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  <p:sldMasterId id="2147483708" r:id="rId2"/>
    <p:sldMasterId id="2147483709" r:id="rId3"/>
    <p:sldMasterId id="2147483710" r:id="rId4"/>
  </p:sldMasterIdLst>
  <p:notesMasterIdLst>
    <p:notesMasterId r:id="rId23"/>
  </p:notesMasterIdLst>
  <p:sldIdLst>
    <p:sldId id="256" r:id="rId5"/>
    <p:sldId id="257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9177A4-05C2-4297-8103-C18EC81D1CE4}">
  <a:tblStyle styleId="{B19177A4-05C2-4297-8103-C18EC81D1CE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A"/>
          </a:solidFill>
        </a:fill>
      </a:tcStyle>
    </a:wholeTbl>
    <a:band1H>
      <a:tcTxStyle/>
      <a:tcStyle>
        <a:tcBdr/>
        <a:fill>
          <a:solidFill>
            <a:srgbClr val="CACC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C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444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f497b102f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5f497b102f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495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f73af6b43_2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5f73af6b43_2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5f73af6b43_2_3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27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5f73af6b43_2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g5f73af6b43_2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significant work here is creating meaningful features in the dataset. Lots of effort at this stage.</a:t>
            </a:r>
            <a:endParaRPr/>
          </a:p>
        </p:txBody>
      </p:sp>
      <p:sp>
        <p:nvSpPr>
          <p:cNvPr id="494" name="Google Shape;494;g5f73af6b43_2_3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167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f73af6b43_2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g5f73af6b43_2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5f73af6b43_2_3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091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f73af6b43_2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5f73af6b43_2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5f73af6b43_2_3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099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5f73af6b43_2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g5f73af6b43_2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5f73af6b43_2_4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480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f73af6b43_2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g5f73af6b43_2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 isn’t part of the set yet.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Caveat that this is not final and might change in a significant way.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left is review of five most significant elements most crucial to the model.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have come out of the data and not dictated at the start.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 left hand side.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values. 0 or 1. Will not struggle or will struggle.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set and test set.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know if the student struggled or not but the model doesn’t.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prediction is 91.9% but this is not the most important.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to know who is struggling, not who is okay.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is good at 70%.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 is not so good, as not catching 80% of those who will struggle.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model needs more work but in general has a high precision that everyone identified is a true positive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increase recall but not at the expense of precision (always a balancing required)</a:t>
            </a:r>
            <a:endParaRPr/>
          </a:p>
        </p:txBody>
      </p:sp>
      <p:sp>
        <p:nvSpPr>
          <p:cNvPr id="528" name="Google Shape;528;g5f73af6b43_2_4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497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5f73af6b43_2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g5f73af6b43_2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5f73af6b43_2_4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130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f73af6b43_2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g5f73af6b43_2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19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f51f29f0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f51f29f0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69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f73af6b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5f73af6b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Unique active courses and unique active students in 2018.</a:t>
            </a:r>
            <a:endParaRPr/>
          </a:p>
        </p:txBody>
      </p:sp>
      <p:sp>
        <p:nvSpPr>
          <p:cNvPr id="401" name="Google Shape;401;g5f73af6b4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344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f51f29f0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f51f29f0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55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f73af6b43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5f73af6b43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Unique active courses and unique active students in 2018.</a:t>
            </a:r>
            <a:endParaRPr/>
          </a:p>
        </p:txBody>
      </p:sp>
      <p:sp>
        <p:nvSpPr>
          <p:cNvPr id="428" name="Google Shape;428;g5f73af6b43_2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50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f73af6b43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5f73af6b43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58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f73af6b43_2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g5f73af6b43_2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5f73af6b43_2_3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6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f73af6b43_2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5f73af6b43_2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Framing the project in machine learning terms. The business need drives the project, otherwise there is no value.</a:t>
            </a:r>
            <a:endParaRPr/>
          </a:p>
        </p:txBody>
      </p:sp>
      <p:sp>
        <p:nvSpPr>
          <p:cNvPr id="457" name="Google Shape;457;g5f73af6b43_2_3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24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f73af6b43_2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5f73af6b43_2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5f73af6b43_2_3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76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f73af6b43_2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5f73af6b43_2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2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Welcom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>
            <a:spLocks noGrp="1"/>
          </p:cNvSpPr>
          <p:nvPr>
            <p:ph type="chart" idx="2"/>
          </p:nvPr>
        </p:nvSpPr>
        <p:spPr>
          <a:xfrm>
            <a:off x="343450" y="1200150"/>
            <a:ext cx="8342700" cy="3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out Title">
  <p:cSld name="Whitout 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the Team">
  <p:cSld name="Meet the Tea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>
            <a:spLocks noGrp="1"/>
          </p:cNvSpPr>
          <p:nvPr>
            <p:ph type="pic" idx="2"/>
          </p:nvPr>
        </p:nvSpPr>
        <p:spPr>
          <a:xfrm>
            <a:off x="832071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>
            <a:spLocks noGrp="1"/>
          </p:cNvSpPr>
          <p:nvPr>
            <p:ph type="pic" idx="3"/>
          </p:nvPr>
        </p:nvSpPr>
        <p:spPr>
          <a:xfrm>
            <a:off x="2743200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3"/>
          <p:cNvSpPr>
            <a:spLocks noGrp="1"/>
          </p:cNvSpPr>
          <p:nvPr>
            <p:ph type="pic" idx="4"/>
          </p:nvPr>
        </p:nvSpPr>
        <p:spPr>
          <a:xfrm>
            <a:off x="4572000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>
            <a:spLocks noGrp="1"/>
          </p:cNvSpPr>
          <p:nvPr>
            <p:ph type="pic" idx="5"/>
          </p:nvPr>
        </p:nvSpPr>
        <p:spPr>
          <a:xfrm>
            <a:off x="6400800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One">
  <p:cSld name="Portfolio On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>
            <a:spLocks noGrp="1"/>
          </p:cNvSpPr>
          <p:nvPr>
            <p:ph type="pic" idx="2"/>
          </p:nvPr>
        </p:nvSpPr>
        <p:spPr>
          <a:xfrm>
            <a:off x="966223" y="1170740"/>
            <a:ext cx="17382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>
            <a:spLocks noGrp="1"/>
          </p:cNvSpPr>
          <p:nvPr>
            <p:ph type="pic" idx="3"/>
          </p:nvPr>
        </p:nvSpPr>
        <p:spPr>
          <a:xfrm>
            <a:off x="4548169" y="1174616"/>
            <a:ext cx="17382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>
            <a:spLocks noGrp="1"/>
          </p:cNvSpPr>
          <p:nvPr>
            <p:ph type="pic" idx="4"/>
          </p:nvPr>
        </p:nvSpPr>
        <p:spPr>
          <a:xfrm>
            <a:off x="6339142" y="1178437"/>
            <a:ext cx="17382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4"/>
          <p:cNvSpPr>
            <a:spLocks noGrp="1"/>
          </p:cNvSpPr>
          <p:nvPr>
            <p:ph type="pic" idx="5"/>
          </p:nvPr>
        </p:nvSpPr>
        <p:spPr>
          <a:xfrm>
            <a:off x="966223" y="2978405"/>
            <a:ext cx="17382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>
            <a:spLocks noGrp="1"/>
          </p:cNvSpPr>
          <p:nvPr>
            <p:ph type="pic" idx="6"/>
          </p:nvPr>
        </p:nvSpPr>
        <p:spPr>
          <a:xfrm>
            <a:off x="2757196" y="2978405"/>
            <a:ext cx="17382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>
            <a:spLocks noGrp="1"/>
          </p:cNvSpPr>
          <p:nvPr>
            <p:ph type="pic" idx="7"/>
          </p:nvPr>
        </p:nvSpPr>
        <p:spPr>
          <a:xfrm>
            <a:off x="4548169" y="2970708"/>
            <a:ext cx="17382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>
            <a:spLocks noGrp="1"/>
          </p:cNvSpPr>
          <p:nvPr>
            <p:ph type="pic" idx="8"/>
          </p:nvPr>
        </p:nvSpPr>
        <p:spPr>
          <a:xfrm>
            <a:off x="6339142" y="2970708"/>
            <a:ext cx="17382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>
            <a:spLocks noGrp="1"/>
          </p:cNvSpPr>
          <p:nvPr>
            <p:ph type="pic" idx="9"/>
          </p:nvPr>
        </p:nvSpPr>
        <p:spPr>
          <a:xfrm>
            <a:off x="2757196" y="1170740"/>
            <a:ext cx="17382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Welcom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>
            <a:spLocks noGrp="1"/>
          </p:cNvSpPr>
          <p:nvPr>
            <p:ph type="pic" idx="2"/>
          </p:nvPr>
        </p:nvSpPr>
        <p:spPr>
          <a:xfrm>
            <a:off x="-30480" y="1179286"/>
            <a:ext cx="1833880" cy="18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3"/>
          </p:nvPr>
        </p:nvSpPr>
        <p:spPr>
          <a:xfrm>
            <a:off x="1810871" y="3013166"/>
            <a:ext cx="1833880" cy="18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>
            <a:spLocks noGrp="1"/>
          </p:cNvSpPr>
          <p:nvPr>
            <p:ph type="pic" idx="4"/>
          </p:nvPr>
        </p:nvSpPr>
        <p:spPr>
          <a:xfrm>
            <a:off x="3652222" y="1179286"/>
            <a:ext cx="1833880" cy="18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pic" idx="5"/>
          </p:nvPr>
        </p:nvSpPr>
        <p:spPr>
          <a:xfrm>
            <a:off x="5493573" y="3013166"/>
            <a:ext cx="1833880" cy="18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>
            <a:spLocks noGrp="1"/>
          </p:cNvSpPr>
          <p:nvPr>
            <p:ph type="pic" idx="6"/>
          </p:nvPr>
        </p:nvSpPr>
        <p:spPr>
          <a:xfrm>
            <a:off x="7334924" y="1179286"/>
            <a:ext cx="1833880" cy="18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">
  <p:cSld name="Contact u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0" y="0"/>
            <a:ext cx="4400573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-Company">
  <p:cSld name="Start-Compan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1">
  <p:cSld name="Master Slide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-30480" y="1179286"/>
            <a:ext cx="18339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>
            <a:spLocks noGrp="1"/>
          </p:cNvSpPr>
          <p:nvPr>
            <p:ph type="pic" idx="3"/>
          </p:nvPr>
        </p:nvSpPr>
        <p:spPr>
          <a:xfrm>
            <a:off x="1810871" y="3013166"/>
            <a:ext cx="18339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pic" idx="4"/>
          </p:nvPr>
        </p:nvSpPr>
        <p:spPr>
          <a:xfrm>
            <a:off x="3652222" y="1179286"/>
            <a:ext cx="18339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5"/>
          </p:nvPr>
        </p:nvSpPr>
        <p:spPr>
          <a:xfrm>
            <a:off x="5493573" y="3013166"/>
            <a:ext cx="18339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6"/>
          </p:nvPr>
        </p:nvSpPr>
        <p:spPr>
          <a:xfrm>
            <a:off x="7334924" y="1179286"/>
            <a:ext cx="18339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40500" bIns="45725" anchor="ctr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>
            <a:spLocks noGrp="1"/>
          </p:cNvSpPr>
          <p:nvPr>
            <p:ph type="chart" idx="2"/>
          </p:nvPr>
        </p:nvSpPr>
        <p:spPr>
          <a:xfrm>
            <a:off x="343450" y="1200150"/>
            <a:ext cx="8342814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the Team">
  <p:cSld name="Meet the Team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>
            <a:spLocks noGrp="1"/>
          </p:cNvSpPr>
          <p:nvPr>
            <p:ph type="pic" idx="2"/>
          </p:nvPr>
        </p:nvSpPr>
        <p:spPr>
          <a:xfrm>
            <a:off x="832071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>
            <a:spLocks noGrp="1"/>
          </p:cNvSpPr>
          <p:nvPr>
            <p:ph type="pic" idx="3"/>
          </p:nvPr>
        </p:nvSpPr>
        <p:spPr>
          <a:xfrm>
            <a:off x="2743200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8"/>
          <p:cNvSpPr>
            <a:spLocks noGrp="1"/>
          </p:cNvSpPr>
          <p:nvPr>
            <p:ph type="pic" idx="4"/>
          </p:nvPr>
        </p:nvSpPr>
        <p:spPr>
          <a:xfrm>
            <a:off x="4572000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8"/>
          <p:cNvSpPr>
            <a:spLocks noGrp="1"/>
          </p:cNvSpPr>
          <p:nvPr>
            <p:ph type="pic" idx="5"/>
          </p:nvPr>
        </p:nvSpPr>
        <p:spPr>
          <a:xfrm>
            <a:off x="6400800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One">
  <p:cSld name="Portfolio On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>
            <a:spLocks noGrp="1"/>
          </p:cNvSpPr>
          <p:nvPr>
            <p:ph type="pic" idx="2"/>
          </p:nvPr>
        </p:nvSpPr>
        <p:spPr>
          <a:xfrm>
            <a:off x="966223" y="1170740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9"/>
          <p:cNvSpPr>
            <a:spLocks noGrp="1"/>
          </p:cNvSpPr>
          <p:nvPr>
            <p:ph type="pic" idx="3"/>
          </p:nvPr>
        </p:nvSpPr>
        <p:spPr>
          <a:xfrm>
            <a:off x="4548169" y="1174616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9"/>
          <p:cNvSpPr>
            <a:spLocks noGrp="1"/>
          </p:cNvSpPr>
          <p:nvPr>
            <p:ph type="pic" idx="4"/>
          </p:nvPr>
        </p:nvSpPr>
        <p:spPr>
          <a:xfrm>
            <a:off x="6339142" y="1178437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9"/>
          <p:cNvSpPr>
            <a:spLocks noGrp="1"/>
          </p:cNvSpPr>
          <p:nvPr>
            <p:ph type="pic" idx="5"/>
          </p:nvPr>
        </p:nvSpPr>
        <p:spPr>
          <a:xfrm>
            <a:off x="966223" y="2978405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9"/>
          <p:cNvSpPr>
            <a:spLocks noGrp="1"/>
          </p:cNvSpPr>
          <p:nvPr>
            <p:ph type="pic" idx="6"/>
          </p:nvPr>
        </p:nvSpPr>
        <p:spPr>
          <a:xfrm>
            <a:off x="2757196" y="2978405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9"/>
          <p:cNvSpPr>
            <a:spLocks noGrp="1"/>
          </p:cNvSpPr>
          <p:nvPr>
            <p:ph type="pic" idx="7"/>
          </p:nvPr>
        </p:nvSpPr>
        <p:spPr>
          <a:xfrm>
            <a:off x="4548169" y="2970708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>
            <a:spLocks noGrp="1"/>
          </p:cNvSpPr>
          <p:nvPr>
            <p:ph type="pic" idx="8"/>
          </p:nvPr>
        </p:nvSpPr>
        <p:spPr>
          <a:xfrm>
            <a:off x="6339142" y="2970708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9"/>
          <p:cNvSpPr>
            <a:spLocks noGrp="1"/>
          </p:cNvSpPr>
          <p:nvPr>
            <p:ph type="pic" idx="9"/>
          </p:nvPr>
        </p:nvSpPr>
        <p:spPr>
          <a:xfrm>
            <a:off x="2757196" y="1170740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Welcom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out Title">
  <p:cSld name="Whitout 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">
  <p:cSld name="Contact u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>
            <a:spLocks noGrp="1"/>
          </p:cNvSpPr>
          <p:nvPr>
            <p:ph type="pic" idx="2"/>
          </p:nvPr>
        </p:nvSpPr>
        <p:spPr>
          <a:xfrm>
            <a:off x="0" y="0"/>
            <a:ext cx="4400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>
            <a:spLocks noGrp="1"/>
          </p:cNvSpPr>
          <p:nvPr>
            <p:ph type="chart" idx="2"/>
          </p:nvPr>
        </p:nvSpPr>
        <p:spPr>
          <a:xfrm>
            <a:off x="343450" y="1200150"/>
            <a:ext cx="8342814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the Team">
  <p:cSld name="Meet the Team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6"/>
          <p:cNvSpPr>
            <a:spLocks noGrp="1"/>
          </p:cNvSpPr>
          <p:nvPr>
            <p:ph type="pic" idx="2"/>
          </p:nvPr>
        </p:nvSpPr>
        <p:spPr>
          <a:xfrm>
            <a:off x="832071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6"/>
          <p:cNvSpPr>
            <a:spLocks noGrp="1"/>
          </p:cNvSpPr>
          <p:nvPr>
            <p:ph type="pic" idx="3"/>
          </p:nvPr>
        </p:nvSpPr>
        <p:spPr>
          <a:xfrm>
            <a:off x="2743200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6"/>
          <p:cNvSpPr>
            <a:spLocks noGrp="1"/>
          </p:cNvSpPr>
          <p:nvPr>
            <p:ph type="pic" idx="4"/>
          </p:nvPr>
        </p:nvSpPr>
        <p:spPr>
          <a:xfrm>
            <a:off x="4572000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36"/>
          <p:cNvSpPr>
            <a:spLocks noGrp="1"/>
          </p:cNvSpPr>
          <p:nvPr>
            <p:ph type="pic" idx="5"/>
          </p:nvPr>
        </p:nvSpPr>
        <p:spPr>
          <a:xfrm>
            <a:off x="6400800" y="1514475"/>
            <a:ext cx="1600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One">
  <p:cSld name="Portfolio O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>
            <a:spLocks noGrp="1"/>
          </p:cNvSpPr>
          <p:nvPr>
            <p:ph type="pic" idx="2"/>
          </p:nvPr>
        </p:nvSpPr>
        <p:spPr>
          <a:xfrm>
            <a:off x="966223" y="1170740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37"/>
          <p:cNvSpPr>
            <a:spLocks noGrp="1"/>
          </p:cNvSpPr>
          <p:nvPr>
            <p:ph type="pic" idx="3"/>
          </p:nvPr>
        </p:nvSpPr>
        <p:spPr>
          <a:xfrm>
            <a:off x="4548169" y="1174616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7"/>
          <p:cNvSpPr>
            <a:spLocks noGrp="1"/>
          </p:cNvSpPr>
          <p:nvPr>
            <p:ph type="pic" idx="4"/>
          </p:nvPr>
        </p:nvSpPr>
        <p:spPr>
          <a:xfrm>
            <a:off x="6339142" y="1178437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7"/>
          <p:cNvSpPr>
            <a:spLocks noGrp="1"/>
          </p:cNvSpPr>
          <p:nvPr>
            <p:ph type="pic" idx="5"/>
          </p:nvPr>
        </p:nvSpPr>
        <p:spPr>
          <a:xfrm>
            <a:off x="966223" y="2978405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37"/>
          <p:cNvSpPr>
            <a:spLocks noGrp="1"/>
          </p:cNvSpPr>
          <p:nvPr>
            <p:ph type="pic" idx="6"/>
          </p:nvPr>
        </p:nvSpPr>
        <p:spPr>
          <a:xfrm>
            <a:off x="2757196" y="2978405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7"/>
          <p:cNvSpPr>
            <a:spLocks noGrp="1"/>
          </p:cNvSpPr>
          <p:nvPr>
            <p:ph type="pic" idx="7"/>
          </p:nvPr>
        </p:nvSpPr>
        <p:spPr>
          <a:xfrm>
            <a:off x="4548169" y="2970708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37"/>
          <p:cNvSpPr>
            <a:spLocks noGrp="1"/>
          </p:cNvSpPr>
          <p:nvPr>
            <p:ph type="pic" idx="8"/>
          </p:nvPr>
        </p:nvSpPr>
        <p:spPr>
          <a:xfrm>
            <a:off x="6339142" y="2970708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7"/>
          <p:cNvSpPr>
            <a:spLocks noGrp="1"/>
          </p:cNvSpPr>
          <p:nvPr>
            <p:ph type="pic" idx="9"/>
          </p:nvPr>
        </p:nvSpPr>
        <p:spPr>
          <a:xfrm>
            <a:off x="2757196" y="1170740"/>
            <a:ext cx="1738058" cy="1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">
  <p:cSld name="Contact u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8"/>
          <p:cNvSpPr>
            <a:spLocks noGrp="1"/>
          </p:cNvSpPr>
          <p:nvPr>
            <p:ph type="pic" idx="2"/>
          </p:nvPr>
        </p:nvSpPr>
        <p:spPr>
          <a:xfrm>
            <a:off x="0" y="0"/>
            <a:ext cx="4400573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9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40500" bIns="45725" anchor="ctr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1"/>
          <p:cNvSpPr txBox="1">
            <a:spLocks noGrp="1"/>
          </p:cNvSpPr>
          <p:nvPr>
            <p:ph type="ctrTitle"/>
          </p:nvPr>
        </p:nvSpPr>
        <p:spPr>
          <a:xfrm>
            <a:off x="535708" y="2714223"/>
            <a:ext cx="6326909" cy="71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subTitle" idx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9" name="Google Shape;13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717" y="4227935"/>
            <a:ext cx="1187624" cy="49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2"/>
          <p:cNvSpPr/>
          <p:nvPr/>
        </p:nvSpPr>
        <p:spPr>
          <a:xfrm>
            <a:off x="0" y="5073085"/>
            <a:ext cx="9143999" cy="960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4302218" y="4812039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  <a:defRPr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body" idx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2"/>
          <p:cNvSpPr/>
          <p:nvPr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2"/>
          <p:cNvSpPr/>
          <p:nvPr/>
        </p:nvSpPr>
        <p:spPr>
          <a:xfrm>
            <a:off x="0" y="1"/>
            <a:ext cx="179512" cy="411509"/>
          </a:xfrm>
          <a:prstGeom prst="rect">
            <a:avLst/>
          </a:prstGeom>
          <a:solidFill>
            <a:srgbClr val="50CFDA">
              <a:alpha val="27058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3"/>
          <p:cNvSpPr/>
          <p:nvPr/>
        </p:nvSpPr>
        <p:spPr>
          <a:xfrm>
            <a:off x="0" y="5073085"/>
            <a:ext cx="9143999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3"/>
          <p:cNvSpPr txBox="1">
            <a:spLocks noGrp="1"/>
          </p:cNvSpPr>
          <p:nvPr>
            <p:ph type="sldNum" idx="12"/>
          </p:nvPr>
        </p:nvSpPr>
        <p:spPr>
          <a:xfrm>
            <a:off x="4302218" y="4812039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  <a:defRPr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3"/>
          <p:cNvSpPr txBox="1">
            <a:spLocks noGrp="1"/>
          </p:cNvSpPr>
          <p:nvPr>
            <p:ph type="body" idx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/>
          <p:nvPr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3"/>
          <p:cNvSpPr/>
          <p:nvPr/>
        </p:nvSpPr>
        <p:spPr>
          <a:xfrm>
            <a:off x="0" y="1"/>
            <a:ext cx="179512" cy="411509"/>
          </a:xfrm>
          <a:prstGeom prst="rect">
            <a:avLst/>
          </a:prstGeom>
          <a:solidFill>
            <a:srgbClr val="50CFDA">
              <a:alpha val="27058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2282"/>
            <a:ext cx="9144001" cy="5145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4"/>
          <p:cNvSpPr txBox="1">
            <a:spLocks noGrp="1"/>
          </p:cNvSpPr>
          <p:nvPr>
            <p:ph type="subTitle" idx="1"/>
          </p:nvPr>
        </p:nvSpPr>
        <p:spPr>
          <a:xfrm>
            <a:off x="3150806" y="2741442"/>
            <a:ext cx="3149387" cy="4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57" name="Google Shape;157;p44"/>
          <p:cNvCxnSpPr/>
          <p:nvPr/>
        </p:nvCxnSpPr>
        <p:spPr>
          <a:xfrm>
            <a:off x="3451238" y="2720118"/>
            <a:ext cx="2520280" cy="0"/>
          </a:xfrm>
          <a:prstGeom prst="straightConnector1">
            <a:avLst/>
          </a:prstGeom>
          <a:noFill/>
          <a:ln w="222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44"/>
          <p:cNvSpPr txBox="1"/>
          <p:nvPr/>
        </p:nvSpPr>
        <p:spPr>
          <a:xfrm>
            <a:off x="3451238" y="2016183"/>
            <a:ext cx="2560922" cy="65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500"/>
          </a:p>
        </p:txBody>
      </p:sp>
      <p:pic>
        <p:nvPicPr>
          <p:cNvPr id="159" name="Google Shape;1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717" y="4227935"/>
            <a:ext cx="1187624" cy="49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-Company">
  <p:cSld name="Start-Compan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51" y="0"/>
            <a:ext cx="9142249" cy="514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717" y="4227935"/>
            <a:ext cx="1187624" cy="49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5"/>
          <p:cNvSpPr txBox="1">
            <a:spLocks noGrp="1"/>
          </p:cNvSpPr>
          <p:nvPr>
            <p:ph type="ctrTitle"/>
          </p:nvPr>
        </p:nvSpPr>
        <p:spPr>
          <a:xfrm>
            <a:off x="535708" y="2714223"/>
            <a:ext cx="6326909" cy="71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5"/>
          <p:cNvSpPr txBox="1">
            <a:spLocks noGrp="1"/>
          </p:cNvSpPr>
          <p:nvPr>
            <p:ph type="subTitle" idx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3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6"/>
          <p:cNvSpPr txBox="1">
            <a:spLocks noGrp="1"/>
          </p:cNvSpPr>
          <p:nvPr>
            <p:ph type="ctrTitle"/>
          </p:nvPr>
        </p:nvSpPr>
        <p:spPr>
          <a:xfrm>
            <a:off x="535708" y="2714223"/>
            <a:ext cx="6326909" cy="71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6"/>
          <p:cNvSpPr txBox="1">
            <a:spLocks noGrp="1"/>
          </p:cNvSpPr>
          <p:nvPr>
            <p:ph type="subTitle" idx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9" name="Google Shape;16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717" y="4227935"/>
            <a:ext cx="1187624" cy="49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7"/>
          <p:cNvSpPr txBox="1">
            <a:spLocks noGrp="1"/>
          </p:cNvSpPr>
          <p:nvPr>
            <p:ph type="ctrTitle"/>
          </p:nvPr>
        </p:nvSpPr>
        <p:spPr>
          <a:xfrm>
            <a:off x="535708" y="2714223"/>
            <a:ext cx="6326909" cy="71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7"/>
          <p:cNvSpPr txBox="1">
            <a:spLocks noGrp="1"/>
          </p:cNvSpPr>
          <p:nvPr>
            <p:ph type="subTitle" idx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4" name="Google Shape;17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717" y="4227935"/>
            <a:ext cx="1187624" cy="49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8"/>
          <p:cNvSpPr txBox="1">
            <a:spLocks noGrp="1"/>
          </p:cNvSpPr>
          <p:nvPr>
            <p:ph type="ctrTitle"/>
          </p:nvPr>
        </p:nvSpPr>
        <p:spPr>
          <a:xfrm>
            <a:off x="535708" y="2714223"/>
            <a:ext cx="6326909" cy="71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subTitle" idx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9" name="Google Shape;17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717" y="4227935"/>
            <a:ext cx="1187624" cy="49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9"/>
          <p:cNvPicPr preferRelativeResize="0"/>
          <p:nvPr/>
        </p:nvPicPr>
        <p:blipFill rotWithShape="1">
          <a:blip r:embed="rId2">
            <a:alphaModFix/>
          </a:blip>
          <a:srcRect r="-268"/>
          <a:stretch/>
        </p:blipFill>
        <p:spPr>
          <a:xfrm>
            <a:off x="0" y="-3271"/>
            <a:ext cx="9180512" cy="514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9"/>
          <p:cNvSpPr txBox="1">
            <a:spLocks noGrp="1"/>
          </p:cNvSpPr>
          <p:nvPr>
            <p:ph type="ctrTitle"/>
          </p:nvPr>
        </p:nvSpPr>
        <p:spPr>
          <a:xfrm>
            <a:off x="535708" y="2714223"/>
            <a:ext cx="6326909" cy="71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9"/>
          <p:cNvSpPr txBox="1">
            <a:spLocks noGrp="1"/>
          </p:cNvSpPr>
          <p:nvPr>
            <p:ph type="subTitle" idx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4" name="Google Shape;18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717" y="4227935"/>
            <a:ext cx="1187624" cy="49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99"/>
            <a:ext cx="9138999" cy="514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0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50"/>
          <p:cNvSpPr txBox="1">
            <a:spLocks noGrp="1"/>
          </p:cNvSpPr>
          <p:nvPr>
            <p:ph type="body" idx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1"/>
          <p:cNvSpPr/>
          <p:nvPr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1"/>
          <p:cNvSpPr/>
          <p:nvPr/>
        </p:nvSpPr>
        <p:spPr>
          <a:xfrm rot="-5400000">
            <a:off x="6553185" y="1858583"/>
            <a:ext cx="3451903" cy="1729729"/>
          </a:xfrm>
          <a:custGeom>
            <a:avLst/>
            <a:gdLst/>
            <a:ahLst/>
            <a:cxnLst/>
            <a:rect l="l" t="t" r="r" b="b"/>
            <a:pathLst>
              <a:path w="3384376" h="1695892" extrusionOk="0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45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1"/>
          <p:cNvSpPr/>
          <p:nvPr/>
        </p:nvSpPr>
        <p:spPr>
          <a:xfrm>
            <a:off x="6430856" y="3301140"/>
            <a:ext cx="2790417" cy="700236"/>
          </a:xfrm>
          <a:prstGeom prst="ellipse">
            <a:avLst/>
          </a:prstGeom>
          <a:solidFill>
            <a:srgbClr val="3B3838">
              <a:alpha val="62745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548" y="1868371"/>
            <a:ext cx="2340297" cy="179186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1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51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1"/>
          <p:cNvSpPr txBox="1">
            <a:spLocks noGrp="1"/>
          </p:cNvSpPr>
          <p:nvPr>
            <p:ph type="body" idx="1"/>
          </p:nvPr>
        </p:nvSpPr>
        <p:spPr>
          <a:xfrm>
            <a:off x="395536" y="771550"/>
            <a:ext cx="5812091" cy="397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grpSp>
        <p:nvGrpSpPr>
          <p:cNvPr id="197" name="Google Shape;197;p51"/>
          <p:cNvGrpSpPr/>
          <p:nvPr/>
        </p:nvGrpSpPr>
        <p:grpSpPr>
          <a:xfrm rot="-1449409">
            <a:off x="8338209" y="994225"/>
            <a:ext cx="472490" cy="497726"/>
            <a:chOff x="-612775" y="963613"/>
            <a:chExt cx="3444876" cy="3629025"/>
          </a:xfrm>
        </p:grpSpPr>
        <p:sp>
          <p:nvSpPr>
            <p:cNvPr id="198" name="Google Shape;198;p51"/>
            <p:cNvSpPr/>
            <p:nvPr/>
          </p:nvSpPr>
          <p:spPr>
            <a:xfrm>
              <a:off x="2187575" y="1747838"/>
              <a:ext cx="644525" cy="2060575"/>
            </a:xfrm>
            <a:custGeom>
              <a:avLst/>
              <a:gdLst/>
              <a:ahLst/>
              <a:cxnLst/>
              <a:rect l="l" t="t" r="r" b="b"/>
              <a:pathLst>
                <a:path w="406" h="1298" extrusionOk="0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1"/>
            <p:cNvSpPr/>
            <p:nvPr/>
          </p:nvSpPr>
          <p:spPr>
            <a:xfrm>
              <a:off x="1116013" y="1192213"/>
              <a:ext cx="1716088" cy="1765300"/>
            </a:xfrm>
            <a:custGeom>
              <a:avLst/>
              <a:gdLst/>
              <a:ahLst/>
              <a:cxnLst/>
              <a:rect l="l" t="t" r="r" b="b"/>
              <a:pathLst>
                <a:path w="1081" h="1112" extrusionOk="0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1"/>
            <p:cNvSpPr/>
            <p:nvPr/>
          </p:nvSpPr>
          <p:spPr>
            <a:xfrm>
              <a:off x="1116013" y="2957513"/>
              <a:ext cx="1716088" cy="1635125"/>
            </a:xfrm>
            <a:custGeom>
              <a:avLst/>
              <a:gdLst/>
              <a:ahLst/>
              <a:cxnLst/>
              <a:rect l="l" t="t" r="r" b="b"/>
              <a:pathLst>
                <a:path w="1081" h="1030" extrusionOk="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1"/>
            <p:cNvSpPr/>
            <p:nvPr/>
          </p:nvSpPr>
          <p:spPr>
            <a:xfrm>
              <a:off x="1116013" y="963613"/>
              <a:ext cx="1716088" cy="784225"/>
            </a:xfrm>
            <a:custGeom>
              <a:avLst/>
              <a:gdLst/>
              <a:ahLst/>
              <a:cxnLst/>
              <a:rect l="l" t="t" r="r" b="b"/>
              <a:pathLst>
                <a:path w="1081" h="494" extrusionOk="0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1"/>
            <p:cNvSpPr/>
            <p:nvPr/>
          </p:nvSpPr>
          <p:spPr>
            <a:xfrm>
              <a:off x="44450" y="1192213"/>
              <a:ext cx="2143125" cy="1774825"/>
            </a:xfrm>
            <a:custGeom>
              <a:avLst/>
              <a:gdLst/>
              <a:ahLst/>
              <a:cxnLst/>
              <a:rect l="l" t="t" r="r" b="b"/>
              <a:pathLst>
                <a:path w="1350" h="1118" extrusionOk="0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1"/>
            <p:cNvSpPr/>
            <p:nvPr/>
          </p:nvSpPr>
          <p:spPr>
            <a:xfrm>
              <a:off x="44450" y="2957513"/>
              <a:ext cx="2143125" cy="1635125"/>
            </a:xfrm>
            <a:custGeom>
              <a:avLst/>
              <a:gdLst/>
              <a:ahLst/>
              <a:cxnLst/>
              <a:rect l="l" t="t" r="r" b="b"/>
              <a:pathLst>
                <a:path w="1350" h="1030" extrusionOk="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1"/>
            <p:cNvSpPr/>
            <p:nvPr/>
          </p:nvSpPr>
          <p:spPr>
            <a:xfrm>
              <a:off x="-612775" y="963613"/>
              <a:ext cx="1738313" cy="774700"/>
            </a:xfrm>
            <a:custGeom>
              <a:avLst/>
              <a:gdLst/>
              <a:ahLst/>
              <a:cxnLst/>
              <a:rect l="l" t="t" r="r" b="b"/>
              <a:pathLst>
                <a:path w="1095" h="488" extrusionOk="0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1"/>
            <p:cNvSpPr/>
            <p:nvPr/>
          </p:nvSpPr>
          <p:spPr>
            <a:xfrm>
              <a:off x="-612775" y="1192213"/>
              <a:ext cx="1728788" cy="1774825"/>
            </a:xfrm>
            <a:custGeom>
              <a:avLst/>
              <a:gdLst/>
              <a:ahLst/>
              <a:cxnLst/>
              <a:rect l="l" t="t" r="r" b="b"/>
              <a:pathLst>
                <a:path w="1089" h="1118" extrusionOk="0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1"/>
            <p:cNvSpPr/>
            <p:nvPr/>
          </p:nvSpPr>
          <p:spPr>
            <a:xfrm>
              <a:off x="-612775" y="2967038"/>
              <a:ext cx="1728788" cy="1625600"/>
            </a:xfrm>
            <a:custGeom>
              <a:avLst/>
              <a:gdLst/>
              <a:ahLst/>
              <a:cxnLst/>
              <a:rect l="l" t="t" r="r" b="b"/>
              <a:pathLst>
                <a:path w="1089" h="1024" extrusionOk="0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1"/>
            <p:cNvSpPr/>
            <p:nvPr/>
          </p:nvSpPr>
          <p:spPr>
            <a:xfrm>
              <a:off x="-612775" y="1738313"/>
              <a:ext cx="657225" cy="2120900"/>
            </a:xfrm>
            <a:custGeom>
              <a:avLst/>
              <a:gdLst/>
              <a:ahLst/>
              <a:cxnLst/>
              <a:rect l="l" t="t" r="r" b="b"/>
              <a:pathLst>
                <a:path w="414" h="1336" extrusionOk="0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1"/>
            <p:cNvSpPr/>
            <p:nvPr/>
          </p:nvSpPr>
          <p:spPr>
            <a:xfrm>
              <a:off x="265113" y="963613"/>
              <a:ext cx="2055813" cy="1358900"/>
            </a:xfrm>
            <a:custGeom>
              <a:avLst/>
              <a:gdLst/>
              <a:ahLst/>
              <a:cxnLst/>
              <a:rect l="l" t="t" r="r" b="b"/>
              <a:pathLst>
                <a:path w="1295" h="856" extrusionOk="0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51"/>
          <p:cNvGrpSpPr/>
          <p:nvPr/>
        </p:nvGrpSpPr>
        <p:grpSpPr>
          <a:xfrm>
            <a:off x="6461408" y="3867894"/>
            <a:ext cx="875591" cy="740838"/>
            <a:chOff x="-1405065" y="2706005"/>
            <a:chExt cx="3654154" cy="3091782"/>
          </a:xfrm>
        </p:grpSpPr>
        <p:sp>
          <p:nvSpPr>
            <p:cNvPr id="210" name="Google Shape;210;p51"/>
            <p:cNvSpPr/>
            <p:nvPr/>
          </p:nvSpPr>
          <p:spPr>
            <a:xfrm rot="-827197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7647"/>
              </a:srgbClr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" name="Google Shape;211;p51"/>
            <p:cNvGrpSpPr/>
            <p:nvPr/>
          </p:nvGrpSpPr>
          <p:grpSpPr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12" name="Google Shape;212;p51"/>
              <p:cNvSpPr/>
              <p:nvPr/>
            </p:nvSpPr>
            <p:spPr>
              <a:xfrm>
                <a:off x="1721" y="805"/>
                <a:ext cx="2404" cy="1848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848" extrusionOk="0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rgbClr val="CA8F01"/>
              </a:solidFill>
              <a:ln>
                <a:noFill/>
              </a:ln>
            </p:spPr>
            <p:txBody>
              <a:bodyPr spcFirstLastPara="1" wrap="square" lIns="34275" tIns="17125" rIns="34275" bIns="171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51"/>
              <p:cNvSpPr/>
              <p:nvPr/>
            </p:nvSpPr>
            <p:spPr>
              <a:xfrm>
                <a:off x="1705" y="977"/>
                <a:ext cx="2628" cy="1792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92" extrusionOk="0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rgbClr val="FFF1CE"/>
              </a:solidFill>
              <a:ln>
                <a:noFill/>
              </a:ln>
            </p:spPr>
            <p:txBody>
              <a:bodyPr spcFirstLastPara="1" wrap="square" lIns="34275" tIns="17125" rIns="34275" bIns="171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51"/>
              <p:cNvSpPr/>
              <p:nvPr/>
            </p:nvSpPr>
            <p:spPr>
              <a:xfrm>
                <a:off x="1705" y="977"/>
                <a:ext cx="2628" cy="1792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92" extrusionOk="0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34275" tIns="17125" rIns="34275" bIns="171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51"/>
              <p:cNvSpPr/>
              <p:nvPr/>
            </p:nvSpPr>
            <p:spPr>
              <a:xfrm>
                <a:off x="2035" y="1270"/>
                <a:ext cx="2064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359" extrusionOk="0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34275" tIns="17125" rIns="34275" bIns="171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51"/>
              <p:cNvSpPr/>
              <p:nvPr/>
            </p:nvSpPr>
            <p:spPr>
              <a:xfrm>
                <a:off x="1427" y="471"/>
                <a:ext cx="2882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200" extrusionOk="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34275" tIns="17125" rIns="34275" bIns="171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7" name="Google Shape;217;p51"/>
          <p:cNvSpPr/>
          <p:nvPr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1"/>
          <p:cNvSpPr/>
          <p:nvPr/>
        </p:nvSpPr>
        <p:spPr>
          <a:xfrm>
            <a:off x="0" y="1"/>
            <a:ext cx="179512" cy="411509"/>
          </a:xfrm>
          <a:prstGeom prst="rect">
            <a:avLst/>
          </a:prstGeom>
          <a:solidFill>
            <a:srgbClr val="50CFDA">
              <a:alpha val="27058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2"/>
          <p:cNvSpPr/>
          <p:nvPr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2"/>
          <p:cNvSpPr/>
          <p:nvPr/>
        </p:nvSpPr>
        <p:spPr>
          <a:xfrm rot="-839156">
            <a:off x="6751782" y="3091099"/>
            <a:ext cx="2100349" cy="750156"/>
          </a:xfrm>
          <a:prstGeom prst="ellipse">
            <a:avLst/>
          </a:prstGeom>
          <a:solidFill>
            <a:srgbClr val="3B3838">
              <a:alpha val="62745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52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52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2"/>
          <p:cNvSpPr txBox="1">
            <a:spLocks noGrp="1"/>
          </p:cNvSpPr>
          <p:nvPr>
            <p:ph type="body" idx="1"/>
          </p:nvPr>
        </p:nvSpPr>
        <p:spPr>
          <a:xfrm>
            <a:off x="395536" y="771550"/>
            <a:ext cx="5798441" cy="397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225" name="Google Shape;22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908254">
            <a:off x="8580814" y="2452736"/>
            <a:ext cx="1082481" cy="25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2"/>
          <p:cNvSpPr/>
          <p:nvPr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2745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71766">
            <a:off x="6925237" y="1105488"/>
            <a:ext cx="1196033" cy="2303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2"/>
          <p:cNvSpPr/>
          <p:nvPr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2"/>
          <p:cNvSpPr/>
          <p:nvPr/>
        </p:nvSpPr>
        <p:spPr>
          <a:xfrm>
            <a:off x="0" y="1"/>
            <a:ext cx="179512" cy="411509"/>
          </a:xfrm>
          <a:prstGeom prst="rect">
            <a:avLst/>
          </a:prstGeom>
          <a:solidFill>
            <a:srgbClr val="50CFDA">
              <a:alpha val="27058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52"/>
          <p:cNvGrpSpPr/>
          <p:nvPr/>
        </p:nvGrpSpPr>
        <p:grpSpPr>
          <a:xfrm rot="-946713">
            <a:off x="6975341" y="1370283"/>
            <a:ext cx="980241" cy="1370708"/>
            <a:chOff x="2022" y="376"/>
            <a:chExt cx="1712" cy="2394"/>
          </a:xfrm>
        </p:grpSpPr>
        <p:sp>
          <p:nvSpPr>
            <p:cNvPr id="231" name="Google Shape;231;p52"/>
            <p:cNvSpPr/>
            <p:nvPr/>
          </p:nvSpPr>
          <p:spPr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2"/>
            <p:cNvSpPr/>
            <p:nvPr/>
          </p:nvSpPr>
          <p:spPr>
            <a:xfrm>
              <a:off x="2494" y="474"/>
              <a:ext cx="1236" cy="12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2"/>
            <p:cNvSpPr/>
            <p:nvPr/>
          </p:nvSpPr>
          <p:spPr>
            <a:xfrm>
              <a:off x="2026" y="376"/>
              <a:ext cx="320" cy="320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2"/>
            <p:cNvSpPr/>
            <p:nvPr/>
          </p:nvSpPr>
          <p:spPr>
            <a:xfrm>
              <a:off x="2022" y="2200"/>
              <a:ext cx="1708" cy="5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2"/>
            <p:cNvSpPr/>
            <p:nvPr/>
          </p:nvSpPr>
          <p:spPr>
            <a:xfrm>
              <a:off x="2022" y="2374"/>
              <a:ext cx="1708" cy="5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2"/>
            <p:cNvSpPr/>
            <p:nvPr/>
          </p:nvSpPr>
          <p:spPr>
            <a:xfrm>
              <a:off x="2022" y="2546"/>
              <a:ext cx="1708" cy="5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2"/>
            <p:cNvSpPr/>
            <p:nvPr/>
          </p:nvSpPr>
          <p:spPr>
            <a:xfrm>
              <a:off x="2022" y="2720"/>
              <a:ext cx="1238" cy="5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2"/>
            <p:cNvSpPr/>
            <p:nvPr/>
          </p:nvSpPr>
          <p:spPr>
            <a:xfrm>
              <a:off x="2026" y="1960"/>
              <a:ext cx="1136" cy="113"/>
            </a:xfrm>
            <a:prstGeom prst="rect">
              <a:avLst/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52"/>
          <p:cNvGrpSpPr/>
          <p:nvPr/>
        </p:nvGrpSpPr>
        <p:grpSpPr>
          <a:xfrm>
            <a:off x="7276681" y="1728177"/>
            <a:ext cx="345322" cy="345885"/>
            <a:chOff x="6454021" y="1712910"/>
            <a:chExt cx="476703" cy="477481"/>
          </a:xfrm>
        </p:grpSpPr>
        <p:sp>
          <p:nvSpPr>
            <p:cNvPr id="240" name="Google Shape;240;p52"/>
            <p:cNvSpPr/>
            <p:nvPr/>
          </p:nvSpPr>
          <p:spPr>
            <a:xfrm rot="-1036687">
              <a:off x="6502119" y="1760805"/>
              <a:ext cx="380508" cy="381690"/>
            </a:xfrm>
            <a:custGeom>
              <a:avLst/>
              <a:gdLst/>
              <a:ahLst/>
              <a:cxnLst/>
              <a:rect l="l" t="t" r="r" b="b"/>
              <a:pathLst>
                <a:path w="644" h="646" extrusionOk="0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2"/>
            <p:cNvSpPr/>
            <p:nvPr/>
          </p:nvSpPr>
          <p:spPr>
            <a:xfrm rot="-1036687">
              <a:off x="6631199" y="1856465"/>
              <a:ext cx="160712" cy="178437"/>
            </a:xfrm>
            <a:custGeom>
              <a:avLst/>
              <a:gdLst/>
              <a:ahLst/>
              <a:cxnLst/>
              <a:rect l="l" t="t" r="r" b="b"/>
              <a:pathLst>
                <a:path w="272" h="302" extrusionOk="0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2" name="Google Shape;242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296129" y="2245462"/>
            <a:ext cx="1074325" cy="254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2219" y="1059582"/>
            <a:ext cx="2655143" cy="129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2161" y="763455"/>
            <a:ext cx="2830761" cy="398696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3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53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3"/>
          <p:cNvSpPr txBox="1">
            <a:spLocks noGrp="1"/>
          </p:cNvSpPr>
          <p:nvPr>
            <p:ph type="body" idx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53"/>
          <p:cNvSpPr/>
          <p:nvPr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3"/>
          <p:cNvSpPr/>
          <p:nvPr/>
        </p:nvSpPr>
        <p:spPr>
          <a:xfrm>
            <a:off x="0" y="1"/>
            <a:ext cx="179512" cy="411509"/>
          </a:xfrm>
          <a:prstGeom prst="rect">
            <a:avLst/>
          </a:prstGeom>
          <a:solidFill>
            <a:srgbClr val="50CFDA">
              <a:alpha val="27058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53"/>
          <p:cNvGrpSpPr/>
          <p:nvPr/>
        </p:nvGrpSpPr>
        <p:grpSpPr>
          <a:xfrm rot="-1449409">
            <a:off x="5950974" y="1067862"/>
            <a:ext cx="506585" cy="533641"/>
            <a:chOff x="-612775" y="963613"/>
            <a:chExt cx="3444876" cy="3629025"/>
          </a:xfrm>
        </p:grpSpPr>
        <p:sp>
          <p:nvSpPr>
            <p:cNvPr id="252" name="Google Shape;252;p53"/>
            <p:cNvSpPr/>
            <p:nvPr/>
          </p:nvSpPr>
          <p:spPr>
            <a:xfrm>
              <a:off x="2187575" y="1747838"/>
              <a:ext cx="644525" cy="2060575"/>
            </a:xfrm>
            <a:custGeom>
              <a:avLst/>
              <a:gdLst/>
              <a:ahLst/>
              <a:cxnLst/>
              <a:rect l="l" t="t" r="r" b="b"/>
              <a:pathLst>
                <a:path w="406" h="1298" extrusionOk="0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3"/>
            <p:cNvSpPr/>
            <p:nvPr/>
          </p:nvSpPr>
          <p:spPr>
            <a:xfrm>
              <a:off x="1116013" y="1192213"/>
              <a:ext cx="1716088" cy="1765300"/>
            </a:xfrm>
            <a:custGeom>
              <a:avLst/>
              <a:gdLst/>
              <a:ahLst/>
              <a:cxnLst/>
              <a:rect l="l" t="t" r="r" b="b"/>
              <a:pathLst>
                <a:path w="1081" h="1112" extrusionOk="0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3"/>
            <p:cNvSpPr/>
            <p:nvPr/>
          </p:nvSpPr>
          <p:spPr>
            <a:xfrm>
              <a:off x="1116013" y="2957513"/>
              <a:ext cx="1716088" cy="1635125"/>
            </a:xfrm>
            <a:custGeom>
              <a:avLst/>
              <a:gdLst/>
              <a:ahLst/>
              <a:cxnLst/>
              <a:rect l="l" t="t" r="r" b="b"/>
              <a:pathLst>
                <a:path w="1081" h="1030" extrusionOk="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3"/>
            <p:cNvSpPr/>
            <p:nvPr/>
          </p:nvSpPr>
          <p:spPr>
            <a:xfrm>
              <a:off x="1116013" y="963613"/>
              <a:ext cx="1716088" cy="784225"/>
            </a:xfrm>
            <a:custGeom>
              <a:avLst/>
              <a:gdLst/>
              <a:ahLst/>
              <a:cxnLst/>
              <a:rect l="l" t="t" r="r" b="b"/>
              <a:pathLst>
                <a:path w="1081" h="494" extrusionOk="0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3"/>
            <p:cNvSpPr/>
            <p:nvPr/>
          </p:nvSpPr>
          <p:spPr>
            <a:xfrm>
              <a:off x="44450" y="1192213"/>
              <a:ext cx="2143125" cy="1774825"/>
            </a:xfrm>
            <a:custGeom>
              <a:avLst/>
              <a:gdLst/>
              <a:ahLst/>
              <a:cxnLst/>
              <a:rect l="l" t="t" r="r" b="b"/>
              <a:pathLst>
                <a:path w="1350" h="1118" extrusionOk="0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3"/>
            <p:cNvSpPr/>
            <p:nvPr/>
          </p:nvSpPr>
          <p:spPr>
            <a:xfrm>
              <a:off x="44450" y="2957513"/>
              <a:ext cx="2143125" cy="1635125"/>
            </a:xfrm>
            <a:custGeom>
              <a:avLst/>
              <a:gdLst/>
              <a:ahLst/>
              <a:cxnLst/>
              <a:rect l="l" t="t" r="r" b="b"/>
              <a:pathLst>
                <a:path w="1350" h="1030" extrusionOk="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3"/>
            <p:cNvSpPr/>
            <p:nvPr/>
          </p:nvSpPr>
          <p:spPr>
            <a:xfrm>
              <a:off x="-612775" y="963613"/>
              <a:ext cx="1738313" cy="774700"/>
            </a:xfrm>
            <a:custGeom>
              <a:avLst/>
              <a:gdLst/>
              <a:ahLst/>
              <a:cxnLst/>
              <a:rect l="l" t="t" r="r" b="b"/>
              <a:pathLst>
                <a:path w="1095" h="488" extrusionOk="0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3"/>
            <p:cNvSpPr/>
            <p:nvPr/>
          </p:nvSpPr>
          <p:spPr>
            <a:xfrm>
              <a:off x="-612775" y="1192213"/>
              <a:ext cx="1728788" cy="1774825"/>
            </a:xfrm>
            <a:custGeom>
              <a:avLst/>
              <a:gdLst/>
              <a:ahLst/>
              <a:cxnLst/>
              <a:rect l="l" t="t" r="r" b="b"/>
              <a:pathLst>
                <a:path w="1089" h="1118" extrusionOk="0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3"/>
            <p:cNvSpPr/>
            <p:nvPr/>
          </p:nvSpPr>
          <p:spPr>
            <a:xfrm>
              <a:off x="-612775" y="2967038"/>
              <a:ext cx="1728788" cy="1625600"/>
            </a:xfrm>
            <a:custGeom>
              <a:avLst/>
              <a:gdLst/>
              <a:ahLst/>
              <a:cxnLst/>
              <a:rect l="l" t="t" r="r" b="b"/>
              <a:pathLst>
                <a:path w="1089" h="1024" extrusionOk="0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3"/>
            <p:cNvSpPr/>
            <p:nvPr/>
          </p:nvSpPr>
          <p:spPr>
            <a:xfrm>
              <a:off x="-612775" y="1738313"/>
              <a:ext cx="657225" cy="2120900"/>
            </a:xfrm>
            <a:custGeom>
              <a:avLst/>
              <a:gdLst/>
              <a:ahLst/>
              <a:cxnLst/>
              <a:rect l="l" t="t" r="r" b="b"/>
              <a:pathLst>
                <a:path w="414" h="1336" extrusionOk="0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3"/>
            <p:cNvSpPr/>
            <p:nvPr/>
          </p:nvSpPr>
          <p:spPr>
            <a:xfrm>
              <a:off x="265113" y="963613"/>
              <a:ext cx="2055813" cy="1358900"/>
            </a:xfrm>
            <a:custGeom>
              <a:avLst/>
              <a:gdLst/>
              <a:ahLst/>
              <a:cxnLst/>
              <a:rect l="l" t="t" r="r" b="b"/>
              <a:pathLst>
                <a:path w="1295" h="856" extrusionOk="0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53"/>
          <p:cNvGrpSpPr/>
          <p:nvPr/>
        </p:nvGrpSpPr>
        <p:grpSpPr>
          <a:xfrm rot="-495985">
            <a:off x="8622704" y="3914223"/>
            <a:ext cx="683570" cy="540549"/>
            <a:chOff x="1427" y="471"/>
            <a:chExt cx="2906" cy="2298"/>
          </a:xfrm>
        </p:grpSpPr>
        <p:sp>
          <p:nvSpPr>
            <p:cNvPr id="264" name="Google Shape;264;p53"/>
            <p:cNvSpPr/>
            <p:nvPr/>
          </p:nvSpPr>
          <p:spPr>
            <a:xfrm>
              <a:off x="1721" y="805"/>
              <a:ext cx="2404" cy="1848"/>
            </a:xfrm>
            <a:custGeom>
              <a:avLst/>
              <a:gdLst/>
              <a:ahLst/>
              <a:cxnLst/>
              <a:rect l="l" t="t" r="r" b="b"/>
              <a:pathLst>
                <a:path w="2404" h="1848" extrusionOk="0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rgbClr val="CA8F01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3"/>
            <p:cNvSpPr/>
            <p:nvPr/>
          </p:nvSpPr>
          <p:spPr>
            <a:xfrm>
              <a:off x="1705" y="977"/>
              <a:ext cx="2628" cy="1792"/>
            </a:xfrm>
            <a:custGeom>
              <a:avLst/>
              <a:gdLst/>
              <a:ahLst/>
              <a:cxnLst/>
              <a:rect l="l" t="t" r="r" b="b"/>
              <a:pathLst>
                <a:path w="2628" h="1792" extrusionOk="0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rgbClr val="FFF1CE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3"/>
            <p:cNvSpPr/>
            <p:nvPr/>
          </p:nvSpPr>
          <p:spPr>
            <a:xfrm>
              <a:off x="1705" y="977"/>
              <a:ext cx="2628" cy="1792"/>
            </a:xfrm>
            <a:custGeom>
              <a:avLst/>
              <a:gdLst/>
              <a:ahLst/>
              <a:cxnLst/>
              <a:rect l="l" t="t" r="r" b="b"/>
              <a:pathLst>
                <a:path w="2628" h="1792" extrusionOk="0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3"/>
            <p:cNvSpPr/>
            <p:nvPr/>
          </p:nvSpPr>
          <p:spPr>
            <a:xfrm>
              <a:off x="2035" y="1270"/>
              <a:ext cx="2064" cy="1359"/>
            </a:xfrm>
            <a:custGeom>
              <a:avLst/>
              <a:gdLst/>
              <a:ahLst/>
              <a:cxnLst/>
              <a:rect l="l" t="t" r="r" b="b"/>
              <a:pathLst>
                <a:path w="2064" h="1359" extrusionOk="0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3"/>
            <p:cNvSpPr/>
            <p:nvPr/>
          </p:nvSpPr>
          <p:spPr>
            <a:xfrm>
              <a:off x="1427" y="471"/>
              <a:ext cx="2882" cy="2200"/>
            </a:xfrm>
            <a:custGeom>
              <a:avLst/>
              <a:gdLst/>
              <a:ahLst/>
              <a:cxnLst/>
              <a:rect l="l" t="t" r="r" b="b"/>
              <a:pathLst>
                <a:path w="2882" h="2200" extrusionOk="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2160" y="771550"/>
            <a:ext cx="2808312" cy="397886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4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54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4"/>
          <p:cNvSpPr txBox="1">
            <a:spLocks noGrp="1"/>
          </p:cNvSpPr>
          <p:nvPr>
            <p:ph type="body" idx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4"/>
          <p:cNvSpPr/>
          <p:nvPr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4"/>
          <p:cNvSpPr/>
          <p:nvPr/>
        </p:nvSpPr>
        <p:spPr>
          <a:xfrm>
            <a:off x="0" y="1"/>
            <a:ext cx="179512" cy="411509"/>
          </a:xfrm>
          <a:prstGeom prst="rect">
            <a:avLst/>
          </a:prstGeom>
          <a:solidFill>
            <a:srgbClr val="50CFDA">
              <a:alpha val="27058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54"/>
          <p:cNvGrpSpPr/>
          <p:nvPr/>
        </p:nvGrpSpPr>
        <p:grpSpPr>
          <a:xfrm rot="-1449409">
            <a:off x="5946502" y="991829"/>
            <a:ext cx="481183" cy="506883"/>
            <a:chOff x="-612775" y="963613"/>
            <a:chExt cx="3444876" cy="3629025"/>
          </a:xfrm>
        </p:grpSpPr>
        <p:sp>
          <p:nvSpPr>
            <p:cNvPr id="277" name="Google Shape;277;p54"/>
            <p:cNvSpPr/>
            <p:nvPr/>
          </p:nvSpPr>
          <p:spPr>
            <a:xfrm>
              <a:off x="2187575" y="1747838"/>
              <a:ext cx="644525" cy="2060575"/>
            </a:xfrm>
            <a:custGeom>
              <a:avLst/>
              <a:gdLst/>
              <a:ahLst/>
              <a:cxnLst/>
              <a:rect l="l" t="t" r="r" b="b"/>
              <a:pathLst>
                <a:path w="406" h="1298" extrusionOk="0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4"/>
            <p:cNvSpPr/>
            <p:nvPr/>
          </p:nvSpPr>
          <p:spPr>
            <a:xfrm>
              <a:off x="1116013" y="1192213"/>
              <a:ext cx="1716088" cy="1765300"/>
            </a:xfrm>
            <a:custGeom>
              <a:avLst/>
              <a:gdLst/>
              <a:ahLst/>
              <a:cxnLst/>
              <a:rect l="l" t="t" r="r" b="b"/>
              <a:pathLst>
                <a:path w="1081" h="1112" extrusionOk="0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54"/>
            <p:cNvSpPr/>
            <p:nvPr/>
          </p:nvSpPr>
          <p:spPr>
            <a:xfrm>
              <a:off x="1116013" y="2957513"/>
              <a:ext cx="1716088" cy="1635125"/>
            </a:xfrm>
            <a:custGeom>
              <a:avLst/>
              <a:gdLst/>
              <a:ahLst/>
              <a:cxnLst/>
              <a:rect l="l" t="t" r="r" b="b"/>
              <a:pathLst>
                <a:path w="1081" h="1030" extrusionOk="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54"/>
            <p:cNvSpPr/>
            <p:nvPr/>
          </p:nvSpPr>
          <p:spPr>
            <a:xfrm>
              <a:off x="1116013" y="963613"/>
              <a:ext cx="1716088" cy="784225"/>
            </a:xfrm>
            <a:custGeom>
              <a:avLst/>
              <a:gdLst/>
              <a:ahLst/>
              <a:cxnLst/>
              <a:rect l="l" t="t" r="r" b="b"/>
              <a:pathLst>
                <a:path w="1081" h="494" extrusionOk="0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4"/>
            <p:cNvSpPr/>
            <p:nvPr/>
          </p:nvSpPr>
          <p:spPr>
            <a:xfrm>
              <a:off x="44450" y="1192213"/>
              <a:ext cx="2143125" cy="1774825"/>
            </a:xfrm>
            <a:custGeom>
              <a:avLst/>
              <a:gdLst/>
              <a:ahLst/>
              <a:cxnLst/>
              <a:rect l="l" t="t" r="r" b="b"/>
              <a:pathLst>
                <a:path w="1350" h="1118" extrusionOk="0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4"/>
            <p:cNvSpPr/>
            <p:nvPr/>
          </p:nvSpPr>
          <p:spPr>
            <a:xfrm>
              <a:off x="44450" y="2957513"/>
              <a:ext cx="2143125" cy="1635125"/>
            </a:xfrm>
            <a:custGeom>
              <a:avLst/>
              <a:gdLst/>
              <a:ahLst/>
              <a:cxnLst/>
              <a:rect l="l" t="t" r="r" b="b"/>
              <a:pathLst>
                <a:path w="1350" h="1030" extrusionOk="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4"/>
            <p:cNvSpPr/>
            <p:nvPr/>
          </p:nvSpPr>
          <p:spPr>
            <a:xfrm>
              <a:off x="-612775" y="963613"/>
              <a:ext cx="1738313" cy="774700"/>
            </a:xfrm>
            <a:custGeom>
              <a:avLst/>
              <a:gdLst/>
              <a:ahLst/>
              <a:cxnLst/>
              <a:rect l="l" t="t" r="r" b="b"/>
              <a:pathLst>
                <a:path w="1095" h="488" extrusionOk="0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54"/>
            <p:cNvSpPr/>
            <p:nvPr/>
          </p:nvSpPr>
          <p:spPr>
            <a:xfrm>
              <a:off x="-612775" y="1192213"/>
              <a:ext cx="1728788" cy="1774825"/>
            </a:xfrm>
            <a:custGeom>
              <a:avLst/>
              <a:gdLst/>
              <a:ahLst/>
              <a:cxnLst/>
              <a:rect l="l" t="t" r="r" b="b"/>
              <a:pathLst>
                <a:path w="1089" h="1118" extrusionOk="0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54"/>
            <p:cNvSpPr/>
            <p:nvPr/>
          </p:nvSpPr>
          <p:spPr>
            <a:xfrm>
              <a:off x="-612775" y="2967038"/>
              <a:ext cx="1728788" cy="1625600"/>
            </a:xfrm>
            <a:custGeom>
              <a:avLst/>
              <a:gdLst/>
              <a:ahLst/>
              <a:cxnLst/>
              <a:rect l="l" t="t" r="r" b="b"/>
              <a:pathLst>
                <a:path w="1089" h="1024" extrusionOk="0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54"/>
            <p:cNvSpPr/>
            <p:nvPr/>
          </p:nvSpPr>
          <p:spPr>
            <a:xfrm>
              <a:off x="-612775" y="1738313"/>
              <a:ext cx="657225" cy="2120900"/>
            </a:xfrm>
            <a:custGeom>
              <a:avLst/>
              <a:gdLst/>
              <a:ahLst/>
              <a:cxnLst/>
              <a:rect l="l" t="t" r="r" b="b"/>
              <a:pathLst>
                <a:path w="414" h="1336" extrusionOk="0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54"/>
            <p:cNvSpPr/>
            <p:nvPr/>
          </p:nvSpPr>
          <p:spPr>
            <a:xfrm>
              <a:off x="265113" y="963613"/>
              <a:ext cx="2055813" cy="1358900"/>
            </a:xfrm>
            <a:custGeom>
              <a:avLst/>
              <a:gdLst/>
              <a:ahLst/>
              <a:cxnLst/>
              <a:rect l="l" t="t" r="r" b="b"/>
              <a:pathLst>
                <a:path w="1295" h="856" extrusionOk="0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8" name="Google Shape;28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7461" y="3075807"/>
            <a:ext cx="874054" cy="67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1">
  <p:cSld name="Master Slide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 txBox="1">
            <a:spLocks noGrp="1"/>
          </p:cNvSpPr>
          <p:nvPr>
            <p:ph type="ctrTitle"/>
          </p:nvPr>
        </p:nvSpPr>
        <p:spPr>
          <a:xfrm>
            <a:off x="526473" y="3319779"/>
            <a:ext cx="6493799" cy="124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5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2" name="Google Shape;29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320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6"/>
          <p:cNvSpPr txBox="1">
            <a:spLocks noGrp="1"/>
          </p:cNvSpPr>
          <p:nvPr>
            <p:ph type="ctrTitle"/>
          </p:nvPr>
        </p:nvSpPr>
        <p:spPr>
          <a:xfrm>
            <a:off x="526473" y="3319779"/>
            <a:ext cx="6493799" cy="124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6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6" name="Google Shape;29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313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7"/>
          <p:cNvSpPr txBox="1">
            <a:spLocks noGrp="1"/>
          </p:cNvSpPr>
          <p:nvPr>
            <p:ph type="ctrTitle"/>
          </p:nvPr>
        </p:nvSpPr>
        <p:spPr>
          <a:xfrm>
            <a:off x="526473" y="3319779"/>
            <a:ext cx="6493799" cy="124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7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0" name="Google Shape;30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320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8"/>
          <p:cNvSpPr txBox="1">
            <a:spLocks noGrp="1"/>
          </p:cNvSpPr>
          <p:nvPr>
            <p:ph type="ctrTitle"/>
          </p:nvPr>
        </p:nvSpPr>
        <p:spPr>
          <a:xfrm>
            <a:off x="526473" y="3319779"/>
            <a:ext cx="6493799" cy="124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8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" name="Google Shape;30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315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9"/>
          <p:cNvSpPr/>
          <p:nvPr/>
        </p:nvSpPr>
        <p:spPr>
          <a:xfrm>
            <a:off x="0" y="0"/>
            <a:ext cx="9143999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9"/>
          <p:cNvSpPr/>
          <p:nvPr/>
        </p:nvSpPr>
        <p:spPr>
          <a:xfrm rot="1171303">
            <a:off x="4586724" y="-796904"/>
            <a:ext cx="5799281" cy="3240962"/>
          </a:xfrm>
          <a:prstGeom prst="ellipse">
            <a:avLst/>
          </a:prstGeom>
          <a:noFill/>
          <a:ln w="19050" cap="flat" cmpd="sng">
            <a:solidFill>
              <a:srgbClr val="486AE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9"/>
          <p:cNvSpPr/>
          <p:nvPr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9"/>
          <p:cNvSpPr/>
          <p:nvPr/>
        </p:nvSpPr>
        <p:spPr>
          <a:xfrm>
            <a:off x="3856037" y="1490093"/>
            <a:ext cx="3451903" cy="1729729"/>
          </a:xfrm>
          <a:custGeom>
            <a:avLst/>
            <a:gdLst/>
            <a:ahLst/>
            <a:cxnLst/>
            <a:rect l="l" t="t" r="r" b="b"/>
            <a:pathLst>
              <a:path w="3384376" h="1695892" extrusionOk="0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45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9"/>
          <p:cNvSpPr/>
          <p:nvPr/>
        </p:nvSpPr>
        <p:spPr>
          <a:xfrm>
            <a:off x="0" y="915566"/>
            <a:ext cx="4598447" cy="2304256"/>
          </a:xfrm>
          <a:custGeom>
            <a:avLst/>
            <a:gdLst/>
            <a:ahLst/>
            <a:cxnLst/>
            <a:rect l="l" t="t" r="r" b="b"/>
            <a:pathLst>
              <a:path w="3384376" h="1695892" extrusionOk="0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19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9"/>
          <p:cNvSpPr txBox="1">
            <a:spLocks noGrp="1"/>
          </p:cNvSpPr>
          <p:nvPr>
            <p:ph type="ctrTitle"/>
          </p:nvPr>
        </p:nvSpPr>
        <p:spPr>
          <a:xfrm>
            <a:off x="526473" y="3319779"/>
            <a:ext cx="6493799" cy="124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9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59"/>
          <p:cNvSpPr/>
          <p:nvPr/>
        </p:nvSpPr>
        <p:spPr>
          <a:xfrm rot="-788365">
            <a:off x="1101849" y="-505497"/>
            <a:ext cx="4958891" cy="2771348"/>
          </a:xfrm>
          <a:prstGeom prst="ellipse">
            <a:avLst/>
          </a:prstGeom>
          <a:noFill/>
          <a:ln w="19050" cap="flat" cmpd="sng">
            <a:solidFill>
              <a:srgbClr val="486AE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59"/>
          <p:cNvGrpSpPr/>
          <p:nvPr/>
        </p:nvGrpSpPr>
        <p:grpSpPr>
          <a:xfrm>
            <a:off x="4023267" y="848658"/>
            <a:ext cx="643652" cy="520445"/>
            <a:chOff x="-2605087" y="5451475"/>
            <a:chExt cx="1443038" cy="1166813"/>
          </a:xfrm>
        </p:grpSpPr>
        <p:sp>
          <p:nvSpPr>
            <p:cNvPr id="315" name="Google Shape;315;p59"/>
            <p:cNvSpPr/>
            <p:nvPr/>
          </p:nvSpPr>
          <p:spPr>
            <a:xfrm>
              <a:off x="-2427287" y="5764213"/>
              <a:ext cx="927100" cy="854075"/>
            </a:xfrm>
            <a:custGeom>
              <a:avLst/>
              <a:gdLst/>
              <a:ahLst/>
              <a:cxnLst/>
              <a:rect l="l" t="t" r="r" b="b"/>
              <a:pathLst>
                <a:path w="584" h="538" extrusionOk="0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9"/>
            <p:cNvSpPr/>
            <p:nvPr/>
          </p:nvSpPr>
          <p:spPr>
            <a:xfrm>
              <a:off x="-2144712" y="6034088"/>
              <a:ext cx="179388" cy="31750"/>
            </a:xfrm>
            <a:custGeom>
              <a:avLst/>
              <a:gdLst/>
              <a:ahLst/>
              <a:cxnLst/>
              <a:rect l="l" t="t" r="r" b="b"/>
              <a:pathLst>
                <a:path w="113" h="20" extrusionOk="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9"/>
            <p:cNvSpPr/>
            <p:nvPr/>
          </p:nvSpPr>
          <p:spPr>
            <a:xfrm>
              <a:off x="-2144712" y="6108700"/>
              <a:ext cx="180975" cy="31750"/>
            </a:xfrm>
            <a:custGeom>
              <a:avLst/>
              <a:gdLst/>
              <a:ahLst/>
              <a:cxnLst/>
              <a:rect l="l" t="t" r="r" b="b"/>
              <a:pathLst>
                <a:path w="114" h="20" extrusionOk="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9"/>
            <p:cNvSpPr/>
            <p:nvPr/>
          </p:nvSpPr>
          <p:spPr>
            <a:xfrm>
              <a:off x="-2322512" y="5953125"/>
              <a:ext cx="447675" cy="273050"/>
            </a:xfrm>
            <a:custGeom>
              <a:avLst/>
              <a:gdLst/>
              <a:ahLst/>
              <a:cxnLst/>
              <a:rect l="l" t="t" r="r" b="b"/>
              <a:pathLst>
                <a:path w="282" h="172" extrusionOk="0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9"/>
            <p:cNvSpPr/>
            <p:nvPr/>
          </p:nvSpPr>
          <p:spPr>
            <a:xfrm>
              <a:off x="-2322512" y="5953125"/>
              <a:ext cx="447675" cy="266700"/>
            </a:xfrm>
            <a:custGeom>
              <a:avLst/>
              <a:gdLst/>
              <a:ahLst/>
              <a:cxnLst/>
              <a:rect l="l" t="t" r="r" b="b"/>
              <a:pathLst>
                <a:path w="282" h="168" extrusionOk="0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0" name="Google Shape;320;p59"/>
            <p:cNvCxnSpPr/>
            <p:nvPr/>
          </p:nvCxnSpPr>
          <p:spPr>
            <a:xfrm>
              <a:off x="-2097087" y="6226175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21" name="Google Shape;321;p59"/>
            <p:cNvSpPr/>
            <p:nvPr/>
          </p:nvSpPr>
          <p:spPr>
            <a:xfrm>
              <a:off x="-2292350" y="5983288"/>
              <a:ext cx="384175" cy="206375"/>
            </a:xfrm>
            <a:custGeom>
              <a:avLst/>
              <a:gdLst/>
              <a:ahLst/>
              <a:cxnLst/>
              <a:rect l="l" t="t" r="r" b="b"/>
              <a:pathLst>
                <a:path w="242" h="130" extrusionOk="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9"/>
            <p:cNvSpPr/>
            <p:nvPr/>
          </p:nvSpPr>
          <p:spPr>
            <a:xfrm>
              <a:off x="-2241550" y="6034088"/>
              <a:ext cx="60325" cy="31750"/>
            </a:xfrm>
            <a:custGeom>
              <a:avLst/>
              <a:gdLst/>
              <a:ahLst/>
              <a:cxnLst/>
              <a:rect l="l" t="t" r="r" b="b"/>
              <a:pathLst>
                <a:path w="38" h="20" extrusionOk="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9"/>
            <p:cNvSpPr/>
            <p:nvPr/>
          </p:nvSpPr>
          <p:spPr>
            <a:xfrm>
              <a:off x="-2241550" y="6108700"/>
              <a:ext cx="60325" cy="31750"/>
            </a:xfrm>
            <a:custGeom>
              <a:avLst/>
              <a:gdLst/>
              <a:ahLst/>
              <a:cxnLst/>
              <a:rect l="l" t="t" r="r" b="b"/>
              <a:pathLst>
                <a:path w="38" h="20" extrusionOk="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59"/>
            <p:cNvSpPr/>
            <p:nvPr/>
          </p:nvSpPr>
          <p:spPr>
            <a:xfrm>
              <a:off x="-2097087" y="5851525"/>
              <a:ext cx="484188" cy="33338"/>
            </a:xfrm>
            <a:custGeom>
              <a:avLst/>
              <a:gdLst/>
              <a:ahLst/>
              <a:cxnLst/>
              <a:rect l="l" t="t" r="r" b="b"/>
              <a:pathLst>
                <a:path w="305" h="21" extrusionOk="0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59"/>
            <p:cNvSpPr/>
            <p:nvPr/>
          </p:nvSpPr>
          <p:spPr>
            <a:xfrm>
              <a:off x="-2247900" y="5853113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59"/>
            <p:cNvSpPr/>
            <p:nvPr/>
          </p:nvSpPr>
          <p:spPr>
            <a:xfrm>
              <a:off x="-2312987" y="5853113"/>
              <a:ext cx="30163" cy="30163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59"/>
            <p:cNvSpPr/>
            <p:nvPr/>
          </p:nvSpPr>
          <p:spPr>
            <a:xfrm>
              <a:off x="-2179637" y="5853113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59"/>
            <p:cNvSpPr/>
            <p:nvPr/>
          </p:nvSpPr>
          <p:spPr>
            <a:xfrm>
              <a:off x="-2236787" y="5451475"/>
              <a:ext cx="61913" cy="98425"/>
            </a:xfrm>
            <a:custGeom>
              <a:avLst/>
              <a:gdLst/>
              <a:ahLst/>
              <a:cxnLst/>
              <a:rect l="l" t="t" r="r" b="b"/>
              <a:pathLst>
                <a:path w="39" h="62" extrusionOk="0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59"/>
            <p:cNvSpPr/>
            <p:nvPr/>
          </p:nvSpPr>
          <p:spPr>
            <a:xfrm>
              <a:off x="-1947862" y="552926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9"/>
            <p:cNvSpPr/>
            <p:nvPr/>
          </p:nvSpPr>
          <p:spPr>
            <a:xfrm>
              <a:off x="-2605087" y="5602288"/>
              <a:ext cx="152400" cy="188913"/>
            </a:xfrm>
            <a:custGeom>
              <a:avLst/>
              <a:gdLst/>
              <a:ahLst/>
              <a:cxnLst/>
              <a:rect l="l" t="t" r="r" b="b"/>
              <a:pathLst>
                <a:path w="96" h="119" extrusionOk="0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9"/>
            <p:cNvSpPr/>
            <p:nvPr/>
          </p:nvSpPr>
          <p:spPr>
            <a:xfrm>
              <a:off x="-2547937" y="566102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59"/>
            <p:cNvSpPr/>
            <p:nvPr/>
          </p:nvSpPr>
          <p:spPr>
            <a:xfrm>
              <a:off x="-2222500" y="5507038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59"/>
            <p:cNvSpPr/>
            <p:nvPr/>
          </p:nvSpPr>
          <p:spPr>
            <a:xfrm>
              <a:off x="-2544762" y="6197600"/>
              <a:ext cx="31750" cy="133350"/>
            </a:xfrm>
            <a:custGeom>
              <a:avLst/>
              <a:gdLst/>
              <a:ahLst/>
              <a:cxnLst/>
              <a:rect l="l" t="t" r="r" b="b"/>
              <a:pathLst>
                <a:path w="20" h="84" extrusionOk="0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59"/>
            <p:cNvSpPr/>
            <p:nvPr/>
          </p:nvSpPr>
          <p:spPr>
            <a:xfrm>
              <a:off x="-1692275" y="5918200"/>
              <a:ext cx="341313" cy="339725"/>
            </a:xfrm>
            <a:custGeom>
              <a:avLst/>
              <a:gdLst/>
              <a:ahLst/>
              <a:cxnLst/>
              <a:rect l="l" t="t" r="r" b="b"/>
              <a:pathLst>
                <a:path w="215" h="214" extrusionOk="0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59"/>
            <p:cNvSpPr/>
            <p:nvPr/>
          </p:nvSpPr>
          <p:spPr>
            <a:xfrm>
              <a:off x="-1379537" y="6129338"/>
              <a:ext cx="217488" cy="184150"/>
            </a:xfrm>
            <a:custGeom>
              <a:avLst/>
              <a:gdLst/>
              <a:ahLst/>
              <a:cxnLst/>
              <a:rect l="l" t="t" r="r" b="b"/>
              <a:pathLst>
                <a:path w="137" h="116" extrusionOk="0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59"/>
            <p:cNvSpPr/>
            <p:nvPr/>
          </p:nvSpPr>
          <p:spPr>
            <a:xfrm>
              <a:off x="-1379537" y="6129338"/>
              <a:ext cx="217488" cy="184150"/>
            </a:xfrm>
            <a:custGeom>
              <a:avLst/>
              <a:gdLst/>
              <a:ahLst/>
              <a:cxnLst/>
              <a:rect l="l" t="t" r="r" b="b"/>
              <a:pathLst>
                <a:path w="137" h="116" extrusionOk="0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59"/>
            <p:cNvSpPr/>
            <p:nvPr/>
          </p:nvSpPr>
          <p:spPr>
            <a:xfrm>
              <a:off x="-1687512" y="5926138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25" cap="flat" cmpd="sng">
              <a:solidFill>
                <a:srgbClr val="486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59"/>
            <p:cNvSpPr/>
            <p:nvPr/>
          </p:nvSpPr>
          <p:spPr>
            <a:xfrm>
              <a:off x="-1460500" y="5480050"/>
              <a:ext cx="69850" cy="246063"/>
            </a:xfrm>
            <a:custGeom>
              <a:avLst/>
              <a:gdLst/>
              <a:ahLst/>
              <a:cxnLst/>
              <a:rect l="l" t="t" r="r" b="b"/>
              <a:pathLst>
                <a:path w="44" h="155" extrusionOk="0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59"/>
            <p:cNvSpPr/>
            <p:nvPr/>
          </p:nvSpPr>
          <p:spPr>
            <a:xfrm>
              <a:off x="-1690687" y="5480050"/>
              <a:ext cx="69850" cy="246063"/>
            </a:xfrm>
            <a:custGeom>
              <a:avLst/>
              <a:gdLst/>
              <a:ahLst/>
              <a:cxnLst/>
              <a:rect l="l" t="t" r="r" b="b"/>
              <a:pathLst>
                <a:path w="44" h="155" extrusionOk="0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59"/>
            <p:cNvSpPr/>
            <p:nvPr/>
          </p:nvSpPr>
          <p:spPr>
            <a:xfrm>
              <a:off x="-1500187" y="5586413"/>
              <a:ext cx="33338" cy="30163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59"/>
            <p:cNvSpPr/>
            <p:nvPr/>
          </p:nvSpPr>
          <p:spPr>
            <a:xfrm>
              <a:off x="-1560512" y="5586413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59"/>
            <p:cNvSpPr/>
            <p:nvPr/>
          </p:nvSpPr>
          <p:spPr>
            <a:xfrm>
              <a:off x="-1620837" y="5586413"/>
              <a:ext cx="31750" cy="33338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59"/>
            <p:cNvSpPr/>
            <p:nvPr/>
          </p:nvSpPr>
          <p:spPr>
            <a:xfrm>
              <a:off x="-1460500" y="5480050"/>
              <a:ext cx="69850" cy="246063"/>
            </a:xfrm>
            <a:custGeom>
              <a:avLst/>
              <a:gdLst/>
              <a:ahLst/>
              <a:cxnLst/>
              <a:rect l="l" t="t" r="r" b="b"/>
              <a:pathLst>
                <a:path w="44" h="155" extrusionOk="0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59"/>
            <p:cNvSpPr/>
            <p:nvPr/>
          </p:nvSpPr>
          <p:spPr>
            <a:xfrm>
              <a:off x="-1690687" y="5480050"/>
              <a:ext cx="69850" cy="246063"/>
            </a:xfrm>
            <a:custGeom>
              <a:avLst/>
              <a:gdLst/>
              <a:ahLst/>
              <a:cxnLst/>
              <a:rect l="l" t="t" r="r" b="b"/>
              <a:pathLst>
                <a:path w="44" h="155" extrusionOk="0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59"/>
            <p:cNvSpPr/>
            <p:nvPr/>
          </p:nvSpPr>
          <p:spPr>
            <a:xfrm>
              <a:off x="-1500187" y="5586413"/>
              <a:ext cx="33338" cy="30163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59"/>
            <p:cNvSpPr/>
            <p:nvPr/>
          </p:nvSpPr>
          <p:spPr>
            <a:xfrm>
              <a:off x="-1560512" y="558482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59"/>
            <p:cNvSpPr/>
            <p:nvPr/>
          </p:nvSpPr>
          <p:spPr>
            <a:xfrm>
              <a:off x="-1620837" y="5586413"/>
              <a:ext cx="31750" cy="33338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59"/>
          <p:cNvGrpSpPr/>
          <p:nvPr/>
        </p:nvGrpSpPr>
        <p:grpSpPr>
          <a:xfrm rot="-1449409">
            <a:off x="6433023" y="-433626"/>
            <a:ext cx="1509341" cy="1589955"/>
            <a:chOff x="-612775" y="963613"/>
            <a:chExt cx="3444876" cy="3629025"/>
          </a:xfrm>
        </p:grpSpPr>
        <p:sp>
          <p:nvSpPr>
            <p:cNvPr id="349" name="Google Shape;349;p59"/>
            <p:cNvSpPr/>
            <p:nvPr/>
          </p:nvSpPr>
          <p:spPr>
            <a:xfrm>
              <a:off x="2187575" y="1747838"/>
              <a:ext cx="644525" cy="2060575"/>
            </a:xfrm>
            <a:custGeom>
              <a:avLst/>
              <a:gdLst/>
              <a:ahLst/>
              <a:cxnLst/>
              <a:rect l="l" t="t" r="r" b="b"/>
              <a:pathLst>
                <a:path w="406" h="1298" extrusionOk="0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59"/>
            <p:cNvSpPr/>
            <p:nvPr/>
          </p:nvSpPr>
          <p:spPr>
            <a:xfrm>
              <a:off x="1116013" y="1192213"/>
              <a:ext cx="1716088" cy="1765300"/>
            </a:xfrm>
            <a:custGeom>
              <a:avLst/>
              <a:gdLst/>
              <a:ahLst/>
              <a:cxnLst/>
              <a:rect l="l" t="t" r="r" b="b"/>
              <a:pathLst>
                <a:path w="1081" h="1112" extrusionOk="0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59"/>
            <p:cNvSpPr/>
            <p:nvPr/>
          </p:nvSpPr>
          <p:spPr>
            <a:xfrm>
              <a:off x="1116013" y="2957513"/>
              <a:ext cx="1716088" cy="1635125"/>
            </a:xfrm>
            <a:custGeom>
              <a:avLst/>
              <a:gdLst/>
              <a:ahLst/>
              <a:cxnLst/>
              <a:rect l="l" t="t" r="r" b="b"/>
              <a:pathLst>
                <a:path w="1081" h="1030" extrusionOk="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9"/>
            <p:cNvSpPr/>
            <p:nvPr/>
          </p:nvSpPr>
          <p:spPr>
            <a:xfrm>
              <a:off x="1116013" y="963613"/>
              <a:ext cx="1716088" cy="784225"/>
            </a:xfrm>
            <a:custGeom>
              <a:avLst/>
              <a:gdLst/>
              <a:ahLst/>
              <a:cxnLst/>
              <a:rect l="l" t="t" r="r" b="b"/>
              <a:pathLst>
                <a:path w="1081" h="494" extrusionOk="0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9"/>
            <p:cNvSpPr/>
            <p:nvPr/>
          </p:nvSpPr>
          <p:spPr>
            <a:xfrm>
              <a:off x="44450" y="1192213"/>
              <a:ext cx="2143125" cy="1774825"/>
            </a:xfrm>
            <a:custGeom>
              <a:avLst/>
              <a:gdLst/>
              <a:ahLst/>
              <a:cxnLst/>
              <a:rect l="l" t="t" r="r" b="b"/>
              <a:pathLst>
                <a:path w="1350" h="1118" extrusionOk="0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9"/>
            <p:cNvSpPr/>
            <p:nvPr/>
          </p:nvSpPr>
          <p:spPr>
            <a:xfrm>
              <a:off x="44450" y="2957513"/>
              <a:ext cx="2143125" cy="1635125"/>
            </a:xfrm>
            <a:custGeom>
              <a:avLst/>
              <a:gdLst/>
              <a:ahLst/>
              <a:cxnLst/>
              <a:rect l="l" t="t" r="r" b="b"/>
              <a:pathLst>
                <a:path w="1350" h="1030" extrusionOk="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9"/>
            <p:cNvSpPr/>
            <p:nvPr/>
          </p:nvSpPr>
          <p:spPr>
            <a:xfrm>
              <a:off x="-612775" y="963613"/>
              <a:ext cx="1738313" cy="774700"/>
            </a:xfrm>
            <a:custGeom>
              <a:avLst/>
              <a:gdLst/>
              <a:ahLst/>
              <a:cxnLst/>
              <a:rect l="l" t="t" r="r" b="b"/>
              <a:pathLst>
                <a:path w="1095" h="488" extrusionOk="0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9"/>
            <p:cNvSpPr/>
            <p:nvPr/>
          </p:nvSpPr>
          <p:spPr>
            <a:xfrm>
              <a:off x="-612775" y="1192213"/>
              <a:ext cx="1728788" cy="1774825"/>
            </a:xfrm>
            <a:custGeom>
              <a:avLst/>
              <a:gdLst/>
              <a:ahLst/>
              <a:cxnLst/>
              <a:rect l="l" t="t" r="r" b="b"/>
              <a:pathLst>
                <a:path w="1089" h="1118" extrusionOk="0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9"/>
            <p:cNvSpPr/>
            <p:nvPr/>
          </p:nvSpPr>
          <p:spPr>
            <a:xfrm>
              <a:off x="-612775" y="2967038"/>
              <a:ext cx="1728788" cy="1625600"/>
            </a:xfrm>
            <a:custGeom>
              <a:avLst/>
              <a:gdLst/>
              <a:ahLst/>
              <a:cxnLst/>
              <a:rect l="l" t="t" r="r" b="b"/>
              <a:pathLst>
                <a:path w="1089" h="1024" extrusionOk="0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9"/>
            <p:cNvSpPr/>
            <p:nvPr/>
          </p:nvSpPr>
          <p:spPr>
            <a:xfrm>
              <a:off x="-612775" y="1738313"/>
              <a:ext cx="657225" cy="2120900"/>
            </a:xfrm>
            <a:custGeom>
              <a:avLst/>
              <a:gdLst/>
              <a:ahLst/>
              <a:cxnLst/>
              <a:rect l="l" t="t" r="r" b="b"/>
              <a:pathLst>
                <a:path w="414" h="1336" extrusionOk="0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9"/>
            <p:cNvSpPr/>
            <p:nvPr/>
          </p:nvSpPr>
          <p:spPr>
            <a:xfrm>
              <a:off x="265113" y="963613"/>
              <a:ext cx="2055813" cy="1358900"/>
            </a:xfrm>
            <a:custGeom>
              <a:avLst/>
              <a:gdLst/>
              <a:ahLst/>
              <a:cxnLst/>
              <a:rect l="l" t="t" r="r" b="b"/>
              <a:pathLst>
                <a:path w="1295" h="856" extrusionOk="0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59"/>
          <p:cNvGrpSpPr/>
          <p:nvPr/>
        </p:nvGrpSpPr>
        <p:grpSpPr>
          <a:xfrm>
            <a:off x="-161592" y="1448554"/>
            <a:ext cx="2063462" cy="1745896"/>
            <a:chOff x="-1405065" y="2706005"/>
            <a:chExt cx="3654154" cy="3091782"/>
          </a:xfrm>
        </p:grpSpPr>
        <p:sp>
          <p:nvSpPr>
            <p:cNvPr id="361" name="Google Shape;361;p59"/>
            <p:cNvSpPr/>
            <p:nvPr/>
          </p:nvSpPr>
          <p:spPr>
            <a:xfrm rot="-827197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7647"/>
              </a:srgbClr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2" name="Google Shape;362;p59"/>
            <p:cNvGrpSpPr/>
            <p:nvPr/>
          </p:nvGrpSpPr>
          <p:grpSpPr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363" name="Google Shape;363;p59"/>
              <p:cNvSpPr/>
              <p:nvPr/>
            </p:nvSpPr>
            <p:spPr>
              <a:xfrm>
                <a:off x="1721" y="805"/>
                <a:ext cx="2404" cy="1848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848" extrusionOk="0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rgbClr val="CA8F01"/>
              </a:solidFill>
              <a:ln>
                <a:noFill/>
              </a:ln>
            </p:spPr>
            <p:txBody>
              <a:bodyPr spcFirstLastPara="1" wrap="square" lIns="34275" tIns="17125" rIns="34275" bIns="171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59"/>
              <p:cNvSpPr/>
              <p:nvPr/>
            </p:nvSpPr>
            <p:spPr>
              <a:xfrm>
                <a:off x="1705" y="977"/>
                <a:ext cx="2628" cy="1792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92" extrusionOk="0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rgbClr val="FFF1CE"/>
              </a:solidFill>
              <a:ln>
                <a:noFill/>
              </a:ln>
            </p:spPr>
            <p:txBody>
              <a:bodyPr spcFirstLastPara="1" wrap="square" lIns="34275" tIns="17125" rIns="34275" bIns="171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59"/>
              <p:cNvSpPr/>
              <p:nvPr/>
            </p:nvSpPr>
            <p:spPr>
              <a:xfrm>
                <a:off x="1705" y="977"/>
                <a:ext cx="2628" cy="1792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92" extrusionOk="0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34275" tIns="17125" rIns="34275" bIns="171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59"/>
              <p:cNvSpPr/>
              <p:nvPr/>
            </p:nvSpPr>
            <p:spPr>
              <a:xfrm>
                <a:off x="2035" y="1270"/>
                <a:ext cx="2064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359" extrusionOk="0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34275" tIns="17125" rIns="34275" bIns="171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59"/>
              <p:cNvSpPr/>
              <p:nvPr/>
            </p:nvSpPr>
            <p:spPr>
              <a:xfrm>
                <a:off x="1427" y="471"/>
                <a:ext cx="2882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200" extrusionOk="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34275" tIns="17125" rIns="34275" bIns="171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8" name="Google Shape;368;p59"/>
          <p:cNvGrpSpPr/>
          <p:nvPr/>
        </p:nvGrpSpPr>
        <p:grpSpPr>
          <a:xfrm>
            <a:off x="7958600" y="2440902"/>
            <a:ext cx="455384" cy="409985"/>
            <a:chOff x="2228" y="1033"/>
            <a:chExt cx="1304" cy="1174"/>
          </a:xfrm>
        </p:grpSpPr>
        <p:sp>
          <p:nvSpPr>
            <p:cNvPr id="369" name="Google Shape;369;p59"/>
            <p:cNvSpPr/>
            <p:nvPr/>
          </p:nvSpPr>
          <p:spPr>
            <a:xfrm>
              <a:off x="2228" y="1033"/>
              <a:ext cx="1304" cy="508"/>
            </a:xfrm>
            <a:custGeom>
              <a:avLst/>
              <a:gdLst/>
              <a:ahLst/>
              <a:cxnLst/>
              <a:rect l="l" t="t" r="r" b="b"/>
              <a:pathLst>
                <a:path w="1304" h="508" extrusionOk="0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 cap="flat" cmpd="sng">
              <a:solidFill>
                <a:srgbClr val="486AE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59"/>
            <p:cNvSpPr/>
            <p:nvPr/>
          </p:nvSpPr>
          <p:spPr>
            <a:xfrm>
              <a:off x="2370" y="1243"/>
              <a:ext cx="482" cy="568"/>
            </a:xfrm>
            <a:custGeom>
              <a:avLst/>
              <a:gdLst/>
              <a:ahLst/>
              <a:cxnLst/>
              <a:rect l="l" t="t" r="r" b="b"/>
              <a:pathLst>
                <a:path w="482" h="568" extrusionOk="0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 cap="flat" cmpd="sng">
              <a:solidFill>
                <a:srgbClr val="486AE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9"/>
            <p:cNvSpPr/>
            <p:nvPr/>
          </p:nvSpPr>
          <p:spPr>
            <a:xfrm>
              <a:off x="2540" y="1441"/>
              <a:ext cx="454" cy="370"/>
            </a:xfrm>
            <a:custGeom>
              <a:avLst/>
              <a:gdLst/>
              <a:ahLst/>
              <a:cxnLst/>
              <a:rect l="l" t="t" r="r" b="b"/>
              <a:pathLst>
                <a:path w="454" h="370" extrusionOk="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486AE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2" name="Google Shape;372;p59"/>
            <p:cNvCxnSpPr/>
            <p:nvPr/>
          </p:nvCxnSpPr>
          <p:spPr>
            <a:xfrm>
              <a:off x="3220" y="1441"/>
              <a:ext cx="0" cy="170"/>
            </a:xfrm>
            <a:prstGeom prst="straightConnector1">
              <a:avLst/>
            </a:prstGeom>
            <a:noFill/>
            <a:ln w="19050" cap="flat" cmpd="sng">
              <a:solidFill>
                <a:srgbClr val="486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3" name="Google Shape;373;p59"/>
            <p:cNvSpPr/>
            <p:nvPr/>
          </p:nvSpPr>
          <p:spPr>
            <a:xfrm>
              <a:off x="3078" y="1623"/>
              <a:ext cx="396" cy="584"/>
            </a:xfrm>
            <a:custGeom>
              <a:avLst/>
              <a:gdLst/>
              <a:ahLst/>
              <a:cxnLst/>
              <a:rect l="l" t="t" r="r" b="b"/>
              <a:pathLst>
                <a:path w="396" h="584" extrusionOk="0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 cap="flat" cmpd="sng">
              <a:solidFill>
                <a:srgbClr val="486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17125" rIns="34275" bIns="171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8092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0"/>
          <p:cNvSpPr txBox="1">
            <a:spLocks noGrp="1"/>
          </p:cNvSpPr>
          <p:nvPr>
            <p:ph type="subTitle" idx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77" name="Google Shape;377;p60"/>
          <p:cNvCxnSpPr/>
          <p:nvPr/>
        </p:nvCxnSpPr>
        <p:spPr>
          <a:xfrm>
            <a:off x="3095003" y="1632527"/>
            <a:ext cx="3024336" cy="0"/>
          </a:xfrm>
          <a:prstGeom prst="straightConnector1">
            <a:avLst/>
          </a:prstGeom>
          <a:noFill/>
          <a:ln w="222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8" name="Google Shape;378;p60"/>
          <p:cNvSpPr txBox="1"/>
          <p:nvPr/>
        </p:nvSpPr>
        <p:spPr>
          <a:xfrm>
            <a:off x="3379230" y="928593"/>
            <a:ext cx="2560922" cy="65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500"/>
          </a:p>
        </p:txBody>
      </p:sp>
      <p:pic>
        <p:nvPicPr>
          <p:cNvPr id="379" name="Google Shape;37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717" y="4227935"/>
            <a:ext cx="1187624" cy="49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02 Title and Content">
  <p:cSld name="2_02 Title and Conten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>
            <a:spLocks noGrp="1"/>
          </p:cNvSpPr>
          <p:nvPr>
            <p:ph type="sldNum" idx="12"/>
          </p:nvPr>
        </p:nvSpPr>
        <p:spPr>
          <a:xfrm>
            <a:off x="4039458" y="4907700"/>
            <a:ext cx="1068202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0">
          <p15:clr>
            <a:srgbClr val="FBAE40"/>
          </p15:clr>
        </p15:guide>
        <p15:guide id="2" pos="10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02 Title and Content">
  <p:cSld name="3_02 Title and Conten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2"/>
          <p:cNvSpPr/>
          <p:nvPr/>
        </p:nvSpPr>
        <p:spPr>
          <a:xfrm>
            <a:off x="0" y="5073085"/>
            <a:ext cx="9143999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2"/>
          <p:cNvSpPr txBox="1">
            <a:spLocks noGrp="1"/>
          </p:cNvSpPr>
          <p:nvPr>
            <p:ph type="sldNum" idx="12"/>
          </p:nvPr>
        </p:nvSpPr>
        <p:spPr>
          <a:xfrm>
            <a:off x="4039458" y="4907700"/>
            <a:ext cx="1068202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0">
          <p15:clr>
            <a:srgbClr val="FBAE40"/>
          </p15:clr>
        </p15:guide>
        <p15:guide id="2" pos="10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3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40500" bIns="45725" anchor="ctr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4211962" y="4776468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0"/>
          <p:cNvSpPr txBox="1"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31" name="Google Shape;131;p40"/>
          <p:cNvSpPr txBox="1"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3810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sldNum" idx="12"/>
          </p:nvPr>
        </p:nvSpPr>
        <p:spPr>
          <a:xfrm>
            <a:off x="4302218" y="4839666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40"/>
          <p:cNvSpPr txBox="1"/>
          <p:nvPr/>
        </p:nvSpPr>
        <p:spPr>
          <a:xfrm>
            <a:off x="302994" y="4861199"/>
            <a:ext cx="2162402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900"/>
              <a:buFont typeface="Calibri"/>
              <a:buNone/>
            </a:pPr>
            <a:r>
              <a:rPr lang="en" sz="900">
                <a:solidFill>
                  <a:srgbClr val="787878"/>
                </a:solidFill>
                <a:latin typeface="Calibri"/>
                <a:ea typeface="Calibri"/>
                <a:cs typeface="Calibri"/>
                <a:sym typeface="Calibri"/>
              </a:rPr>
              <a:t>© 2018 Ex Libris | Confidential &amp; Proprietary</a:t>
            </a:r>
            <a:endParaRPr sz="900">
              <a:solidFill>
                <a:srgbClr val="7878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156520" y="4776467"/>
            <a:ext cx="663952" cy="2771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269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4"/>
          <p:cNvSpPr/>
          <p:nvPr/>
        </p:nvSpPr>
        <p:spPr>
          <a:xfrm>
            <a:off x="-12185" y="0"/>
            <a:ext cx="9168370" cy="5156327"/>
          </a:xfrm>
          <a:prstGeom prst="rect">
            <a:avLst/>
          </a:prstGeom>
          <a:gradFill>
            <a:gsLst>
              <a:gs pos="0">
                <a:srgbClr val="1E3453">
                  <a:alpha val="83921"/>
                </a:srgbClr>
              </a:gs>
              <a:gs pos="33000">
                <a:srgbClr val="1E3453">
                  <a:alpha val="83921"/>
                </a:srgbClr>
              </a:gs>
              <a:gs pos="100000">
                <a:srgbClr val="2591A1">
                  <a:alpha val="8392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64"/>
          <p:cNvSpPr txBox="1"/>
          <p:nvPr/>
        </p:nvSpPr>
        <p:spPr>
          <a:xfrm>
            <a:off x="1389600" y="732900"/>
            <a:ext cx="6765300" cy="19923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9975" tIns="67500" rIns="269975" bIns="675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FF"/>
                </a:solidFill>
              </a:rPr>
              <a:t>Predicting Students Success with  Leganto,a proof of concept machine learning project</a:t>
            </a:r>
            <a:endParaRPr sz="300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64"/>
          <p:cNvSpPr txBox="1"/>
          <p:nvPr/>
        </p:nvSpPr>
        <p:spPr>
          <a:xfrm>
            <a:off x="1669050" y="3022574"/>
            <a:ext cx="62064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" sz="2400" dirty="0">
                <a:solidFill>
                  <a:schemeClr val="lt1"/>
                </a:solidFill>
              </a:rPr>
              <a:t>Mrs Linda Sheedy</a:t>
            </a:r>
            <a:endParaRPr sz="2400" dirty="0"/>
          </a:p>
          <a:p>
            <a:pPr marL="0" marR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" sz="2400" smtClean="0">
                <a:solidFill>
                  <a:schemeClr val="lt1"/>
                </a:solidFill>
              </a:rPr>
              <a:t>October </a:t>
            </a:r>
            <a:r>
              <a:rPr lang="en" sz="2400">
                <a:solidFill>
                  <a:schemeClr val="lt1"/>
                </a:solidFill>
              </a:rPr>
              <a:t>2019</a:t>
            </a:r>
            <a:endParaRPr sz="2400" dirty="0"/>
          </a:p>
        </p:txBody>
      </p:sp>
      <p:sp>
        <p:nvSpPr>
          <p:cNvPr id="395" name="Google Shape;395;p64"/>
          <p:cNvSpPr/>
          <p:nvPr/>
        </p:nvSpPr>
        <p:spPr>
          <a:xfrm>
            <a:off x="314879" y="4474358"/>
            <a:ext cx="8593149" cy="352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4275" tIns="0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global university 						Western Australia  | Dubai  |  Malaysia  |  Mauritius |  Singapore</a:t>
            </a:r>
            <a:endParaRPr sz="500"/>
          </a:p>
        </p:txBody>
      </p:sp>
      <p:sp>
        <p:nvSpPr>
          <p:cNvPr id="396" name="Google Shape;396;p64"/>
          <p:cNvSpPr txBox="1"/>
          <p:nvPr/>
        </p:nvSpPr>
        <p:spPr>
          <a:xfrm>
            <a:off x="6208663" y="-782706"/>
            <a:ext cx="69265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702" y="267061"/>
            <a:ext cx="2050326" cy="361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6"/>
          <p:cNvSpPr txBox="1">
            <a:spLocks noGrp="1"/>
          </p:cNvSpPr>
          <p:nvPr>
            <p:ph type="subTitle" idx="1"/>
          </p:nvPr>
        </p:nvSpPr>
        <p:spPr>
          <a:xfrm>
            <a:off x="711420" y="1270158"/>
            <a:ext cx="7744968" cy="227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21590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Significant time and effort to produce the Curtin data</a:t>
            </a:r>
            <a:endParaRPr sz="500"/>
          </a:p>
          <a:p>
            <a:pPr marL="215900" lvl="0" indent="-2159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Negotiation with Student Services and Digital and Technology Solutions </a:t>
            </a:r>
            <a:endParaRPr sz="500"/>
          </a:p>
          <a:p>
            <a:pPr marL="215900" lvl="0" indent="-215900" algn="just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Leganto data needed to accumulate over multiple semesters</a:t>
            </a:r>
            <a:endParaRPr sz="500"/>
          </a:p>
          <a:p>
            <a:pPr marL="215900" lvl="0" indent="-215900" algn="just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Success data is reported after the event</a:t>
            </a:r>
            <a:endParaRPr sz="500"/>
          </a:p>
        </p:txBody>
      </p:sp>
      <p:sp>
        <p:nvSpPr>
          <p:cNvPr id="489" name="Google Shape;489;p76"/>
          <p:cNvSpPr txBox="1"/>
          <p:nvPr/>
        </p:nvSpPr>
        <p:spPr>
          <a:xfrm>
            <a:off x="1423992" y="493430"/>
            <a:ext cx="6290734" cy="31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and Data</a:t>
            </a:r>
            <a:endParaRPr sz="500"/>
          </a:p>
        </p:txBody>
      </p:sp>
      <p:pic>
        <p:nvPicPr>
          <p:cNvPr id="490" name="Google Shape;490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951" y="4829116"/>
            <a:ext cx="1393186" cy="24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7"/>
          <p:cNvSpPr txBox="1">
            <a:spLocks noGrp="1"/>
          </p:cNvSpPr>
          <p:nvPr>
            <p:ph type="sldNum" idx="12"/>
          </p:nvPr>
        </p:nvSpPr>
        <p:spPr>
          <a:xfrm>
            <a:off x="4338251" y="4787688"/>
            <a:ext cx="5394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77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5317" b="-25531"/>
            </a:stretch>
          </a:blip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en" sz="500"/>
              <a:t> </a:t>
            </a:r>
            <a:endParaRPr sz="500"/>
          </a:p>
        </p:txBody>
      </p:sp>
      <p:sp>
        <p:nvSpPr>
          <p:cNvPr id="498" name="Google Shape;498;p77"/>
          <p:cNvSpPr/>
          <p:nvPr/>
        </p:nvSpPr>
        <p:spPr>
          <a:xfrm>
            <a:off x="493159" y="1131591"/>
            <a:ext cx="6742790" cy="467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Matching Process to combine one dataset from the two data sources</a:t>
            </a:r>
            <a:endParaRPr sz="500"/>
          </a:p>
          <a:p>
            <a:pPr marL="3429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3466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Developing meaningful features from the unified dataset to improve the model accuracy</a:t>
            </a:r>
            <a:endParaRPr sz="500"/>
          </a:p>
          <a:p>
            <a:pPr marL="3429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3466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endParaRPr sz="500"/>
          </a:p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3466"/>
              </a:buClr>
              <a:buSzPts val="2200"/>
              <a:buFont typeface="Arial"/>
              <a:buChar char="•"/>
            </a:pPr>
            <a:r>
              <a:rPr lang="en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Student engagement in relation to the average class engagement</a:t>
            </a:r>
            <a:endParaRPr sz="500"/>
          </a:p>
          <a:p>
            <a:pPr marL="8001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3466"/>
              </a:buClr>
              <a:buSzPts val="2200"/>
              <a:buFont typeface="Arial"/>
              <a:buChar char="•"/>
            </a:pPr>
            <a:r>
              <a:rPr lang="en" sz="2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Weighted student engagement per course </a:t>
            </a:r>
            <a:endParaRPr sz="50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8"/>
          <p:cNvSpPr txBox="1">
            <a:spLocks noGrp="1"/>
          </p:cNvSpPr>
          <p:nvPr>
            <p:ph type="subTitle" idx="1"/>
          </p:nvPr>
        </p:nvSpPr>
        <p:spPr>
          <a:xfrm>
            <a:off x="711420" y="1270158"/>
            <a:ext cx="7744968" cy="283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215900" lvl="0" indent="-215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People need to understand the data – conversations over the phone</a:t>
            </a:r>
            <a:endParaRPr sz="500"/>
          </a:p>
          <a:p>
            <a:pPr marL="215900" lvl="0" indent="-215900" algn="just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Course structure is complicated</a:t>
            </a:r>
            <a:endParaRPr sz="500"/>
          </a:p>
          <a:p>
            <a:pPr marL="215900" lvl="0" indent="-215900" algn="just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Student demographics complicated</a:t>
            </a:r>
            <a:endParaRPr sz="500"/>
          </a:p>
          <a:p>
            <a:pPr marL="215900" lvl="0" indent="-215900" algn="just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Language is not standardised – unit vs course, instructor vs coordinator</a:t>
            </a:r>
            <a:endParaRPr sz="500"/>
          </a:p>
          <a:p>
            <a:pPr marL="215900" lvl="0" indent="-215900" algn="just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Definition of ‘success’ matured over time</a:t>
            </a:r>
            <a:endParaRPr sz="500"/>
          </a:p>
        </p:txBody>
      </p:sp>
      <p:sp>
        <p:nvSpPr>
          <p:cNvPr id="505" name="Google Shape;505;p78"/>
          <p:cNvSpPr txBox="1"/>
          <p:nvPr/>
        </p:nvSpPr>
        <p:spPr>
          <a:xfrm>
            <a:off x="1423992" y="493430"/>
            <a:ext cx="6290734" cy="31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Complexity of Data</a:t>
            </a:r>
            <a:endParaRPr sz="500"/>
          </a:p>
        </p:txBody>
      </p:sp>
      <p:pic>
        <p:nvPicPr>
          <p:cNvPr id="506" name="Google Shape;50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951" y="4829116"/>
            <a:ext cx="1393186" cy="24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9"/>
          <p:cNvSpPr txBox="1">
            <a:spLocks noGrp="1"/>
          </p:cNvSpPr>
          <p:nvPr>
            <p:ph type="sldNum" idx="12"/>
          </p:nvPr>
        </p:nvSpPr>
        <p:spPr>
          <a:xfrm>
            <a:off x="4338251" y="4787688"/>
            <a:ext cx="5394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79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5317" b="-25531"/>
            </a:stretch>
          </a:blip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en" sz="500"/>
              <a:t> </a:t>
            </a:r>
            <a:endParaRPr sz="500"/>
          </a:p>
        </p:txBody>
      </p:sp>
      <p:sp>
        <p:nvSpPr>
          <p:cNvPr id="514" name="Google Shape;514;p79"/>
          <p:cNvSpPr/>
          <p:nvPr/>
        </p:nvSpPr>
        <p:spPr>
          <a:xfrm>
            <a:off x="493159" y="1131590"/>
            <a:ext cx="6742790" cy="130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79"/>
          <p:cNvSpPr/>
          <p:nvPr/>
        </p:nvSpPr>
        <p:spPr>
          <a:xfrm>
            <a:off x="436837" y="1109216"/>
            <a:ext cx="6809229" cy="20883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013" t="-1968" b="-6453"/>
            </a:stretch>
          </a:blip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0"/>
          <p:cNvSpPr txBox="1">
            <a:spLocks noGrp="1"/>
          </p:cNvSpPr>
          <p:nvPr>
            <p:ph type="sldNum" idx="12"/>
          </p:nvPr>
        </p:nvSpPr>
        <p:spPr>
          <a:xfrm>
            <a:off x="4338251" y="4787688"/>
            <a:ext cx="5394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80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5317" b="-25531"/>
            </a:stretch>
          </a:blip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en" sz="500"/>
              <a:t> </a:t>
            </a:r>
            <a:endParaRPr sz="500"/>
          </a:p>
        </p:txBody>
      </p:sp>
      <p:sp>
        <p:nvSpPr>
          <p:cNvPr id="523" name="Google Shape;523;p80"/>
          <p:cNvSpPr/>
          <p:nvPr/>
        </p:nvSpPr>
        <p:spPr>
          <a:xfrm>
            <a:off x="493159" y="1131590"/>
            <a:ext cx="6742790" cy="130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80"/>
          <p:cNvSpPr/>
          <p:nvPr/>
        </p:nvSpPr>
        <p:spPr>
          <a:xfrm>
            <a:off x="436837" y="1109216"/>
            <a:ext cx="6809229" cy="10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 found that for the relevant dataset and business need the Random Forest (RF) algorithm was the best suited classifier</a:t>
            </a:r>
            <a:endParaRPr sz="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1"/>
          <p:cNvSpPr txBox="1">
            <a:spLocks noGrp="1"/>
          </p:cNvSpPr>
          <p:nvPr>
            <p:ph type="sldNum" idx="12"/>
          </p:nvPr>
        </p:nvSpPr>
        <p:spPr>
          <a:xfrm>
            <a:off x="4302218" y="4812039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81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en" sz="500"/>
              <a:t>Preliminary results – Limited amount of data</a:t>
            </a:r>
            <a:endParaRPr sz="500"/>
          </a:p>
        </p:txBody>
      </p:sp>
      <p:pic>
        <p:nvPicPr>
          <p:cNvPr id="532" name="Google Shape;532;p81" descr="Machine generated alternative text:&#10;rf vari able importance &#10;overall &#10;data. GRADE—AVG &#10;100. 000 &#10;data. STU—AVERAGE _ USAGE _ &#10;usage_stu_course &#10;Age_numeri c &#10;rel WI &#10;rel w2 &#10;rel_FT &#10;rel w3 &#10;usage_FT &#10;rel w4 &#10;PAST &#10;DEGREE _ Bachelors. Degree. Pass. Honours &#10;data. GENDER &#10;DEGREE_8ache10r. Pass. Degree &#10;DEGREE_Masters. by. coursework.. Graduate. Entry &#10;&gt; ct(rmFit , testi ng) &#10;&gt; , Target C split— &#10;confusion Matrix and statistics &#10;63. 315 &#10;33. 274 &#10;28. 325 &#10;24. 942 &#10;21. 989 &#10;21. 138 &#10;20.456 &#10;19. 646 &#10;16. 070 &#10;4. 167 &#10;603 &#10;3. 367 &#10;Reference &#10;predi ction &#10;0 1325 108 &#10;Accuracy &#10;No Information Rate &#10;p-value [Acc &gt; NIR] &#10;Kappa &#10;Mcnemar's Test p-value &#10;sensitivi ty &#10;specifi city &#10;Pos pred value &#10;Neg pred value &#10;prevalence &#10;Detection Rate &#10;Detection prevalence &#10;Balanced Accuracy &#10;positive' class &#10;(0. 9038, &#10;o. 1085 &#10;. o. 2676 &#10;&lt;2e-16 &#10;o. 9918 &#10;. 0.1880 &#10;. o. 9246 &#10;. o. 6944 &#10;. o. 9020 &#10;. 0.9755 &#10;o. 5899 &#10;o. 9324) "/>
          <p:cNvPicPr preferRelativeResize="0"/>
          <p:nvPr/>
        </p:nvPicPr>
        <p:blipFill rotWithShape="1">
          <a:blip r:embed="rId3">
            <a:alphaModFix/>
          </a:blip>
          <a:srcRect t="598" b="81065"/>
          <a:stretch/>
        </p:blipFill>
        <p:spPr>
          <a:xfrm>
            <a:off x="191057" y="826822"/>
            <a:ext cx="3107126" cy="87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1" descr="Machine generated alternative text:&#10;rf vari able importance &#10;overall &#10;data. GRADE—AVG &#10;100. 000 &#10;data. STU—AVERAGE _ USAGE _ &#10;usage_stu_course &#10;Age_numeri c &#10;rel WI &#10;rel w2 &#10;rel_FT &#10;rel w3 &#10;usage_FT &#10;rel w4 &#10;PAST &#10;DEGREE _ Bachelors. Degree. Pass. Honours &#10;data. GENDER &#10;DEGREE_8ache10r. Pass. Degree &#10;DEGREE_Masters. by. coursework.. Graduate. Entry &#10;&gt; ct(rmFit , testi ng) &#10;&gt; , Target C split— &#10;confusion Matrix and statistics &#10;63. 315 &#10;33. 274 &#10;28. 325 &#10;24. 942 &#10;21. 989 &#10;21. 138 &#10;20.456 &#10;19. 646 &#10;16. 070 &#10;4. 167 &#10;603 &#10;3. 367 &#10;Reference &#10;predi ction &#10;0 1325 108 &#10;Accuracy &#10;No Information Rate &#10;p-value [Acc &gt; NIR] &#10;Kappa &#10;Mcnemar's Test p-value &#10;sensitivi ty &#10;specifi city &#10;Pos pred value &#10;Neg pred value &#10;prevalence &#10;Detection Rate &#10;Detection prevalence &#10;Balanced Accuracy &#10;positive' class &#10;(0. 9038, &#10;o. 1085 &#10;. o. 2676 &#10;&lt;2e-16 &#10;o. 9918 &#10;. 0.1880 &#10;. o. 9246 &#10;. o. 6944 &#10;. o. 9020 &#10;. 0.9755 &#10;o. 5899 &#10;o. 9324) "/>
          <p:cNvPicPr preferRelativeResize="0"/>
          <p:nvPr/>
        </p:nvPicPr>
        <p:blipFill rotWithShape="1">
          <a:blip r:embed="rId3">
            <a:alphaModFix/>
          </a:blip>
          <a:srcRect t="43269"/>
          <a:stretch/>
        </p:blipFill>
        <p:spPr>
          <a:xfrm>
            <a:off x="191058" y="2312228"/>
            <a:ext cx="3107126" cy="2703162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81"/>
          <p:cNvSpPr txBox="1"/>
          <p:nvPr/>
        </p:nvSpPr>
        <p:spPr>
          <a:xfrm>
            <a:off x="3683812" y="2861648"/>
            <a:ext cx="5269131" cy="148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model total accuracy is 91.9%</a:t>
            </a:r>
            <a:endParaRPr sz="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Recall: The model will catch 18.8% of students who are at risk</a:t>
            </a:r>
            <a:b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(25 / (108+25) )</a:t>
            </a:r>
            <a:endParaRPr sz="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Precision: Prediction of risk student is 69.44% (For 10 students predicted as at risk, 7 will be actually at risk) (25 / (11+25))</a:t>
            </a:r>
            <a:endParaRPr sz="500"/>
          </a:p>
        </p:txBody>
      </p:sp>
      <p:cxnSp>
        <p:nvCxnSpPr>
          <p:cNvPr id="535" name="Google Shape;535;p81"/>
          <p:cNvCxnSpPr/>
          <p:nvPr/>
        </p:nvCxnSpPr>
        <p:spPr>
          <a:xfrm rot="10800000" flipH="1">
            <a:off x="2057728" y="2964732"/>
            <a:ext cx="1626084" cy="145007"/>
          </a:xfrm>
          <a:prstGeom prst="straightConnector1">
            <a:avLst/>
          </a:prstGeom>
          <a:noFill/>
          <a:ln w="9525" cap="flat" cmpd="sng">
            <a:solidFill>
              <a:srgbClr val="00326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6" name="Google Shape;536;p81"/>
          <p:cNvCxnSpPr/>
          <p:nvPr/>
        </p:nvCxnSpPr>
        <p:spPr>
          <a:xfrm rot="10800000" flipH="1">
            <a:off x="2098065" y="3503343"/>
            <a:ext cx="1585748" cy="597658"/>
          </a:xfrm>
          <a:prstGeom prst="straightConnector1">
            <a:avLst/>
          </a:prstGeom>
          <a:noFill/>
          <a:ln w="9525" cap="flat" cmpd="sng">
            <a:solidFill>
              <a:srgbClr val="00326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7" name="Google Shape;537;p81"/>
          <p:cNvCxnSpPr/>
          <p:nvPr/>
        </p:nvCxnSpPr>
        <p:spPr>
          <a:xfrm rot="10800000" flipH="1">
            <a:off x="2098063" y="4162569"/>
            <a:ext cx="1565181" cy="146197"/>
          </a:xfrm>
          <a:prstGeom prst="straightConnector1">
            <a:avLst/>
          </a:prstGeom>
          <a:noFill/>
          <a:ln w="9525" cap="flat" cmpd="sng">
            <a:solidFill>
              <a:srgbClr val="003265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538" name="Google Shape;538;p81"/>
          <p:cNvGraphicFramePr/>
          <p:nvPr/>
        </p:nvGraphicFramePr>
        <p:xfrm>
          <a:off x="3661242" y="762231"/>
          <a:ext cx="5269100" cy="2049880"/>
        </p:xfrm>
        <a:graphic>
          <a:graphicData uri="http://schemas.openxmlformats.org/drawingml/2006/table">
            <a:tbl>
              <a:tblPr bandRow="1">
                <a:noFill/>
                <a:tableStyleId>{B19177A4-05C2-4297-8103-C18EC81D1CE4}</a:tableStyleId>
              </a:tblPr>
              <a:tblGrid>
                <a:gridCol w="2634550"/>
                <a:gridCol w="2634550"/>
              </a:tblGrid>
              <a:tr h="28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data.Grade_AVG </a:t>
                      </a:r>
                      <a:endParaRPr sz="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Student historical average grades</a:t>
                      </a:r>
                      <a:endParaRPr sz="500"/>
                    </a:p>
                  </a:txBody>
                  <a:tcPr marL="68575" marR="68575" marT="34300" marB="34300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data.STU_AVEGRAGE_USAGE_PAST </a:t>
                      </a:r>
                      <a:endParaRPr sz="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Historical usage engineered feature</a:t>
                      </a:r>
                      <a:endParaRPr sz="500"/>
                    </a:p>
                  </a:txBody>
                  <a:tcPr marL="68575" marR="68575" marT="34300" marB="34300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Usage_stu_course </a:t>
                      </a:r>
                      <a:endParaRPr sz="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Weighted student usage per course</a:t>
                      </a:r>
                      <a:endParaRPr sz="500"/>
                    </a:p>
                  </a:txBody>
                  <a:tcPr marL="68575" marR="68575" marT="34300" marB="34300"/>
                </a:tc>
              </a:tr>
              <a:tr h="25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Age_numeric</a:t>
                      </a:r>
                      <a:endParaRPr sz="14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Student age</a:t>
                      </a:r>
                      <a:endParaRPr sz="500"/>
                    </a:p>
                  </a:txBody>
                  <a:tcPr marL="68575" marR="68575" marT="34300" marB="34300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rel_w1 </a:t>
                      </a:r>
                      <a:endParaRPr sz="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Student usage in week 1 in relation to class</a:t>
                      </a:r>
                      <a:endParaRPr sz="500"/>
                    </a:p>
                  </a:txBody>
                  <a:tcPr marL="68575" marR="68575" marT="34300" marB="343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2"/>
          <p:cNvSpPr/>
          <p:nvPr/>
        </p:nvSpPr>
        <p:spPr>
          <a:xfrm>
            <a:off x="3060029" y="1131590"/>
            <a:ext cx="4463915" cy="3168352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82"/>
          <p:cNvSpPr txBox="1">
            <a:spLocks noGrp="1"/>
          </p:cNvSpPr>
          <p:nvPr>
            <p:ph type="sldNum" idx="12"/>
          </p:nvPr>
        </p:nvSpPr>
        <p:spPr>
          <a:xfrm>
            <a:off x="4302218" y="4812039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82"/>
          <p:cNvSpPr txBox="1">
            <a:spLocks noGrp="1"/>
          </p:cNvSpPr>
          <p:nvPr>
            <p:ph type="title"/>
          </p:nvPr>
        </p:nvSpPr>
        <p:spPr>
          <a:xfrm>
            <a:off x="486325" y="142423"/>
            <a:ext cx="7631854" cy="9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en" sz="500"/>
              <a:t>How the Functionality May Work in the Future</a:t>
            </a:r>
            <a:endParaRPr sz="500"/>
          </a:p>
        </p:txBody>
      </p:sp>
      <p:sp>
        <p:nvSpPr>
          <p:cNvPr id="547" name="Google Shape;547;p82"/>
          <p:cNvSpPr/>
          <p:nvPr/>
        </p:nvSpPr>
        <p:spPr>
          <a:xfrm>
            <a:off x="3330025" y="2424057"/>
            <a:ext cx="1511971" cy="864096"/>
          </a:xfrm>
          <a:prstGeom prst="roundRect">
            <a:avLst>
              <a:gd name="adj" fmla="val 16667"/>
            </a:avLst>
          </a:prstGeom>
          <a:solidFill>
            <a:srgbClr val="5BADF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Prediction model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82"/>
          <p:cNvSpPr/>
          <p:nvPr/>
        </p:nvSpPr>
        <p:spPr>
          <a:xfrm>
            <a:off x="5705979" y="2424057"/>
            <a:ext cx="1511971" cy="864096"/>
          </a:xfrm>
          <a:prstGeom prst="roundRect">
            <a:avLst>
              <a:gd name="adj" fmla="val 16667"/>
            </a:avLst>
          </a:prstGeom>
          <a:solidFill>
            <a:srgbClr val="5BADF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Identify students at risk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82"/>
          <p:cNvSpPr/>
          <p:nvPr/>
        </p:nvSpPr>
        <p:spPr>
          <a:xfrm>
            <a:off x="4086010" y="1703977"/>
            <a:ext cx="2411954" cy="50405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4888D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82"/>
          <p:cNvSpPr txBox="1"/>
          <p:nvPr/>
        </p:nvSpPr>
        <p:spPr>
          <a:xfrm>
            <a:off x="4519985" y="1845546"/>
            <a:ext cx="1427417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Semester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82"/>
          <p:cNvSpPr txBox="1"/>
          <p:nvPr/>
        </p:nvSpPr>
        <p:spPr>
          <a:xfrm>
            <a:off x="4479498" y="3514223"/>
            <a:ext cx="1508366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Improve Model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82"/>
          <p:cNvSpPr txBox="1"/>
          <p:nvPr/>
        </p:nvSpPr>
        <p:spPr>
          <a:xfrm>
            <a:off x="4338006" y="1134259"/>
            <a:ext cx="1846828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Faculty / Semester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82"/>
          <p:cNvSpPr/>
          <p:nvPr/>
        </p:nvSpPr>
        <p:spPr>
          <a:xfrm>
            <a:off x="1284009" y="1782830"/>
            <a:ext cx="1511971" cy="864096"/>
          </a:xfrm>
          <a:prstGeom prst="roundRect">
            <a:avLst>
              <a:gd name="adj" fmla="val 16667"/>
            </a:avLst>
          </a:prstGeom>
          <a:solidFill>
            <a:srgbClr val="5BADF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Leganto usage data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82"/>
          <p:cNvSpPr/>
          <p:nvPr/>
        </p:nvSpPr>
        <p:spPr>
          <a:xfrm>
            <a:off x="1273900" y="2856105"/>
            <a:ext cx="1511971" cy="864096"/>
          </a:xfrm>
          <a:prstGeom prst="roundRect">
            <a:avLst>
              <a:gd name="adj" fmla="val 16667"/>
            </a:avLst>
          </a:prstGeom>
          <a:solidFill>
            <a:srgbClr val="5BADF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Curtin data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82"/>
          <p:cNvSpPr/>
          <p:nvPr/>
        </p:nvSpPr>
        <p:spPr>
          <a:xfrm>
            <a:off x="2851206" y="2162129"/>
            <a:ext cx="241869" cy="2494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982A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82"/>
          <p:cNvSpPr/>
          <p:nvPr/>
        </p:nvSpPr>
        <p:spPr>
          <a:xfrm>
            <a:off x="2851206" y="3163410"/>
            <a:ext cx="241869" cy="2494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982A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82"/>
          <p:cNvSpPr/>
          <p:nvPr/>
        </p:nvSpPr>
        <p:spPr>
          <a:xfrm rot="10800000">
            <a:off x="4064248" y="3534909"/>
            <a:ext cx="2411954" cy="50405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4888D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3"/>
          <p:cNvSpPr txBox="1">
            <a:spLocks noGrp="1"/>
          </p:cNvSpPr>
          <p:nvPr>
            <p:ph type="subTitle" idx="1"/>
          </p:nvPr>
        </p:nvSpPr>
        <p:spPr>
          <a:xfrm>
            <a:off x="711420" y="1270158"/>
            <a:ext cx="7744968" cy="108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215900" lvl="0" indent="-215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Proof of Concept is ongoing as more time and data can improve the model</a:t>
            </a:r>
            <a:endParaRPr sz="500"/>
          </a:p>
          <a:p>
            <a:pPr marL="215900" lvl="0" indent="-215900" algn="just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Too early for Ex Libris to know if this might feature in Leganto in the future</a:t>
            </a:r>
            <a:endParaRPr sz="500"/>
          </a:p>
        </p:txBody>
      </p:sp>
      <p:sp>
        <p:nvSpPr>
          <p:cNvPr id="563" name="Google Shape;563;p83"/>
          <p:cNvSpPr txBox="1"/>
          <p:nvPr/>
        </p:nvSpPr>
        <p:spPr>
          <a:xfrm>
            <a:off x="1423992" y="493430"/>
            <a:ext cx="6290734" cy="31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Future</a:t>
            </a:r>
            <a:endParaRPr sz="500"/>
          </a:p>
        </p:txBody>
      </p:sp>
      <p:pic>
        <p:nvPicPr>
          <p:cNvPr id="564" name="Google Shape;564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951" y="4829116"/>
            <a:ext cx="1393186" cy="24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825"/>
            <a:ext cx="4484451" cy="51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4"/>
          <p:cNvSpPr/>
          <p:nvPr/>
        </p:nvSpPr>
        <p:spPr>
          <a:xfrm>
            <a:off x="4484450" y="-12825"/>
            <a:ext cx="4668600" cy="5156400"/>
          </a:xfrm>
          <a:prstGeom prst="rect">
            <a:avLst/>
          </a:prstGeom>
          <a:solidFill>
            <a:srgbClr val="1E3453">
              <a:alpha val="8667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tomorrow better.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84"/>
          <p:cNvSpPr txBox="1"/>
          <p:nvPr/>
        </p:nvSpPr>
        <p:spPr>
          <a:xfrm>
            <a:off x="4620650" y="437700"/>
            <a:ext cx="4332000" cy="16245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9975" tIns="67500" rIns="269975" bIns="6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500"/>
          </a:p>
        </p:txBody>
      </p:sp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9476" y="4274641"/>
            <a:ext cx="1393185" cy="24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5"/>
          <p:cNvSpPr txBox="1">
            <a:spLocks noGrp="1"/>
          </p:cNvSpPr>
          <p:nvPr>
            <p:ph type="subTitle" idx="1"/>
          </p:nvPr>
        </p:nvSpPr>
        <p:spPr>
          <a:xfrm>
            <a:off x="711420" y="1270158"/>
            <a:ext cx="7745100" cy="2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thanks to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 Peter Green, Mr Gal Darom,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 Tomer Katz, and Mr David Lewis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their contributions to this project and this presentation</a:t>
            </a:r>
            <a:endParaRPr sz="1600"/>
          </a:p>
        </p:txBody>
      </p:sp>
      <p:pic>
        <p:nvPicPr>
          <p:cNvPr id="404" name="Google Shape;40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951" y="4829116"/>
            <a:ext cx="1393185" cy="24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" name="Google Shape;41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6"/>
          <p:cNvSpPr txBox="1"/>
          <p:nvPr/>
        </p:nvSpPr>
        <p:spPr>
          <a:xfrm>
            <a:off x="3080550" y="0"/>
            <a:ext cx="3582300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T.L. Robertson Library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 Curtin Perth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9"/>
          <p:cNvSpPr txBox="1">
            <a:spLocks noGrp="1"/>
          </p:cNvSpPr>
          <p:nvPr>
            <p:ph type="subTitle" idx="1"/>
          </p:nvPr>
        </p:nvSpPr>
        <p:spPr>
          <a:xfrm>
            <a:off x="711425" y="890850"/>
            <a:ext cx="7745100" cy="4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215900" lvl="0" indent="-215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In August 2015, </a:t>
            </a:r>
            <a:endParaRPr sz="1600"/>
          </a:p>
          <a:p>
            <a:pPr marL="0" lvl="0" indent="457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Curtin Library chooses the Ex Libris Leganto as its new Reading List solution</a:t>
            </a:r>
            <a:endParaRPr sz="500"/>
          </a:p>
          <a:p>
            <a:pPr marL="215900" lvl="0" indent="-215900" algn="just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Curtin Library successfully implemented in the first Semester 2017  </a:t>
            </a:r>
            <a:endParaRPr sz="500"/>
          </a:p>
          <a:p>
            <a:pPr marL="215900" lvl="0" indent="-215900" algn="just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/>
              <a:t>Between 2016 and August 2019, teaching staff have </a:t>
            </a:r>
            <a:endParaRPr sz="500"/>
          </a:p>
          <a:p>
            <a:pPr marL="622300" lvl="1" indent="-215900" algn="just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2"/>
                </a:solidFill>
              </a:rPr>
              <a:t>created 4,700+ Reading Lists (includes Reading Lists migrated from previous system)</a:t>
            </a:r>
            <a:endParaRPr sz="1600">
              <a:solidFill>
                <a:schemeClr val="dk2"/>
              </a:solidFill>
            </a:endParaRPr>
          </a:p>
          <a:p>
            <a:pPr marL="622300" lvl="1" indent="-215900" algn="just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2"/>
                </a:solidFill>
              </a:rPr>
              <a:t>added over 115, 300 citations which resulted in  </a:t>
            </a:r>
            <a:endParaRPr sz="500"/>
          </a:p>
          <a:p>
            <a:pPr marL="622300" lvl="1" indent="-215900" algn="just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2"/>
                </a:solidFill>
              </a:rPr>
              <a:t>1.5 million (non-unique) full text views of resources by 42, 400+ unique active students</a:t>
            </a:r>
            <a:endParaRPr sz="500"/>
          </a:p>
        </p:txBody>
      </p:sp>
      <p:sp>
        <p:nvSpPr>
          <p:cNvPr id="431" name="Google Shape;431;p69"/>
          <p:cNvSpPr txBox="1"/>
          <p:nvPr/>
        </p:nvSpPr>
        <p:spPr>
          <a:xfrm>
            <a:off x="1423992" y="493430"/>
            <a:ext cx="6290734" cy="31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Leganto - Reading List Solution </a:t>
            </a:r>
            <a:endParaRPr sz="500"/>
          </a:p>
        </p:txBody>
      </p:sp>
      <p:pic>
        <p:nvPicPr>
          <p:cNvPr id="432" name="Google Shape;43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951" y="4829116"/>
            <a:ext cx="1393186" cy="24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 txBox="1">
            <a:spLocks noGrp="1"/>
          </p:cNvSpPr>
          <p:nvPr>
            <p:ph type="subTitle" idx="1"/>
          </p:nvPr>
        </p:nvSpPr>
        <p:spPr>
          <a:xfrm>
            <a:off x="711425" y="1270147"/>
            <a:ext cx="7745100" cy="3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457200" lvl="0" indent="-2794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</a:pPr>
            <a:r>
              <a:rPr lang="en" sz="1600"/>
              <a:t>Ex Libris approached Curtin with a proof of concept proposal in 2017 </a:t>
            </a:r>
            <a:endParaRPr sz="500"/>
          </a:p>
          <a:p>
            <a:pPr marL="457200" lvl="0" indent="-2794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</a:pPr>
            <a:r>
              <a:rPr lang="en" sz="1600"/>
              <a:t>To use machine learning to investigate the correlation between student success and activity within the Leganto Reading List</a:t>
            </a:r>
            <a:endParaRPr sz="1600"/>
          </a:p>
          <a:p>
            <a:pPr marL="457200" marR="0" lvl="0" indent="-2794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</a:pPr>
            <a:r>
              <a:rPr lang="en" sz="1600"/>
              <a:t>Curtin has been using learning analytics to predict student success and to identify students at risk of failing to complete their studies</a:t>
            </a:r>
            <a:endParaRPr sz="500"/>
          </a:p>
          <a:p>
            <a:pPr marL="457200" lvl="0" indent="-2794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</a:pPr>
            <a:r>
              <a:rPr lang="en" sz="1600"/>
              <a:t>Project would add to early intervention strategies</a:t>
            </a:r>
            <a:endParaRPr sz="500"/>
          </a:p>
          <a:p>
            <a:pPr marL="457200" lvl="0" indent="-2794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</a:pPr>
            <a:r>
              <a:rPr lang="en" sz="1600"/>
              <a:t>Offer from Ex Libris to partner in a proof of concept project was accepted</a:t>
            </a:r>
            <a:endParaRPr sz="1600"/>
          </a:p>
          <a:p>
            <a:pPr marL="215900" lvl="0" indent="-114300" algn="just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/>
          </a:p>
        </p:txBody>
      </p:sp>
      <p:sp>
        <p:nvSpPr>
          <p:cNvPr id="445" name="Google Shape;445;p71"/>
          <p:cNvSpPr txBox="1"/>
          <p:nvPr/>
        </p:nvSpPr>
        <p:spPr>
          <a:xfrm>
            <a:off x="1423992" y="493430"/>
            <a:ext cx="6290734" cy="31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“Proof of Concept” project</a:t>
            </a:r>
            <a:endParaRPr sz="500"/>
          </a:p>
        </p:txBody>
      </p:sp>
      <p:pic>
        <p:nvPicPr>
          <p:cNvPr id="446" name="Google Shape;44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951" y="4829116"/>
            <a:ext cx="1393186" cy="24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2"/>
          <p:cNvSpPr txBox="1">
            <a:spLocks noGrp="1"/>
          </p:cNvSpPr>
          <p:nvPr>
            <p:ph type="ctrTitle"/>
          </p:nvPr>
        </p:nvSpPr>
        <p:spPr>
          <a:xfrm>
            <a:off x="536233" y="2714223"/>
            <a:ext cx="6411721" cy="71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" sz="500"/>
              <a:t>Early indication for students at risk</a:t>
            </a:r>
            <a:endParaRPr sz="500"/>
          </a:p>
        </p:txBody>
      </p:sp>
      <p:sp>
        <p:nvSpPr>
          <p:cNvPr id="453" name="Google Shape;453;p72"/>
          <p:cNvSpPr txBox="1">
            <a:spLocks noGrp="1"/>
          </p:cNvSpPr>
          <p:nvPr>
            <p:ph type="subTitle" idx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</a:pPr>
            <a:r>
              <a:rPr lang="en" sz="1500"/>
              <a:t>Advanced analytics</a:t>
            </a:r>
            <a:endParaRPr sz="500"/>
          </a:p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</a:pPr>
            <a:r>
              <a:rPr lang="en" sz="1500"/>
              <a:t>Gal Darom &amp; Tomer Katz </a:t>
            </a:r>
            <a:endParaRPr sz="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3"/>
          <p:cNvSpPr txBox="1">
            <a:spLocks noGrp="1"/>
          </p:cNvSpPr>
          <p:nvPr>
            <p:ph type="sldNum" idx="12"/>
          </p:nvPr>
        </p:nvSpPr>
        <p:spPr>
          <a:xfrm>
            <a:off x="4302218" y="4812039"/>
            <a:ext cx="539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latin typeface="Calibri"/>
                <a:ea typeface="Calibri"/>
                <a:cs typeface="Calibri"/>
                <a:sym typeface="Calibri"/>
              </a:rPr>
              <a:t>7</a:t>
            </a:fld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73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</a:pPr>
            <a:r>
              <a:rPr lang="en" sz="500"/>
              <a:t>Early indication for students at risk</a:t>
            </a:r>
            <a:endParaRPr sz="500"/>
          </a:p>
        </p:txBody>
      </p:sp>
      <p:sp>
        <p:nvSpPr>
          <p:cNvPr id="461" name="Google Shape;461;p73"/>
          <p:cNvSpPr txBox="1">
            <a:spLocks noGrp="1"/>
          </p:cNvSpPr>
          <p:nvPr>
            <p:ph type="body" idx="1"/>
          </p:nvPr>
        </p:nvSpPr>
        <p:spPr>
          <a:xfrm>
            <a:off x="396080" y="1419623"/>
            <a:ext cx="8423839" cy="792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" sz="500"/>
              <a:t> </a:t>
            </a:r>
            <a:endParaRPr sz="500"/>
          </a:p>
        </p:txBody>
      </p:sp>
      <p:cxnSp>
        <p:nvCxnSpPr>
          <p:cNvPr id="462" name="Google Shape;462;p73"/>
          <p:cNvCxnSpPr/>
          <p:nvPr/>
        </p:nvCxnSpPr>
        <p:spPr>
          <a:xfrm flipH="1">
            <a:off x="2052049" y="2198488"/>
            <a:ext cx="791985" cy="990065"/>
          </a:xfrm>
          <a:prstGeom prst="straightConnector1">
            <a:avLst/>
          </a:prstGeom>
          <a:noFill/>
          <a:ln w="9525" cap="flat" cmpd="sng">
            <a:solidFill>
              <a:srgbClr val="00326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3" name="Google Shape;463;p73"/>
          <p:cNvCxnSpPr/>
          <p:nvPr/>
        </p:nvCxnSpPr>
        <p:spPr>
          <a:xfrm>
            <a:off x="3979036" y="2198488"/>
            <a:ext cx="0" cy="990065"/>
          </a:xfrm>
          <a:prstGeom prst="straightConnector1">
            <a:avLst/>
          </a:prstGeom>
          <a:noFill/>
          <a:ln w="9525" cap="flat" cmpd="sng">
            <a:solidFill>
              <a:srgbClr val="00326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4" name="Google Shape;464;p73"/>
          <p:cNvCxnSpPr/>
          <p:nvPr/>
        </p:nvCxnSpPr>
        <p:spPr>
          <a:xfrm>
            <a:off x="5325996" y="2198488"/>
            <a:ext cx="973972" cy="990065"/>
          </a:xfrm>
          <a:prstGeom prst="straightConnector1">
            <a:avLst/>
          </a:prstGeom>
          <a:noFill/>
          <a:ln w="9525" cap="flat" cmpd="sng">
            <a:solidFill>
              <a:srgbClr val="00326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5" name="Google Shape;465;p73"/>
          <p:cNvSpPr txBox="1"/>
          <p:nvPr/>
        </p:nvSpPr>
        <p:spPr>
          <a:xfrm>
            <a:off x="1404061" y="3193020"/>
            <a:ext cx="875847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Business</a:t>
            </a:r>
            <a:endParaRPr sz="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endParaRPr sz="500"/>
          </a:p>
        </p:txBody>
      </p:sp>
      <p:sp>
        <p:nvSpPr>
          <p:cNvPr id="466" name="Google Shape;466;p73"/>
          <p:cNvSpPr txBox="1"/>
          <p:nvPr/>
        </p:nvSpPr>
        <p:spPr>
          <a:xfrm>
            <a:off x="3197405" y="3193020"/>
            <a:ext cx="1498003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Transformation</a:t>
            </a:r>
            <a:endParaRPr sz="500"/>
          </a:p>
        </p:txBody>
      </p:sp>
      <p:sp>
        <p:nvSpPr>
          <p:cNvPr id="467" name="Google Shape;467;p73"/>
          <p:cNvSpPr txBox="1"/>
          <p:nvPr/>
        </p:nvSpPr>
        <p:spPr>
          <a:xfrm>
            <a:off x="5651981" y="3193020"/>
            <a:ext cx="2494589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Various type of data</a:t>
            </a:r>
            <a:endParaRPr sz="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(structured/unstructured)</a:t>
            </a:r>
            <a:endParaRPr sz="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4"/>
          <p:cNvSpPr txBox="1">
            <a:spLocks noGrp="1"/>
          </p:cNvSpPr>
          <p:nvPr>
            <p:ph type="sldNum" idx="12"/>
          </p:nvPr>
        </p:nvSpPr>
        <p:spPr>
          <a:xfrm>
            <a:off x="4338251" y="4787688"/>
            <a:ext cx="5394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latin typeface="Calibri"/>
                <a:ea typeface="Calibri"/>
                <a:cs typeface="Calibri"/>
                <a:sym typeface="Calibri"/>
              </a:rPr>
              <a:t>8</a:t>
            </a:fld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74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5317" b="-25531"/>
            </a:stretch>
          </a:blip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en" sz="500"/>
              <a:t> </a:t>
            </a:r>
            <a:endParaRPr sz="500"/>
          </a:p>
        </p:txBody>
      </p:sp>
      <p:sp>
        <p:nvSpPr>
          <p:cNvPr id="475" name="Google Shape;475;p74"/>
          <p:cNvSpPr/>
          <p:nvPr/>
        </p:nvSpPr>
        <p:spPr>
          <a:xfrm>
            <a:off x="493159" y="1131591"/>
            <a:ext cx="6742790" cy="177974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236" t="-3337"/>
            </a:stretch>
          </a:blip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5"/>
          <p:cNvSpPr txBox="1">
            <a:spLocks noGrp="1"/>
          </p:cNvSpPr>
          <p:nvPr>
            <p:ph type="sldNum" idx="12"/>
          </p:nvPr>
        </p:nvSpPr>
        <p:spPr>
          <a:xfrm>
            <a:off x="4338251" y="4787688"/>
            <a:ext cx="5394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latin typeface="Calibri"/>
                <a:ea typeface="Calibri"/>
                <a:cs typeface="Calibri"/>
                <a:sym typeface="Calibri"/>
              </a:rPr>
              <a:t>9</a:t>
            </a:fld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75"/>
          <p:cNvSpPr txBox="1"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5317" b="-25531"/>
            </a:stretch>
          </a:blip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en" sz="500"/>
              <a:t> </a:t>
            </a:r>
            <a:endParaRPr sz="500"/>
          </a:p>
        </p:txBody>
      </p:sp>
      <p:sp>
        <p:nvSpPr>
          <p:cNvPr id="482" name="Google Shape;482;p75"/>
          <p:cNvSpPr/>
          <p:nvPr/>
        </p:nvSpPr>
        <p:spPr>
          <a:xfrm>
            <a:off x="540077" y="1129020"/>
            <a:ext cx="7174782" cy="31371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910" t="-1894"/>
            </a:stretch>
          </a:blip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97979"/>
      </a:dk2>
      <a:lt2>
        <a:srgbClr val="4D6D92"/>
      </a:lt2>
      <a:accent1>
        <a:srgbClr val="DC3C55"/>
      </a:accent1>
      <a:accent2>
        <a:srgbClr val="2591A1"/>
      </a:accent2>
      <a:accent3>
        <a:srgbClr val="CB3D81"/>
      </a:accent3>
      <a:accent4>
        <a:srgbClr val="624D8E"/>
      </a:accent4>
      <a:accent5>
        <a:srgbClr val="D8673F"/>
      </a:accent5>
      <a:accent6>
        <a:srgbClr val="5CBCB1"/>
      </a:accent6>
      <a:hlink>
        <a:srgbClr val="1BAAAA"/>
      </a:hlink>
      <a:folHlink>
        <a:srgbClr val="1B49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97979"/>
      </a:dk2>
      <a:lt2>
        <a:srgbClr val="4D6D92"/>
      </a:lt2>
      <a:accent1>
        <a:srgbClr val="DC3C55"/>
      </a:accent1>
      <a:accent2>
        <a:srgbClr val="2591A1"/>
      </a:accent2>
      <a:accent3>
        <a:srgbClr val="CB3D81"/>
      </a:accent3>
      <a:accent4>
        <a:srgbClr val="624D8E"/>
      </a:accent4>
      <a:accent5>
        <a:srgbClr val="D8673F"/>
      </a:accent5>
      <a:accent6>
        <a:srgbClr val="5CBCB1"/>
      </a:accent6>
      <a:hlink>
        <a:srgbClr val="1BAAAA"/>
      </a:hlink>
      <a:folHlink>
        <a:srgbClr val="1B49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97979"/>
      </a:dk2>
      <a:lt2>
        <a:srgbClr val="4D6D92"/>
      </a:lt2>
      <a:accent1>
        <a:srgbClr val="DC3C55"/>
      </a:accent1>
      <a:accent2>
        <a:srgbClr val="2591A1"/>
      </a:accent2>
      <a:accent3>
        <a:srgbClr val="CB3D81"/>
      </a:accent3>
      <a:accent4>
        <a:srgbClr val="624D8E"/>
      </a:accent4>
      <a:accent5>
        <a:srgbClr val="D8673F"/>
      </a:accent5>
      <a:accent6>
        <a:srgbClr val="5CBCB1"/>
      </a:accent6>
      <a:hlink>
        <a:srgbClr val="1BAAAA"/>
      </a:hlink>
      <a:folHlink>
        <a:srgbClr val="1B49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On-screen Show (16:9)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Office Theme</vt:lpstr>
      <vt:lpstr>Office Theme</vt:lpstr>
      <vt:lpstr>Office Theme</vt:lpstr>
      <vt:lpstr>IGeLU_2016_16X9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indication for students at risk</vt:lpstr>
      <vt:lpstr>Early indication for students at risk</vt:lpstr>
      <vt:lpstr> </vt:lpstr>
      <vt:lpstr> </vt:lpstr>
      <vt:lpstr>PowerPoint Presentation</vt:lpstr>
      <vt:lpstr> </vt:lpstr>
      <vt:lpstr>PowerPoint Presentation</vt:lpstr>
      <vt:lpstr> </vt:lpstr>
      <vt:lpstr> </vt:lpstr>
      <vt:lpstr>Preliminary results – Limited amount of data</vt:lpstr>
      <vt:lpstr>How the Functionality May Work in the Future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Linda Sheedy</cp:lastModifiedBy>
  <cp:revision>3</cp:revision>
  <dcterms:modified xsi:type="dcterms:W3CDTF">2019-10-11T06:11:07Z</dcterms:modified>
</cp:coreProperties>
</file>