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33"/>
  </p:notesMasterIdLst>
  <p:sldIdLst>
    <p:sldId id="305" r:id="rId6"/>
    <p:sldId id="307" r:id="rId7"/>
    <p:sldId id="358" r:id="rId8"/>
    <p:sldId id="309" r:id="rId9"/>
    <p:sldId id="291" r:id="rId10"/>
    <p:sldId id="356" r:id="rId11"/>
    <p:sldId id="311" r:id="rId12"/>
    <p:sldId id="360" r:id="rId13"/>
    <p:sldId id="347" r:id="rId14"/>
    <p:sldId id="339" r:id="rId15"/>
    <p:sldId id="312" r:id="rId16"/>
    <p:sldId id="341" r:id="rId17"/>
    <p:sldId id="354" r:id="rId18"/>
    <p:sldId id="344" r:id="rId19"/>
    <p:sldId id="355" r:id="rId20"/>
    <p:sldId id="363" r:id="rId21"/>
    <p:sldId id="342" r:id="rId22"/>
    <p:sldId id="340" r:id="rId23"/>
    <p:sldId id="343" r:id="rId24"/>
    <p:sldId id="361" r:id="rId25"/>
    <p:sldId id="362" r:id="rId26"/>
    <p:sldId id="313" r:id="rId27"/>
    <p:sldId id="350" r:id="rId28"/>
    <p:sldId id="315" r:id="rId29"/>
    <p:sldId id="316" r:id="rId30"/>
    <p:sldId id="359" r:id="rId31"/>
    <p:sldId id="320"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7E273-13EE-4339-882C-46CB23B29C7E}" v="1" dt="2019-10-17T03:01:18.490"/>
    <p1510:client id="{77463716-AD1F-4502-BFC1-CB1177714844}" v="1" dt="2019-10-18T00:43:33.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3"/>
    <p:restoredTop sz="57809" autoAdjust="0"/>
  </p:normalViewPr>
  <p:slideViewPr>
    <p:cSldViewPr snapToGrid="0" snapToObjects="1">
      <p:cViewPr varScale="1">
        <p:scale>
          <a:sx n="49" d="100"/>
          <a:sy n="49" d="100"/>
        </p:scale>
        <p:origin x="15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dall Kousek" userId="22597a00-5e50-40d0-af6e-ad4bd2f12921" providerId="ADAL" clId="{77463716-AD1F-4502-BFC1-CB1177714844}"/>
    <pc:docChg chg="modSld">
      <pc:chgData name="Kendall Kousek" userId="22597a00-5e50-40d0-af6e-ad4bd2f12921" providerId="ADAL" clId="{77463716-AD1F-4502-BFC1-CB1177714844}" dt="2019-10-18T00:45:10.270" v="91" actId="20577"/>
      <pc:docMkLst>
        <pc:docMk/>
      </pc:docMkLst>
      <pc:sldChg chg="modNotesTx">
        <pc:chgData name="Kendall Kousek" userId="22597a00-5e50-40d0-af6e-ad4bd2f12921" providerId="ADAL" clId="{77463716-AD1F-4502-BFC1-CB1177714844}" dt="2019-10-18T00:42:14.175" v="4" actId="20577"/>
        <pc:sldMkLst>
          <pc:docMk/>
          <pc:sldMk cId="1831312036" sldId="291"/>
        </pc:sldMkLst>
      </pc:sldChg>
      <pc:sldChg chg="modNotesTx">
        <pc:chgData name="Kendall Kousek" userId="22597a00-5e50-40d0-af6e-ad4bd2f12921" providerId="ADAL" clId="{77463716-AD1F-4502-BFC1-CB1177714844}" dt="2019-10-18T00:41:50.900" v="0" actId="20577"/>
        <pc:sldMkLst>
          <pc:docMk/>
          <pc:sldMk cId="1793418097" sldId="305"/>
        </pc:sldMkLst>
      </pc:sldChg>
      <pc:sldChg chg="modNotesTx">
        <pc:chgData name="Kendall Kousek" userId="22597a00-5e50-40d0-af6e-ad4bd2f12921" providerId="ADAL" clId="{77463716-AD1F-4502-BFC1-CB1177714844}" dt="2019-10-18T00:41:55.357" v="1" actId="20577"/>
        <pc:sldMkLst>
          <pc:docMk/>
          <pc:sldMk cId="2381991121" sldId="307"/>
        </pc:sldMkLst>
      </pc:sldChg>
      <pc:sldChg chg="modNotesTx">
        <pc:chgData name="Kendall Kousek" userId="22597a00-5e50-40d0-af6e-ad4bd2f12921" providerId="ADAL" clId="{77463716-AD1F-4502-BFC1-CB1177714844}" dt="2019-10-18T00:42:08.672" v="3" actId="20577"/>
        <pc:sldMkLst>
          <pc:docMk/>
          <pc:sldMk cId="1102146518" sldId="309"/>
        </pc:sldMkLst>
      </pc:sldChg>
      <pc:sldChg chg="modNotesTx">
        <pc:chgData name="Kendall Kousek" userId="22597a00-5e50-40d0-af6e-ad4bd2f12921" providerId="ADAL" clId="{77463716-AD1F-4502-BFC1-CB1177714844}" dt="2019-10-18T00:42:23.175" v="6" actId="20577"/>
        <pc:sldMkLst>
          <pc:docMk/>
          <pc:sldMk cId="2686336859" sldId="311"/>
        </pc:sldMkLst>
      </pc:sldChg>
      <pc:sldChg chg="modNotesTx">
        <pc:chgData name="Kendall Kousek" userId="22597a00-5e50-40d0-af6e-ad4bd2f12921" providerId="ADAL" clId="{77463716-AD1F-4502-BFC1-CB1177714844}" dt="2019-10-18T00:42:42.342" v="10" actId="20577"/>
        <pc:sldMkLst>
          <pc:docMk/>
          <pc:sldMk cId="3261316932" sldId="312"/>
        </pc:sldMkLst>
      </pc:sldChg>
      <pc:sldChg chg="modNotesTx">
        <pc:chgData name="Kendall Kousek" userId="22597a00-5e50-40d0-af6e-ad4bd2f12921" providerId="ADAL" clId="{77463716-AD1F-4502-BFC1-CB1177714844}" dt="2019-10-18T00:44:44.589" v="86" actId="20577"/>
        <pc:sldMkLst>
          <pc:docMk/>
          <pc:sldMk cId="3004898892" sldId="313"/>
        </pc:sldMkLst>
      </pc:sldChg>
      <pc:sldChg chg="modNotesTx">
        <pc:chgData name="Kendall Kousek" userId="22597a00-5e50-40d0-af6e-ad4bd2f12921" providerId="ADAL" clId="{77463716-AD1F-4502-BFC1-CB1177714844}" dt="2019-10-18T00:44:57.526" v="88" actId="20577"/>
        <pc:sldMkLst>
          <pc:docMk/>
          <pc:sldMk cId="3095910932" sldId="315"/>
        </pc:sldMkLst>
      </pc:sldChg>
      <pc:sldChg chg="modNotesTx">
        <pc:chgData name="Kendall Kousek" userId="22597a00-5e50-40d0-af6e-ad4bd2f12921" providerId="ADAL" clId="{77463716-AD1F-4502-BFC1-CB1177714844}" dt="2019-10-18T00:45:02.281" v="89" actId="20577"/>
        <pc:sldMkLst>
          <pc:docMk/>
          <pc:sldMk cId="2897723790" sldId="316"/>
        </pc:sldMkLst>
      </pc:sldChg>
      <pc:sldChg chg="modNotesTx">
        <pc:chgData name="Kendall Kousek" userId="22597a00-5e50-40d0-af6e-ad4bd2f12921" providerId="ADAL" clId="{77463716-AD1F-4502-BFC1-CB1177714844}" dt="2019-10-18T00:45:10.270" v="91" actId="20577"/>
        <pc:sldMkLst>
          <pc:docMk/>
          <pc:sldMk cId="3663958792" sldId="320"/>
        </pc:sldMkLst>
      </pc:sldChg>
      <pc:sldChg chg="modNotesTx">
        <pc:chgData name="Kendall Kousek" userId="22597a00-5e50-40d0-af6e-ad4bd2f12921" providerId="ADAL" clId="{77463716-AD1F-4502-BFC1-CB1177714844}" dt="2019-10-18T00:42:38.141" v="9" actId="20577"/>
        <pc:sldMkLst>
          <pc:docMk/>
          <pc:sldMk cId="403719561" sldId="339"/>
        </pc:sldMkLst>
      </pc:sldChg>
      <pc:sldChg chg="modNotesTx">
        <pc:chgData name="Kendall Kousek" userId="22597a00-5e50-40d0-af6e-ad4bd2f12921" providerId="ADAL" clId="{77463716-AD1F-4502-BFC1-CB1177714844}" dt="2019-10-18T00:44:23.787" v="82" actId="20577"/>
        <pc:sldMkLst>
          <pc:docMk/>
          <pc:sldMk cId="2978123775" sldId="340"/>
        </pc:sldMkLst>
      </pc:sldChg>
      <pc:sldChg chg="addSp modSp modNotesTx">
        <pc:chgData name="Kendall Kousek" userId="22597a00-5e50-40d0-af6e-ad4bd2f12921" providerId="ADAL" clId="{77463716-AD1F-4502-BFC1-CB1177714844}" dt="2019-10-18T00:44:05.563" v="81" actId="1076"/>
        <pc:sldMkLst>
          <pc:docMk/>
          <pc:sldMk cId="131417426" sldId="341"/>
        </pc:sldMkLst>
        <pc:spChg chg="add mod">
          <ac:chgData name="Kendall Kousek" userId="22597a00-5e50-40d0-af6e-ad4bd2f12921" providerId="ADAL" clId="{77463716-AD1F-4502-BFC1-CB1177714844}" dt="2019-10-18T00:44:05.563" v="81" actId="1076"/>
          <ac:spMkLst>
            <pc:docMk/>
            <pc:sldMk cId="131417426" sldId="341"/>
            <ac:spMk id="11" creationId="{0497EEED-5BE9-451C-A483-7C4EBC68092F}"/>
          </ac:spMkLst>
        </pc:spChg>
      </pc:sldChg>
      <pc:sldChg chg="modNotesTx">
        <pc:chgData name="Kendall Kousek" userId="22597a00-5e50-40d0-af6e-ad4bd2f12921" providerId="ADAL" clId="{77463716-AD1F-4502-BFC1-CB1177714844}" dt="2019-10-18T00:43:16.629" v="16" actId="20577"/>
        <pc:sldMkLst>
          <pc:docMk/>
          <pc:sldMk cId="1107053784" sldId="342"/>
        </pc:sldMkLst>
      </pc:sldChg>
      <pc:sldChg chg="modNotesTx">
        <pc:chgData name="Kendall Kousek" userId="22597a00-5e50-40d0-af6e-ad4bd2f12921" providerId="ADAL" clId="{77463716-AD1F-4502-BFC1-CB1177714844}" dt="2019-10-18T00:44:28.846" v="83" actId="20577"/>
        <pc:sldMkLst>
          <pc:docMk/>
          <pc:sldMk cId="2506847300" sldId="343"/>
        </pc:sldMkLst>
      </pc:sldChg>
      <pc:sldChg chg="modNotesTx">
        <pc:chgData name="Kendall Kousek" userId="22597a00-5e50-40d0-af6e-ad4bd2f12921" providerId="ADAL" clId="{77463716-AD1F-4502-BFC1-CB1177714844}" dt="2019-10-18T00:43:02.767" v="13" actId="20577"/>
        <pc:sldMkLst>
          <pc:docMk/>
          <pc:sldMk cId="2853416985" sldId="344"/>
        </pc:sldMkLst>
      </pc:sldChg>
      <pc:sldChg chg="modNotesTx">
        <pc:chgData name="Kendall Kousek" userId="22597a00-5e50-40d0-af6e-ad4bd2f12921" providerId="ADAL" clId="{77463716-AD1F-4502-BFC1-CB1177714844}" dt="2019-10-18T00:42:33.216" v="8" actId="20577"/>
        <pc:sldMkLst>
          <pc:docMk/>
          <pc:sldMk cId="3608419385" sldId="347"/>
        </pc:sldMkLst>
      </pc:sldChg>
      <pc:sldChg chg="modNotesTx">
        <pc:chgData name="Kendall Kousek" userId="22597a00-5e50-40d0-af6e-ad4bd2f12921" providerId="ADAL" clId="{77463716-AD1F-4502-BFC1-CB1177714844}" dt="2019-10-18T00:44:53.541" v="87" actId="20577"/>
        <pc:sldMkLst>
          <pc:docMk/>
          <pc:sldMk cId="3292400046" sldId="350"/>
        </pc:sldMkLst>
      </pc:sldChg>
      <pc:sldChg chg="modNotesTx">
        <pc:chgData name="Kendall Kousek" userId="22597a00-5e50-40d0-af6e-ad4bd2f12921" providerId="ADAL" clId="{77463716-AD1F-4502-BFC1-CB1177714844}" dt="2019-10-18T00:42:58.851" v="12" actId="20577"/>
        <pc:sldMkLst>
          <pc:docMk/>
          <pc:sldMk cId="118697676" sldId="354"/>
        </pc:sldMkLst>
      </pc:sldChg>
      <pc:sldChg chg="modNotesTx">
        <pc:chgData name="Kendall Kousek" userId="22597a00-5e50-40d0-af6e-ad4bd2f12921" providerId="ADAL" clId="{77463716-AD1F-4502-BFC1-CB1177714844}" dt="2019-10-18T00:43:07.911" v="14" actId="20577"/>
        <pc:sldMkLst>
          <pc:docMk/>
          <pc:sldMk cId="2711957702" sldId="355"/>
        </pc:sldMkLst>
      </pc:sldChg>
      <pc:sldChg chg="modNotesTx">
        <pc:chgData name="Kendall Kousek" userId="22597a00-5e50-40d0-af6e-ad4bd2f12921" providerId="ADAL" clId="{77463716-AD1F-4502-BFC1-CB1177714844}" dt="2019-10-18T00:42:19.096" v="5" actId="20577"/>
        <pc:sldMkLst>
          <pc:docMk/>
          <pc:sldMk cId="3356020775" sldId="356"/>
        </pc:sldMkLst>
      </pc:sldChg>
      <pc:sldChg chg="modNotesTx">
        <pc:chgData name="Kendall Kousek" userId="22597a00-5e50-40d0-af6e-ad4bd2f12921" providerId="ADAL" clId="{77463716-AD1F-4502-BFC1-CB1177714844}" dt="2019-10-18T00:42:03.569" v="2" actId="20577"/>
        <pc:sldMkLst>
          <pc:docMk/>
          <pc:sldMk cId="3513246598" sldId="358"/>
        </pc:sldMkLst>
      </pc:sldChg>
      <pc:sldChg chg="modNotesTx">
        <pc:chgData name="Kendall Kousek" userId="22597a00-5e50-40d0-af6e-ad4bd2f12921" providerId="ADAL" clId="{77463716-AD1F-4502-BFC1-CB1177714844}" dt="2019-10-18T00:45:06.913" v="90" actId="20577"/>
        <pc:sldMkLst>
          <pc:docMk/>
          <pc:sldMk cId="547634456" sldId="359"/>
        </pc:sldMkLst>
      </pc:sldChg>
      <pc:sldChg chg="modNotesTx">
        <pc:chgData name="Kendall Kousek" userId="22597a00-5e50-40d0-af6e-ad4bd2f12921" providerId="ADAL" clId="{77463716-AD1F-4502-BFC1-CB1177714844}" dt="2019-10-18T00:42:28.991" v="7" actId="20577"/>
        <pc:sldMkLst>
          <pc:docMk/>
          <pc:sldMk cId="1618267210" sldId="360"/>
        </pc:sldMkLst>
      </pc:sldChg>
      <pc:sldChg chg="modNotesTx">
        <pc:chgData name="Kendall Kousek" userId="22597a00-5e50-40d0-af6e-ad4bd2f12921" providerId="ADAL" clId="{77463716-AD1F-4502-BFC1-CB1177714844}" dt="2019-10-18T00:44:35.407" v="84" actId="20577"/>
        <pc:sldMkLst>
          <pc:docMk/>
          <pc:sldMk cId="442626950" sldId="361"/>
        </pc:sldMkLst>
      </pc:sldChg>
      <pc:sldChg chg="modNotesTx">
        <pc:chgData name="Kendall Kousek" userId="22597a00-5e50-40d0-af6e-ad4bd2f12921" providerId="ADAL" clId="{77463716-AD1F-4502-BFC1-CB1177714844}" dt="2019-10-18T00:44:40.175" v="85" actId="20577"/>
        <pc:sldMkLst>
          <pc:docMk/>
          <pc:sldMk cId="2770607985" sldId="362"/>
        </pc:sldMkLst>
      </pc:sldChg>
      <pc:sldChg chg="modNotesTx">
        <pc:chgData name="Kendall Kousek" userId="22597a00-5e50-40d0-af6e-ad4bd2f12921" providerId="ADAL" clId="{77463716-AD1F-4502-BFC1-CB1177714844}" dt="2019-10-18T00:43:12.569" v="15" actId="20577"/>
        <pc:sldMkLst>
          <pc:docMk/>
          <pc:sldMk cId="607980470" sldId="36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KAZBAR1\Shared\Projects\16-347%20MU%20-%20Faculty%20Budget%20Graphs\00_Correspondence\impp.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8213246476873"/>
          <c:y val="3.6767704021560862E-2"/>
          <c:w val="0.35549067524832267"/>
          <c:h val="0.82775805343430575"/>
        </c:manualLayout>
      </c:layout>
      <c:doughnutChart>
        <c:varyColors val="1"/>
        <c:dLbls>
          <c:showLegendKey val="0"/>
          <c:showVal val="1"/>
          <c:showCatName val="0"/>
          <c:showSerName val="0"/>
          <c:showPercent val="0"/>
          <c:showBubbleSize val="0"/>
          <c:showLeaderLines val="0"/>
        </c:dLbls>
        <c:firstSliceAng val="0"/>
        <c:holeSize val="59"/>
      </c:doughnutChart>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0.01836</cdr:y>
    </cdr:from>
    <cdr:to>
      <cdr:x>0.73753</cdr:x>
      <cdr:y>0.43411</cdr:y>
    </cdr:to>
    <cdr:sp macro="" textlink="">
      <cdr:nvSpPr>
        <cdr:cNvPr id="2" name="TextBox 2">
          <a:extLst xmlns:a="http://schemas.openxmlformats.org/drawingml/2006/main">
            <a:ext uri="{FF2B5EF4-FFF2-40B4-BE49-F238E27FC236}">
              <a16:creationId xmlns:a16="http://schemas.microsoft.com/office/drawing/2014/main" id="{9875D8C0-BDE2-F048-A08B-E7B73F1E6637}"/>
            </a:ext>
          </a:extLst>
        </cdr:cNvPr>
        <cdr:cNvSpPr txBox="1"/>
      </cdr:nvSpPr>
      <cdr:spPr>
        <a:xfrm xmlns:a="http://schemas.openxmlformats.org/drawingml/2006/main">
          <a:off x="0" y="84288"/>
          <a:ext cx="7886700" cy="190821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AU" sz="2000" b="1" dirty="0"/>
            <a:t>Give instructors ability to hide the display of link in </a:t>
          </a:r>
          <a:r>
            <a:rPr lang="en-AU" sz="2000" b="1" dirty="0" err="1"/>
            <a:t>Leganto</a:t>
          </a:r>
          <a:r>
            <a:rPr lang="en-AU" sz="2000" b="1" dirty="0"/>
            <a:t> citation when links come from link resolver</a:t>
          </a:r>
          <a:endParaRPr lang="en-AU" sz="2000" dirty="0"/>
        </a:p>
        <a:p xmlns:a="http://schemas.openxmlformats.org/drawingml/2006/main">
          <a:r>
            <a:rPr lang="en-AU" sz="2000" i="1" dirty="0"/>
            <a:t>We request that there is the ability to hide links that do not work when one is broken/not satisfactory. This option would display for librarians and instructors but not for students. </a:t>
          </a:r>
          <a:endParaRPr lang="en-AU" sz="2000" dirty="0"/>
        </a:p>
        <a:p xmlns:a="http://schemas.openxmlformats.org/drawingml/2006/main">
          <a:endParaRPr lang="en-US" dirty="0"/>
        </a:p>
      </cdr:txBody>
    </cdr:sp>
  </cdr:relSizeAnchor>
  <cdr:relSizeAnchor xmlns:cdr="http://schemas.openxmlformats.org/drawingml/2006/chartDrawing">
    <cdr:from>
      <cdr:x>0.40964</cdr:x>
      <cdr:y>0.46356</cdr:y>
    </cdr:from>
    <cdr:to>
      <cdr:x>1</cdr:x>
      <cdr:y>1</cdr:y>
    </cdr:to>
    <cdr:sp macro="" textlink="">
      <cdr:nvSpPr>
        <cdr:cNvPr id="5" name="TextBox 4">
          <a:extLst xmlns:a="http://schemas.openxmlformats.org/drawingml/2006/main">
            <a:ext uri="{FF2B5EF4-FFF2-40B4-BE49-F238E27FC236}">
              <a16:creationId xmlns:a16="http://schemas.microsoft.com/office/drawing/2014/main" id="{34AF9319-8F2D-3A49-AE1E-755735D89B9D}"/>
            </a:ext>
          </a:extLst>
        </cdr:cNvPr>
        <cdr:cNvSpPr txBox="1"/>
      </cdr:nvSpPr>
      <cdr:spPr>
        <a:xfrm xmlns:a="http://schemas.openxmlformats.org/drawingml/2006/main">
          <a:off x="4380489" y="2127683"/>
          <a:ext cx="6312911" cy="24621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0.71602</cdr:x>
      <cdr:y>0.08847</cdr:y>
    </cdr:from>
    <cdr:to>
      <cdr:x>0.86372</cdr:x>
      <cdr:y>0.41153</cdr:y>
    </cdr:to>
    <cdr:sp macro="" textlink="">
      <cdr:nvSpPr>
        <cdr:cNvPr id="6" name="Circular Arrow 5">
          <a:extLst xmlns:a="http://schemas.openxmlformats.org/drawingml/2006/main">
            <a:ext uri="{FF2B5EF4-FFF2-40B4-BE49-F238E27FC236}">
              <a16:creationId xmlns:a16="http://schemas.microsoft.com/office/drawing/2014/main" id="{3A6DBC9B-37F7-3B49-8243-7EBA23E2D5E9}"/>
            </a:ext>
          </a:extLst>
        </cdr:cNvPr>
        <cdr:cNvSpPr/>
      </cdr:nvSpPr>
      <cdr:spPr>
        <a:xfrm xmlns:a="http://schemas.openxmlformats.org/drawingml/2006/main" rot="3921448">
          <a:off x="7705039" y="357760"/>
          <a:ext cx="1482797" cy="1579418"/>
        </a:xfrm>
        <a:prstGeom xmlns:a="http://schemas.openxmlformats.org/drawingml/2006/main" prst="circular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60F8CB8-EFF4-C24D-9243-18ADDE11CCCC}" type="datetimeFigureOut">
              <a:rPr lang="en-US" smtClean="0"/>
              <a:t>10/18/2019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DB47625-AA1D-264A-ADE4-57677BB2F727}" type="slidenum">
              <a:rPr lang="en-US" smtClean="0"/>
              <a:t>‹#›</a:t>
            </a:fld>
            <a:endParaRPr lang="en-US"/>
          </a:p>
        </p:txBody>
      </p:sp>
    </p:spTree>
    <p:extLst>
      <p:ext uri="{BB962C8B-B14F-4D97-AF65-F5344CB8AC3E}">
        <p14:creationId xmlns:p14="http://schemas.microsoft.com/office/powerpoint/2010/main" val="125134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B47625-AA1D-264A-ADE4-57677BB2F727}" type="slidenum">
              <a:rPr lang="en-US" smtClean="0"/>
              <a:t>1</a:t>
            </a:fld>
            <a:endParaRPr lang="en-US"/>
          </a:p>
        </p:txBody>
      </p:sp>
    </p:spTree>
    <p:extLst>
      <p:ext uri="{BB962C8B-B14F-4D97-AF65-F5344CB8AC3E}">
        <p14:creationId xmlns:p14="http://schemas.microsoft.com/office/powerpoint/2010/main" val="138157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85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B47625-AA1D-264A-ADE4-57677BB2F727}" type="slidenum">
              <a:rPr lang="en-US" smtClean="0"/>
              <a:t>11</a:t>
            </a:fld>
            <a:endParaRPr lang="en-US"/>
          </a:p>
        </p:txBody>
      </p:sp>
    </p:spTree>
    <p:extLst>
      <p:ext uri="{BB962C8B-B14F-4D97-AF65-F5344CB8AC3E}">
        <p14:creationId xmlns:p14="http://schemas.microsoft.com/office/powerpoint/2010/main" val="151677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833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89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088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595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029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045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725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22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4825B-7758-DB4D-9BE9-48BB6CFAAD7F}" type="slidenum">
              <a:rPr lang="en-US" smtClean="0"/>
              <a:t>2</a:t>
            </a:fld>
            <a:endParaRPr lang="en-US"/>
          </a:p>
        </p:txBody>
      </p:sp>
    </p:spTree>
    <p:extLst>
      <p:ext uri="{BB962C8B-B14F-4D97-AF65-F5344CB8AC3E}">
        <p14:creationId xmlns:p14="http://schemas.microsoft.com/office/powerpoint/2010/main" val="724596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63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423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DB47625-AA1D-264A-ADE4-57677BB2F727}" type="slidenum">
              <a:rPr lang="en-US" smtClean="0"/>
              <a:t>22</a:t>
            </a:fld>
            <a:endParaRPr lang="en-US"/>
          </a:p>
        </p:txBody>
      </p:sp>
    </p:spTree>
    <p:extLst>
      <p:ext uri="{BB962C8B-B14F-4D97-AF65-F5344CB8AC3E}">
        <p14:creationId xmlns:p14="http://schemas.microsoft.com/office/powerpoint/2010/main" val="4088498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886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B47625-AA1D-264A-ADE4-57677BB2F727}" type="slidenum">
              <a:rPr lang="en-US" smtClean="0"/>
              <a:t>24</a:t>
            </a:fld>
            <a:endParaRPr lang="en-US"/>
          </a:p>
        </p:txBody>
      </p:sp>
    </p:spTree>
    <p:extLst>
      <p:ext uri="{BB962C8B-B14F-4D97-AF65-F5344CB8AC3E}">
        <p14:creationId xmlns:p14="http://schemas.microsoft.com/office/powerpoint/2010/main" val="1192892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B47625-AA1D-264A-ADE4-57677BB2F727}" type="slidenum">
              <a:rPr lang="en-US" smtClean="0"/>
              <a:t>25</a:t>
            </a:fld>
            <a:endParaRPr lang="en-US"/>
          </a:p>
        </p:txBody>
      </p:sp>
    </p:spTree>
    <p:extLst>
      <p:ext uri="{BB962C8B-B14F-4D97-AF65-F5344CB8AC3E}">
        <p14:creationId xmlns:p14="http://schemas.microsoft.com/office/powerpoint/2010/main" val="2465304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DB47625-AA1D-264A-ADE4-57677BB2F727}" type="slidenum">
              <a:rPr lang="en-US" smtClean="0"/>
              <a:t>26</a:t>
            </a:fld>
            <a:endParaRPr lang="en-US"/>
          </a:p>
        </p:txBody>
      </p:sp>
    </p:spTree>
    <p:extLst>
      <p:ext uri="{BB962C8B-B14F-4D97-AF65-F5344CB8AC3E}">
        <p14:creationId xmlns:p14="http://schemas.microsoft.com/office/powerpoint/2010/main" val="695010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B47625-AA1D-264A-ADE4-57677BB2F727}" type="slidenum">
              <a:rPr lang="en-US" smtClean="0"/>
              <a:t>27</a:t>
            </a:fld>
            <a:endParaRPr lang="en-US"/>
          </a:p>
        </p:txBody>
      </p:sp>
    </p:spTree>
    <p:extLst>
      <p:ext uri="{BB962C8B-B14F-4D97-AF65-F5344CB8AC3E}">
        <p14:creationId xmlns:p14="http://schemas.microsoft.com/office/powerpoint/2010/main" val="133290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B47625-AA1D-264A-ADE4-57677BB2F727}" type="slidenum">
              <a:rPr lang="en-US" smtClean="0"/>
              <a:t>3</a:t>
            </a:fld>
            <a:endParaRPr lang="en-US"/>
          </a:p>
        </p:txBody>
      </p:sp>
    </p:spTree>
    <p:extLst>
      <p:ext uri="{BB962C8B-B14F-4D97-AF65-F5344CB8AC3E}">
        <p14:creationId xmlns:p14="http://schemas.microsoft.com/office/powerpoint/2010/main" val="25453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B47625-AA1D-264A-ADE4-57677BB2F727}" type="slidenum">
              <a:rPr lang="en-US" smtClean="0"/>
              <a:t>4</a:t>
            </a:fld>
            <a:endParaRPr lang="en-US"/>
          </a:p>
        </p:txBody>
      </p:sp>
    </p:spTree>
    <p:extLst>
      <p:ext uri="{BB962C8B-B14F-4D97-AF65-F5344CB8AC3E}">
        <p14:creationId xmlns:p14="http://schemas.microsoft.com/office/powerpoint/2010/main" val="205579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B47625-AA1D-264A-ADE4-57677BB2F727}" type="slidenum">
              <a:rPr lang="en-US" smtClean="0"/>
              <a:t>5</a:t>
            </a:fld>
            <a:endParaRPr lang="en-US"/>
          </a:p>
        </p:txBody>
      </p:sp>
    </p:spTree>
    <p:extLst>
      <p:ext uri="{BB962C8B-B14F-4D97-AF65-F5344CB8AC3E}">
        <p14:creationId xmlns:p14="http://schemas.microsoft.com/office/powerpoint/2010/main" val="322910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9DB47625-AA1D-264A-ADE4-57677BB2F727}" type="slidenum">
              <a:rPr lang="en-US" smtClean="0"/>
              <a:t>6</a:t>
            </a:fld>
            <a:endParaRPr lang="en-US"/>
          </a:p>
        </p:txBody>
      </p:sp>
    </p:spTree>
    <p:extLst>
      <p:ext uri="{BB962C8B-B14F-4D97-AF65-F5344CB8AC3E}">
        <p14:creationId xmlns:p14="http://schemas.microsoft.com/office/powerpoint/2010/main" val="175875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DB47625-AA1D-264A-ADE4-57677BB2F727}" type="slidenum">
              <a:rPr lang="en-US" smtClean="0"/>
              <a:t>7</a:t>
            </a:fld>
            <a:endParaRPr lang="en-US"/>
          </a:p>
        </p:txBody>
      </p:sp>
    </p:spTree>
    <p:extLst>
      <p:ext uri="{BB962C8B-B14F-4D97-AF65-F5344CB8AC3E}">
        <p14:creationId xmlns:p14="http://schemas.microsoft.com/office/powerpoint/2010/main" val="280278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24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47625-AA1D-264A-ADE4-57677BB2F7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33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2C4F-85B3-9044-AF57-A0206EF993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9217CA-1A15-E242-B5AD-B9C6E17391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670E8B-362E-1940-B91F-E8C1643E1ECF}"/>
              </a:ext>
            </a:extLst>
          </p:cNvPr>
          <p:cNvSpPr>
            <a:spLocks noGrp="1"/>
          </p:cNvSpPr>
          <p:nvPr>
            <p:ph type="dt" sz="half" idx="10"/>
          </p:nvPr>
        </p:nvSpPr>
        <p:spPr/>
        <p:txBody>
          <a:bodyPr/>
          <a:lstStyle/>
          <a:p>
            <a:fld id="{194D3927-839E-1D41-821B-746A9A2CA51B}" type="datetimeFigureOut">
              <a:rPr lang="en-US" smtClean="0"/>
              <a:t>10/18/2019</a:t>
            </a:fld>
            <a:endParaRPr lang="en-US"/>
          </a:p>
        </p:txBody>
      </p:sp>
      <p:sp>
        <p:nvSpPr>
          <p:cNvPr id="5" name="Footer Placeholder 4">
            <a:extLst>
              <a:ext uri="{FF2B5EF4-FFF2-40B4-BE49-F238E27FC236}">
                <a16:creationId xmlns:a16="http://schemas.microsoft.com/office/drawing/2014/main" id="{FEFC9658-BBCB-7140-85A2-B7E423D8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AC3E6-822E-6B4E-B500-5991D839B128}"/>
              </a:ext>
            </a:extLst>
          </p:cNvPr>
          <p:cNvSpPr>
            <a:spLocks noGrp="1"/>
          </p:cNvSpPr>
          <p:nvPr>
            <p:ph type="sldNum" sz="quarter" idx="12"/>
          </p:nvPr>
        </p:nvSpPr>
        <p:spPr/>
        <p:txBody>
          <a:bodyPr/>
          <a:lstStyle/>
          <a:p>
            <a:fld id="{AEF93DBB-3690-8C4A-91B1-5305B8D80086}" type="slidenum">
              <a:rPr lang="en-US" smtClean="0"/>
              <a:t>‹#›</a:t>
            </a:fld>
            <a:endParaRPr lang="en-US"/>
          </a:p>
        </p:txBody>
      </p:sp>
    </p:spTree>
    <p:extLst>
      <p:ext uri="{BB962C8B-B14F-4D97-AF65-F5344CB8AC3E}">
        <p14:creationId xmlns:p14="http://schemas.microsoft.com/office/powerpoint/2010/main" val="178299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1F56-5AA7-5540-A217-E7008B5A8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4CE210-A775-694B-890A-41A213CCE4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26117-1A65-B24A-B2E4-E7F56651607E}"/>
              </a:ext>
            </a:extLst>
          </p:cNvPr>
          <p:cNvSpPr>
            <a:spLocks noGrp="1"/>
          </p:cNvSpPr>
          <p:nvPr>
            <p:ph type="dt" sz="half" idx="10"/>
          </p:nvPr>
        </p:nvSpPr>
        <p:spPr/>
        <p:txBody>
          <a:bodyPr/>
          <a:lstStyle/>
          <a:p>
            <a:fld id="{194D3927-839E-1D41-821B-746A9A2CA51B}" type="datetimeFigureOut">
              <a:rPr lang="en-US" smtClean="0"/>
              <a:t>10/18/2019</a:t>
            </a:fld>
            <a:endParaRPr lang="en-US"/>
          </a:p>
        </p:txBody>
      </p:sp>
      <p:sp>
        <p:nvSpPr>
          <p:cNvPr id="5" name="Footer Placeholder 4">
            <a:extLst>
              <a:ext uri="{FF2B5EF4-FFF2-40B4-BE49-F238E27FC236}">
                <a16:creationId xmlns:a16="http://schemas.microsoft.com/office/drawing/2014/main" id="{A401D6F4-AD1F-6B45-AED3-CBC144E60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9DFEF-893B-F24C-8330-8AFE2EA1F001}"/>
              </a:ext>
            </a:extLst>
          </p:cNvPr>
          <p:cNvSpPr>
            <a:spLocks noGrp="1"/>
          </p:cNvSpPr>
          <p:nvPr>
            <p:ph type="sldNum" sz="quarter" idx="12"/>
          </p:nvPr>
        </p:nvSpPr>
        <p:spPr/>
        <p:txBody>
          <a:bodyPr/>
          <a:lstStyle/>
          <a:p>
            <a:fld id="{AEF93DBB-3690-8C4A-91B1-5305B8D80086}" type="slidenum">
              <a:rPr lang="en-US" smtClean="0"/>
              <a:t>‹#›</a:t>
            </a:fld>
            <a:endParaRPr lang="en-US"/>
          </a:p>
        </p:txBody>
      </p:sp>
    </p:spTree>
    <p:extLst>
      <p:ext uri="{BB962C8B-B14F-4D97-AF65-F5344CB8AC3E}">
        <p14:creationId xmlns:p14="http://schemas.microsoft.com/office/powerpoint/2010/main" val="333283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74788-453A-044E-8CB5-18876CAE5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A1864B-E8C2-384D-8E6E-1963C94361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679F1-F125-944F-A26D-BFAEBEC53FF4}"/>
              </a:ext>
            </a:extLst>
          </p:cNvPr>
          <p:cNvSpPr>
            <a:spLocks noGrp="1"/>
          </p:cNvSpPr>
          <p:nvPr>
            <p:ph type="dt" sz="half" idx="10"/>
          </p:nvPr>
        </p:nvSpPr>
        <p:spPr/>
        <p:txBody>
          <a:bodyPr/>
          <a:lstStyle/>
          <a:p>
            <a:fld id="{194D3927-839E-1D41-821B-746A9A2CA51B}" type="datetimeFigureOut">
              <a:rPr lang="en-US" smtClean="0"/>
              <a:t>10/18/2019</a:t>
            </a:fld>
            <a:endParaRPr lang="en-US"/>
          </a:p>
        </p:txBody>
      </p:sp>
      <p:sp>
        <p:nvSpPr>
          <p:cNvPr id="5" name="Footer Placeholder 4">
            <a:extLst>
              <a:ext uri="{FF2B5EF4-FFF2-40B4-BE49-F238E27FC236}">
                <a16:creationId xmlns:a16="http://schemas.microsoft.com/office/drawing/2014/main" id="{3D3A6603-33FD-5A4E-9728-EC891F060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BD643-8165-004E-962B-4C2AAC7337BA}"/>
              </a:ext>
            </a:extLst>
          </p:cNvPr>
          <p:cNvSpPr>
            <a:spLocks noGrp="1"/>
          </p:cNvSpPr>
          <p:nvPr>
            <p:ph type="sldNum" sz="quarter" idx="12"/>
          </p:nvPr>
        </p:nvSpPr>
        <p:spPr/>
        <p:txBody>
          <a:bodyPr/>
          <a:lstStyle/>
          <a:p>
            <a:fld id="{AEF93DBB-3690-8C4A-91B1-5305B8D80086}" type="slidenum">
              <a:rPr lang="en-US" smtClean="0"/>
              <a:t>‹#›</a:t>
            </a:fld>
            <a:endParaRPr lang="en-US"/>
          </a:p>
        </p:txBody>
      </p:sp>
    </p:spTree>
    <p:extLst>
      <p:ext uri="{BB962C8B-B14F-4D97-AF65-F5344CB8AC3E}">
        <p14:creationId xmlns:p14="http://schemas.microsoft.com/office/powerpoint/2010/main" val="120748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241904" y="181429"/>
            <a:ext cx="11710747"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noProof="0" dirty="0"/>
          </a:p>
        </p:txBody>
      </p:sp>
      <p:sp>
        <p:nvSpPr>
          <p:cNvPr id="12" name="Text Placeholder 2"/>
          <p:cNvSpPr>
            <a:spLocks noGrp="1"/>
          </p:cNvSpPr>
          <p:nvPr>
            <p:ph type="body" idx="14" hasCustomPrompt="1"/>
          </p:nvPr>
        </p:nvSpPr>
        <p:spPr>
          <a:xfrm>
            <a:off x="720000" y="2754276"/>
            <a:ext cx="6175828"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DATE: 3 October 2014</a:t>
            </a:r>
          </a:p>
        </p:txBody>
      </p:sp>
      <p:sp>
        <p:nvSpPr>
          <p:cNvPr id="15" name="Title 14"/>
          <p:cNvSpPr>
            <a:spLocks noGrp="1"/>
          </p:cNvSpPr>
          <p:nvPr>
            <p:ph type="title" hasCustomPrompt="1"/>
          </p:nvPr>
        </p:nvSpPr>
        <p:spPr>
          <a:xfrm>
            <a:off x="720000" y="1484784"/>
            <a:ext cx="8544000" cy="648000"/>
          </a:xfrm>
        </p:spPr>
        <p:txBody>
          <a:bodyPr/>
          <a:lstStyle/>
          <a:p>
            <a:r>
              <a:rPr lang="en-US" dirty="0"/>
              <a:t>Click to edit master title style</a:t>
            </a:r>
            <a:endParaRPr lang="en-AU" dirty="0"/>
          </a:p>
        </p:txBody>
      </p:sp>
      <p:sp>
        <p:nvSpPr>
          <p:cNvPr id="17" name="Text Placeholder 16"/>
          <p:cNvSpPr>
            <a:spLocks noGrp="1"/>
          </p:cNvSpPr>
          <p:nvPr>
            <p:ph type="body" sz="quarter" idx="15" hasCustomPrompt="1"/>
          </p:nvPr>
        </p:nvSpPr>
        <p:spPr>
          <a:xfrm>
            <a:off x="720000" y="2133600"/>
            <a:ext cx="8542867" cy="503238"/>
          </a:xfrm>
        </p:spPr>
        <p:txBody>
          <a:bodyPr/>
          <a:lstStyle>
            <a:lvl1pPr marL="0" indent="0">
              <a:buNone/>
              <a:defRPr cap="all" baseline="0">
                <a:solidFill>
                  <a:schemeClr val="accent1"/>
                </a:solidFill>
                <a:latin typeface="+mj-lt"/>
              </a:defRPr>
            </a:lvl1pPr>
          </a:lstStyle>
          <a:p>
            <a:pPr lvl="0"/>
            <a:r>
              <a:rPr lang="en-AU" dirty="0"/>
              <a:t>Click to ADD SUBTITLE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8117" y="181429"/>
            <a:ext cx="2037600" cy="762730"/>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b="35463"/>
          <a:stretch/>
        </p:blipFill>
        <p:spPr>
          <a:xfrm>
            <a:off x="241904" y="3067670"/>
            <a:ext cx="11710747" cy="3611293"/>
          </a:xfrm>
          <a:prstGeom prst="rect">
            <a:avLst/>
          </a:prstGeom>
        </p:spPr>
      </p:pic>
    </p:spTree>
    <p:extLst>
      <p:ext uri="{BB962C8B-B14F-4D97-AF65-F5344CB8AC3E}">
        <p14:creationId xmlns:p14="http://schemas.microsoft.com/office/powerpoint/2010/main" val="868707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4" name="Rectangle 13"/>
          <p:cNvSpPr/>
          <p:nvPr userDrawn="1"/>
        </p:nvSpPr>
        <p:spPr>
          <a:xfrm>
            <a:off x="241904" y="181429"/>
            <a:ext cx="11710800"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noProof="0" dirty="0"/>
          </a:p>
        </p:txBody>
      </p:sp>
      <p:sp>
        <p:nvSpPr>
          <p:cNvPr id="19" name="Text Placeholder 2"/>
          <p:cNvSpPr>
            <a:spLocks noGrp="1"/>
          </p:cNvSpPr>
          <p:nvPr>
            <p:ph type="body" idx="14" hasCustomPrompt="1"/>
          </p:nvPr>
        </p:nvSpPr>
        <p:spPr>
          <a:xfrm>
            <a:off x="5608410" y="6183276"/>
            <a:ext cx="5772668"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DATE: 3 October 2014</a:t>
            </a:r>
          </a:p>
        </p:txBody>
      </p:sp>
      <p:sp>
        <p:nvSpPr>
          <p:cNvPr id="21" name="Title 20"/>
          <p:cNvSpPr>
            <a:spLocks noGrp="1"/>
          </p:cNvSpPr>
          <p:nvPr>
            <p:ph type="title" hasCustomPrompt="1"/>
          </p:nvPr>
        </p:nvSpPr>
        <p:spPr>
          <a:xfrm>
            <a:off x="5639120" y="2708920"/>
            <a:ext cx="5665556" cy="648000"/>
          </a:xfrm>
        </p:spPr>
        <p:txBody>
          <a:bodyPr/>
          <a:lstStyle>
            <a:lvl1pPr>
              <a:defRPr/>
            </a:lvl1pPr>
          </a:lstStyle>
          <a:p>
            <a:r>
              <a:rPr lang="en-US" dirty="0"/>
              <a:t>Click to add title</a:t>
            </a:r>
            <a:endParaRPr lang="en-AU" dirty="0"/>
          </a:p>
        </p:txBody>
      </p:sp>
      <p:sp>
        <p:nvSpPr>
          <p:cNvPr id="23" name="Text Placeholder 22"/>
          <p:cNvSpPr>
            <a:spLocks noGrp="1"/>
          </p:cNvSpPr>
          <p:nvPr>
            <p:ph type="body" sz="quarter" idx="15" hasCustomPrompt="1"/>
          </p:nvPr>
        </p:nvSpPr>
        <p:spPr>
          <a:xfrm>
            <a:off x="5638360" y="3357564"/>
            <a:ext cx="5666316" cy="503237"/>
          </a:xfrm>
        </p:spPr>
        <p:txBody>
          <a:bodyPr/>
          <a:lstStyle>
            <a:lvl1pPr marL="0" indent="0">
              <a:buNone/>
              <a:defRPr cap="all" baseline="0">
                <a:solidFill>
                  <a:schemeClr val="accent1"/>
                </a:solidFill>
                <a:latin typeface="+mj-lt"/>
              </a:defRPr>
            </a:lvl1pPr>
          </a:lstStyle>
          <a:p>
            <a:pPr lvl="0"/>
            <a:r>
              <a:rPr lang="en-AU" dirty="0"/>
              <a:t>Click to add subtitle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369" y="181429"/>
            <a:ext cx="2037600" cy="762730"/>
          </a:xfrm>
          <a:prstGeom prst="rect">
            <a:avLst/>
          </a:prstGeom>
        </p:spPr>
      </p:pic>
      <p:pic>
        <p:nvPicPr>
          <p:cNvPr id="9" name="Picture 8" descr="MAC21_190.5x254_PowerPoint_Images_Cov v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95" y="0"/>
            <a:ext cx="4383024" cy="6858000"/>
          </a:xfrm>
          <a:prstGeom prst="rect">
            <a:avLst/>
          </a:prstGeom>
        </p:spPr>
      </p:pic>
    </p:spTree>
    <p:extLst>
      <p:ext uri="{BB962C8B-B14F-4D97-AF65-F5344CB8AC3E}">
        <p14:creationId xmlns:p14="http://schemas.microsoft.com/office/powerpoint/2010/main" val="854800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74638"/>
            <a:ext cx="8458276" cy="648000"/>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720000" y="6381329"/>
            <a:ext cx="5376597" cy="365125"/>
          </a:xfr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8737600" y="6381329"/>
            <a:ext cx="2844800" cy="365125"/>
          </a:xfrm>
        </p:spPr>
        <p:txBody>
          <a:bodyPr/>
          <a:lstStyle>
            <a:lvl1pPr>
              <a:defRPr sz="1050"/>
            </a:lvl1pPr>
          </a:lstStyle>
          <a:p>
            <a:fld id="{D9C42BCC-44E8-4F98-A8FE-EAF16D8C1E6E}" type="slidenum">
              <a:rPr lang="en-AU" smtClean="0"/>
              <a:pPr/>
              <a:t>‹#›</a:t>
            </a:fld>
            <a:endParaRPr lang="en-AU"/>
          </a:p>
        </p:txBody>
      </p:sp>
      <p:sp>
        <p:nvSpPr>
          <p:cNvPr id="7" name="Text Placeholder 16"/>
          <p:cNvSpPr>
            <a:spLocks noGrp="1"/>
          </p:cNvSpPr>
          <p:nvPr>
            <p:ph type="body" sz="quarter" idx="15" hasCustomPrompt="1"/>
          </p:nvPr>
        </p:nvSpPr>
        <p:spPr>
          <a:xfrm>
            <a:off x="720000" y="908720"/>
            <a:ext cx="8542867" cy="443830"/>
          </a:xfrm>
        </p:spPr>
        <p:txBody>
          <a:bodyPr/>
          <a:lstStyle>
            <a:lvl1pPr marL="0" indent="0">
              <a:buNone/>
              <a:defRPr cap="all" baseline="0">
                <a:solidFill>
                  <a:schemeClr val="accent1"/>
                </a:solidFill>
                <a:latin typeface="+mj-lt"/>
              </a:defRPr>
            </a:lvl1pPr>
          </a:lstStyle>
          <a:p>
            <a:pPr lvl="0"/>
            <a:r>
              <a:rPr lang="en-AU" dirty="0"/>
              <a:t>Click to ADD SUBTITLE </a:t>
            </a:r>
          </a:p>
        </p:txBody>
      </p:sp>
      <p:sp>
        <p:nvSpPr>
          <p:cNvPr id="9" name="Text Placeholder 8"/>
          <p:cNvSpPr>
            <a:spLocks noGrp="1"/>
          </p:cNvSpPr>
          <p:nvPr>
            <p:ph type="body" sz="quarter" idx="17"/>
          </p:nvPr>
        </p:nvSpPr>
        <p:spPr>
          <a:xfrm>
            <a:off x="720000" y="1620000"/>
            <a:ext cx="5220000" cy="4529137"/>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8"/>
          <p:cNvSpPr>
            <a:spLocks noGrp="1"/>
          </p:cNvSpPr>
          <p:nvPr>
            <p:ph type="body" sz="quarter" idx="18"/>
          </p:nvPr>
        </p:nvSpPr>
        <p:spPr>
          <a:xfrm>
            <a:off x="6362400" y="1620000"/>
            <a:ext cx="5220000" cy="4529137"/>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5245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241904" y="181429"/>
            <a:ext cx="11710747"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noProof="0" dirty="0"/>
          </a:p>
        </p:txBody>
      </p:sp>
      <p:sp>
        <p:nvSpPr>
          <p:cNvPr id="12" name="Text Placeholder 2"/>
          <p:cNvSpPr>
            <a:spLocks noGrp="1"/>
          </p:cNvSpPr>
          <p:nvPr>
            <p:ph type="body" idx="14" hasCustomPrompt="1"/>
          </p:nvPr>
        </p:nvSpPr>
        <p:spPr>
          <a:xfrm>
            <a:off x="720000" y="2754276"/>
            <a:ext cx="6175828"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DATE: 3 October 2014</a:t>
            </a:r>
          </a:p>
        </p:txBody>
      </p:sp>
      <p:sp>
        <p:nvSpPr>
          <p:cNvPr id="15" name="Title 14"/>
          <p:cNvSpPr>
            <a:spLocks noGrp="1"/>
          </p:cNvSpPr>
          <p:nvPr>
            <p:ph type="title" hasCustomPrompt="1"/>
          </p:nvPr>
        </p:nvSpPr>
        <p:spPr>
          <a:xfrm>
            <a:off x="720000" y="1484784"/>
            <a:ext cx="8544000" cy="648000"/>
          </a:xfrm>
        </p:spPr>
        <p:txBody>
          <a:bodyPr/>
          <a:lstStyle/>
          <a:p>
            <a:r>
              <a:rPr lang="en-US" dirty="0"/>
              <a:t>Click to edit master title style</a:t>
            </a:r>
            <a:endParaRPr lang="en-AU" dirty="0"/>
          </a:p>
        </p:txBody>
      </p:sp>
      <p:sp>
        <p:nvSpPr>
          <p:cNvPr id="17" name="Text Placeholder 16"/>
          <p:cNvSpPr>
            <a:spLocks noGrp="1"/>
          </p:cNvSpPr>
          <p:nvPr>
            <p:ph type="body" sz="quarter" idx="15" hasCustomPrompt="1"/>
          </p:nvPr>
        </p:nvSpPr>
        <p:spPr>
          <a:xfrm>
            <a:off x="720000" y="2133600"/>
            <a:ext cx="8542867" cy="503238"/>
          </a:xfrm>
        </p:spPr>
        <p:txBody>
          <a:bodyPr/>
          <a:lstStyle>
            <a:lvl1pPr marL="0" indent="0">
              <a:buNone/>
              <a:defRPr cap="all" baseline="0">
                <a:solidFill>
                  <a:schemeClr val="accent1"/>
                </a:solidFill>
                <a:latin typeface="+mj-lt"/>
              </a:defRPr>
            </a:lvl1pPr>
          </a:lstStyle>
          <a:p>
            <a:pPr lvl="0"/>
            <a:r>
              <a:rPr lang="en-AU" dirty="0"/>
              <a:t>Click to ADD SUBTITLE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8117" y="181429"/>
            <a:ext cx="2037600" cy="762730"/>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b="35463"/>
          <a:stretch/>
        </p:blipFill>
        <p:spPr>
          <a:xfrm>
            <a:off x="241904" y="3067670"/>
            <a:ext cx="11710747" cy="3611293"/>
          </a:xfrm>
          <a:prstGeom prst="rect">
            <a:avLst/>
          </a:prstGeom>
        </p:spPr>
      </p:pic>
    </p:spTree>
    <p:extLst>
      <p:ext uri="{BB962C8B-B14F-4D97-AF65-F5344CB8AC3E}">
        <p14:creationId xmlns:p14="http://schemas.microsoft.com/office/powerpoint/2010/main" val="70449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241904" y="181429"/>
            <a:ext cx="11710747"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noProof="0" dirty="0"/>
          </a:p>
        </p:txBody>
      </p:sp>
      <p:sp>
        <p:nvSpPr>
          <p:cNvPr id="12" name="Text Placeholder 2"/>
          <p:cNvSpPr>
            <a:spLocks noGrp="1"/>
          </p:cNvSpPr>
          <p:nvPr>
            <p:ph type="body" idx="14" hasCustomPrompt="1"/>
          </p:nvPr>
        </p:nvSpPr>
        <p:spPr>
          <a:xfrm>
            <a:off x="720000" y="2754276"/>
            <a:ext cx="6175828"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DATE: 3 October 2014</a:t>
            </a:r>
          </a:p>
        </p:txBody>
      </p:sp>
      <p:sp>
        <p:nvSpPr>
          <p:cNvPr id="15" name="Title 14"/>
          <p:cNvSpPr>
            <a:spLocks noGrp="1"/>
          </p:cNvSpPr>
          <p:nvPr>
            <p:ph type="title" hasCustomPrompt="1"/>
          </p:nvPr>
        </p:nvSpPr>
        <p:spPr>
          <a:xfrm>
            <a:off x="720000" y="1484784"/>
            <a:ext cx="8544000" cy="648000"/>
          </a:xfrm>
        </p:spPr>
        <p:txBody>
          <a:bodyPr/>
          <a:lstStyle/>
          <a:p>
            <a:r>
              <a:rPr lang="en-US" dirty="0"/>
              <a:t>Click to edit master title style</a:t>
            </a:r>
            <a:endParaRPr lang="en-AU" dirty="0"/>
          </a:p>
        </p:txBody>
      </p:sp>
      <p:sp>
        <p:nvSpPr>
          <p:cNvPr id="17" name="Text Placeholder 16"/>
          <p:cNvSpPr>
            <a:spLocks noGrp="1"/>
          </p:cNvSpPr>
          <p:nvPr>
            <p:ph type="body" sz="quarter" idx="15" hasCustomPrompt="1"/>
          </p:nvPr>
        </p:nvSpPr>
        <p:spPr>
          <a:xfrm>
            <a:off x="720000" y="2133600"/>
            <a:ext cx="8542867" cy="503238"/>
          </a:xfrm>
        </p:spPr>
        <p:txBody>
          <a:bodyPr/>
          <a:lstStyle>
            <a:lvl1pPr marL="0" indent="0">
              <a:buNone/>
              <a:defRPr cap="all" baseline="0">
                <a:solidFill>
                  <a:schemeClr val="accent1"/>
                </a:solidFill>
                <a:latin typeface="+mj-lt"/>
              </a:defRPr>
            </a:lvl1pPr>
          </a:lstStyle>
          <a:p>
            <a:pPr lvl="0"/>
            <a:r>
              <a:rPr lang="en-AU" dirty="0"/>
              <a:t>Click to ADD SUBTITLE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8117" y="181429"/>
            <a:ext cx="2037600" cy="762730"/>
          </a:xfrm>
          <a:prstGeom prst="rect">
            <a:avLst/>
          </a:prstGeom>
        </p:spPr>
      </p:pic>
      <p:sp>
        <p:nvSpPr>
          <p:cNvPr id="2" name="Rectangle 1"/>
          <p:cNvSpPr/>
          <p:nvPr userDrawn="1"/>
        </p:nvSpPr>
        <p:spPr>
          <a:xfrm>
            <a:off x="241904" y="3062172"/>
            <a:ext cx="4722971" cy="3633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Placeholder 9" descr="Section_Image.jpg"/>
          <p:cNvPicPr>
            <a:picLocks/>
          </p:cNvPicPr>
          <p:nvPr userDrawn="1"/>
        </p:nvPicPr>
        <p:blipFill rotWithShape="1">
          <a:blip r:embed="rId3">
            <a:extLst>
              <a:ext uri="{28A0092B-C50C-407E-A947-70E740481C1C}">
                <a14:useLocalDpi xmlns:a14="http://schemas.microsoft.com/office/drawing/2010/main" val="0"/>
              </a:ext>
            </a:extLst>
          </a:blip>
          <a:srcRect l="11403" t="15468" r="100" b="1049"/>
          <a:stretch/>
        </p:blipFill>
        <p:spPr>
          <a:xfrm>
            <a:off x="4964875" y="3062172"/>
            <a:ext cx="6987287" cy="363240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16959" y="3448840"/>
            <a:ext cx="1943987" cy="3239978"/>
          </a:xfrm>
          <a:prstGeom prst="rect">
            <a:avLst/>
          </a:prstGeom>
        </p:spPr>
      </p:pic>
      <p:sp>
        <p:nvSpPr>
          <p:cNvPr id="11" name="TextBox 10"/>
          <p:cNvSpPr txBox="1"/>
          <p:nvPr userDrawn="1"/>
        </p:nvSpPr>
        <p:spPr>
          <a:xfrm>
            <a:off x="8046796" y="5910035"/>
            <a:ext cx="3591442" cy="655675"/>
          </a:xfrm>
          <a:prstGeom prst="rect">
            <a:avLst/>
          </a:prstGeom>
          <a:solidFill>
            <a:schemeClr val="accent1"/>
          </a:solidFill>
        </p:spPr>
        <p:txBody>
          <a:bodyPr wrap="square" rtlCol="0" anchor="ctr" anchorCtr="0">
            <a:normAutofit fontScale="77500" lnSpcReduction="20000"/>
          </a:bodyPr>
          <a:lstStyle/>
          <a:p>
            <a:r>
              <a:rPr lang="en-AU" sz="1200" dirty="0">
                <a:solidFill>
                  <a:schemeClr val="bg1"/>
                </a:solidFill>
                <a:latin typeface="Arial"/>
                <a:cs typeface="Arial"/>
              </a:rPr>
              <a:t>Note to user: Replace this image with your own.</a:t>
            </a:r>
          </a:p>
          <a:p>
            <a:pPr marL="266700" indent="-266700">
              <a:buFont typeface="Wingdings" panose="05000000000000000000" pitchFamily="2" charset="2"/>
              <a:buChar char="§"/>
            </a:pPr>
            <a:r>
              <a:rPr lang="en-AU" sz="1200" dirty="0">
                <a:solidFill>
                  <a:schemeClr val="bg1"/>
                </a:solidFill>
                <a:latin typeface="Arial"/>
                <a:cs typeface="Arial"/>
              </a:rPr>
              <a:t>Right click on this Placeholder box</a:t>
            </a:r>
          </a:p>
          <a:p>
            <a:pPr marL="266700" lvl="2" indent="-266700">
              <a:buFont typeface="Wingdings" panose="05000000000000000000" pitchFamily="2" charset="2"/>
              <a:buChar char="§"/>
            </a:pPr>
            <a:r>
              <a:rPr lang="en-AU" sz="1200" dirty="0">
                <a:solidFill>
                  <a:schemeClr val="bg1"/>
                </a:solidFill>
                <a:latin typeface="Arial"/>
                <a:cs typeface="Arial"/>
              </a:rPr>
              <a:t>Replace image</a:t>
            </a:r>
          </a:p>
          <a:p>
            <a:pPr marL="266700" lvl="2" indent="-266700">
              <a:buFont typeface="Wingdings" panose="05000000000000000000" pitchFamily="2" charset="2"/>
              <a:buChar char="§"/>
            </a:pPr>
            <a:r>
              <a:rPr lang="en-AU" sz="1200" dirty="0">
                <a:solidFill>
                  <a:schemeClr val="bg1"/>
                </a:solidFill>
                <a:latin typeface="Arial"/>
                <a:cs typeface="Arial"/>
              </a:rPr>
              <a:t>Select image and click ‘Resize image to fit in placeholder’)</a:t>
            </a:r>
          </a:p>
        </p:txBody>
      </p:sp>
    </p:spTree>
    <p:extLst>
      <p:ext uri="{BB962C8B-B14F-4D97-AF65-F5344CB8AC3E}">
        <p14:creationId xmlns:p14="http://schemas.microsoft.com/office/powerpoint/2010/main" val="2236117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251428" y="181429"/>
            <a:ext cx="11703337"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noProof="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8117" y="181429"/>
            <a:ext cx="2037600" cy="762730"/>
          </a:xfrm>
          <a:prstGeom prst="rect">
            <a:avLst/>
          </a:prstGeom>
        </p:spPr>
      </p:pic>
      <p:pic>
        <p:nvPicPr>
          <p:cNvPr id="9" name="Picture Placeholder 9" descr="Section_Image.jpg"/>
          <p:cNvPicPr>
            <a:picLocks noChangeAspect="1"/>
          </p:cNvPicPr>
          <p:nvPr userDrawn="1"/>
        </p:nvPicPr>
        <p:blipFill rotWithShape="1">
          <a:blip r:embed="rId3">
            <a:extLst>
              <a:ext uri="{28A0092B-C50C-407E-A947-70E740481C1C}">
                <a14:useLocalDpi xmlns:a14="http://schemas.microsoft.com/office/drawing/2010/main" val="0"/>
              </a:ext>
            </a:extLst>
          </a:blip>
          <a:srcRect l="561" t="15597" r="462" b="1605"/>
          <a:stretch/>
        </p:blipFill>
        <p:spPr>
          <a:xfrm>
            <a:off x="251429" y="1257301"/>
            <a:ext cx="11706850" cy="5419724"/>
          </a:xfrm>
          <a:prstGeom prst="rect">
            <a:avLst/>
          </a:prstGeom>
          <a:ln>
            <a:noFill/>
          </a:ln>
        </p:spPr>
      </p:pic>
      <p:sp>
        <p:nvSpPr>
          <p:cNvPr id="11" name="Title 1"/>
          <p:cNvSpPr>
            <a:spLocks noGrp="1"/>
          </p:cNvSpPr>
          <p:nvPr>
            <p:ph type="title"/>
          </p:nvPr>
        </p:nvSpPr>
        <p:spPr>
          <a:xfrm>
            <a:off x="720000" y="2863019"/>
            <a:ext cx="8045752" cy="608315"/>
          </a:xfrm>
        </p:spPr>
        <p:txBody>
          <a:bodyPr/>
          <a:lstStyle>
            <a:lvl1pPr>
              <a:defRPr>
                <a:solidFill>
                  <a:schemeClr val="tx1"/>
                </a:solidFill>
              </a:defRPr>
            </a:lvl1pPr>
          </a:lstStyle>
          <a:p>
            <a:r>
              <a:rPr lang="en-US"/>
              <a:t>Click to edit Master title style</a:t>
            </a:r>
            <a:endParaRPr lang="en-AU" dirty="0"/>
          </a:p>
        </p:txBody>
      </p:sp>
      <p:sp>
        <p:nvSpPr>
          <p:cNvPr id="13" name="Text Placeholder 16"/>
          <p:cNvSpPr>
            <a:spLocks noGrp="1"/>
          </p:cNvSpPr>
          <p:nvPr>
            <p:ph type="body" sz="quarter" idx="15" hasCustomPrompt="1"/>
          </p:nvPr>
        </p:nvSpPr>
        <p:spPr>
          <a:xfrm>
            <a:off x="720000" y="3485114"/>
            <a:ext cx="6407150" cy="503238"/>
          </a:xfrm>
        </p:spPr>
        <p:txBody>
          <a:bodyPr/>
          <a:lstStyle>
            <a:lvl1pPr marL="0" indent="0">
              <a:buNone/>
              <a:defRPr cap="all" baseline="0">
                <a:solidFill>
                  <a:schemeClr val="tx1"/>
                </a:solidFill>
                <a:latin typeface="+mj-lt"/>
              </a:defRPr>
            </a:lvl1pPr>
          </a:lstStyle>
          <a:p>
            <a:pPr lvl="0"/>
            <a:r>
              <a:rPr lang="en-AU" dirty="0"/>
              <a:t>Click to ADD SUBTITLE</a:t>
            </a:r>
          </a:p>
        </p:txBody>
      </p:sp>
      <p:sp>
        <p:nvSpPr>
          <p:cNvPr id="14" name="TextBox 13"/>
          <p:cNvSpPr txBox="1"/>
          <p:nvPr userDrawn="1"/>
        </p:nvSpPr>
        <p:spPr>
          <a:xfrm>
            <a:off x="342605" y="5842000"/>
            <a:ext cx="3591442" cy="655675"/>
          </a:xfrm>
          <a:prstGeom prst="rect">
            <a:avLst/>
          </a:prstGeom>
          <a:solidFill>
            <a:schemeClr val="accent1"/>
          </a:solidFill>
        </p:spPr>
        <p:txBody>
          <a:bodyPr wrap="square" rtlCol="0" anchor="ctr" anchorCtr="0">
            <a:normAutofit fontScale="77500" lnSpcReduction="20000"/>
          </a:bodyPr>
          <a:lstStyle/>
          <a:p>
            <a:r>
              <a:rPr lang="en-AU" sz="1200" dirty="0">
                <a:solidFill>
                  <a:schemeClr val="bg1"/>
                </a:solidFill>
                <a:latin typeface="Arial"/>
                <a:cs typeface="Arial"/>
              </a:rPr>
              <a:t>Note to user: Replace this image with your own.</a:t>
            </a:r>
          </a:p>
          <a:p>
            <a:pPr marL="266700" indent="-266700">
              <a:buFont typeface="Wingdings" panose="05000000000000000000" pitchFamily="2" charset="2"/>
              <a:buChar char="§"/>
            </a:pPr>
            <a:r>
              <a:rPr lang="en-AU" sz="1200" dirty="0">
                <a:solidFill>
                  <a:schemeClr val="bg1"/>
                </a:solidFill>
                <a:latin typeface="Arial"/>
                <a:cs typeface="Arial"/>
              </a:rPr>
              <a:t>Right click on this Placeholder box</a:t>
            </a:r>
          </a:p>
          <a:p>
            <a:pPr marL="266700" lvl="2" indent="-266700">
              <a:buFont typeface="Wingdings" panose="05000000000000000000" pitchFamily="2" charset="2"/>
              <a:buChar char="§"/>
            </a:pPr>
            <a:r>
              <a:rPr lang="en-AU" sz="1200" dirty="0">
                <a:solidFill>
                  <a:schemeClr val="bg1"/>
                </a:solidFill>
                <a:latin typeface="Arial"/>
                <a:cs typeface="Arial"/>
              </a:rPr>
              <a:t>Replace image</a:t>
            </a:r>
          </a:p>
          <a:p>
            <a:pPr marL="266700" lvl="2" indent="-266700">
              <a:buFont typeface="Wingdings" panose="05000000000000000000" pitchFamily="2" charset="2"/>
              <a:buChar char="§"/>
            </a:pPr>
            <a:r>
              <a:rPr lang="en-AU" sz="1200" dirty="0">
                <a:solidFill>
                  <a:schemeClr val="bg1"/>
                </a:solidFill>
                <a:latin typeface="Arial"/>
                <a:cs typeface="Arial"/>
              </a:rPr>
              <a:t>Select image and click ‘Resize image to fit in placeholder’)</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83457" y="3502203"/>
            <a:ext cx="3174822" cy="3174822"/>
          </a:xfrm>
          <a:prstGeom prst="rect">
            <a:avLst/>
          </a:prstGeom>
        </p:spPr>
      </p:pic>
    </p:spTree>
    <p:extLst>
      <p:ext uri="{BB962C8B-B14F-4D97-AF65-F5344CB8AC3E}">
        <p14:creationId xmlns:p14="http://schemas.microsoft.com/office/powerpoint/2010/main" val="1802629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13"/>
          <p:cNvSpPr/>
          <p:nvPr userDrawn="1"/>
        </p:nvSpPr>
        <p:spPr>
          <a:xfrm>
            <a:off x="241904" y="181429"/>
            <a:ext cx="11710800"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noProof="0" dirty="0"/>
          </a:p>
        </p:txBody>
      </p:sp>
      <p:sp>
        <p:nvSpPr>
          <p:cNvPr id="19" name="Text Placeholder 2"/>
          <p:cNvSpPr>
            <a:spLocks noGrp="1"/>
          </p:cNvSpPr>
          <p:nvPr>
            <p:ph type="body" idx="14" hasCustomPrompt="1"/>
          </p:nvPr>
        </p:nvSpPr>
        <p:spPr>
          <a:xfrm>
            <a:off x="5608410" y="6183276"/>
            <a:ext cx="5772668"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DATE: 3 October 2014</a:t>
            </a:r>
          </a:p>
        </p:txBody>
      </p:sp>
      <p:sp>
        <p:nvSpPr>
          <p:cNvPr id="21" name="Title 20"/>
          <p:cNvSpPr>
            <a:spLocks noGrp="1"/>
          </p:cNvSpPr>
          <p:nvPr>
            <p:ph type="title" hasCustomPrompt="1"/>
          </p:nvPr>
        </p:nvSpPr>
        <p:spPr>
          <a:xfrm>
            <a:off x="5639120" y="2708920"/>
            <a:ext cx="5665556" cy="648000"/>
          </a:xfrm>
        </p:spPr>
        <p:txBody>
          <a:bodyPr/>
          <a:lstStyle>
            <a:lvl1pPr>
              <a:defRPr/>
            </a:lvl1pPr>
          </a:lstStyle>
          <a:p>
            <a:r>
              <a:rPr lang="en-US" dirty="0"/>
              <a:t>Click to add title</a:t>
            </a:r>
            <a:endParaRPr lang="en-AU" dirty="0"/>
          </a:p>
        </p:txBody>
      </p:sp>
      <p:sp>
        <p:nvSpPr>
          <p:cNvPr id="23" name="Text Placeholder 22"/>
          <p:cNvSpPr>
            <a:spLocks noGrp="1"/>
          </p:cNvSpPr>
          <p:nvPr>
            <p:ph type="body" sz="quarter" idx="15" hasCustomPrompt="1"/>
          </p:nvPr>
        </p:nvSpPr>
        <p:spPr>
          <a:xfrm>
            <a:off x="5638360" y="3357564"/>
            <a:ext cx="5666316" cy="503237"/>
          </a:xfrm>
        </p:spPr>
        <p:txBody>
          <a:bodyPr/>
          <a:lstStyle>
            <a:lvl1pPr marL="0" indent="0">
              <a:buNone/>
              <a:defRPr cap="all" baseline="0">
                <a:solidFill>
                  <a:schemeClr val="accent1"/>
                </a:solidFill>
                <a:latin typeface="+mj-lt"/>
              </a:defRPr>
            </a:lvl1pPr>
          </a:lstStyle>
          <a:p>
            <a:pPr lvl="0"/>
            <a:r>
              <a:rPr lang="en-AU" dirty="0"/>
              <a:t>Click to add subtitle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369" y="181429"/>
            <a:ext cx="2037600" cy="762730"/>
          </a:xfrm>
          <a:prstGeom prst="rect">
            <a:avLst/>
          </a:prstGeom>
        </p:spPr>
      </p:pic>
      <p:pic>
        <p:nvPicPr>
          <p:cNvPr id="9" name="Picture 8" descr="MAC21_190.5x254_PowerPoint_Images_Cov v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95" y="0"/>
            <a:ext cx="4383024" cy="6858000"/>
          </a:xfrm>
          <a:prstGeom prst="rect">
            <a:avLst/>
          </a:prstGeom>
        </p:spPr>
      </p:pic>
    </p:spTree>
    <p:extLst>
      <p:ext uri="{BB962C8B-B14F-4D97-AF65-F5344CB8AC3E}">
        <p14:creationId xmlns:p14="http://schemas.microsoft.com/office/powerpoint/2010/main" val="435723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74638"/>
            <a:ext cx="8458276" cy="648000"/>
          </a:xfrm>
        </p:spPr>
        <p:txBody>
          <a:bodyPr/>
          <a:lstStyle/>
          <a:p>
            <a:r>
              <a:rPr lang="en-US" dirty="0"/>
              <a:t>Click to edit master title style</a:t>
            </a:r>
            <a:endParaRPr lang="en-AU" dirty="0"/>
          </a:p>
        </p:txBody>
      </p:sp>
      <p:sp>
        <p:nvSpPr>
          <p:cNvPr id="3" name="Content Placeholder 2"/>
          <p:cNvSpPr>
            <a:spLocks noGrp="1"/>
          </p:cNvSpPr>
          <p:nvPr>
            <p:ph idx="1" hasCustomPrompt="1"/>
          </p:nvPr>
        </p:nvSpPr>
        <p:spPr>
          <a:xfrm>
            <a:off x="720000" y="1620000"/>
            <a:ext cx="10800001" cy="4525963"/>
          </a:xfrm>
        </p:spPr>
        <p:txBody>
          <a:bodyPr/>
          <a:lstStyle>
            <a:lvl1pPr marL="0" indent="0">
              <a:buNone/>
              <a:defRPr baseline="0"/>
            </a:lvl1pPr>
          </a:lstStyle>
          <a:p>
            <a:pPr lvl="0"/>
            <a:r>
              <a:rPr lang="en-AU" dirty="0"/>
              <a:t>Content no bullets</a:t>
            </a:r>
          </a:p>
        </p:txBody>
      </p:sp>
      <p:sp>
        <p:nvSpPr>
          <p:cNvPr id="5" name="Footer Placeholder 4"/>
          <p:cNvSpPr>
            <a:spLocks noGrp="1"/>
          </p:cNvSpPr>
          <p:nvPr>
            <p:ph type="ftr" sz="quarter" idx="11"/>
          </p:nvPr>
        </p:nvSpPr>
        <p:spPr>
          <a:xfrm>
            <a:off x="720000" y="6381329"/>
            <a:ext cx="5304664" cy="365125"/>
          </a:xfrm>
        </p:spPr>
        <p:txBody>
          <a:bodyPr/>
          <a:lstStyle>
            <a:lvl1pPr algn="l">
              <a:defRPr sz="1050"/>
            </a:lvl1pPr>
          </a:lstStyle>
          <a:p>
            <a:r>
              <a:rPr lang="en-AU" dirty="0"/>
              <a:t>OFFICE | FACULTY | DEPARTMENT</a:t>
            </a:r>
          </a:p>
        </p:txBody>
      </p:sp>
      <p:sp>
        <p:nvSpPr>
          <p:cNvPr id="6" name="Slide Number Placeholder 5"/>
          <p:cNvSpPr>
            <a:spLocks noGrp="1"/>
          </p:cNvSpPr>
          <p:nvPr>
            <p:ph type="sldNum" sz="quarter" idx="12"/>
          </p:nvPr>
        </p:nvSpPr>
        <p:spPr>
          <a:xfrm>
            <a:off x="8737600" y="6381329"/>
            <a:ext cx="2844800" cy="365125"/>
          </a:xfrm>
        </p:spPr>
        <p:txBody>
          <a:bodyPr/>
          <a:lstStyle>
            <a:lvl1pPr>
              <a:defRPr sz="1050"/>
            </a:lvl1pPr>
          </a:lstStyle>
          <a:p>
            <a:fld id="{D9C42BCC-44E8-4F98-A8FE-EAF16D8C1E6E}" type="slidenum">
              <a:rPr lang="en-AU" smtClean="0"/>
              <a:pPr/>
              <a:t>‹#›</a:t>
            </a:fld>
            <a:endParaRPr lang="en-AU"/>
          </a:p>
        </p:txBody>
      </p:sp>
      <p:sp>
        <p:nvSpPr>
          <p:cNvPr id="7" name="Text Placeholder 16"/>
          <p:cNvSpPr>
            <a:spLocks noGrp="1"/>
          </p:cNvSpPr>
          <p:nvPr>
            <p:ph type="body" sz="quarter" idx="15" hasCustomPrompt="1"/>
          </p:nvPr>
        </p:nvSpPr>
        <p:spPr>
          <a:xfrm>
            <a:off x="720000" y="908720"/>
            <a:ext cx="8542867" cy="475914"/>
          </a:xfrm>
        </p:spPr>
        <p:txBody>
          <a:bodyPr/>
          <a:lstStyle>
            <a:lvl1pPr marL="0" indent="0">
              <a:buNone/>
              <a:defRPr cap="all" baseline="0">
                <a:solidFill>
                  <a:schemeClr val="accent1"/>
                </a:solidFill>
                <a:latin typeface="+mj-lt"/>
              </a:defRPr>
            </a:lvl1pPr>
          </a:lstStyle>
          <a:p>
            <a:pPr lvl="0"/>
            <a:r>
              <a:rPr lang="en-AU" dirty="0"/>
              <a:t>Click to ADD SUBTITLE</a:t>
            </a:r>
          </a:p>
        </p:txBody>
      </p:sp>
    </p:spTree>
    <p:extLst>
      <p:ext uri="{BB962C8B-B14F-4D97-AF65-F5344CB8AC3E}">
        <p14:creationId xmlns:p14="http://schemas.microsoft.com/office/powerpoint/2010/main" val="38729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3ED5-DCE7-0940-8239-A0393ED4D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AFB6F5-8442-264B-8614-4F300F8042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8D2D9-E1BC-3143-A640-E6339BE6FF2F}"/>
              </a:ext>
            </a:extLst>
          </p:cNvPr>
          <p:cNvSpPr>
            <a:spLocks noGrp="1"/>
          </p:cNvSpPr>
          <p:nvPr>
            <p:ph type="dt" sz="half" idx="10"/>
          </p:nvPr>
        </p:nvSpPr>
        <p:spPr/>
        <p:txBody>
          <a:bodyPr/>
          <a:lstStyle/>
          <a:p>
            <a:fld id="{194D3927-839E-1D41-821B-746A9A2CA51B}" type="datetimeFigureOut">
              <a:rPr lang="en-US" smtClean="0"/>
              <a:t>10/18/2019</a:t>
            </a:fld>
            <a:endParaRPr lang="en-US"/>
          </a:p>
        </p:txBody>
      </p:sp>
      <p:sp>
        <p:nvSpPr>
          <p:cNvPr id="5" name="Footer Placeholder 4">
            <a:extLst>
              <a:ext uri="{FF2B5EF4-FFF2-40B4-BE49-F238E27FC236}">
                <a16:creationId xmlns:a16="http://schemas.microsoft.com/office/drawing/2014/main" id="{C06E424A-73BF-9840-9D58-7CDC78109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D111F-FCAB-FB42-A544-A4B16D5BEDBA}"/>
              </a:ext>
            </a:extLst>
          </p:cNvPr>
          <p:cNvSpPr>
            <a:spLocks noGrp="1"/>
          </p:cNvSpPr>
          <p:nvPr>
            <p:ph type="sldNum" sz="quarter" idx="12"/>
          </p:nvPr>
        </p:nvSpPr>
        <p:spPr/>
        <p:txBody>
          <a:bodyPr/>
          <a:lstStyle/>
          <a:p>
            <a:fld id="{AEF93DBB-3690-8C4A-91B1-5305B8D80086}" type="slidenum">
              <a:rPr lang="en-US" smtClean="0"/>
              <a:t>‹#›</a:t>
            </a:fld>
            <a:endParaRPr lang="en-US"/>
          </a:p>
        </p:txBody>
      </p:sp>
    </p:spTree>
    <p:extLst>
      <p:ext uri="{BB962C8B-B14F-4D97-AF65-F5344CB8AC3E}">
        <p14:creationId xmlns:p14="http://schemas.microsoft.com/office/powerpoint/2010/main" val="4038973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Bullets">
    <p:spTree>
      <p:nvGrpSpPr>
        <p:cNvPr id="1" name=""/>
        <p:cNvGrpSpPr/>
        <p:nvPr/>
      </p:nvGrpSpPr>
      <p:grpSpPr>
        <a:xfrm>
          <a:off x="0" y="0"/>
          <a:ext cx="0" cy="0"/>
          <a:chOff x="0" y="0"/>
          <a:chExt cx="0" cy="0"/>
        </a:xfrm>
      </p:grpSpPr>
      <p:sp>
        <p:nvSpPr>
          <p:cNvPr id="8" name="Content Placeholder 7"/>
          <p:cNvSpPr>
            <a:spLocks noGrp="1"/>
          </p:cNvSpPr>
          <p:nvPr>
            <p:ph sz="quarter" idx="16"/>
          </p:nvPr>
        </p:nvSpPr>
        <p:spPr>
          <a:xfrm>
            <a:off x="720000" y="1620000"/>
            <a:ext cx="10776675" cy="45243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hasCustomPrompt="1"/>
          </p:nvPr>
        </p:nvSpPr>
        <p:spPr>
          <a:xfrm>
            <a:off x="720000" y="274638"/>
            <a:ext cx="8458276" cy="648000"/>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623392" y="6381329"/>
            <a:ext cx="5376597" cy="365125"/>
          </a:xfr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8737600" y="6381329"/>
            <a:ext cx="2759075" cy="365125"/>
          </a:xfrm>
        </p:spPr>
        <p:txBody>
          <a:bodyPr/>
          <a:lstStyle/>
          <a:p>
            <a:fld id="{D9C42BCC-44E8-4F98-A8FE-EAF16D8C1E6E}" type="slidenum">
              <a:rPr lang="en-AU" smtClean="0"/>
              <a:t>‹#›</a:t>
            </a:fld>
            <a:endParaRPr lang="en-AU" dirty="0"/>
          </a:p>
        </p:txBody>
      </p:sp>
      <p:sp>
        <p:nvSpPr>
          <p:cNvPr id="7" name="Text Placeholder 16"/>
          <p:cNvSpPr>
            <a:spLocks noGrp="1"/>
          </p:cNvSpPr>
          <p:nvPr>
            <p:ph type="body" sz="quarter" idx="15" hasCustomPrompt="1"/>
          </p:nvPr>
        </p:nvSpPr>
        <p:spPr>
          <a:xfrm>
            <a:off x="720000" y="908720"/>
            <a:ext cx="8542867" cy="386680"/>
          </a:xfrm>
        </p:spPr>
        <p:txBody>
          <a:bodyPr/>
          <a:lstStyle>
            <a:lvl1pPr marL="0" indent="0">
              <a:buNone/>
              <a:defRPr cap="all" baseline="0">
                <a:solidFill>
                  <a:schemeClr val="accent1"/>
                </a:solidFill>
                <a:latin typeface="+mj-lt"/>
              </a:defRPr>
            </a:lvl1pPr>
          </a:lstStyle>
          <a:p>
            <a:pPr lvl="0"/>
            <a:r>
              <a:rPr lang="en-AU" dirty="0"/>
              <a:t>Click to ADD SUBTITLE</a:t>
            </a:r>
          </a:p>
        </p:txBody>
      </p:sp>
    </p:spTree>
    <p:extLst>
      <p:ext uri="{BB962C8B-B14F-4D97-AF65-F5344CB8AC3E}">
        <p14:creationId xmlns:p14="http://schemas.microsoft.com/office/powerpoint/2010/main" val="1615700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74638"/>
            <a:ext cx="8458276" cy="648000"/>
          </a:xfrm>
        </p:spPr>
        <p:txBody>
          <a:bodyPr lIns="0" tIns="0" rIns="0" bIns="0"/>
          <a:lstStyle/>
          <a:p>
            <a:r>
              <a:rPr lang="en-US" dirty="0"/>
              <a:t>Click to edit master title style</a:t>
            </a:r>
            <a:endParaRPr lang="en-AU" dirty="0"/>
          </a:p>
        </p:txBody>
      </p:sp>
      <p:sp>
        <p:nvSpPr>
          <p:cNvPr id="3" name="Content Placeholder 2"/>
          <p:cNvSpPr>
            <a:spLocks noGrp="1"/>
          </p:cNvSpPr>
          <p:nvPr>
            <p:ph idx="1" hasCustomPrompt="1"/>
          </p:nvPr>
        </p:nvSpPr>
        <p:spPr>
          <a:xfrm>
            <a:off x="720000" y="1620000"/>
            <a:ext cx="5220000" cy="4525963"/>
          </a:xfrm>
        </p:spPr>
        <p:txBody>
          <a:bodyPr lIns="0" tIns="0" rIns="0" bIns="0" numCol="1" spcCol="144000"/>
          <a:lstStyle>
            <a:lvl1pPr marL="0" indent="0">
              <a:buNone/>
              <a:defRPr baseline="0"/>
            </a:lvl1pPr>
          </a:lstStyle>
          <a:p>
            <a:pPr lvl="0"/>
            <a:r>
              <a:rPr lang="en-AU" dirty="0"/>
              <a:t>Two Column content no bullets</a:t>
            </a:r>
          </a:p>
        </p:txBody>
      </p:sp>
      <p:sp>
        <p:nvSpPr>
          <p:cNvPr id="5" name="Footer Placeholder 4"/>
          <p:cNvSpPr>
            <a:spLocks noGrp="1"/>
          </p:cNvSpPr>
          <p:nvPr>
            <p:ph type="ftr" sz="quarter" idx="11"/>
          </p:nvPr>
        </p:nvSpPr>
        <p:spPr>
          <a:xfrm>
            <a:off x="720000" y="6381329"/>
            <a:ext cx="5376597" cy="365125"/>
          </a:xfr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8737600" y="6381329"/>
            <a:ext cx="2844800" cy="365125"/>
          </a:xfrm>
        </p:spPr>
        <p:txBody>
          <a:bodyPr/>
          <a:lstStyle/>
          <a:p>
            <a:fld id="{D9C42BCC-44E8-4F98-A8FE-EAF16D8C1E6E}" type="slidenum">
              <a:rPr lang="en-AU" smtClean="0"/>
              <a:t>‹#›</a:t>
            </a:fld>
            <a:endParaRPr lang="en-AU"/>
          </a:p>
        </p:txBody>
      </p:sp>
      <p:sp>
        <p:nvSpPr>
          <p:cNvPr id="7" name="Text Placeholder 16"/>
          <p:cNvSpPr>
            <a:spLocks noGrp="1"/>
          </p:cNvSpPr>
          <p:nvPr>
            <p:ph type="body" sz="quarter" idx="15" hasCustomPrompt="1"/>
          </p:nvPr>
        </p:nvSpPr>
        <p:spPr>
          <a:xfrm>
            <a:off x="720000" y="908720"/>
            <a:ext cx="8542867" cy="425430"/>
          </a:xfrm>
        </p:spPr>
        <p:txBody>
          <a:bodyPr lIns="0" tIns="0" rIns="0" bIns="0"/>
          <a:lstStyle>
            <a:lvl1pPr marL="0" indent="0">
              <a:buNone/>
              <a:defRPr cap="all" baseline="0">
                <a:solidFill>
                  <a:schemeClr val="accent1"/>
                </a:solidFill>
                <a:latin typeface="+mj-lt"/>
              </a:defRPr>
            </a:lvl1pPr>
          </a:lstStyle>
          <a:p>
            <a:pPr lvl="0"/>
            <a:r>
              <a:rPr lang="en-AU" dirty="0"/>
              <a:t>Click to ADD SUBTITLE</a:t>
            </a:r>
          </a:p>
        </p:txBody>
      </p:sp>
      <p:sp>
        <p:nvSpPr>
          <p:cNvPr id="8" name="Content Placeholder 2"/>
          <p:cNvSpPr>
            <a:spLocks noGrp="1"/>
          </p:cNvSpPr>
          <p:nvPr>
            <p:ph idx="16" hasCustomPrompt="1"/>
          </p:nvPr>
        </p:nvSpPr>
        <p:spPr>
          <a:xfrm>
            <a:off x="6248400" y="1620000"/>
            <a:ext cx="5220000" cy="4525963"/>
          </a:xfrm>
        </p:spPr>
        <p:txBody>
          <a:bodyPr lIns="0" tIns="0" rIns="0" bIns="0" numCol="1" spcCol="144000"/>
          <a:lstStyle>
            <a:lvl1pPr marL="0" indent="0">
              <a:buNone/>
              <a:defRPr baseline="0"/>
            </a:lvl1pPr>
          </a:lstStyle>
          <a:p>
            <a:pPr lvl="0"/>
            <a:r>
              <a:rPr lang="en-AU" dirty="0"/>
              <a:t>Two Column content no bullets</a:t>
            </a:r>
          </a:p>
        </p:txBody>
      </p:sp>
    </p:spTree>
    <p:extLst>
      <p:ext uri="{BB962C8B-B14F-4D97-AF65-F5344CB8AC3E}">
        <p14:creationId xmlns:p14="http://schemas.microsoft.com/office/powerpoint/2010/main" val="2483675832"/>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74638"/>
            <a:ext cx="8458276" cy="648000"/>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720000" y="6381329"/>
            <a:ext cx="5376597" cy="365125"/>
          </a:xfr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8737600" y="6381329"/>
            <a:ext cx="2844800" cy="365125"/>
          </a:xfrm>
        </p:spPr>
        <p:txBody>
          <a:bodyPr/>
          <a:lstStyle>
            <a:lvl1pPr>
              <a:defRPr sz="1050"/>
            </a:lvl1pPr>
          </a:lstStyle>
          <a:p>
            <a:fld id="{D9C42BCC-44E8-4F98-A8FE-EAF16D8C1E6E}" type="slidenum">
              <a:rPr lang="en-AU" smtClean="0"/>
              <a:pPr/>
              <a:t>‹#›</a:t>
            </a:fld>
            <a:endParaRPr lang="en-AU"/>
          </a:p>
        </p:txBody>
      </p:sp>
      <p:sp>
        <p:nvSpPr>
          <p:cNvPr id="7" name="Text Placeholder 16"/>
          <p:cNvSpPr>
            <a:spLocks noGrp="1"/>
          </p:cNvSpPr>
          <p:nvPr>
            <p:ph type="body" sz="quarter" idx="15" hasCustomPrompt="1"/>
          </p:nvPr>
        </p:nvSpPr>
        <p:spPr>
          <a:xfrm>
            <a:off x="720000" y="908720"/>
            <a:ext cx="8542867" cy="443830"/>
          </a:xfrm>
        </p:spPr>
        <p:txBody>
          <a:bodyPr/>
          <a:lstStyle>
            <a:lvl1pPr marL="0" indent="0">
              <a:buNone/>
              <a:defRPr cap="all" baseline="0">
                <a:solidFill>
                  <a:schemeClr val="accent1"/>
                </a:solidFill>
                <a:latin typeface="+mj-lt"/>
              </a:defRPr>
            </a:lvl1pPr>
          </a:lstStyle>
          <a:p>
            <a:pPr lvl="0"/>
            <a:r>
              <a:rPr lang="en-AU" dirty="0"/>
              <a:t>Click to ADD SUBTITLE </a:t>
            </a:r>
          </a:p>
        </p:txBody>
      </p:sp>
      <p:sp>
        <p:nvSpPr>
          <p:cNvPr id="9" name="Text Placeholder 8"/>
          <p:cNvSpPr>
            <a:spLocks noGrp="1"/>
          </p:cNvSpPr>
          <p:nvPr>
            <p:ph type="body" sz="quarter" idx="17"/>
          </p:nvPr>
        </p:nvSpPr>
        <p:spPr>
          <a:xfrm>
            <a:off x="720000" y="1620000"/>
            <a:ext cx="5220000" cy="4529137"/>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8"/>
          <p:cNvSpPr>
            <a:spLocks noGrp="1"/>
          </p:cNvSpPr>
          <p:nvPr>
            <p:ph type="body" sz="quarter" idx="18"/>
          </p:nvPr>
        </p:nvSpPr>
        <p:spPr>
          <a:xfrm>
            <a:off x="6362400" y="1620000"/>
            <a:ext cx="5220000" cy="4529137"/>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809077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74638"/>
            <a:ext cx="8458276" cy="648000"/>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720000" y="6381329"/>
            <a:ext cx="5376597" cy="365125"/>
          </a:xfrm>
        </p:spPr>
        <p:txBody>
          <a:bodyPr/>
          <a:lstStyle>
            <a:lvl1pPr algn="l">
              <a:defRPr sz="1050"/>
            </a:lvl1pPr>
          </a:lstStyle>
          <a:p>
            <a:r>
              <a:rPr lang="en-AU" dirty="0"/>
              <a:t>OFFICE | FACULTY | DEPARTMENT</a:t>
            </a:r>
          </a:p>
        </p:txBody>
      </p:sp>
      <p:sp>
        <p:nvSpPr>
          <p:cNvPr id="6" name="Slide Number Placeholder 5"/>
          <p:cNvSpPr>
            <a:spLocks noGrp="1"/>
          </p:cNvSpPr>
          <p:nvPr>
            <p:ph type="sldNum" sz="quarter" idx="12"/>
          </p:nvPr>
        </p:nvSpPr>
        <p:spPr>
          <a:xfrm>
            <a:off x="8737600" y="6381329"/>
            <a:ext cx="2844800" cy="365125"/>
          </a:xfrm>
        </p:spPr>
        <p:txBody>
          <a:bodyPr/>
          <a:lstStyle/>
          <a:p>
            <a:fld id="{D9C42BCC-44E8-4F98-A8FE-EAF16D8C1E6E}" type="slidenum">
              <a:rPr lang="en-AU" smtClean="0"/>
              <a:t>‹#›</a:t>
            </a:fld>
            <a:endParaRPr lang="en-AU"/>
          </a:p>
        </p:txBody>
      </p:sp>
      <p:sp>
        <p:nvSpPr>
          <p:cNvPr id="7" name="Text Placeholder 16"/>
          <p:cNvSpPr>
            <a:spLocks noGrp="1"/>
          </p:cNvSpPr>
          <p:nvPr>
            <p:ph type="body" sz="quarter" idx="15" hasCustomPrompt="1"/>
          </p:nvPr>
        </p:nvSpPr>
        <p:spPr>
          <a:xfrm>
            <a:off x="720000" y="908720"/>
            <a:ext cx="8542867" cy="443830"/>
          </a:xfrm>
        </p:spPr>
        <p:txBody>
          <a:bodyPr/>
          <a:lstStyle>
            <a:lvl1pPr marL="0" indent="0">
              <a:buNone/>
              <a:defRPr cap="all" baseline="0">
                <a:solidFill>
                  <a:schemeClr val="accent1"/>
                </a:solidFill>
                <a:latin typeface="+mj-lt"/>
              </a:defRPr>
            </a:lvl1pPr>
          </a:lstStyle>
          <a:p>
            <a:pPr lvl="0"/>
            <a:r>
              <a:rPr lang="en-AU" dirty="0"/>
              <a:t>Click to ADD SUBTITLE</a:t>
            </a:r>
          </a:p>
        </p:txBody>
      </p:sp>
    </p:spTree>
    <p:extLst>
      <p:ext uri="{BB962C8B-B14F-4D97-AF65-F5344CB8AC3E}">
        <p14:creationId xmlns:p14="http://schemas.microsoft.com/office/powerpoint/2010/main" val="84819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74638"/>
            <a:ext cx="8458276" cy="648000"/>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720000" y="6381329"/>
            <a:ext cx="5376597" cy="365125"/>
          </a:xfr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8737600" y="6381329"/>
            <a:ext cx="2844800" cy="365125"/>
          </a:xfrm>
        </p:spPr>
        <p:txBody>
          <a:bodyPr/>
          <a:lstStyle/>
          <a:p>
            <a:fld id="{D9C42BCC-44E8-4F98-A8FE-EAF16D8C1E6E}" type="slidenum">
              <a:rPr lang="en-AU" smtClean="0"/>
              <a:t>‹#›</a:t>
            </a:fld>
            <a:endParaRPr lang="en-AU"/>
          </a:p>
        </p:txBody>
      </p:sp>
      <p:sp>
        <p:nvSpPr>
          <p:cNvPr id="7" name="Text Placeholder 16"/>
          <p:cNvSpPr>
            <a:spLocks noGrp="1"/>
          </p:cNvSpPr>
          <p:nvPr>
            <p:ph type="body" sz="quarter" idx="15" hasCustomPrompt="1"/>
          </p:nvPr>
        </p:nvSpPr>
        <p:spPr>
          <a:xfrm>
            <a:off x="720000" y="908720"/>
            <a:ext cx="8542867" cy="475151"/>
          </a:xfrm>
        </p:spPr>
        <p:txBody>
          <a:bodyPr/>
          <a:lstStyle>
            <a:lvl1pPr marL="0" indent="0">
              <a:buNone/>
              <a:defRPr cap="all" baseline="0">
                <a:solidFill>
                  <a:schemeClr val="accent1"/>
                </a:solidFill>
                <a:latin typeface="+mj-lt"/>
              </a:defRPr>
            </a:lvl1pPr>
          </a:lstStyle>
          <a:p>
            <a:pPr lvl="0"/>
            <a:r>
              <a:rPr lang="en-AU" dirty="0"/>
              <a:t>Click to ADD SUBTITLE</a:t>
            </a:r>
          </a:p>
        </p:txBody>
      </p:sp>
      <p:sp>
        <p:nvSpPr>
          <p:cNvPr id="4" name="Picture Placeholder 3"/>
          <p:cNvSpPr>
            <a:spLocks noGrp="1"/>
          </p:cNvSpPr>
          <p:nvPr>
            <p:ph type="pic" sz="quarter" idx="16"/>
          </p:nvPr>
        </p:nvSpPr>
        <p:spPr>
          <a:xfrm>
            <a:off x="720000" y="1620000"/>
            <a:ext cx="10752000" cy="4525200"/>
          </a:xfrm>
        </p:spPr>
        <p:txBody>
          <a:bodyPr/>
          <a:lstStyle/>
          <a:p>
            <a:r>
              <a:rPr lang="en-US"/>
              <a:t>Click icon to add picture</a:t>
            </a:r>
            <a:endParaRPr lang="en-AU" dirty="0"/>
          </a:p>
        </p:txBody>
      </p:sp>
    </p:spTree>
    <p:extLst>
      <p:ext uri="{BB962C8B-B14F-4D97-AF65-F5344CB8AC3E}">
        <p14:creationId xmlns:p14="http://schemas.microsoft.com/office/powerpoint/2010/main" val="2103824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3392" y="6309321"/>
            <a:ext cx="5472608" cy="365125"/>
          </a:xfrm>
        </p:spPr>
        <p:txBody>
          <a:bodyPr/>
          <a:lstStyle/>
          <a:p>
            <a:r>
              <a:rPr lang="en-AU"/>
              <a:t>OFFICE | FACULTY | DEPARTMENT</a:t>
            </a:r>
          </a:p>
        </p:txBody>
      </p:sp>
      <p:sp>
        <p:nvSpPr>
          <p:cNvPr id="4" name="Slide Number Placeholder 3"/>
          <p:cNvSpPr>
            <a:spLocks noGrp="1"/>
          </p:cNvSpPr>
          <p:nvPr>
            <p:ph type="sldNum" sz="quarter" idx="12"/>
          </p:nvPr>
        </p:nvSpPr>
        <p:spPr>
          <a:xfrm>
            <a:off x="8737600" y="6309321"/>
            <a:ext cx="2844800" cy="365125"/>
          </a:xfrm>
        </p:spPr>
        <p:txBody>
          <a:bodyPr/>
          <a:lstStyle/>
          <a:p>
            <a:fld id="{D9C42BCC-44E8-4F98-A8FE-EAF16D8C1E6E}" type="slidenum">
              <a:rPr lang="en-AU" smtClean="0"/>
              <a:t>‹#›</a:t>
            </a:fld>
            <a:endParaRPr lang="en-AU"/>
          </a:p>
        </p:txBody>
      </p:sp>
    </p:spTree>
    <p:extLst>
      <p:ext uri="{BB962C8B-B14F-4D97-AF65-F5344CB8AC3E}">
        <p14:creationId xmlns:p14="http://schemas.microsoft.com/office/powerpoint/2010/main" val="3391888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10001277" y="5715016"/>
            <a:ext cx="571504" cy="369332"/>
          </a:xfrm>
          <a:prstGeom prst="rect">
            <a:avLst/>
          </a:prstGeom>
          <a:noFill/>
        </p:spPr>
        <p:txBody>
          <a:bodyPr wrap="square" rtlCol="0">
            <a:spAutoFit/>
          </a:bodyPr>
          <a:lstStyle/>
          <a:p>
            <a:endParaRPr lang="en-AU" sz="1800" dirty="0"/>
          </a:p>
        </p:txBody>
      </p:sp>
    </p:spTree>
    <p:extLst>
      <p:ext uri="{BB962C8B-B14F-4D97-AF65-F5344CB8AC3E}">
        <p14:creationId xmlns:p14="http://schemas.microsoft.com/office/powerpoint/2010/main" val="1688466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0000" y="274638"/>
            <a:ext cx="8458276" cy="648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263D112-7C89-384D-B4FC-664FC949D667}" type="slidenum">
              <a:rPr lang="en-US" smtClean="0"/>
              <a:pPr/>
              <a:t>‹#›</a:t>
            </a:fld>
            <a:endParaRPr lang="en-US" dirty="0"/>
          </a:p>
        </p:txBody>
      </p:sp>
      <p:sp>
        <p:nvSpPr>
          <p:cNvPr id="4" name="Date Placeholder 3"/>
          <p:cNvSpPr>
            <a:spLocks noGrp="1"/>
          </p:cNvSpPr>
          <p:nvPr>
            <p:ph type="dt" sz="half" idx="11"/>
          </p:nvPr>
        </p:nvSpPr>
        <p:spPr/>
        <p:txBody>
          <a:bodyPr/>
          <a:lstStyle>
            <a:lvl1pPr>
              <a:defRPr/>
            </a:lvl1pPr>
          </a:lstStyle>
          <a:p>
            <a:endParaRPr lang="en-US" dirty="0"/>
          </a:p>
        </p:txBody>
      </p:sp>
      <p:sp>
        <p:nvSpPr>
          <p:cNvPr id="5" name="Content Placeholder 4"/>
          <p:cNvSpPr>
            <a:spLocks noGrp="1"/>
          </p:cNvSpPr>
          <p:nvPr>
            <p:ph sz="quarter" idx="13" hasCustomPrompt="1"/>
          </p:nvPr>
        </p:nvSpPr>
        <p:spPr>
          <a:xfrm>
            <a:off x="720000" y="1620000"/>
            <a:ext cx="8507963" cy="4490720"/>
          </a:xfrm>
        </p:spPr>
        <p:txBody>
          <a:bodyPr>
            <a:noAutofit/>
          </a:bodyPr>
          <a:lstStyle>
            <a:lvl7pPr>
              <a:buNone/>
              <a:defRPr/>
            </a:lvl7pPr>
            <a:lvl8pPr>
              <a:buNone/>
              <a:defRPr/>
            </a:lvl8pPr>
          </a:lstStyle>
          <a:p>
            <a:r>
              <a:rPr lang="en-US" b="1" dirty="0">
                <a:solidFill>
                  <a:srgbClr val="6D0020"/>
                </a:solidFill>
              </a:rPr>
              <a:t>HEADER INFO</a:t>
            </a:r>
          </a:p>
          <a:p>
            <a:r>
              <a:rPr lang="en-US" dirty="0" err="1">
                <a:latin typeface="Georgia"/>
                <a:cs typeface="Georgia"/>
              </a:rPr>
              <a:t>Consectetur</a:t>
            </a:r>
            <a:r>
              <a:rPr lang="en-US" dirty="0">
                <a:latin typeface="Georgia"/>
                <a:cs typeface="Georgia"/>
              </a:rPr>
              <a:t>  met </a:t>
            </a:r>
            <a:r>
              <a:rPr lang="en-US" dirty="0" err="1">
                <a:latin typeface="Georgia"/>
                <a:cs typeface="Georgia"/>
              </a:rPr>
              <a:t>adipiscing</a:t>
            </a:r>
            <a:r>
              <a:rPr lang="en-US" dirty="0">
                <a:latin typeface="Georgia"/>
                <a:cs typeface="Georgia"/>
              </a:rPr>
              <a:t> </a:t>
            </a:r>
            <a:r>
              <a:rPr lang="en-US" dirty="0" err="1">
                <a:latin typeface="Georgia"/>
                <a:cs typeface="Georgia"/>
              </a:rPr>
              <a:t>elit</a:t>
            </a:r>
            <a:r>
              <a:rPr lang="en-US" dirty="0">
                <a:latin typeface="Georgia"/>
                <a:cs typeface="Georgia"/>
              </a:rPr>
              <a:t>. </a:t>
            </a:r>
            <a:r>
              <a:rPr lang="en-US" dirty="0" err="1">
                <a:latin typeface="Georgia"/>
                <a:cs typeface="Georgia"/>
              </a:rPr>
              <a:t>Aenean</a:t>
            </a:r>
            <a:r>
              <a:rPr lang="en-US" dirty="0">
                <a:latin typeface="Georgia"/>
                <a:cs typeface="Georgia"/>
              </a:rPr>
              <a:t> ac </a:t>
            </a:r>
            <a:r>
              <a:rPr lang="en-US" dirty="0" err="1">
                <a:latin typeface="Georgia"/>
                <a:cs typeface="Georgia"/>
              </a:rPr>
              <a:t>elit</a:t>
            </a:r>
            <a:r>
              <a:rPr lang="en-US" dirty="0">
                <a:latin typeface="Georgia"/>
                <a:cs typeface="Georgia"/>
              </a:rPr>
              <a:t> a </a:t>
            </a:r>
            <a:r>
              <a:rPr lang="en-US" dirty="0" err="1">
                <a:latin typeface="Georgia"/>
                <a:cs typeface="Georgia"/>
              </a:rPr>
              <a:t>felis</a:t>
            </a:r>
            <a:r>
              <a:rPr lang="en-US" dirty="0">
                <a:latin typeface="Georgia"/>
                <a:cs typeface="Georgia"/>
              </a:rPr>
              <a:t> </a:t>
            </a:r>
            <a:r>
              <a:rPr lang="en-US" dirty="0" err="1">
                <a:latin typeface="Georgia"/>
                <a:cs typeface="Georgia"/>
              </a:rPr>
              <a:t>pharetra</a:t>
            </a:r>
            <a:r>
              <a:rPr lang="en-US" dirty="0">
                <a:latin typeface="Georgia"/>
                <a:cs typeface="Georgia"/>
              </a:rPr>
              <a:t> </a:t>
            </a:r>
            <a:br>
              <a:rPr lang="en-US" dirty="0">
                <a:latin typeface="Georgia"/>
                <a:cs typeface="Georgia"/>
              </a:rPr>
            </a:br>
            <a:r>
              <a:rPr lang="en-US" dirty="0" err="1">
                <a:latin typeface="Georgia"/>
                <a:cs typeface="Georgia"/>
              </a:rPr>
              <a:t>vel</a:t>
            </a:r>
            <a:r>
              <a:rPr lang="en-US" dirty="0">
                <a:latin typeface="Georgia"/>
                <a:cs typeface="Georgia"/>
              </a:rPr>
              <a:t> </a:t>
            </a:r>
            <a:r>
              <a:rPr lang="en-US" dirty="0" err="1">
                <a:latin typeface="Georgia"/>
                <a:cs typeface="Georgia"/>
              </a:rPr>
              <a:t>Fringilla</a:t>
            </a:r>
            <a:r>
              <a:rPr lang="en-US" dirty="0">
                <a:latin typeface="Georgia"/>
                <a:cs typeface="Georgia"/>
              </a:rPr>
              <a:t> </a:t>
            </a:r>
            <a:r>
              <a:rPr lang="en-US" dirty="0" err="1">
                <a:latin typeface="Georgia"/>
                <a:cs typeface="Georgia"/>
              </a:rPr>
              <a:t>elit</a:t>
            </a:r>
            <a:r>
              <a:rPr lang="en-US" dirty="0">
                <a:latin typeface="Georgia"/>
                <a:cs typeface="Georgia"/>
              </a:rPr>
              <a:t> </a:t>
            </a:r>
            <a:r>
              <a:rPr lang="en-US" dirty="0" err="1">
                <a:latin typeface="Georgia"/>
                <a:cs typeface="Georgia"/>
              </a:rPr>
              <a:t>Duis</a:t>
            </a:r>
            <a:r>
              <a:rPr lang="en-US" dirty="0">
                <a:latin typeface="Georgia"/>
                <a:cs typeface="Georgia"/>
              </a:rPr>
              <a:t> dui </a:t>
            </a:r>
            <a:r>
              <a:rPr lang="en-US" dirty="0" err="1">
                <a:latin typeface="Georgia"/>
                <a:cs typeface="Georgia"/>
              </a:rPr>
              <a:t>arcu</a:t>
            </a:r>
            <a:r>
              <a:rPr lang="en-US" dirty="0">
                <a:latin typeface="Georgia"/>
                <a:cs typeface="Georgia"/>
              </a:rPr>
              <a:t>, </a:t>
            </a:r>
            <a:r>
              <a:rPr lang="en-US" dirty="0" err="1">
                <a:latin typeface="Georgia"/>
                <a:cs typeface="Georgia"/>
              </a:rPr>
              <a:t>amet</a:t>
            </a:r>
            <a:r>
              <a:rPr lang="en-US" dirty="0">
                <a:latin typeface="Georgia"/>
                <a:cs typeface="Georgia"/>
              </a:rPr>
              <a:t> </a:t>
            </a:r>
            <a:r>
              <a:rPr lang="en-US" dirty="0" err="1">
                <a:latin typeface="Georgia"/>
                <a:cs typeface="Georgia"/>
              </a:rPr>
              <a:t>scelerisque</a:t>
            </a:r>
            <a:r>
              <a:rPr lang="en-US" dirty="0">
                <a:latin typeface="Georgia"/>
                <a:cs typeface="Georgia"/>
              </a:rPr>
              <a:t> </a:t>
            </a:r>
            <a:r>
              <a:rPr lang="en-US" dirty="0" err="1">
                <a:latin typeface="Georgia"/>
                <a:cs typeface="Georgia"/>
              </a:rPr>
              <a:t>nec</a:t>
            </a:r>
            <a:r>
              <a:rPr lang="en-US" dirty="0">
                <a:latin typeface="Georgia"/>
                <a:cs typeface="Georgia"/>
              </a:rPr>
              <a:t> dictum </a:t>
            </a:r>
            <a:br>
              <a:rPr lang="en-US" dirty="0">
                <a:latin typeface="Georgia"/>
                <a:cs typeface="Georgia"/>
              </a:rPr>
            </a:br>
            <a:r>
              <a:rPr lang="en-US" dirty="0">
                <a:latin typeface="Georgia"/>
                <a:cs typeface="Georgia"/>
              </a:rPr>
              <a:t>ac </a:t>
            </a:r>
            <a:r>
              <a:rPr lang="en-US" dirty="0" err="1">
                <a:latin typeface="Georgia"/>
                <a:cs typeface="Georgia"/>
              </a:rPr>
              <a:t>conse</a:t>
            </a:r>
            <a:r>
              <a:rPr lang="en-US" dirty="0">
                <a:latin typeface="Georgia"/>
                <a:cs typeface="Georgia"/>
              </a:rPr>
              <a:t> </a:t>
            </a:r>
            <a:r>
              <a:rPr lang="en-US" dirty="0" err="1">
                <a:latin typeface="Georgia"/>
                <a:cs typeface="Georgia"/>
              </a:rPr>
              <a:t>eu</a:t>
            </a:r>
            <a:r>
              <a:rPr lang="en-US" dirty="0">
                <a:latin typeface="Georgia"/>
                <a:cs typeface="Georgia"/>
              </a:rPr>
              <a:t> </a:t>
            </a:r>
            <a:r>
              <a:rPr lang="en-US" dirty="0" err="1">
                <a:latin typeface="Georgia"/>
                <a:cs typeface="Georgia"/>
              </a:rPr>
              <a:t>elit</a:t>
            </a:r>
            <a:r>
              <a:rPr lang="en-US" dirty="0">
                <a:latin typeface="Georgia"/>
                <a:cs typeface="Georgia"/>
              </a:rPr>
              <a:t> </a:t>
            </a:r>
            <a:r>
              <a:rPr lang="en-US" dirty="0" err="1">
                <a:latin typeface="Georgia"/>
                <a:cs typeface="Georgia"/>
              </a:rPr>
              <a:t>Donec</a:t>
            </a:r>
            <a:r>
              <a:rPr lang="en-US" dirty="0">
                <a:latin typeface="Georgia"/>
                <a:cs typeface="Georgia"/>
              </a:rPr>
              <a:t> </a:t>
            </a:r>
            <a:r>
              <a:rPr lang="en-US" dirty="0" err="1">
                <a:latin typeface="Georgia"/>
                <a:cs typeface="Georgia"/>
              </a:rPr>
              <a:t>tincid</a:t>
            </a:r>
            <a:r>
              <a:rPr lang="en-US" dirty="0">
                <a:latin typeface="Georgia"/>
                <a:cs typeface="Georgia"/>
              </a:rPr>
              <a:t> </a:t>
            </a:r>
            <a:r>
              <a:rPr lang="en-US" dirty="0" err="1">
                <a:latin typeface="Georgia"/>
                <a:cs typeface="Georgia"/>
              </a:rPr>
              <a:t>unt</a:t>
            </a:r>
            <a:r>
              <a:rPr lang="en-US" dirty="0">
                <a:latin typeface="Georgia"/>
                <a:cs typeface="Georgia"/>
              </a:rPr>
              <a:t> </a:t>
            </a:r>
            <a:r>
              <a:rPr lang="en-US" dirty="0" err="1">
                <a:latin typeface="Georgia"/>
                <a:cs typeface="Georgia"/>
              </a:rPr>
              <a:t>enim</a:t>
            </a:r>
            <a:r>
              <a:rPr lang="en-US" dirty="0">
                <a:latin typeface="Georgia"/>
                <a:cs typeface="Georgia"/>
              </a:rPr>
              <a:t> sit </a:t>
            </a:r>
            <a:r>
              <a:rPr lang="en-US" dirty="0" err="1">
                <a:latin typeface="Georgia"/>
                <a:cs typeface="Georgia"/>
              </a:rPr>
              <a:t>amet</a:t>
            </a:r>
            <a:r>
              <a:rPr lang="en-US" dirty="0">
                <a:latin typeface="Georgia"/>
                <a:cs typeface="Georgia"/>
              </a:rPr>
              <a:t> </a:t>
            </a:r>
            <a:r>
              <a:rPr lang="en-US" dirty="0" err="1">
                <a:latin typeface="Georgia"/>
                <a:cs typeface="Georgia"/>
              </a:rPr>
              <a:t>consequat</a:t>
            </a:r>
            <a:r>
              <a:rPr lang="en-US" dirty="0">
                <a:latin typeface="Georgia"/>
                <a:cs typeface="Georgia"/>
              </a:rPr>
              <a:t>.</a:t>
            </a:r>
          </a:p>
          <a:p>
            <a:pPr>
              <a:buFont typeface="Arial"/>
              <a:buChar char="•"/>
            </a:pPr>
            <a:endParaRPr lang="en-US" dirty="0">
              <a:latin typeface="Georgia"/>
              <a:cs typeface="Georgia"/>
            </a:endParaRPr>
          </a:p>
          <a:p>
            <a:pPr>
              <a:buFont typeface="Arial"/>
              <a:buChar char="•"/>
            </a:pPr>
            <a:r>
              <a:rPr lang="en-US" dirty="0" err="1">
                <a:latin typeface="Georgia"/>
                <a:cs typeface="Georgia"/>
              </a:rPr>
              <a:t>Lorum</a:t>
            </a:r>
            <a:r>
              <a:rPr lang="en-US" dirty="0">
                <a:latin typeface="Georgia"/>
                <a:cs typeface="Georgia"/>
              </a:rPr>
              <a:t> </a:t>
            </a:r>
            <a:r>
              <a:rPr lang="en-US" dirty="0" err="1">
                <a:latin typeface="Georgia"/>
                <a:cs typeface="Georgia"/>
              </a:rPr>
              <a:t>ipsum</a:t>
            </a:r>
            <a:r>
              <a:rPr lang="en-US" dirty="0">
                <a:latin typeface="Georgia"/>
                <a:cs typeface="Georgia"/>
              </a:rPr>
              <a:t> </a:t>
            </a:r>
            <a:r>
              <a:rPr lang="en-US" dirty="0" err="1">
                <a:latin typeface="Georgia"/>
                <a:cs typeface="Georgia"/>
              </a:rPr>
              <a:t>dolore</a:t>
            </a:r>
            <a:r>
              <a:rPr lang="en-US" dirty="0">
                <a:latin typeface="Georgia"/>
                <a:cs typeface="Georgia"/>
              </a:rPr>
              <a:t> </a:t>
            </a:r>
            <a:r>
              <a:rPr lang="en-US" dirty="0" err="1">
                <a:latin typeface="Georgia"/>
                <a:cs typeface="Georgia"/>
              </a:rPr>
              <a:t>melior</a:t>
            </a:r>
            <a:r>
              <a:rPr lang="en-US" dirty="0">
                <a:latin typeface="Georgia"/>
                <a:cs typeface="Georgia"/>
              </a:rPr>
              <a:t> </a:t>
            </a:r>
            <a:r>
              <a:rPr lang="en-US" dirty="0" err="1">
                <a:latin typeface="Georgia"/>
                <a:cs typeface="Georgia"/>
              </a:rPr>
              <a:t>nonne</a:t>
            </a:r>
            <a:r>
              <a:rPr lang="en-US" dirty="0">
                <a:latin typeface="Georgia"/>
                <a:cs typeface="Georgia"/>
              </a:rPr>
              <a:t> </a:t>
            </a:r>
            <a:r>
              <a:rPr lang="en-US" dirty="0" err="1">
                <a:latin typeface="Georgia"/>
                <a:cs typeface="Georgia"/>
              </a:rPr>
              <a:t>tutte</a:t>
            </a:r>
            <a:r>
              <a:rPr lang="en-US" dirty="0">
                <a:latin typeface="Georgia"/>
                <a:cs typeface="Georgia"/>
              </a:rPr>
              <a:t> san </a:t>
            </a:r>
            <a:r>
              <a:rPr lang="en-US" dirty="0" err="1">
                <a:latin typeface="Georgia"/>
                <a:cs typeface="Georgia"/>
              </a:rPr>
              <a:t>toro</a:t>
            </a:r>
            <a:r>
              <a:rPr lang="en-US" dirty="0">
                <a:latin typeface="Georgia"/>
                <a:cs typeface="Georgia"/>
              </a:rPr>
              <a:t> velum</a:t>
            </a:r>
          </a:p>
          <a:p>
            <a:pPr marL="342900" lvl="7" indent="0"/>
            <a:r>
              <a:rPr lang="en-US" dirty="0" err="1">
                <a:latin typeface="Georgia"/>
                <a:cs typeface="Georgia"/>
              </a:rPr>
              <a:t>Lorum</a:t>
            </a:r>
            <a:r>
              <a:rPr lang="en-US" dirty="0">
                <a:latin typeface="Georgia"/>
                <a:cs typeface="Georgia"/>
              </a:rPr>
              <a:t> </a:t>
            </a:r>
            <a:r>
              <a:rPr lang="en-US" dirty="0" err="1">
                <a:latin typeface="Georgia"/>
                <a:cs typeface="Georgia"/>
              </a:rPr>
              <a:t>ipsum</a:t>
            </a:r>
            <a:r>
              <a:rPr lang="en-US" dirty="0">
                <a:latin typeface="Georgia"/>
                <a:cs typeface="Georgia"/>
              </a:rPr>
              <a:t> </a:t>
            </a:r>
            <a:r>
              <a:rPr lang="en-US" dirty="0" err="1">
                <a:latin typeface="Georgia"/>
                <a:cs typeface="Georgia"/>
              </a:rPr>
              <a:t>dolore</a:t>
            </a:r>
            <a:r>
              <a:rPr lang="en-US" dirty="0">
                <a:latin typeface="Georgia"/>
                <a:cs typeface="Georgia"/>
              </a:rPr>
              <a:t> </a:t>
            </a:r>
            <a:r>
              <a:rPr lang="en-US" dirty="0" err="1">
                <a:latin typeface="Georgia"/>
                <a:cs typeface="Georgia"/>
              </a:rPr>
              <a:t>melior</a:t>
            </a:r>
            <a:r>
              <a:rPr lang="en-US" dirty="0">
                <a:latin typeface="Georgia"/>
                <a:cs typeface="Georgia"/>
              </a:rPr>
              <a:t> </a:t>
            </a:r>
            <a:r>
              <a:rPr lang="en-US" dirty="0" err="1">
                <a:latin typeface="Georgia"/>
                <a:cs typeface="Georgia"/>
              </a:rPr>
              <a:t>nonne</a:t>
            </a:r>
            <a:r>
              <a:rPr lang="en-US" dirty="0">
                <a:latin typeface="Georgia"/>
                <a:cs typeface="Georgia"/>
              </a:rPr>
              <a:t> </a:t>
            </a:r>
            <a:r>
              <a:rPr lang="en-US" dirty="0" err="1">
                <a:latin typeface="Georgia"/>
                <a:cs typeface="Georgia"/>
              </a:rPr>
              <a:t>tutte</a:t>
            </a:r>
            <a:r>
              <a:rPr lang="en-US" dirty="0">
                <a:latin typeface="Georgia"/>
                <a:cs typeface="Georgia"/>
              </a:rPr>
              <a:t> san </a:t>
            </a:r>
            <a:r>
              <a:rPr lang="en-US" dirty="0" err="1">
                <a:latin typeface="Georgia"/>
                <a:cs typeface="Georgia"/>
              </a:rPr>
              <a:t>toro</a:t>
            </a:r>
            <a:endParaRPr lang="en-US" dirty="0">
              <a:latin typeface="Georgia"/>
              <a:cs typeface="Georgia"/>
            </a:endParaRPr>
          </a:p>
          <a:p>
            <a:pPr marL="342900" lvl="7" indent="0"/>
            <a:endParaRPr lang="en-US" dirty="0">
              <a:latin typeface="Georgia"/>
              <a:cs typeface="Georgia"/>
            </a:endParaRPr>
          </a:p>
          <a:p>
            <a:pPr>
              <a:buFont typeface="Arial"/>
              <a:buChar char="•"/>
            </a:pPr>
            <a:r>
              <a:rPr lang="en-US" dirty="0" err="1">
                <a:latin typeface="Georgia"/>
                <a:cs typeface="Georgia"/>
              </a:rPr>
              <a:t>Lorum</a:t>
            </a:r>
            <a:r>
              <a:rPr lang="en-US" dirty="0">
                <a:latin typeface="Georgia"/>
                <a:cs typeface="Georgia"/>
              </a:rPr>
              <a:t> </a:t>
            </a:r>
            <a:r>
              <a:rPr lang="en-US" dirty="0" err="1">
                <a:latin typeface="Georgia"/>
                <a:cs typeface="Georgia"/>
              </a:rPr>
              <a:t>ipsum</a:t>
            </a:r>
            <a:r>
              <a:rPr lang="en-US" dirty="0">
                <a:latin typeface="Georgia"/>
                <a:cs typeface="Georgia"/>
              </a:rPr>
              <a:t> </a:t>
            </a:r>
            <a:r>
              <a:rPr lang="en-US" dirty="0" err="1">
                <a:latin typeface="Georgia"/>
                <a:cs typeface="Georgia"/>
              </a:rPr>
              <a:t>dolore</a:t>
            </a:r>
            <a:r>
              <a:rPr lang="en-US" dirty="0">
                <a:latin typeface="Georgia"/>
                <a:cs typeface="Georgia"/>
              </a:rPr>
              <a:t> </a:t>
            </a:r>
            <a:r>
              <a:rPr lang="en-US" dirty="0" err="1">
                <a:latin typeface="Georgia"/>
                <a:cs typeface="Georgia"/>
              </a:rPr>
              <a:t>melior</a:t>
            </a:r>
            <a:r>
              <a:rPr lang="en-US" dirty="0">
                <a:latin typeface="Georgia"/>
                <a:cs typeface="Georgia"/>
              </a:rPr>
              <a:t> </a:t>
            </a:r>
            <a:r>
              <a:rPr lang="en-US" dirty="0" err="1">
                <a:latin typeface="Georgia"/>
                <a:cs typeface="Georgia"/>
              </a:rPr>
              <a:t>nonne</a:t>
            </a:r>
            <a:r>
              <a:rPr lang="en-US" dirty="0">
                <a:latin typeface="Georgia"/>
                <a:cs typeface="Georgia"/>
              </a:rPr>
              <a:t> </a:t>
            </a:r>
            <a:r>
              <a:rPr lang="en-US" dirty="0" err="1">
                <a:latin typeface="Georgia"/>
                <a:cs typeface="Georgia"/>
              </a:rPr>
              <a:t>tutte</a:t>
            </a:r>
            <a:r>
              <a:rPr lang="en-US" dirty="0">
                <a:latin typeface="Georgia"/>
                <a:cs typeface="Georgia"/>
              </a:rPr>
              <a:t> san </a:t>
            </a:r>
            <a:r>
              <a:rPr lang="en-US" dirty="0" err="1">
                <a:latin typeface="Georgia"/>
                <a:cs typeface="Georgia"/>
              </a:rPr>
              <a:t>toro</a:t>
            </a:r>
            <a:r>
              <a:rPr lang="en-US" dirty="0">
                <a:latin typeface="Georgia"/>
                <a:cs typeface="Georgia"/>
              </a:rPr>
              <a:t> velum</a:t>
            </a:r>
          </a:p>
          <a:p>
            <a:pPr marL="342900" lvl="6" indent="0"/>
            <a:r>
              <a:rPr lang="en-US" dirty="0" err="1">
                <a:latin typeface="Georgia"/>
                <a:cs typeface="Georgia"/>
              </a:rPr>
              <a:t>Lorum</a:t>
            </a:r>
            <a:r>
              <a:rPr lang="en-US" dirty="0">
                <a:latin typeface="Georgia"/>
                <a:cs typeface="Georgia"/>
              </a:rPr>
              <a:t> </a:t>
            </a:r>
            <a:r>
              <a:rPr lang="en-US" dirty="0" err="1">
                <a:latin typeface="Georgia"/>
                <a:cs typeface="Georgia"/>
              </a:rPr>
              <a:t>ipsum</a:t>
            </a:r>
            <a:r>
              <a:rPr lang="en-US" dirty="0">
                <a:latin typeface="Georgia"/>
                <a:cs typeface="Georgia"/>
              </a:rPr>
              <a:t> </a:t>
            </a:r>
            <a:r>
              <a:rPr lang="en-US" dirty="0" err="1">
                <a:latin typeface="Georgia"/>
                <a:cs typeface="Georgia"/>
              </a:rPr>
              <a:t>dolore</a:t>
            </a:r>
            <a:r>
              <a:rPr lang="en-US" dirty="0">
                <a:latin typeface="Georgia"/>
                <a:cs typeface="Georgia"/>
              </a:rPr>
              <a:t> </a:t>
            </a:r>
            <a:r>
              <a:rPr lang="en-US" dirty="0" err="1">
                <a:latin typeface="Georgia"/>
                <a:cs typeface="Georgia"/>
              </a:rPr>
              <a:t>melior</a:t>
            </a:r>
            <a:r>
              <a:rPr lang="en-US" dirty="0">
                <a:latin typeface="Georgia"/>
                <a:cs typeface="Georgia"/>
              </a:rPr>
              <a:t> </a:t>
            </a:r>
            <a:r>
              <a:rPr lang="en-US" dirty="0" err="1">
                <a:latin typeface="Georgia"/>
                <a:cs typeface="Georgia"/>
              </a:rPr>
              <a:t>nonne</a:t>
            </a:r>
            <a:r>
              <a:rPr lang="en-US" dirty="0">
                <a:latin typeface="Georgia"/>
                <a:cs typeface="Georgia"/>
              </a:rPr>
              <a:t> </a:t>
            </a:r>
            <a:r>
              <a:rPr lang="en-US" dirty="0" err="1">
                <a:latin typeface="Georgia"/>
                <a:cs typeface="Georgia"/>
              </a:rPr>
              <a:t>tutte</a:t>
            </a:r>
            <a:r>
              <a:rPr lang="en-US" dirty="0">
                <a:latin typeface="Georgia"/>
                <a:cs typeface="Georgia"/>
              </a:rPr>
              <a:t> san </a:t>
            </a:r>
            <a:r>
              <a:rPr lang="en-US" dirty="0" err="1">
                <a:latin typeface="Georgia"/>
                <a:cs typeface="Georgia"/>
              </a:rPr>
              <a:t>toro</a:t>
            </a:r>
            <a:endParaRPr lang="en-US" dirty="0">
              <a:latin typeface="Georgia"/>
              <a:cs typeface="Georgia"/>
            </a:endParaRPr>
          </a:p>
          <a:p>
            <a:endParaRPr lang="en-US" dirty="0">
              <a:latin typeface="Georgia"/>
              <a:cs typeface="Georgia"/>
            </a:endParaRPr>
          </a:p>
          <a:p>
            <a:endParaRPr lang="en-US" dirty="0"/>
          </a:p>
        </p:txBody>
      </p:sp>
      <p:sp>
        <p:nvSpPr>
          <p:cNvPr id="7" name="Text Placeholder 16"/>
          <p:cNvSpPr>
            <a:spLocks noGrp="1"/>
          </p:cNvSpPr>
          <p:nvPr>
            <p:ph type="body" sz="quarter" idx="15" hasCustomPrompt="1"/>
          </p:nvPr>
        </p:nvSpPr>
        <p:spPr>
          <a:xfrm>
            <a:off x="720000" y="908720"/>
            <a:ext cx="8458276" cy="434305"/>
          </a:xfrm>
        </p:spPr>
        <p:txBody>
          <a:bodyPr/>
          <a:lstStyle>
            <a:lvl1pPr marL="0" indent="0">
              <a:buNone/>
              <a:defRPr cap="all" baseline="0">
                <a:solidFill>
                  <a:schemeClr val="accent1"/>
                </a:solidFill>
                <a:latin typeface="+mj-lt"/>
              </a:defRPr>
            </a:lvl1pPr>
          </a:lstStyle>
          <a:p>
            <a:pPr lvl="0"/>
            <a:r>
              <a:rPr lang="en-AU" dirty="0"/>
              <a:t>Click to ADD SUBTITLE</a:t>
            </a:r>
          </a:p>
        </p:txBody>
      </p:sp>
    </p:spTree>
    <p:extLst>
      <p:ext uri="{BB962C8B-B14F-4D97-AF65-F5344CB8AC3E}">
        <p14:creationId xmlns:p14="http://schemas.microsoft.com/office/powerpoint/2010/main" val="360500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67CD-4325-5247-AD42-AF5B477E75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1A912-D613-3D43-AFDB-D141D2E76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B5E819-23F0-3348-AC9D-A30D19A95647}"/>
              </a:ext>
            </a:extLst>
          </p:cNvPr>
          <p:cNvSpPr>
            <a:spLocks noGrp="1"/>
          </p:cNvSpPr>
          <p:nvPr>
            <p:ph type="dt" sz="half" idx="10"/>
          </p:nvPr>
        </p:nvSpPr>
        <p:spPr/>
        <p:txBody>
          <a:bodyPr/>
          <a:lstStyle/>
          <a:p>
            <a:fld id="{194D3927-839E-1D41-821B-746A9A2CA51B}" type="datetimeFigureOut">
              <a:rPr lang="en-US" smtClean="0"/>
              <a:t>10/18/2019</a:t>
            </a:fld>
            <a:endParaRPr lang="en-US"/>
          </a:p>
        </p:txBody>
      </p:sp>
      <p:sp>
        <p:nvSpPr>
          <p:cNvPr id="5" name="Footer Placeholder 4">
            <a:extLst>
              <a:ext uri="{FF2B5EF4-FFF2-40B4-BE49-F238E27FC236}">
                <a16:creationId xmlns:a16="http://schemas.microsoft.com/office/drawing/2014/main" id="{0BCFF56A-AA04-3343-BB2E-66E79E054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00D8F-8140-B247-A438-5E329BEE071D}"/>
              </a:ext>
            </a:extLst>
          </p:cNvPr>
          <p:cNvSpPr>
            <a:spLocks noGrp="1"/>
          </p:cNvSpPr>
          <p:nvPr>
            <p:ph type="sldNum" sz="quarter" idx="12"/>
          </p:nvPr>
        </p:nvSpPr>
        <p:spPr/>
        <p:txBody>
          <a:bodyPr/>
          <a:lstStyle/>
          <a:p>
            <a:fld id="{AEF93DBB-3690-8C4A-91B1-5305B8D80086}" type="slidenum">
              <a:rPr lang="en-US" smtClean="0"/>
              <a:t>‹#›</a:t>
            </a:fld>
            <a:endParaRPr lang="en-US"/>
          </a:p>
        </p:txBody>
      </p:sp>
    </p:spTree>
    <p:extLst>
      <p:ext uri="{BB962C8B-B14F-4D97-AF65-F5344CB8AC3E}">
        <p14:creationId xmlns:p14="http://schemas.microsoft.com/office/powerpoint/2010/main" val="132606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2DBC-3B55-4545-A72E-9E7C3DCA1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DDE2F9-B184-874F-9731-08FEBAAB5A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A82BF4-214F-1248-999A-FF379B0355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AD8D12-77CA-B94D-8278-B1CD595F35EF}"/>
              </a:ext>
            </a:extLst>
          </p:cNvPr>
          <p:cNvSpPr>
            <a:spLocks noGrp="1"/>
          </p:cNvSpPr>
          <p:nvPr>
            <p:ph type="dt" sz="half" idx="10"/>
          </p:nvPr>
        </p:nvSpPr>
        <p:spPr/>
        <p:txBody>
          <a:bodyPr/>
          <a:lstStyle/>
          <a:p>
            <a:fld id="{194D3927-839E-1D41-821B-746A9A2CA51B}" type="datetimeFigureOut">
              <a:rPr lang="en-US" smtClean="0"/>
              <a:t>10/18/2019</a:t>
            </a:fld>
            <a:endParaRPr lang="en-US"/>
          </a:p>
        </p:txBody>
      </p:sp>
      <p:sp>
        <p:nvSpPr>
          <p:cNvPr id="6" name="Footer Placeholder 5">
            <a:extLst>
              <a:ext uri="{FF2B5EF4-FFF2-40B4-BE49-F238E27FC236}">
                <a16:creationId xmlns:a16="http://schemas.microsoft.com/office/drawing/2014/main" id="{7498124E-FEE5-3D41-8F50-F95B5D3E6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1F6A7-A9DC-7B4F-8F18-606418268B43}"/>
              </a:ext>
            </a:extLst>
          </p:cNvPr>
          <p:cNvSpPr>
            <a:spLocks noGrp="1"/>
          </p:cNvSpPr>
          <p:nvPr>
            <p:ph type="sldNum" sz="quarter" idx="12"/>
          </p:nvPr>
        </p:nvSpPr>
        <p:spPr/>
        <p:txBody>
          <a:bodyPr/>
          <a:lstStyle/>
          <a:p>
            <a:fld id="{AEF93DBB-3690-8C4A-91B1-5305B8D80086}" type="slidenum">
              <a:rPr lang="en-US" smtClean="0"/>
              <a:t>‹#›</a:t>
            </a:fld>
            <a:endParaRPr lang="en-US"/>
          </a:p>
        </p:txBody>
      </p:sp>
    </p:spTree>
    <p:extLst>
      <p:ext uri="{BB962C8B-B14F-4D97-AF65-F5344CB8AC3E}">
        <p14:creationId xmlns:p14="http://schemas.microsoft.com/office/powerpoint/2010/main" val="142712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03C1-5EBB-AC40-93CD-C7807538D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CAE62C-FD0F-8B42-8D65-2FED0E4739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ED7C68-D2F5-3240-B041-B180647D5C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26286-E4E4-BE4E-AC27-561466C46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FCE52-72AE-2646-A18A-A3E1D6C6FE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98CE4E-2842-CB46-B96F-596B0A67527A}"/>
              </a:ext>
            </a:extLst>
          </p:cNvPr>
          <p:cNvSpPr>
            <a:spLocks noGrp="1"/>
          </p:cNvSpPr>
          <p:nvPr>
            <p:ph type="dt" sz="half" idx="10"/>
          </p:nvPr>
        </p:nvSpPr>
        <p:spPr/>
        <p:txBody>
          <a:bodyPr/>
          <a:lstStyle/>
          <a:p>
            <a:fld id="{194D3927-839E-1D41-821B-746A9A2CA51B}" type="datetimeFigureOut">
              <a:rPr lang="en-US" smtClean="0"/>
              <a:t>10/18/2019</a:t>
            </a:fld>
            <a:endParaRPr lang="en-US"/>
          </a:p>
        </p:txBody>
      </p:sp>
      <p:sp>
        <p:nvSpPr>
          <p:cNvPr id="8" name="Footer Placeholder 7">
            <a:extLst>
              <a:ext uri="{FF2B5EF4-FFF2-40B4-BE49-F238E27FC236}">
                <a16:creationId xmlns:a16="http://schemas.microsoft.com/office/drawing/2014/main" id="{32A962AE-C901-C843-8737-3908F3BBB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3B3E81-8F99-8D45-8A8A-5BCBD00E5E28}"/>
              </a:ext>
            </a:extLst>
          </p:cNvPr>
          <p:cNvSpPr>
            <a:spLocks noGrp="1"/>
          </p:cNvSpPr>
          <p:nvPr>
            <p:ph type="sldNum" sz="quarter" idx="12"/>
          </p:nvPr>
        </p:nvSpPr>
        <p:spPr/>
        <p:txBody>
          <a:bodyPr/>
          <a:lstStyle/>
          <a:p>
            <a:fld id="{AEF93DBB-3690-8C4A-91B1-5305B8D80086}" type="slidenum">
              <a:rPr lang="en-US" smtClean="0"/>
              <a:t>‹#›</a:t>
            </a:fld>
            <a:endParaRPr lang="en-US"/>
          </a:p>
        </p:txBody>
      </p:sp>
    </p:spTree>
    <p:extLst>
      <p:ext uri="{BB962C8B-B14F-4D97-AF65-F5344CB8AC3E}">
        <p14:creationId xmlns:p14="http://schemas.microsoft.com/office/powerpoint/2010/main" val="204033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3A26-0B93-0F4B-A307-74F9E44095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5BC053-78E0-5945-A0EB-82400A45AD1B}"/>
              </a:ext>
            </a:extLst>
          </p:cNvPr>
          <p:cNvSpPr>
            <a:spLocks noGrp="1"/>
          </p:cNvSpPr>
          <p:nvPr>
            <p:ph type="dt" sz="half" idx="10"/>
          </p:nvPr>
        </p:nvSpPr>
        <p:spPr/>
        <p:txBody>
          <a:bodyPr/>
          <a:lstStyle/>
          <a:p>
            <a:fld id="{194D3927-839E-1D41-821B-746A9A2CA51B}" type="datetimeFigureOut">
              <a:rPr lang="en-US" smtClean="0"/>
              <a:t>10/18/2019</a:t>
            </a:fld>
            <a:endParaRPr lang="en-US"/>
          </a:p>
        </p:txBody>
      </p:sp>
      <p:sp>
        <p:nvSpPr>
          <p:cNvPr id="4" name="Footer Placeholder 3">
            <a:extLst>
              <a:ext uri="{FF2B5EF4-FFF2-40B4-BE49-F238E27FC236}">
                <a16:creationId xmlns:a16="http://schemas.microsoft.com/office/drawing/2014/main" id="{07C96DF5-F5D2-2842-BD76-160BF502F6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BD6902-6288-994A-A3FB-1CD75E0A1E63}"/>
              </a:ext>
            </a:extLst>
          </p:cNvPr>
          <p:cNvSpPr>
            <a:spLocks noGrp="1"/>
          </p:cNvSpPr>
          <p:nvPr>
            <p:ph type="sldNum" sz="quarter" idx="12"/>
          </p:nvPr>
        </p:nvSpPr>
        <p:spPr/>
        <p:txBody>
          <a:bodyPr/>
          <a:lstStyle/>
          <a:p>
            <a:fld id="{AEF93DBB-3690-8C4A-91B1-5305B8D80086}" type="slidenum">
              <a:rPr lang="en-US" smtClean="0"/>
              <a:t>‹#›</a:t>
            </a:fld>
            <a:endParaRPr lang="en-US"/>
          </a:p>
        </p:txBody>
      </p:sp>
    </p:spTree>
    <p:extLst>
      <p:ext uri="{BB962C8B-B14F-4D97-AF65-F5344CB8AC3E}">
        <p14:creationId xmlns:p14="http://schemas.microsoft.com/office/powerpoint/2010/main" val="103730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B4803-8104-AC48-B4DE-0C81F93C9E21}"/>
              </a:ext>
            </a:extLst>
          </p:cNvPr>
          <p:cNvSpPr>
            <a:spLocks noGrp="1"/>
          </p:cNvSpPr>
          <p:nvPr>
            <p:ph type="dt" sz="half" idx="10"/>
          </p:nvPr>
        </p:nvSpPr>
        <p:spPr/>
        <p:txBody>
          <a:bodyPr/>
          <a:lstStyle/>
          <a:p>
            <a:fld id="{194D3927-839E-1D41-821B-746A9A2CA51B}" type="datetimeFigureOut">
              <a:rPr lang="en-US" smtClean="0"/>
              <a:t>10/18/2019</a:t>
            </a:fld>
            <a:endParaRPr lang="en-US"/>
          </a:p>
        </p:txBody>
      </p:sp>
      <p:sp>
        <p:nvSpPr>
          <p:cNvPr id="3" name="Footer Placeholder 2">
            <a:extLst>
              <a:ext uri="{FF2B5EF4-FFF2-40B4-BE49-F238E27FC236}">
                <a16:creationId xmlns:a16="http://schemas.microsoft.com/office/drawing/2014/main" id="{08E2F5C9-3AC2-BE43-A05F-EFB1E38BF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4DBE60-43EF-184A-BFEE-2268D3BA891A}"/>
              </a:ext>
            </a:extLst>
          </p:cNvPr>
          <p:cNvSpPr>
            <a:spLocks noGrp="1"/>
          </p:cNvSpPr>
          <p:nvPr>
            <p:ph type="sldNum" sz="quarter" idx="12"/>
          </p:nvPr>
        </p:nvSpPr>
        <p:spPr/>
        <p:txBody>
          <a:bodyPr/>
          <a:lstStyle/>
          <a:p>
            <a:fld id="{AEF93DBB-3690-8C4A-91B1-5305B8D80086}" type="slidenum">
              <a:rPr lang="en-US" smtClean="0"/>
              <a:t>‹#›</a:t>
            </a:fld>
            <a:endParaRPr lang="en-US"/>
          </a:p>
        </p:txBody>
      </p:sp>
    </p:spTree>
    <p:extLst>
      <p:ext uri="{BB962C8B-B14F-4D97-AF65-F5344CB8AC3E}">
        <p14:creationId xmlns:p14="http://schemas.microsoft.com/office/powerpoint/2010/main" val="349240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F688-9170-9C4A-A695-B3D1EE365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2C6616-02F9-2C46-A5A0-1BEACEF1F7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039C26-8874-0C40-B148-29121A8B5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2E501-156E-8347-92CD-0F5AB2B441FB}"/>
              </a:ext>
            </a:extLst>
          </p:cNvPr>
          <p:cNvSpPr>
            <a:spLocks noGrp="1"/>
          </p:cNvSpPr>
          <p:nvPr>
            <p:ph type="dt" sz="half" idx="10"/>
          </p:nvPr>
        </p:nvSpPr>
        <p:spPr/>
        <p:txBody>
          <a:bodyPr/>
          <a:lstStyle/>
          <a:p>
            <a:fld id="{194D3927-839E-1D41-821B-746A9A2CA51B}" type="datetimeFigureOut">
              <a:rPr lang="en-US" smtClean="0"/>
              <a:t>10/18/2019</a:t>
            </a:fld>
            <a:endParaRPr lang="en-US"/>
          </a:p>
        </p:txBody>
      </p:sp>
      <p:sp>
        <p:nvSpPr>
          <p:cNvPr id="6" name="Footer Placeholder 5">
            <a:extLst>
              <a:ext uri="{FF2B5EF4-FFF2-40B4-BE49-F238E27FC236}">
                <a16:creationId xmlns:a16="http://schemas.microsoft.com/office/drawing/2014/main" id="{60831FBF-59DF-8444-8C52-53AD5C2E42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48EE0-577C-7640-98FF-5EF4814B81ED}"/>
              </a:ext>
            </a:extLst>
          </p:cNvPr>
          <p:cNvSpPr>
            <a:spLocks noGrp="1"/>
          </p:cNvSpPr>
          <p:nvPr>
            <p:ph type="sldNum" sz="quarter" idx="12"/>
          </p:nvPr>
        </p:nvSpPr>
        <p:spPr/>
        <p:txBody>
          <a:bodyPr/>
          <a:lstStyle/>
          <a:p>
            <a:fld id="{AEF93DBB-3690-8C4A-91B1-5305B8D80086}" type="slidenum">
              <a:rPr lang="en-US" smtClean="0"/>
              <a:t>‹#›</a:t>
            </a:fld>
            <a:endParaRPr lang="en-US"/>
          </a:p>
        </p:txBody>
      </p:sp>
    </p:spTree>
    <p:extLst>
      <p:ext uri="{BB962C8B-B14F-4D97-AF65-F5344CB8AC3E}">
        <p14:creationId xmlns:p14="http://schemas.microsoft.com/office/powerpoint/2010/main" val="280084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AED3-9EE5-FB4C-8789-73135ACAB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CDBA28-8CD5-1A44-85A0-179B0C6BB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24F69F-1E3B-1048-93D6-31FA40970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12B75-2050-FE41-B887-97A359E78C6E}"/>
              </a:ext>
            </a:extLst>
          </p:cNvPr>
          <p:cNvSpPr>
            <a:spLocks noGrp="1"/>
          </p:cNvSpPr>
          <p:nvPr>
            <p:ph type="dt" sz="half" idx="10"/>
          </p:nvPr>
        </p:nvSpPr>
        <p:spPr/>
        <p:txBody>
          <a:bodyPr/>
          <a:lstStyle/>
          <a:p>
            <a:fld id="{194D3927-839E-1D41-821B-746A9A2CA51B}" type="datetimeFigureOut">
              <a:rPr lang="en-US" smtClean="0"/>
              <a:t>10/18/2019</a:t>
            </a:fld>
            <a:endParaRPr lang="en-US"/>
          </a:p>
        </p:txBody>
      </p:sp>
      <p:sp>
        <p:nvSpPr>
          <p:cNvPr id="6" name="Footer Placeholder 5">
            <a:extLst>
              <a:ext uri="{FF2B5EF4-FFF2-40B4-BE49-F238E27FC236}">
                <a16:creationId xmlns:a16="http://schemas.microsoft.com/office/drawing/2014/main" id="{049193DC-157D-4945-BA60-378AE71EB9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B7E3C-A5D0-7946-AF3A-ACD3FDBD8766}"/>
              </a:ext>
            </a:extLst>
          </p:cNvPr>
          <p:cNvSpPr>
            <a:spLocks noGrp="1"/>
          </p:cNvSpPr>
          <p:nvPr>
            <p:ph type="sldNum" sz="quarter" idx="12"/>
          </p:nvPr>
        </p:nvSpPr>
        <p:spPr/>
        <p:txBody>
          <a:bodyPr/>
          <a:lstStyle/>
          <a:p>
            <a:fld id="{AEF93DBB-3690-8C4A-91B1-5305B8D80086}" type="slidenum">
              <a:rPr lang="en-US" smtClean="0"/>
              <a:t>‹#›</a:t>
            </a:fld>
            <a:endParaRPr lang="en-US"/>
          </a:p>
        </p:txBody>
      </p:sp>
    </p:spTree>
    <p:extLst>
      <p:ext uri="{BB962C8B-B14F-4D97-AF65-F5344CB8AC3E}">
        <p14:creationId xmlns:p14="http://schemas.microsoft.com/office/powerpoint/2010/main" val="380431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A4EDCC-606D-E946-AD3C-1713F8BF6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721D70-AA4A-1745-AD2B-DC572BF2E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EF885-5593-1C49-8691-728CE4707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D3927-839E-1D41-821B-746A9A2CA51B}" type="datetimeFigureOut">
              <a:rPr lang="en-US" smtClean="0"/>
              <a:t>10/18/2019</a:t>
            </a:fld>
            <a:endParaRPr lang="en-US"/>
          </a:p>
        </p:txBody>
      </p:sp>
      <p:sp>
        <p:nvSpPr>
          <p:cNvPr id="5" name="Footer Placeholder 4">
            <a:extLst>
              <a:ext uri="{FF2B5EF4-FFF2-40B4-BE49-F238E27FC236}">
                <a16:creationId xmlns:a16="http://schemas.microsoft.com/office/drawing/2014/main" id="{9F160908-064D-5E45-9298-23300F923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A42B7-E7B7-424C-A249-DD798C48E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93DBB-3690-8C4A-91B1-5305B8D80086}" type="slidenum">
              <a:rPr lang="en-US" smtClean="0"/>
              <a:t>‹#›</a:t>
            </a:fld>
            <a:endParaRPr lang="en-US"/>
          </a:p>
        </p:txBody>
      </p:sp>
    </p:spTree>
    <p:extLst>
      <p:ext uri="{BB962C8B-B14F-4D97-AF65-F5344CB8AC3E}">
        <p14:creationId xmlns:p14="http://schemas.microsoft.com/office/powerpoint/2010/main" val="2506522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274638"/>
            <a:ext cx="8458276" cy="648000"/>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720000" y="1620000"/>
            <a:ext cx="10800001"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720000" y="6309321"/>
            <a:ext cx="5400675" cy="365125"/>
          </a:xfrm>
          <a:prstGeom prst="rect">
            <a:avLst/>
          </a:prstGeom>
        </p:spPr>
        <p:txBody>
          <a:bodyPr vert="horz" lIns="0" tIns="0" rIns="0" bIns="0" rtlCol="0" anchor="ctr"/>
          <a:lstStyle>
            <a:lvl1pPr algn="l">
              <a:defRPr sz="1050">
                <a:solidFill>
                  <a:schemeClr val="tx1">
                    <a:tint val="75000"/>
                  </a:schemeClr>
                </a:solidFill>
              </a:defRPr>
            </a:lvl1pPr>
          </a:lstStyle>
          <a:p>
            <a:r>
              <a:rPr lang="en-AU"/>
              <a:t>OFFICE | FACULTY | DEPARTMENT</a:t>
            </a:r>
            <a:endParaRPr lang="en-AU" dirty="0"/>
          </a:p>
        </p:txBody>
      </p:sp>
      <p:sp>
        <p:nvSpPr>
          <p:cNvPr id="6" name="Slide Number Placeholder 5"/>
          <p:cNvSpPr>
            <a:spLocks noGrp="1"/>
          </p:cNvSpPr>
          <p:nvPr>
            <p:ph type="sldNum" sz="quarter" idx="4"/>
          </p:nvPr>
        </p:nvSpPr>
        <p:spPr>
          <a:xfrm>
            <a:off x="8651875" y="6309321"/>
            <a:ext cx="2844800" cy="365125"/>
          </a:xfrm>
          <a:prstGeom prst="rect">
            <a:avLst/>
          </a:prstGeom>
        </p:spPr>
        <p:txBody>
          <a:bodyPr vert="horz" lIns="0" tIns="0" rIns="0" bIns="0" rtlCol="0" anchor="ctr"/>
          <a:lstStyle>
            <a:lvl1pPr algn="r">
              <a:defRPr sz="1050">
                <a:solidFill>
                  <a:schemeClr val="tx1">
                    <a:tint val="75000"/>
                  </a:schemeClr>
                </a:solidFill>
              </a:defRPr>
            </a:lvl1pPr>
          </a:lstStyle>
          <a:p>
            <a:fld id="{D9C42BCC-44E8-4F98-A8FE-EAF16D8C1E6E}" type="slidenum">
              <a:rPr lang="en-AU" smtClean="0"/>
              <a:pPr/>
              <a:t>‹#›</a:t>
            </a:fld>
            <a:endParaRPr lang="en-AU" dirty="0"/>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3174" y="217272"/>
            <a:ext cx="2037600" cy="762730"/>
          </a:xfrm>
          <a:prstGeom prst="rect">
            <a:avLst/>
          </a:prstGeom>
        </p:spPr>
      </p:pic>
      <p:pic>
        <p:nvPicPr>
          <p:cNvPr id="1026" name="Picture 2"/>
          <p:cNvPicPr preferRelativeResize="0">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0000" y="1368000"/>
            <a:ext cx="10800000" cy="1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6104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800100" indent="-342900"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50" indent="-285750" algn="l" defTabSz="914400"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653A337-CB26-0E42-89A8-E442D3E6DA30}"/>
              </a:ext>
            </a:extLst>
          </p:cNvPr>
          <p:cNvSpPr>
            <a:spLocks noGrp="1"/>
          </p:cNvSpPr>
          <p:nvPr>
            <p:ph type="body" idx="14"/>
          </p:nvPr>
        </p:nvSpPr>
        <p:spPr>
          <a:xfrm>
            <a:off x="720000" y="2315917"/>
            <a:ext cx="6175828" cy="648000"/>
          </a:xfrm>
        </p:spPr>
        <p:txBody>
          <a:bodyPr>
            <a:noAutofit/>
          </a:bodyPr>
          <a:lstStyle/>
          <a:p>
            <a:r>
              <a:rPr lang="en-US" sz="1800" dirty="0">
                <a:latin typeface="+mj-lt"/>
              </a:rPr>
              <a:t>ANZREG 2019 Conference (23-25 October 2019) #</a:t>
            </a:r>
            <a:r>
              <a:rPr lang="en-US" sz="1800" dirty="0" err="1">
                <a:latin typeface="+mj-lt"/>
              </a:rPr>
              <a:t>anzreg</a:t>
            </a:r>
            <a:endParaRPr lang="en-US" sz="1800" dirty="0">
              <a:latin typeface="+mj-lt"/>
            </a:endParaRPr>
          </a:p>
        </p:txBody>
      </p:sp>
      <p:sp>
        <p:nvSpPr>
          <p:cNvPr id="8" name="Title 7">
            <a:extLst>
              <a:ext uri="{FF2B5EF4-FFF2-40B4-BE49-F238E27FC236}">
                <a16:creationId xmlns:a16="http://schemas.microsoft.com/office/drawing/2014/main" id="{7E45D9D1-4CDF-F946-A35A-FE78F141D874}"/>
              </a:ext>
            </a:extLst>
          </p:cNvPr>
          <p:cNvSpPr>
            <a:spLocks noGrp="1"/>
          </p:cNvSpPr>
          <p:nvPr>
            <p:ph type="title"/>
          </p:nvPr>
        </p:nvSpPr>
        <p:spPr>
          <a:xfrm>
            <a:off x="719999" y="630621"/>
            <a:ext cx="8928497" cy="1502163"/>
          </a:xfrm>
        </p:spPr>
        <p:txBody>
          <a:bodyPr>
            <a:normAutofit/>
          </a:bodyPr>
          <a:lstStyle/>
          <a:p>
            <a:r>
              <a:rPr lang="en-AU" dirty="0"/>
              <a:t>Moving the goalposts: aligning project milestones to development schedules</a:t>
            </a:r>
            <a:endParaRPr lang="en-US" dirty="0"/>
          </a:p>
        </p:txBody>
      </p:sp>
      <p:sp>
        <p:nvSpPr>
          <p:cNvPr id="4" name="Slide Number Placeholder 3">
            <a:extLst>
              <a:ext uri="{FF2B5EF4-FFF2-40B4-BE49-F238E27FC236}">
                <a16:creationId xmlns:a16="http://schemas.microsoft.com/office/drawing/2014/main" id="{023531D8-B409-274E-B06E-B666E7F8E0C2}"/>
              </a:ext>
            </a:extLst>
          </p:cNvPr>
          <p:cNvSpPr>
            <a:spLocks noGrp="1"/>
          </p:cNvSpPr>
          <p:nvPr>
            <p:ph type="sldNum" sz="quarter" idx="4294967295"/>
          </p:nvPr>
        </p:nvSpPr>
        <p:spPr>
          <a:xfrm>
            <a:off x="9347200" y="6381750"/>
            <a:ext cx="2844800" cy="365125"/>
          </a:xfrm>
        </p:spPr>
        <p:txBody>
          <a:bodyPr/>
          <a:lstStyle/>
          <a:p>
            <a:fld id="{D9C42BCC-44E8-4F98-A8FE-EAF16D8C1E6E}" type="slidenum">
              <a:rPr lang="en-AU" smtClean="0"/>
              <a:pPr/>
              <a:t>1</a:t>
            </a:fld>
            <a:endParaRPr lang="en-AU"/>
          </a:p>
        </p:txBody>
      </p:sp>
      <p:sp>
        <p:nvSpPr>
          <p:cNvPr id="6" name="Text Placeholder 8">
            <a:extLst>
              <a:ext uri="{FF2B5EF4-FFF2-40B4-BE49-F238E27FC236}">
                <a16:creationId xmlns:a16="http://schemas.microsoft.com/office/drawing/2014/main" id="{77CA6E0B-A580-484D-B799-D3D46FC2CCC8}"/>
              </a:ext>
            </a:extLst>
          </p:cNvPr>
          <p:cNvSpPr txBox="1">
            <a:spLocks/>
          </p:cNvSpPr>
          <p:nvPr/>
        </p:nvSpPr>
        <p:spPr>
          <a:xfrm>
            <a:off x="720000" y="5123793"/>
            <a:ext cx="6175828" cy="1103586"/>
          </a:xfrm>
          <a:prstGeom prst="rect">
            <a:avLst/>
          </a:prstGeom>
          <a:ln>
            <a:noFill/>
          </a:ln>
        </p:spPr>
        <p:txBody>
          <a:bodyPr vert="horz" lIns="91440" tIns="45720" rIns="91440" bIns="45720" rtlCol="0" anchor="t" anchorCtr="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0" kern="1200">
                <a:solidFill>
                  <a:schemeClr val="tx1"/>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900" b="1" dirty="0">
                <a:solidFill>
                  <a:schemeClr val="bg1"/>
                </a:solidFill>
              </a:rPr>
              <a:t>Kendall </a:t>
            </a:r>
            <a:r>
              <a:rPr lang="en-US" sz="2900" b="1" dirty="0" err="1">
                <a:solidFill>
                  <a:schemeClr val="bg1"/>
                </a:solidFill>
              </a:rPr>
              <a:t>Kousek</a:t>
            </a:r>
            <a:endParaRPr lang="en-US" sz="2900" b="1" dirty="0">
              <a:solidFill>
                <a:schemeClr val="bg1"/>
              </a:solidFill>
            </a:endParaRPr>
          </a:p>
          <a:p>
            <a:r>
              <a:rPr lang="en-US" sz="2900" b="1" dirty="0">
                <a:solidFill>
                  <a:schemeClr val="bg1"/>
                </a:solidFill>
              </a:rPr>
              <a:t>Discovery Services &amp; Systems Librarian</a:t>
            </a:r>
          </a:p>
          <a:p>
            <a:r>
              <a:rPr lang="en-US" sz="2900" b="1" dirty="0">
                <a:solidFill>
                  <a:schemeClr val="bg1"/>
                </a:solidFill>
              </a:rPr>
              <a:t>Macquarie University</a:t>
            </a:r>
          </a:p>
          <a:p>
            <a:endParaRPr lang="en-US" sz="1400" b="1" dirty="0">
              <a:solidFill>
                <a:schemeClr val="bg1"/>
              </a:solidFill>
            </a:endParaRPr>
          </a:p>
          <a:p>
            <a:r>
              <a:rPr lang="en-AU" dirty="0">
                <a:solidFill>
                  <a:schemeClr val="bg1"/>
                </a:solidFill>
              </a:rPr>
              <a:t>© Macquarie University</a:t>
            </a:r>
            <a:endParaRPr lang="en-US" sz="1000" b="1" dirty="0">
              <a:solidFill>
                <a:schemeClr val="bg1"/>
              </a:solidFill>
            </a:endParaRPr>
          </a:p>
        </p:txBody>
      </p:sp>
    </p:spTree>
    <p:extLst>
      <p:ext uri="{BB962C8B-B14F-4D97-AF65-F5344CB8AC3E}">
        <p14:creationId xmlns:p14="http://schemas.microsoft.com/office/powerpoint/2010/main" val="1793418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38477"/>
            <a:ext cx="8458276" cy="648000"/>
          </a:xfrm>
        </p:spPr>
        <p:txBody>
          <a:bodyPr/>
          <a:lstStyle/>
          <a:p>
            <a:r>
              <a:rPr lang="en-AU" dirty="0"/>
              <a:t>NERS Enhancement</a:t>
            </a:r>
          </a:p>
        </p:txBody>
      </p:sp>
      <p:sp>
        <p:nvSpPr>
          <p:cNvPr id="5" name="Text Placeholder 4"/>
          <p:cNvSpPr>
            <a:spLocks noGrp="1"/>
          </p:cNvSpPr>
          <p:nvPr>
            <p:ph type="body" sz="quarter" idx="15"/>
          </p:nvPr>
        </p:nvSpPr>
        <p:spPr/>
        <p:txBody>
          <a:bodyPr>
            <a:normAutofit/>
          </a:bodyPr>
          <a:lstStyle/>
          <a:p>
            <a:r>
              <a:rPr lang="en-AU" sz="2000" dirty="0"/>
              <a:t>Enhancement merged</a:t>
            </a:r>
          </a:p>
        </p:txBody>
      </p:sp>
      <p:graphicFrame>
        <p:nvGraphicFramePr>
          <p:cNvPr id="6" name="Chart 5"/>
          <p:cNvGraphicFramePr>
            <a:graphicFrameLocks/>
          </p:cNvGraphicFramePr>
          <p:nvPr>
            <p:extLst>
              <p:ext uri="{D42A27DB-BD31-4B8C-83A1-F6EECF244321}">
                <p14:modId xmlns:p14="http://schemas.microsoft.com/office/powerpoint/2010/main" val="4280940067"/>
              </p:ext>
            </p:extLst>
          </p:nvPr>
        </p:nvGraphicFramePr>
        <p:xfrm>
          <a:off x="731838" y="1592262"/>
          <a:ext cx="10693400" cy="458987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3941D5D0-FFA7-6F45-B0A0-07CE206CEDDC}"/>
              </a:ext>
            </a:extLst>
          </p:cNvPr>
          <p:cNvSpPr/>
          <p:nvPr/>
        </p:nvSpPr>
        <p:spPr>
          <a:xfrm>
            <a:off x="1330036" y="3887199"/>
            <a:ext cx="10303020" cy="2308324"/>
          </a:xfrm>
          <a:prstGeom prst="rect">
            <a:avLst/>
          </a:prstGeom>
        </p:spPr>
        <p:txBody>
          <a:bodyPr wrap="square">
            <a:spAutoFit/>
          </a:bodyPr>
          <a:lstStyle/>
          <a:p>
            <a:pPr fontAlgn="t"/>
            <a:r>
              <a:rPr lang="en-AU" dirty="0">
                <a:solidFill>
                  <a:srgbClr val="000000"/>
                </a:solidFill>
                <a:latin typeface="Calibri" panose="020F0502020204030204" pitchFamily="34" charset="0"/>
              </a:rPr>
              <a:t>When multiple links appear in a Reading List, it would be extremely helpful to have a method of managing which links display within the </a:t>
            </a:r>
            <a:r>
              <a:rPr lang="en-AU" dirty="0" err="1">
                <a:solidFill>
                  <a:srgbClr val="000000"/>
                </a:solidFill>
                <a:latin typeface="Calibri" panose="020F0502020204030204" pitchFamily="34" charset="0"/>
              </a:rPr>
              <a:t>Leganto</a:t>
            </a:r>
            <a:r>
              <a:rPr lang="en-AU" dirty="0">
                <a:solidFill>
                  <a:srgbClr val="000000"/>
                </a:solidFill>
                <a:latin typeface="Calibri" panose="020F0502020204030204" pitchFamily="34" charset="0"/>
              </a:rPr>
              <a:t> interface. Links currently come from a variety of places: 1. Uploaded files 2. Citation's Source field(s) </a:t>
            </a:r>
            <a:r>
              <a:rPr lang="en-AU" dirty="0" err="1">
                <a:solidFill>
                  <a:srgbClr val="000000"/>
                </a:solidFill>
                <a:latin typeface="Calibri" panose="020F0502020204030204" pitchFamily="34" charset="0"/>
              </a:rPr>
              <a:t>url</a:t>
            </a:r>
            <a:r>
              <a:rPr lang="en-AU" dirty="0">
                <a:solidFill>
                  <a:srgbClr val="000000"/>
                </a:solidFill>
                <a:latin typeface="Calibri" panose="020F0502020204030204" pitchFamily="34" charset="0"/>
              </a:rPr>
              <a:t>(s) 3. Alma U-Resolver links (based on the citation's metadata) 4. Citation's associated bib record's electronic portfolios and/or digital representations. 5. Citation's associated bib record's related records electronic portfolios Ideally, it would be as easy as hiding the links you don't want to display with the push of a button (for instance an X next to the link). If that is technologically impossible, then provide functionality such as a method to "Disable Resolving" and a method to "Detach from Repository" from the edit citation screen in </a:t>
            </a:r>
            <a:r>
              <a:rPr lang="en-AU" dirty="0" err="1">
                <a:solidFill>
                  <a:srgbClr val="000000"/>
                </a:solidFill>
                <a:latin typeface="Calibri" panose="020F0502020204030204" pitchFamily="34" charset="0"/>
              </a:rPr>
              <a:t>Leganto</a:t>
            </a:r>
            <a:r>
              <a:rPr lang="en-AU" dirty="0">
                <a:solidFill>
                  <a:srgbClr val="000000"/>
                </a:solidFill>
                <a:latin typeface="Calibri" panose="020F0502020204030204" pitchFamily="34" charset="0"/>
              </a:rPr>
              <a:t>, available both to library staff and instructors.  </a:t>
            </a:r>
          </a:p>
        </p:txBody>
      </p:sp>
    </p:spTree>
    <p:extLst>
      <p:ext uri="{BB962C8B-B14F-4D97-AF65-F5344CB8AC3E}">
        <p14:creationId xmlns:p14="http://schemas.microsoft.com/office/powerpoint/2010/main" val="40371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1A206-5EFA-9A4B-AE98-85C0C4C23580}"/>
              </a:ext>
            </a:extLst>
          </p:cNvPr>
          <p:cNvSpPr>
            <a:spLocks noGrp="1"/>
          </p:cNvSpPr>
          <p:nvPr>
            <p:ph type="title"/>
          </p:nvPr>
        </p:nvSpPr>
        <p:spPr>
          <a:xfrm>
            <a:off x="5661586" y="2128836"/>
            <a:ext cx="5665556" cy="648000"/>
          </a:xfrm>
        </p:spPr>
        <p:txBody>
          <a:bodyPr>
            <a:noAutofit/>
          </a:bodyPr>
          <a:lstStyle/>
          <a:p>
            <a:br>
              <a:rPr lang="en-AU" sz="2400" b="1" dirty="0"/>
            </a:br>
            <a:r>
              <a:rPr lang="en-AU" sz="2800" b="1" dirty="0"/>
              <a:t>Development of new functionality</a:t>
            </a:r>
            <a:endParaRPr lang="en-US" sz="2400" dirty="0"/>
          </a:p>
        </p:txBody>
      </p:sp>
      <p:sp>
        <p:nvSpPr>
          <p:cNvPr id="4" name="Text Placeholder 3">
            <a:extLst>
              <a:ext uri="{FF2B5EF4-FFF2-40B4-BE49-F238E27FC236}">
                <a16:creationId xmlns:a16="http://schemas.microsoft.com/office/drawing/2014/main" id="{64EF8FE0-5EEE-8448-9A91-C3D7B5680554}"/>
              </a:ext>
            </a:extLst>
          </p:cNvPr>
          <p:cNvSpPr>
            <a:spLocks noGrp="1"/>
          </p:cNvSpPr>
          <p:nvPr>
            <p:ph type="body" sz="quarter" idx="15"/>
          </p:nvPr>
        </p:nvSpPr>
        <p:spPr>
          <a:xfrm>
            <a:off x="5660826" y="3725200"/>
            <a:ext cx="5666316" cy="2483095"/>
          </a:xfrm>
        </p:spPr>
        <p:txBody>
          <a:bodyPr>
            <a:normAutofit/>
          </a:bodyPr>
          <a:lstStyle/>
          <a:p>
            <a:pPr marL="457200" indent="-457200">
              <a:buFont typeface="Arial" panose="020B0604020202020204" pitchFamily="34" charset="0"/>
              <a:buChar char="•"/>
            </a:pPr>
            <a:r>
              <a:rPr lang="en-US" sz="2000" cap="none" dirty="0"/>
              <a:t>Reading list roll over</a:t>
            </a:r>
          </a:p>
          <a:p>
            <a:pPr marL="914400" lvl="2" indent="-457200">
              <a:spcBef>
                <a:spcPts val="1000"/>
              </a:spcBef>
            </a:pPr>
            <a:r>
              <a:rPr lang="en-US" dirty="0">
                <a:solidFill>
                  <a:schemeClr val="accent1"/>
                </a:solidFill>
                <a:latin typeface="+mj-lt"/>
              </a:rPr>
              <a:t>Instructor roll over</a:t>
            </a:r>
          </a:p>
        </p:txBody>
      </p:sp>
    </p:spTree>
    <p:extLst>
      <p:ext uri="{BB962C8B-B14F-4D97-AF65-F5344CB8AC3E}">
        <p14:creationId xmlns:p14="http://schemas.microsoft.com/office/powerpoint/2010/main" val="326131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60720"/>
            <a:ext cx="8458276" cy="648000"/>
          </a:xfrm>
        </p:spPr>
        <p:txBody>
          <a:bodyPr/>
          <a:lstStyle/>
          <a:p>
            <a:r>
              <a:rPr lang="en-AU" dirty="0"/>
              <a:t>Re-use of reading lists</a:t>
            </a:r>
          </a:p>
        </p:txBody>
      </p:sp>
      <p:sp>
        <p:nvSpPr>
          <p:cNvPr id="5" name="Text Placeholder 4"/>
          <p:cNvSpPr>
            <a:spLocks noGrp="1"/>
          </p:cNvSpPr>
          <p:nvPr>
            <p:ph type="body" sz="quarter" idx="15"/>
          </p:nvPr>
        </p:nvSpPr>
        <p:spPr/>
        <p:txBody>
          <a:bodyPr/>
          <a:lstStyle/>
          <a:p>
            <a:r>
              <a:rPr lang="en-AU" dirty="0"/>
              <a:t>duplication</a:t>
            </a:r>
          </a:p>
        </p:txBody>
      </p:sp>
      <p:pic>
        <p:nvPicPr>
          <p:cNvPr id="3" name="Picture 2">
            <a:extLst>
              <a:ext uri="{FF2B5EF4-FFF2-40B4-BE49-F238E27FC236}">
                <a16:creationId xmlns:a16="http://schemas.microsoft.com/office/drawing/2014/main" id="{3CD9FA55-3221-407D-80EA-5B8BD328A682}"/>
              </a:ext>
            </a:extLst>
          </p:cNvPr>
          <p:cNvPicPr>
            <a:picLocks noChangeAspect="1"/>
          </p:cNvPicPr>
          <p:nvPr/>
        </p:nvPicPr>
        <p:blipFill>
          <a:blip r:embed="rId3"/>
          <a:stretch>
            <a:fillRect/>
          </a:stretch>
        </p:blipFill>
        <p:spPr>
          <a:xfrm>
            <a:off x="1952625" y="2000550"/>
            <a:ext cx="3381375" cy="1819275"/>
          </a:xfrm>
          <a:prstGeom prst="rect">
            <a:avLst/>
          </a:prstGeom>
        </p:spPr>
      </p:pic>
      <p:sp>
        <p:nvSpPr>
          <p:cNvPr id="4" name="Oval 3">
            <a:extLst>
              <a:ext uri="{FF2B5EF4-FFF2-40B4-BE49-F238E27FC236}">
                <a16:creationId xmlns:a16="http://schemas.microsoft.com/office/drawing/2014/main" id="{02EE96FC-2B64-4230-880E-5293CD91E2EC}"/>
              </a:ext>
            </a:extLst>
          </p:cNvPr>
          <p:cNvSpPr/>
          <p:nvPr/>
        </p:nvSpPr>
        <p:spPr>
          <a:xfrm>
            <a:off x="2092554" y="3300713"/>
            <a:ext cx="2114550" cy="519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6B891E41-ABA6-4407-B704-FCEC36C3CAF3}"/>
              </a:ext>
            </a:extLst>
          </p:cNvPr>
          <p:cNvSpPr txBox="1"/>
          <p:nvPr/>
        </p:nvSpPr>
        <p:spPr>
          <a:xfrm>
            <a:off x="1848930" y="4491604"/>
            <a:ext cx="2846160" cy="400110"/>
          </a:xfrm>
          <a:prstGeom prst="rect">
            <a:avLst/>
          </a:prstGeom>
          <a:noFill/>
        </p:spPr>
        <p:txBody>
          <a:bodyPr wrap="square" rtlCol="0">
            <a:spAutoFit/>
          </a:bodyPr>
          <a:lstStyle/>
          <a:p>
            <a:r>
              <a:rPr lang="en-AU" sz="2000" dirty="0"/>
              <a:t>Option to duplicate list</a:t>
            </a:r>
          </a:p>
        </p:txBody>
      </p:sp>
      <p:pic>
        <p:nvPicPr>
          <p:cNvPr id="7" name="Picture 6">
            <a:extLst>
              <a:ext uri="{FF2B5EF4-FFF2-40B4-BE49-F238E27FC236}">
                <a16:creationId xmlns:a16="http://schemas.microsoft.com/office/drawing/2014/main" id="{D8C722E0-1626-DD4A-A85B-C2562C966917}"/>
              </a:ext>
            </a:extLst>
          </p:cNvPr>
          <p:cNvPicPr>
            <a:picLocks noChangeAspect="1"/>
          </p:cNvPicPr>
          <p:nvPr/>
        </p:nvPicPr>
        <p:blipFill>
          <a:blip r:embed="rId4"/>
          <a:stretch>
            <a:fillRect/>
          </a:stretch>
        </p:blipFill>
        <p:spPr>
          <a:xfrm>
            <a:off x="6153150" y="2085976"/>
            <a:ext cx="3810000" cy="1066800"/>
          </a:xfrm>
          <a:prstGeom prst="rect">
            <a:avLst/>
          </a:prstGeom>
        </p:spPr>
      </p:pic>
      <p:pic>
        <p:nvPicPr>
          <p:cNvPr id="9" name="Picture 8">
            <a:extLst>
              <a:ext uri="{FF2B5EF4-FFF2-40B4-BE49-F238E27FC236}">
                <a16:creationId xmlns:a16="http://schemas.microsoft.com/office/drawing/2014/main" id="{3095B2E9-C855-7049-9010-EFACB02D3C76}"/>
              </a:ext>
            </a:extLst>
          </p:cNvPr>
          <p:cNvPicPr>
            <a:picLocks noChangeAspect="1"/>
          </p:cNvPicPr>
          <p:nvPr/>
        </p:nvPicPr>
        <p:blipFill>
          <a:blip r:embed="rId5"/>
          <a:stretch>
            <a:fillRect/>
          </a:stretch>
        </p:blipFill>
        <p:spPr>
          <a:xfrm>
            <a:off x="6210300" y="4208523"/>
            <a:ext cx="3695700" cy="889000"/>
          </a:xfrm>
          <a:prstGeom prst="rect">
            <a:avLst/>
          </a:prstGeom>
        </p:spPr>
      </p:pic>
      <p:sp>
        <p:nvSpPr>
          <p:cNvPr id="10" name="Arrow: Right 11">
            <a:extLst>
              <a:ext uri="{FF2B5EF4-FFF2-40B4-BE49-F238E27FC236}">
                <a16:creationId xmlns:a16="http://schemas.microsoft.com/office/drawing/2014/main" id="{DAF28ABC-7EA5-F141-AD26-DC1C6C8A78C8}"/>
              </a:ext>
            </a:extLst>
          </p:cNvPr>
          <p:cNvSpPr/>
          <p:nvPr/>
        </p:nvSpPr>
        <p:spPr>
          <a:xfrm rot="5400000">
            <a:off x="7724425" y="3605347"/>
            <a:ext cx="353095"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0497EEED-5BE9-451C-A483-7C4EBC68092F}"/>
              </a:ext>
            </a:extLst>
          </p:cNvPr>
          <p:cNvSpPr txBox="1"/>
          <p:nvPr/>
        </p:nvSpPr>
        <p:spPr>
          <a:xfrm>
            <a:off x="7038435" y="5549170"/>
            <a:ext cx="1925129" cy="400110"/>
          </a:xfrm>
          <a:prstGeom prst="rect">
            <a:avLst/>
          </a:prstGeom>
          <a:noFill/>
        </p:spPr>
        <p:txBody>
          <a:bodyPr wrap="square" rtlCol="0">
            <a:spAutoFit/>
          </a:bodyPr>
          <a:lstStyle/>
          <a:p>
            <a:r>
              <a:rPr lang="en-AU" sz="2000" dirty="0"/>
              <a:t>Citation Status</a:t>
            </a:r>
          </a:p>
        </p:txBody>
      </p:sp>
    </p:spTree>
    <p:extLst>
      <p:ext uri="{BB962C8B-B14F-4D97-AF65-F5344CB8AC3E}">
        <p14:creationId xmlns:p14="http://schemas.microsoft.com/office/powerpoint/2010/main" val="13141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60720"/>
            <a:ext cx="8458276" cy="648000"/>
          </a:xfrm>
        </p:spPr>
        <p:txBody>
          <a:bodyPr/>
          <a:lstStyle/>
          <a:p>
            <a:r>
              <a:rPr lang="en-AU" dirty="0"/>
              <a:t>Re-use of reading lists</a:t>
            </a:r>
          </a:p>
        </p:txBody>
      </p:sp>
      <p:sp>
        <p:nvSpPr>
          <p:cNvPr id="5" name="Text Placeholder 4"/>
          <p:cNvSpPr>
            <a:spLocks noGrp="1"/>
          </p:cNvSpPr>
          <p:nvPr>
            <p:ph type="body" sz="quarter" idx="15"/>
          </p:nvPr>
        </p:nvSpPr>
        <p:spPr/>
        <p:txBody>
          <a:bodyPr/>
          <a:lstStyle/>
          <a:p>
            <a:r>
              <a:rPr lang="en-AU" dirty="0"/>
              <a:t>duplication</a:t>
            </a:r>
          </a:p>
        </p:txBody>
      </p:sp>
      <p:sp>
        <p:nvSpPr>
          <p:cNvPr id="7" name="Rectangle 6">
            <a:extLst>
              <a:ext uri="{FF2B5EF4-FFF2-40B4-BE49-F238E27FC236}">
                <a16:creationId xmlns:a16="http://schemas.microsoft.com/office/drawing/2014/main" id="{BBCF7274-7E7F-134C-8FA2-01E8E2AFD9C1}"/>
              </a:ext>
            </a:extLst>
          </p:cNvPr>
          <p:cNvSpPr/>
          <p:nvPr/>
        </p:nvSpPr>
        <p:spPr>
          <a:xfrm>
            <a:off x="4321628" y="1676550"/>
            <a:ext cx="6096000" cy="4801314"/>
          </a:xfrm>
          <a:prstGeom prst="rect">
            <a:avLst/>
          </a:prstGeom>
        </p:spPr>
        <p:txBody>
          <a:bodyPr>
            <a:spAutoFit/>
          </a:bodyPr>
          <a:lstStyle/>
          <a:p>
            <a:r>
              <a:rPr lang="en-AU" dirty="0">
                <a:solidFill>
                  <a:srgbClr val="333333"/>
                </a:solidFill>
                <a:latin typeface="Verdana" panose="020B0604030504040204" pitchFamily="34" charset="0"/>
              </a:rPr>
              <a:t>Workflow: </a:t>
            </a:r>
            <a:br>
              <a:rPr lang="en-AU" dirty="0"/>
            </a:br>
            <a:r>
              <a:rPr lang="en-AU" dirty="0">
                <a:solidFill>
                  <a:srgbClr val="333333"/>
                </a:solidFill>
                <a:latin typeface="Verdana" panose="020B0604030504040204" pitchFamily="34" charset="0"/>
              </a:rPr>
              <a:t>1. 'Duplicate' the reading list </a:t>
            </a:r>
            <a:br>
              <a:rPr lang="en-AU" dirty="0"/>
            </a:br>
            <a:r>
              <a:rPr lang="en-AU" dirty="0">
                <a:solidFill>
                  <a:srgbClr val="333333"/>
                </a:solidFill>
                <a:latin typeface="Verdana" panose="020B0604030504040204" pitchFamily="34" charset="0"/>
              </a:rPr>
              <a:t>2. 'Associate this list with a course' to assign the new course instance </a:t>
            </a:r>
            <a:br>
              <a:rPr lang="en-AU" dirty="0"/>
            </a:br>
            <a:r>
              <a:rPr lang="en-AU" dirty="0">
                <a:solidFill>
                  <a:srgbClr val="333333"/>
                </a:solidFill>
                <a:latin typeface="Verdana" panose="020B0604030504040204" pitchFamily="34" charset="0"/>
              </a:rPr>
              <a:t>3. Select to 'Work On' reading list </a:t>
            </a:r>
            <a:br>
              <a:rPr lang="en-AU" dirty="0"/>
            </a:br>
            <a:r>
              <a:rPr lang="en-AU" dirty="0">
                <a:solidFill>
                  <a:srgbClr val="333333"/>
                </a:solidFill>
                <a:latin typeface="Verdana" panose="020B0604030504040204" pitchFamily="34" charset="0"/>
              </a:rPr>
              <a:t>4. 'Edit' citation </a:t>
            </a:r>
            <a:br>
              <a:rPr lang="en-AU" dirty="0"/>
            </a:br>
            <a:r>
              <a:rPr lang="en-AU" dirty="0">
                <a:solidFill>
                  <a:srgbClr val="333333"/>
                </a:solidFill>
                <a:latin typeface="Verdana" panose="020B0604030504040204" pitchFamily="34" charset="0"/>
              </a:rPr>
              <a:t>5. Click on 'Copyright Attributes' tab </a:t>
            </a:r>
            <a:br>
              <a:rPr lang="en-AU" dirty="0"/>
            </a:br>
            <a:r>
              <a:rPr lang="en-AU" dirty="0">
                <a:solidFill>
                  <a:srgbClr val="333333"/>
                </a:solidFill>
                <a:latin typeface="Verdana" panose="020B0604030504040204" pitchFamily="34" charset="0"/>
              </a:rPr>
              <a:t>6. Tick 'Copyright Auditing Required' </a:t>
            </a:r>
            <a:br>
              <a:rPr lang="en-AU" dirty="0"/>
            </a:br>
            <a:r>
              <a:rPr lang="en-AU" dirty="0">
                <a:solidFill>
                  <a:srgbClr val="333333"/>
                </a:solidFill>
                <a:latin typeface="Verdana" panose="020B0604030504040204" pitchFamily="34" charset="0"/>
              </a:rPr>
              <a:t>7. The 'Copyright Attributes' form appears with some fields pre-populated with data from the Citation tab </a:t>
            </a:r>
            <a:br>
              <a:rPr lang="en-AU" dirty="0"/>
            </a:br>
            <a:r>
              <a:rPr lang="en-AU" dirty="0">
                <a:solidFill>
                  <a:srgbClr val="333333"/>
                </a:solidFill>
                <a:latin typeface="Verdana" panose="020B0604030504040204" pitchFamily="34" charset="0"/>
              </a:rPr>
              <a:t>EXPECTED OUTCOME: Any fields that contained information on the original citation would be populated with the same data. But the 'Number of Students', 'Date Available From' and the 'Date Available To' fields would contain the information from the newly associated course.</a:t>
            </a:r>
            <a:endParaRPr lang="en-US" dirty="0"/>
          </a:p>
        </p:txBody>
      </p:sp>
      <p:sp>
        <p:nvSpPr>
          <p:cNvPr id="8" name="TextBox 7">
            <a:extLst>
              <a:ext uri="{FF2B5EF4-FFF2-40B4-BE49-F238E27FC236}">
                <a16:creationId xmlns:a16="http://schemas.microsoft.com/office/drawing/2014/main" id="{6734C38E-58B6-3A48-81CE-EA4F53F51FFC}"/>
              </a:ext>
            </a:extLst>
          </p:cNvPr>
          <p:cNvSpPr txBox="1"/>
          <p:nvPr/>
        </p:nvSpPr>
        <p:spPr>
          <a:xfrm>
            <a:off x="910193" y="3892541"/>
            <a:ext cx="1728358" cy="369332"/>
          </a:xfrm>
          <a:prstGeom prst="rect">
            <a:avLst/>
          </a:prstGeom>
          <a:noFill/>
        </p:spPr>
        <p:txBody>
          <a:bodyPr wrap="none" rtlCol="0">
            <a:spAutoFit/>
          </a:bodyPr>
          <a:lstStyle/>
          <a:p>
            <a:r>
              <a:rPr lang="en-US" dirty="0"/>
              <a:t>Case #</a:t>
            </a:r>
            <a:r>
              <a:rPr lang="en-AU" dirty="0"/>
              <a:t>00531891</a:t>
            </a:r>
            <a:endParaRPr lang="en-US" dirty="0"/>
          </a:p>
        </p:txBody>
      </p:sp>
    </p:spTree>
    <p:extLst>
      <p:ext uri="{BB962C8B-B14F-4D97-AF65-F5344CB8AC3E}">
        <p14:creationId xmlns:p14="http://schemas.microsoft.com/office/powerpoint/2010/main" val="11869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71317"/>
            <a:ext cx="8458276" cy="648000"/>
          </a:xfrm>
        </p:spPr>
        <p:txBody>
          <a:bodyPr/>
          <a:lstStyle/>
          <a:p>
            <a:r>
              <a:rPr lang="en-AU" dirty="0"/>
              <a:t>NERS Enhancement</a:t>
            </a:r>
          </a:p>
        </p:txBody>
      </p:sp>
      <p:sp>
        <p:nvSpPr>
          <p:cNvPr id="5" name="Text Placeholder 4"/>
          <p:cNvSpPr>
            <a:spLocks noGrp="1"/>
          </p:cNvSpPr>
          <p:nvPr>
            <p:ph type="body" sz="quarter" idx="15"/>
          </p:nvPr>
        </p:nvSpPr>
        <p:spPr/>
        <p:txBody>
          <a:bodyPr/>
          <a:lstStyle/>
          <a:p>
            <a:r>
              <a:rPr lang="en-AU" dirty="0"/>
              <a:t>duplication</a:t>
            </a:r>
          </a:p>
        </p:txBody>
      </p:sp>
      <p:sp>
        <p:nvSpPr>
          <p:cNvPr id="7" name="TextBox 6">
            <a:extLst>
              <a:ext uri="{FF2B5EF4-FFF2-40B4-BE49-F238E27FC236}">
                <a16:creationId xmlns:a16="http://schemas.microsoft.com/office/drawing/2014/main" id="{65300EAC-5686-F84E-80BE-FFB712A29700}"/>
              </a:ext>
            </a:extLst>
          </p:cNvPr>
          <p:cNvSpPr txBox="1"/>
          <p:nvPr/>
        </p:nvSpPr>
        <p:spPr>
          <a:xfrm>
            <a:off x="971988" y="1755719"/>
            <a:ext cx="1503925" cy="3416320"/>
          </a:xfrm>
          <a:prstGeom prst="rect">
            <a:avLst/>
          </a:prstGeom>
          <a:noFill/>
        </p:spPr>
        <p:txBody>
          <a:bodyPr wrap="square" rtlCol="0">
            <a:spAutoFit/>
          </a:bodyPr>
          <a:lstStyle/>
          <a:p>
            <a:r>
              <a:rPr lang="en-AU" b="1" dirty="0" err="1"/>
              <a:t>Leganto</a:t>
            </a:r>
            <a:r>
              <a:rPr lang="en-AU" b="1" dirty="0"/>
              <a:t> NERS 2018 ballot - 5922 - Ability to configure how copyright is dealt with when duplicating a reading list </a:t>
            </a:r>
            <a:endParaRPr lang="en-US" b="1" dirty="0"/>
          </a:p>
        </p:txBody>
      </p:sp>
      <p:sp>
        <p:nvSpPr>
          <p:cNvPr id="8" name="Rectangle 7">
            <a:extLst>
              <a:ext uri="{FF2B5EF4-FFF2-40B4-BE49-F238E27FC236}">
                <a16:creationId xmlns:a16="http://schemas.microsoft.com/office/drawing/2014/main" id="{C3CE4298-E5DC-4842-9910-986284029D97}"/>
              </a:ext>
            </a:extLst>
          </p:cNvPr>
          <p:cNvSpPr/>
          <p:nvPr/>
        </p:nvSpPr>
        <p:spPr>
          <a:xfrm>
            <a:off x="3062067" y="1444901"/>
            <a:ext cx="7981071" cy="5355312"/>
          </a:xfrm>
          <a:prstGeom prst="rect">
            <a:avLst/>
          </a:prstGeom>
        </p:spPr>
        <p:txBody>
          <a:bodyPr wrap="square">
            <a:spAutoFit/>
          </a:bodyPr>
          <a:lstStyle/>
          <a:p>
            <a:r>
              <a:rPr lang="en-AU" dirty="0">
                <a:solidFill>
                  <a:srgbClr val="212121"/>
                </a:solidFill>
                <a:latin typeface="Helvetica Neue" panose="02000503000000020004" pitchFamily="2" charset="0"/>
              </a:rPr>
              <a:t>Description:  When manually duplicating a reading list, provide the institution with the ability to configure how the duplicated citation's copyright is dealt with: </a:t>
            </a:r>
            <a:br>
              <a:rPr lang="en-AU" dirty="0"/>
            </a:br>
            <a:br>
              <a:rPr lang="en-AU" dirty="0"/>
            </a:br>
            <a:r>
              <a:rPr lang="en-AU" dirty="0">
                <a:solidFill>
                  <a:srgbClr val="212121"/>
                </a:solidFill>
                <a:latin typeface="Helvetica Neue" panose="02000503000000020004" pitchFamily="2" charset="0"/>
              </a:rPr>
              <a:t>1. provide a configuration option for the Copyright Status - the ability to either keep the existing Copyright Status of each citation or assign a configurable default Copyright Status for all citations </a:t>
            </a:r>
            <a:br>
              <a:rPr lang="en-AU" dirty="0"/>
            </a:br>
            <a:br>
              <a:rPr lang="en-AU" dirty="0"/>
            </a:br>
            <a:r>
              <a:rPr lang="en-AU" dirty="0">
                <a:solidFill>
                  <a:srgbClr val="212121"/>
                </a:solidFill>
                <a:latin typeface="Helvetica Neue" panose="02000503000000020004" pitchFamily="2" charset="0"/>
              </a:rPr>
              <a:t>2. provide a configuration option for the Copyright Auditing form in the Copyright Attributes tab - provide institutions the ability to configure whether to keep key information in the Copyright Auditing form, e.g. secondary page ranges, required chapters, if the item includes images and the source for copyright</a:t>
            </a:r>
            <a:br>
              <a:rPr lang="en-AU" dirty="0"/>
            </a:br>
            <a:br>
              <a:rPr lang="en-AU" dirty="0"/>
            </a:br>
            <a:r>
              <a:rPr lang="en-AU" dirty="0">
                <a:solidFill>
                  <a:srgbClr val="212121"/>
                </a:solidFill>
                <a:latin typeface="Helvetica Neue" panose="02000503000000020004" pitchFamily="2" charset="0"/>
              </a:rPr>
              <a:t>This was the 3rd top enhancement voted in 2018 NERS enhancements ballot.</a:t>
            </a:r>
            <a:br>
              <a:rPr lang="en-AU" dirty="0"/>
            </a:br>
            <a:r>
              <a:rPr lang="en-AU" dirty="0">
                <a:solidFill>
                  <a:srgbClr val="212121"/>
                </a:solidFill>
                <a:latin typeface="Helvetica Neue" panose="02000503000000020004" pitchFamily="2" charset="0"/>
              </a:rPr>
              <a:t>Votes:  273</a:t>
            </a:r>
            <a:br>
              <a:rPr lang="en-AU" dirty="0"/>
            </a:br>
            <a:r>
              <a:rPr lang="en-AU" dirty="0" err="1">
                <a:solidFill>
                  <a:srgbClr val="212121"/>
                </a:solidFill>
                <a:latin typeface="Helvetica Neue" panose="02000503000000020004" pitchFamily="2" charset="0"/>
              </a:rPr>
              <a:t>ExL</a:t>
            </a:r>
            <a:r>
              <a:rPr lang="en-AU" dirty="0">
                <a:solidFill>
                  <a:srgbClr val="212121"/>
                </a:solidFill>
                <a:latin typeface="Helvetica Neue" panose="02000503000000020004" pitchFamily="2" charset="0"/>
              </a:rPr>
              <a:t> Complexity Points:  12</a:t>
            </a:r>
            <a:br>
              <a:rPr lang="en-AU" dirty="0"/>
            </a:br>
            <a:r>
              <a:rPr lang="en-AU" dirty="0">
                <a:solidFill>
                  <a:srgbClr val="212121"/>
                </a:solidFill>
                <a:latin typeface="Helvetica Neue" panose="02000503000000020004" pitchFamily="2" charset="0"/>
              </a:rPr>
              <a:t>Planned delivery:  October 2018</a:t>
            </a:r>
            <a:endParaRPr lang="en-US" dirty="0"/>
          </a:p>
        </p:txBody>
      </p:sp>
    </p:spTree>
    <p:extLst>
      <p:ext uri="{BB962C8B-B14F-4D97-AF65-F5344CB8AC3E}">
        <p14:creationId xmlns:p14="http://schemas.microsoft.com/office/powerpoint/2010/main" val="2853416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71317"/>
            <a:ext cx="8458276" cy="648000"/>
          </a:xfrm>
        </p:spPr>
        <p:txBody>
          <a:bodyPr/>
          <a:lstStyle/>
          <a:p>
            <a:r>
              <a:rPr lang="en-AU" dirty="0"/>
              <a:t>New Functionality</a:t>
            </a:r>
          </a:p>
        </p:txBody>
      </p:sp>
      <p:sp>
        <p:nvSpPr>
          <p:cNvPr id="5" name="Text Placeholder 4"/>
          <p:cNvSpPr>
            <a:spLocks noGrp="1"/>
          </p:cNvSpPr>
          <p:nvPr>
            <p:ph type="body" sz="quarter" idx="15"/>
          </p:nvPr>
        </p:nvSpPr>
        <p:spPr/>
        <p:txBody>
          <a:bodyPr/>
          <a:lstStyle/>
          <a:p>
            <a:r>
              <a:rPr lang="en-AU" dirty="0"/>
              <a:t>Instructor roll over</a:t>
            </a:r>
          </a:p>
        </p:txBody>
      </p:sp>
      <p:pic>
        <p:nvPicPr>
          <p:cNvPr id="3" name="Picture 2">
            <a:extLst>
              <a:ext uri="{FF2B5EF4-FFF2-40B4-BE49-F238E27FC236}">
                <a16:creationId xmlns:a16="http://schemas.microsoft.com/office/drawing/2014/main" id="{8D6600E2-9422-42B4-B680-69587A1F6DD2}"/>
              </a:ext>
            </a:extLst>
          </p:cNvPr>
          <p:cNvPicPr>
            <a:picLocks noChangeAspect="1"/>
          </p:cNvPicPr>
          <p:nvPr/>
        </p:nvPicPr>
        <p:blipFill>
          <a:blip r:embed="rId3"/>
          <a:stretch>
            <a:fillRect/>
          </a:stretch>
        </p:blipFill>
        <p:spPr>
          <a:xfrm>
            <a:off x="720000" y="1668298"/>
            <a:ext cx="5772108" cy="4937502"/>
          </a:xfrm>
          <a:prstGeom prst="rect">
            <a:avLst/>
          </a:prstGeom>
        </p:spPr>
      </p:pic>
      <p:pic>
        <p:nvPicPr>
          <p:cNvPr id="4" name="Picture 3">
            <a:extLst>
              <a:ext uri="{FF2B5EF4-FFF2-40B4-BE49-F238E27FC236}">
                <a16:creationId xmlns:a16="http://schemas.microsoft.com/office/drawing/2014/main" id="{D858C1D5-2169-49B1-8521-BA8534B4514E}"/>
              </a:ext>
            </a:extLst>
          </p:cNvPr>
          <p:cNvPicPr>
            <a:picLocks noChangeAspect="1"/>
          </p:cNvPicPr>
          <p:nvPr/>
        </p:nvPicPr>
        <p:blipFill>
          <a:blip r:embed="rId4"/>
          <a:stretch>
            <a:fillRect/>
          </a:stretch>
        </p:blipFill>
        <p:spPr>
          <a:xfrm>
            <a:off x="3917116" y="3846744"/>
            <a:ext cx="7953375" cy="2724150"/>
          </a:xfrm>
          <a:prstGeom prst="rect">
            <a:avLst/>
          </a:prstGeom>
        </p:spPr>
      </p:pic>
      <p:sp>
        <p:nvSpPr>
          <p:cNvPr id="6" name="TextBox 5">
            <a:extLst>
              <a:ext uri="{FF2B5EF4-FFF2-40B4-BE49-F238E27FC236}">
                <a16:creationId xmlns:a16="http://schemas.microsoft.com/office/drawing/2014/main" id="{A10DF6A9-A7F8-432A-88DF-41D30F838A43}"/>
              </a:ext>
            </a:extLst>
          </p:cNvPr>
          <p:cNvSpPr txBox="1"/>
          <p:nvPr/>
        </p:nvSpPr>
        <p:spPr>
          <a:xfrm>
            <a:off x="7012099" y="2347853"/>
            <a:ext cx="5044593" cy="400110"/>
          </a:xfrm>
          <a:prstGeom prst="rect">
            <a:avLst/>
          </a:prstGeom>
          <a:noFill/>
        </p:spPr>
        <p:txBody>
          <a:bodyPr wrap="square" rtlCol="0">
            <a:spAutoFit/>
          </a:bodyPr>
          <a:lstStyle/>
          <a:p>
            <a:r>
              <a:rPr lang="en-AU" sz="2000" dirty="0"/>
              <a:t>Librarian roll over options</a:t>
            </a:r>
          </a:p>
        </p:txBody>
      </p:sp>
      <p:sp>
        <p:nvSpPr>
          <p:cNvPr id="7" name="TextBox 6">
            <a:extLst>
              <a:ext uri="{FF2B5EF4-FFF2-40B4-BE49-F238E27FC236}">
                <a16:creationId xmlns:a16="http://schemas.microsoft.com/office/drawing/2014/main" id="{FD4E8361-4B8B-40FF-828C-3417B9EC7E8E}"/>
              </a:ext>
            </a:extLst>
          </p:cNvPr>
          <p:cNvSpPr txBox="1"/>
          <p:nvPr/>
        </p:nvSpPr>
        <p:spPr>
          <a:xfrm>
            <a:off x="7012098" y="3028890"/>
            <a:ext cx="5044593" cy="400110"/>
          </a:xfrm>
          <a:prstGeom prst="rect">
            <a:avLst/>
          </a:prstGeom>
          <a:noFill/>
        </p:spPr>
        <p:txBody>
          <a:bodyPr wrap="square" rtlCol="0">
            <a:spAutoFit/>
          </a:bodyPr>
          <a:lstStyle/>
          <a:p>
            <a:r>
              <a:rPr lang="en-AU" sz="2000" dirty="0"/>
              <a:t>Roll over options configuration</a:t>
            </a:r>
          </a:p>
        </p:txBody>
      </p:sp>
      <p:sp>
        <p:nvSpPr>
          <p:cNvPr id="8" name="Arrow: Right 7">
            <a:extLst>
              <a:ext uri="{FF2B5EF4-FFF2-40B4-BE49-F238E27FC236}">
                <a16:creationId xmlns:a16="http://schemas.microsoft.com/office/drawing/2014/main" id="{7DC73197-32D0-4F1D-B0D1-CC617EABB3DE}"/>
              </a:ext>
            </a:extLst>
          </p:cNvPr>
          <p:cNvSpPr/>
          <p:nvPr/>
        </p:nvSpPr>
        <p:spPr>
          <a:xfrm rot="10800000">
            <a:off x="6659002" y="2455775"/>
            <a:ext cx="353095"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rrow: Right 8">
            <a:extLst>
              <a:ext uri="{FF2B5EF4-FFF2-40B4-BE49-F238E27FC236}">
                <a16:creationId xmlns:a16="http://schemas.microsoft.com/office/drawing/2014/main" id="{781B81A5-3602-4268-9447-8CF5C6B8C497}"/>
              </a:ext>
            </a:extLst>
          </p:cNvPr>
          <p:cNvSpPr/>
          <p:nvPr/>
        </p:nvSpPr>
        <p:spPr>
          <a:xfrm rot="5400000">
            <a:off x="10685978" y="3134246"/>
            <a:ext cx="353095"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101DEC30-B20F-4534-AD1C-38F6F6C03AFA}"/>
              </a:ext>
            </a:extLst>
          </p:cNvPr>
          <p:cNvSpPr/>
          <p:nvPr/>
        </p:nvSpPr>
        <p:spPr>
          <a:xfrm>
            <a:off x="3226650" y="4097006"/>
            <a:ext cx="1380931" cy="1323439"/>
          </a:xfrm>
          <a:prstGeom prst="rect">
            <a:avLst/>
          </a:prstGeom>
        </p:spPr>
        <p:txBody>
          <a:bodyPr wrap="square">
            <a:spAutoFit/>
          </a:bodyPr>
          <a:lstStyle/>
          <a:p>
            <a:r>
              <a:rPr lang="en-US" sz="8000" b="1" dirty="0">
                <a:solidFill>
                  <a:srgbClr val="C00000"/>
                </a:solidFill>
              </a:rPr>
              <a:t>≠</a:t>
            </a:r>
            <a:endParaRPr lang="en-AU" sz="8000" b="1" dirty="0">
              <a:solidFill>
                <a:srgbClr val="C00000"/>
              </a:solidFill>
            </a:endParaRPr>
          </a:p>
        </p:txBody>
      </p:sp>
    </p:spTree>
    <p:extLst>
      <p:ext uri="{BB962C8B-B14F-4D97-AF65-F5344CB8AC3E}">
        <p14:creationId xmlns:p14="http://schemas.microsoft.com/office/powerpoint/2010/main" val="271195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1A206-5EFA-9A4B-AE98-85C0C4C23580}"/>
              </a:ext>
            </a:extLst>
          </p:cNvPr>
          <p:cNvSpPr>
            <a:spLocks noGrp="1"/>
          </p:cNvSpPr>
          <p:nvPr>
            <p:ph type="title"/>
          </p:nvPr>
        </p:nvSpPr>
        <p:spPr>
          <a:xfrm>
            <a:off x="5661586" y="2128836"/>
            <a:ext cx="5665556" cy="648000"/>
          </a:xfrm>
        </p:spPr>
        <p:txBody>
          <a:bodyPr>
            <a:noAutofit/>
          </a:bodyPr>
          <a:lstStyle/>
          <a:p>
            <a:br>
              <a:rPr lang="en-AU" sz="2400" b="1" dirty="0"/>
            </a:br>
            <a:r>
              <a:rPr lang="en-AU" sz="2800" b="1" dirty="0"/>
              <a:t>Issues Encountered</a:t>
            </a:r>
            <a:endParaRPr lang="en-US" sz="2400" dirty="0"/>
          </a:p>
        </p:txBody>
      </p:sp>
      <p:sp>
        <p:nvSpPr>
          <p:cNvPr id="4" name="Text Placeholder 3">
            <a:extLst>
              <a:ext uri="{FF2B5EF4-FFF2-40B4-BE49-F238E27FC236}">
                <a16:creationId xmlns:a16="http://schemas.microsoft.com/office/drawing/2014/main" id="{64EF8FE0-5EEE-8448-9A91-C3D7B5680554}"/>
              </a:ext>
            </a:extLst>
          </p:cNvPr>
          <p:cNvSpPr>
            <a:spLocks noGrp="1"/>
          </p:cNvSpPr>
          <p:nvPr>
            <p:ph type="body" sz="quarter" idx="15"/>
          </p:nvPr>
        </p:nvSpPr>
        <p:spPr>
          <a:xfrm>
            <a:off x="5660826" y="3725200"/>
            <a:ext cx="5666316" cy="2483095"/>
          </a:xfrm>
        </p:spPr>
        <p:txBody>
          <a:bodyPr>
            <a:normAutofit/>
          </a:bodyPr>
          <a:lstStyle/>
          <a:p>
            <a:pPr marL="457200" indent="-457200">
              <a:buFont typeface="Arial" panose="020B0604020202020204" pitchFamily="34" charset="0"/>
              <a:buChar char="•"/>
            </a:pPr>
            <a:r>
              <a:rPr lang="en-US" sz="2000" cap="none" dirty="0"/>
              <a:t>Reading list roll over</a:t>
            </a:r>
          </a:p>
          <a:p>
            <a:pPr marL="914400" lvl="2" indent="-457200">
              <a:spcBef>
                <a:spcPts val="1000"/>
              </a:spcBef>
            </a:pPr>
            <a:r>
              <a:rPr lang="en-US" dirty="0">
                <a:solidFill>
                  <a:schemeClr val="accent1"/>
                </a:solidFill>
                <a:latin typeface="+mj-lt"/>
              </a:rPr>
              <a:t>Course loader job</a:t>
            </a:r>
          </a:p>
        </p:txBody>
      </p:sp>
    </p:spTree>
    <p:extLst>
      <p:ext uri="{BB962C8B-B14F-4D97-AF65-F5344CB8AC3E}">
        <p14:creationId xmlns:p14="http://schemas.microsoft.com/office/powerpoint/2010/main" val="60798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60720"/>
            <a:ext cx="8458276" cy="648000"/>
          </a:xfrm>
        </p:spPr>
        <p:txBody>
          <a:bodyPr/>
          <a:lstStyle/>
          <a:p>
            <a:r>
              <a:rPr lang="en-AU" dirty="0"/>
              <a:t>Reading List Roll Over</a:t>
            </a:r>
          </a:p>
        </p:txBody>
      </p:sp>
      <p:sp>
        <p:nvSpPr>
          <p:cNvPr id="5" name="Text Placeholder 4"/>
          <p:cNvSpPr>
            <a:spLocks noGrp="1"/>
          </p:cNvSpPr>
          <p:nvPr>
            <p:ph type="body" sz="quarter" idx="15"/>
          </p:nvPr>
        </p:nvSpPr>
        <p:spPr/>
        <p:txBody>
          <a:bodyPr/>
          <a:lstStyle/>
          <a:p>
            <a:r>
              <a:rPr lang="en-AU" dirty="0"/>
              <a:t>Course loader</a:t>
            </a:r>
          </a:p>
        </p:txBody>
      </p:sp>
      <p:sp>
        <p:nvSpPr>
          <p:cNvPr id="7" name="TextBox 6">
            <a:extLst>
              <a:ext uri="{FF2B5EF4-FFF2-40B4-BE49-F238E27FC236}">
                <a16:creationId xmlns:a16="http://schemas.microsoft.com/office/drawing/2014/main" id="{7131022F-F362-1848-92B2-0B6245DDFB20}"/>
              </a:ext>
            </a:extLst>
          </p:cNvPr>
          <p:cNvSpPr txBox="1"/>
          <p:nvPr/>
        </p:nvSpPr>
        <p:spPr>
          <a:xfrm>
            <a:off x="1708179" y="5084206"/>
            <a:ext cx="9068492" cy="1200329"/>
          </a:xfrm>
          <a:prstGeom prst="rect">
            <a:avLst/>
          </a:prstGeom>
          <a:noFill/>
        </p:spPr>
        <p:txBody>
          <a:bodyPr wrap="square" rtlCol="0">
            <a:spAutoFit/>
          </a:bodyPr>
          <a:lstStyle/>
          <a:p>
            <a:r>
              <a:rPr lang="en-AU" sz="2400" dirty="0"/>
              <a:t>“Staff convening Units in </a:t>
            </a:r>
            <a:r>
              <a:rPr lang="en-AU" sz="2400" b="1" dirty="0"/>
              <a:t>Session 1</a:t>
            </a:r>
            <a:r>
              <a:rPr lang="en-AU" sz="2400" dirty="0"/>
              <a:t>, should create their reading lists in Leganto or send to the Library by email by </a:t>
            </a:r>
            <a:r>
              <a:rPr lang="en-AU" sz="2400" b="1" dirty="0"/>
              <a:t>Monday 21st January 2019</a:t>
            </a:r>
            <a:r>
              <a:rPr lang="en-AU" sz="2400" dirty="0"/>
              <a:t>.” - </a:t>
            </a:r>
            <a:r>
              <a:rPr lang="en-AU" sz="2400" i="1" dirty="0"/>
              <a:t>Library communication</a:t>
            </a:r>
            <a:endParaRPr lang="en-US" sz="2400" i="1" dirty="0"/>
          </a:p>
        </p:txBody>
      </p:sp>
      <p:pic>
        <p:nvPicPr>
          <p:cNvPr id="4" name="Picture 3">
            <a:extLst>
              <a:ext uri="{FF2B5EF4-FFF2-40B4-BE49-F238E27FC236}">
                <a16:creationId xmlns:a16="http://schemas.microsoft.com/office/drawing/2014/main" id="{C9E5CC3B-9478-40A9-AFB0-F5EFBED4FE2E}"/>
              </a:ext>
            </a:extLst>
          </p:cNvPr>
          <p:cNvPicPr>
            <a:picLocks noChangeAspect="1"/>
          </p:cNvPicPr>
          <p:nvPr/>
        </p:nvPicPr>
        <p:blipFill>
          <a:blip r:embed="rId3"/>
          <a:stretch>
            <a:fillRect/>
          </a:stretch>
        </p:blipFill>
        <p:spPr>
          <a:xfrm>
            <a:off x="720000" y="1657099"/>
            <a:ext cx="6505575" cy="2505075"/>
          </a:xfrm>
          <a:prstGeom prst="rect">
            <a:avLst/>
          </a:prstGeom>
        </p:spPr>
      </p:pic>
      <p:pic>
        <p:nvPicPr>
          <p:cNvPr id="6" name="Picture 5">
            <a:extLst>
              <a:ext uri="{FF2B5EF4-FFF2-40B4-BE49-F238E27FC236}">
                <a16:creationId xmlns:a16="http://schemas.microsoft.com/office/drawing/2014/main" id="{B533FCF9-BDB3-42F6-A758-9031947ADA5F}"/>
              </a:ext>
            </a:extLst>
          </p:cNvPr>
          <p:cNvPicPr>
            <a:picLocks noChangeAspect="1"/>
          </p:cNvPicPr>
          <p:nvPr/>
        </p:nvPicPr>
        <p:blipFill>
          <a:blip r:embed="rId4"/>
          <a:stretch>
            <a:fillRect/>
          </a:stretch>
        </p:blipFill>
        <p:spPr>
          <a:xfrm>
            <a:off x="7798923" y="1657099"/>
            <a:ext cx="2927888" cy="1071816"/>
          </a:xfrm>
          <a:prstGeom prst="rect">
            <a:avLst/>
          </a:prstGeom>
        </p:spPr>
      </p:pic>
      <p:pic>
        <p:nvPicPr>
          <p:cNvPr id="8" name="Picture 7">
            <a:extLst>
              <a:ext uri="{FF2B5EF4-FFF2-40B4-BE49-F238E27FC236}">
                <a16:creationId xmlns:a16="http://schemas.microsoft.com/office/drawing/2014/main" id="{D54C846D-AF01-4BBA-8DF0-5A86A03E5391}"/>
              </a:ext>
            </a:extLst>
          </p:cNvPr>
          <p:cNvPicPr>
            <a:picLocks noChangeAspect="1"/>
          </p:cNvPicPr>
          <p:nvPr/>
        </p:nvPicPr>
        <p:blipFill>
          <a:blip r:embed="rId5"/>
          <a:stretch>
            <a:fillRect/>
          </a:stretch>
        </p:blipFill>
        <p:spPr>
          <a:xfrm>
            <a:off x="7818151" y="2852242"/>
            <a:ext cx="2908660" cy="1097279"/>
          </a:xfrm>
          <a:prstGeom prst="rect">
            <a:avLst/>
          </a:prstGeom>
        </p:spPr>
      </p:pic>
      <p:sp>
        <p:nvSpPr>
          <p:cNvPr id="9" name="TextBox 8">
            <a:extLst>
              <a:ext uri="{FF2B5EF4-FFF2-40B4-BE49-F238E27FC236}">
                <a16:creationId xmlns:a16="http://schemas.microsoft.com/office/drawing/2014/main" id="{4081D902-F460-429A-B849-CBA79A7DC1BB}"/>
              </a:ext>
            </a:extLst>
          </p:cNvPr>
          <p:cNvSpPr txBox="1"/>
          <p:nvPr/>
        </p:nvSpPr>
        <p:spPr>
          <a:xfrm>
            <a:off x="1147972" y="4308006"/>
            <a:ext cx="9578839" cy="400110"/>
          </a:xfrm>
          <a:prstGeom prst="rect">
            <a:avLst/>
          </a:prstGeom>
          <a:noFill/>
        </p:spPr>
        <p:txBody>
          <a:bodyPr wrap="square" rtlCol="0">
            <a:spAutoFit/>
          </a:bodyPr>
          <a:lstStyle/>
          <a:p>
            <a:pPr algn="ctr"/>
            <a:r>
              <a:rPr lang="en-AU" sz="2000" dirty="0"/>
              <a:t>Information in online help contradictory to behaviour in Alma.</a:t>
            </a:r>
          </a:p>
        </p:txBody>
      </p:sp>
    </p:spTree>
    <p:extLst>
      <p:ext uri="{BB962C8B-B14F-4D97-AF65-F5344CB8AC3E}">
        <p14:creationId xmlns:p14="http://schemas.microsoft.com/office/powerpoint/2010/main" val="1107053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51863"/>
            <a:ext cx="8458276" cy="648000"/>
          </a:xfrm>
        </p:spPr>
        <p:txBody>
          <a:bodyPr/>
          <a:lstStyle/>
          <a:p>
            <a:r>
              <a:rPr lang="en-AU" dirty="0"/>
              <a:t>Reading List Roll Over (Cont’d)</a:t>
            </a:r>
          </a:p>
        </p:txBody>
      </p:sp>
      <p:sp>
        <p:nvSpPr>
          <p:cNvPr id="5" name="Text Placeholder 4"/>
          <p:cNvSpPr>
            <a:spLocks noGrp="1"/>
          </p:cNvSpPr>
          <p:nvPr>
            <p:ph type="body" sz="quarter" idx="15"/>
          </p:nvPr>
        </p:nvSpPr>
        <p:spPr/>
        <p:txBody>
          <a:bodyPr/>
          <a:lstStyle/>
          <a:p>
            <a:r>
              <a:rPr lang="en-AU" dirty="0"/>
              <a:t>Course loader</a:t>
            </a:r>
          </a:p>
        </p:txBody>
      </p:sp>
      <p:pic>
        <p:nvPicPr>
          <p:cNvPr id="6" name="Picture 5">
            <a:extLst>
              <a:ext uri="{FF2B5EF4-FFF2-40B4-BE49-F238E27FC236}">
                <a16:creationId xmlns:a16="http://schemas.microsoft.com/office/drawing/2014/main" id="{14D56572-E72D-4F44-BB93-33856F892CF6}"/>
              </a:ext>
            </a:extLst>
          </p:cNvPr>
          <p:cNvPicPr>
            <a:picLocks noChangeAspect="1"/>
          </p:cNvPicPr>
          <p:nvPr/>
        </p:nvPicPr>
        <p:blipFill>
          <a:blip r:embed="rId3"/>
          <a:stretch>
            <a:fillRect/>
          </a:stretch>
        </p:blipFill>
        <p:spPr>
          <a:xfrm>
            <a:off x="1189737" y="2213803"/>
            <a:ext cx="2962275" cy="1809750"/>
          </a:xfrm>
          <a:prstGeom prst="rect">
            <a:avLst/>
          </a:prstGeom>
        </p:spPr>
      </p:pic>
      <p:pic>
        <p:nvPicPr>
          <p:cNvPr id="8" name="Picture 7">
            <a:extLst>
              <a:ext uri="{FF2B5EF4-FFF2-40B4-BE49-F238E27FC236}">
                <a16:creationId xmlns:a16="http://schemas.microsoft.com/office/drawing/2014/main" id="{847CDC1B-FC83-4B7B-ACF0-747CB93AA064}"/>
              </a:ext>
            </a:extLst>
          </p:cNvPr>
          <p:cNvPicPr>
            <a:picLocks noChangeAspect="1"/>
          </p:cNvPicPr>
          <p:nvPr/>
        </p:nvPicPr>
        <p:blipFill>
          <a:blip r:embed="rId4"/>
          <a:stretch>
            <a:fillRect/>
          </a:stretch>
        </p:blipFill>
        <p:spPr>
          <a:xfrm>
            <a:off x="4778816" y="2224940"/>
            <a:ext cx="6889086" cy="1646203"/>
          </a:xfrm>
          <a:prstGeom prst="rect">
            <a:avLst/>
          </a:prstGeom>
        </p:spPr>
      </p:pic>
      <p:sp>
        <p:nvSpPr>
          <p:cNvPr id="10" name="TextBox 9">
            <a:extLst>
              <a:ext uri="{FF2B5EF4-FFF2-40B4-BE49-F238E27FC236}">
                <a16:creationId xmlns:a16="http://schemas.microsoft.com/office/drawing/2014/main" id="{6A48CE50-C221-4381-894C-69EE8ADFBE3D}"/>
              </a:ext>
            </a:extLst>
          </p:cNvPr>
          <p:cNvSpPr txBox="1"/>
          <p:nvPr/>
        </p:nvSpPr>
        <p:spPr>
          <a:xfrm>
            <a:off x="1550786" y="4884806"/>
            <a:ext cx="2240176" cy="707886"/>
          </a:xfrm>
          <a:prstGeom prst="rect">
            <a:avLst/>
          </a:prstGeom>
          <a:noFill/>
        </p:spPr>
        <p:txBody>
          <a:bodyPr wrap="square" rtlCol="0">
            <a:spAutoFit/>
          </a:bodyPr>
          <a:lstStyle/>
          <a:p>
            <a:r>
              <a:rPr lang="en-AU" sz="2000" dirty="0"/>
              <a:t>No owners assigned</a:t>
            </a:r>
          </a:p>
        </p:txBody>
      </p:sp>
      <p:sp>
        <p:nvSpPr>
          <p:cNvPr id="11" name="TextBox 10">
            <a:extLst>
              <a:ext uri="{FF2B5EF4-FFF2-40B4-BE49-F238E27FC236}">
                <a16:creationId xmlns:a16="http://schemas.microsoft.com/office/drawing/2014/main" id="{47E29FFB-7C63-4CFF-9A96-531473698411}"/>
              </a:ext>
            </a:extLst>
          </p:cNvPr>
          <p:cNvSpPr txBox="1"/>
          <p:nvPr/>
        </p:nvSpPr>
        <p:spPr>
          <a:xfrm>
            <a:off x="6655979" y="4845456"/>
            <a:ext cx="5044593" cy="400110"/>
          </a:xfrm>
          <a:prstGeom prst="rect">
            <a:avLst/>
          </a:prstGeom>
          <a:noFill/>
        </p:spPr>
        <p:txBody>
          <a:bodyPr wrap="square" rtlCol="0">
            <a:spAutoFit/>
          </a:bodyPr>
          <a:lstStyle/>
          <a:p>
            <a:r>
              <a:rPr lang="en-AU" sz="2000" dirty="0"/>
              <a:t>Letters not sent</a:t>
            </a:r>
          </a:p>
        </p:txBody>
      </p:sp>
    </p:spTree>
    <p:extLst>
      <p:ext uri="{BB962C8B-B14F-4D97-AF65-F5344CB8AC3E}">
        <p14:creationId xmlns:p14="http://schemas.microsoft.com/office/powerpoint/2010/main" val="2978123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60720"/>
            <a:ext cx="8458276" cy="648000"/>
          </a:xfrm>
        </p:spPr>
        <p:txBody>
          <a:bodyPr/>
          <a:lstStyle/>
          <a:p>
            <a:r>
              <a:rPr lang="en-AU" dirty="0"/>
              <a:t>Reading List Roll Over (Cont’d)</a:t>
            </a:r>
          </a:p>
        </p:txBody>
      </p:sp>
      <p:sp>
        <p:nvSpPr>
          <p:cNvPr id="5" name="Text Placeholder 4"/>
          <p:cNvSpPr>
            <a:spLocks noGrp="1"/>
          </p:cNvSpPr>
          <p:nvPr>
            <p:ph type="body" sz="quarter" idx="15"/>
          </p:nvPr>
        </p:nvSpPr>
        <p:spPr/>
        <p:txBody>
          <a:bodyPr/>
          <a:lstStyle/>
          <a:p>
            <a:r>
              <a:rPr lang="en-AU" dirty="0"/>
              <a:t>Course loader</a:t>
            </a:r>
          </a:p>
        </p:txBody>
      </p:sp>
      <p:sp>
        <p:nvSpPr>
          <p:cNvPr id="3" name="TextBox 2">
            <a:extLst>
              <a:ext uri="{FF2B5EF4-FFF2-40B4-BE49-F238E27FC236}">
                <a16:creationId xmlns:a16="http://schemas.microsoft.com/office/drawing/2014/main" id="{1E345C48-D716-4F8C-A05A-152462AE8D13}"/>
              </a:ext>
            </a:extLst>
          </p:cNvPr>
          <p:cNvSpPr txBox="1"/>
          <p:nvPr/>
        </p:nvSpPr>
        <p:spPr>
          <a:xfrm>
            <a:off x="843986" y="1673817"/>
            <a:ext cx="10748746" cy="219367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AU" sz="2400" dirty="0"/>
              <a:t>Manual processing required</a:t>
            </a:r>
          </a:p>
          <a:p>
            <a:pPr marL="285750" indent="-285750">
              <a:lnSpc>
                <a:spcPct val="200000"/>
              </a:lnSpc>
              <a:buFont typeface="Arial" panose="020B0604020202020204" pitchFamily="34" charset="0"/>
              <a:buChar char="•"/>
            </a:pPr>
            <a:r>
              <a:rPr lang="en-AU" sz="2400" dirty="0"/>
              <a:t>Automation probably not possible</a:t>
            </a:r>
          </a:p>
          <a:p>
            <a:pPr marL="285750" indent="-285750">
              <a:lnSpc>
                <a:spcPct val="200000"/>
              </a:lnSpc>
              <a:buFont typeface="Arial" panose="020B0604020202020204" pitchFamily="34" charset="0"/>
              <a:buChar char="•"/>
            </a:pPr>
            <a:r>
              <a:rPr lang="en-AU" sz="2400" dirty="0"/>
              <a:t>Carried out multiple times per year</a:t>
            </a:r>
          </a:p>
        </p:txBody>
      </p:sp>
    </p:spTree>
    <p:extLst>
      <p:ext uri="{BB962C8B-B14F-4D97-AF65-F5344CB8AC3E}">
        <p14:creationId xmlns:p14="http://schemas.microsoft.com/office/powerpoint/2010/main" val="250684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7"/>
          <p:cNvSpPr txBox="1">
            <a:spLocks/>
          </p:cNvSpPr>
          <p:nvPr/>
        </p:nvSpPr>
        <p:spPr>
          <a:xfrm>
            <a:off x="695326" y="1288502"/>
            <a:ext cx="10761574" cy="5040850"/>
          </a:xfrm>
          <a:prstGeom prst="rect">
            <a:avLst/>
          </a:prstGeom>
          <a:solidFill>
            <a:srgbClr val="E6E4DC"/>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800100" indent="-342900"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50" indent="-285750" algn="l" defTabSz="914400"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71600" lvl="3" indent="0">
              <a:buNone/>
            </a:pPr>
            <a:endParaRPr lang="en-AU" dirty="0"/>
          </a:p>
        </p:txBody>
      </p:sp>
      <p:sp>
        <p:nvSpPr>
          <p:cNvPr id="2" name="Title 1"/>
          <p:cNvSpPr>
            <a:spLocks noGrp="1"/>
          </p:cNvSpPr>
          <p:nvPr>
            <p:ph type="title"/>
          </p:nvPr>
        </p:nvSpPr>
        <p:spPr>
          <a:xfrm>
            <a:off x="701322" y="442703"/>
            <a:ext cx="8458276" cy="648000"/>
          </a:xfrm>
        </p:spPr>
        <p:txBody>
          <a:bodyPr>
            <a:normAutofit fontScale="90000"/>
          </a:bodyPr>
          <a:lstStyle/>
          <a:p>
            <a:r>
              <a:rPr lang="en-AU" dirty="0">
                <a:latin typeface="Arial" panose="020B0604020202020204" pitchFamily="34" charset="0"/>
                <a:cs typeface="Arial" panose="020B0604020202020204" pitchFamily="34" charset="0"/>
              </a:rPr>
              <a:t>Contents</a:t>
            </a:r>
          </a:p>
        </p:txBody>
      </p:sp>
      <p:sp>
        <p:nvSpPr>
          <p:cNvPr id="4" name="Slide Number Placeholder 3"/>
          <p:cNvSpPr>
            <a:spLocks noGrp="1"/>
          </p:cNvSpPr>
          <p:nvPr>
            <p:ph type="sldNum" sz="quarter" idx="12"/>
          </p:nvPr>
        </p:nvSpPr>
        <p:spPr/>
        <p:txBody>
          <a:bodyPr/>
          <a:lstStyle/>
          <a:p>
            <a:fld id="{D9C42BCC-44E8-4F98-A8FE-EAF16D8C1E6E}" type="slidenum">
              <a:rPr lang="en-AU" smtClean="0"/>
              <a:pPr/>
              <a:t>2</a:t>
            </a:fld>
            <a:endParaRPr lang="en-AU" dirty="0"/>
          </a:p>
        </p:txBody>
      </p:sp>
      <p:sp>
        <p:nvSpPr>
          <p:cNvPr id="10" name="Content Placeholder 2"/>
          <p:cNvSpPr txBox="1">
            <a:spLocks/>
          </p:cNvSpPr>
          <p:nvPr/>
        </p:nvSpPr>
        <p:spPr>
          <a:xfrm>
            <a:off x="4450702" y="1512589"/>
            <a:ext cx="6767929" cy="46388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800100" indent="-342900"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50" indent="-285750" algn="l" defTabSz="914400"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Clr>
                <a:srgbClr val="A6192E"/>
              </a:buClr>
              <a:buFont typeface="+mj-lt"/>
              <a:buAutoNum type="arabicPeriod"/>
            </a:pPr>
            <a:endParaRPr lang="en-AU" dirty="0"/>
          </a:p>
          <a:p>
            <a:pPr>
              <a:spcBef>
                <a:spcPts val="1200"/>
              </a:spcBef>
              <a:buClr>
                <a:srgbClr val="A6192E"/>
              </a:buClr>
              <a:buFont typeface="+mj-lt"/>
              <a:buAutoNum type="arabicPeriod"/>
            </a:pPr>
            <a:endParaRPr lang="en-AU" dirty="0"/>
          </a:p>
        </p:txBody>
      </p:sp>
      <p:pic>
        <p:nvPicPr>
          <p:cNvPr id="13" name="Picture 12" descr="MAC21_190.5x254_PowerPoint_Images_Cov v3.png"/>
          <p:cNvPicPr>
            <a:picLocks noChangeAspect="1"/>
          </p:cNvPicPr>
          <p:nvPr/>
        </p:nvPicPr>
        <p:blipFill rotWithShape="1">
          <a:blip r:embed="rId3">
            <a:extLst>
              <a:ext uri="{28A0092B-C50C-407E-A947-70E740481C1C}">
                <a14:useLocalDpi xmlns:a14="http://schemas.microsoft.com/office/drawing/2010/main" val="0"/>
              </a:ext>
            </a:extLst>
          </a:blip>
          <a:srcRect l="4364"/>
          <a:stretch/>
        </p:blipFill>
        <p:spPr>
          <a:xfrm>
            <a:off x="695326" y="1499839"/>
            <a:ext cx="3029286" cy="4956132"/>
          </a:xfrm>
          <a:prstGeom prst="rect">
            <a:avLst/>
          </a:prstGeom>
        </p:spPr>
      </p:pic>
      <p:sp>
        <p:nvSpPr>
          <p:cNvPr id="7" name="Text Placeholder 6">
            <a:extLst>
              <a:ext uri="{FF2B5EF4-FFF2-40B4-BE49-F238E27FC236}">
                <a16:creationId xmlns:a16="http://schemas.microsoft.com/office/drawing/2014/main" id="{8699F61B-695F-A54C-A3CB-460FB4D9553A}"/>
              </a:ext>
            </a:extLst>
          </p:cNvPr>
          <p:cNvSpPr>
            <a:spLocks noGrp="1"/>
          </p:cNvSpPr>
          <p:nvPr>
            <p:ph type="body" sz="quarter" idx="15"/>
          </p:nvPr>
        </p:nvSpPr>
        <p:spPr>
          <a:xfrm>
            <a:off x="5322345" y="1744817"/>
            <a:ext cx="5666316" cy="503237"/>
          </a:xfrm>
        </p:spPr>
        <p:txBody>
          <a:bodyPr/>
          <a:lstStyle/>
          <a:p>
            <a:r>
              <a:rPr lang="en-US" sz="1800" cap="none" dirty="0"/>
              <a:t>Introduction to Macquarie University</a:t>
            </a:r>
          </a:p>
          <a:p>
            <a:endParaRPr lang="en-US" cap="none" dirty="0"/>
          </a:p>
        </p:txBody>
      </p:sp>
      <p:sp>
        <p:nvSpPr>
          <p:cNvPr id="8" name="Text Placeholder 6">
            <a:extLst>
              <a:ext uri="{FF2B5EF4-FFF2-40B4-BE49-F238E27FC236}">
                <a16:creationId xmlns:a16="http://schemas.microsoft.com/office/drawing/2014/main" id="{BEFBAE87-0E81-8F4E-AD95-195CC4FD2108}"/>
              </a:ext>
            </a:extLst>
          </p:cNvPr>
          <p:cNvSpPr txBox="1">
            <a:spLocks/>
          </p:cNvSpPr>
          <p:nvPr/>
        </p:nvSpPr>
        <p:spPr>
          <a:xfrm>
            <a:off x="5322345" y="2360741"/>
            <a:ext cx="5666316" cy="5032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cap="all"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none" dirty="0"/>
              <a:t>Influencing </a:t>
            </a:r>
            <a:r>
              <a:rPr lang="en-US" sz="1800" cap="none" dirty="0" err="1"/>
              <a:t>Leganto’s</a:t>
            </a:r>
            <a:r>
              <a:rPr lang="en-US" sz="1800" cap="none" dirty="0"/>
              <a:t> development</a:t>
            </a:r>
          </a:p>
          <a:p>
            <a:endParaRPr lang="en-US" cap="none" dirty="0"/>
          </a:p>
        </p:txBody>
      </p:sp>
      <p:sp>
        <p:nvSpPr>
          <p:cNvPr id="11" name="Text Placeholder 6">
            <a:extLst>
              <a:ext uri="{FF2B5EF4-FFF2-40B4-BE49-F238E27FC236}">
                <a16:creationId xmlns:a16="http://schemas.microsoft.com/office/drawing/2014/main" id="{282C26F5-3775-8B41-BECA-A6B4FF77FBCD}"/>
              </a:ext>
            </a:extLst>
          </p:cNvPr>
          <p:cNvSpPr txBox="1">
            <a:spLocks/>
          </p:cNvSpPr>
          <p:nvPr/>
        </p:nvSpPr>
        <p:spPr>
          <a:xfrm>
            <a:off x="5322345" y="2981214"/>
            <a:ext cx="5666316" cy="5032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cap="all"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none" dirty="0"/>
              <a:t>New functionality</a:t>
            </a:r>
          </a:p>
          <a:p>
            <a:endParaRPr lang="en-US" cap="none" dirty="0"/>
          </a:p>
        </p:txBody>
      </p:sp>
      <p:sp>
        <p:nvSpPr>
          <p:cNvPr id="12" name="Text Placeholder 6">
            <a:extLst>
              <a:ext uri="{FF2B5EF4-FFF2-40B4-BE49-F238E27FC236}">
                <a16:creationId xmlns:a16="http://schemas.microsoft.com/office/drawing/2014/main" id="{F86B41CB-BF28-D74E-BA1C-2CF652AD733E}"/>
              </a:ext>
            </a:extLst>
          </p:cNvPr>
          <p:cNvSpPr txBox="1">
            <a:spLocks/>
          </p:cNvSpPr>
          <p:nvPr/>
        </p:nvSpPr>
        <p:spPr>
          <a:xfrm>
            <a:off x="5322345" y="3601687"/>
            <a:ext cx="5666316" cy="5032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cap="all"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none" dirty="0"/>
              <a:t>Issues encountered &amp; Roadblocks</a:t>
            </a:r>
          </a:p>
          <a:p>
            <a:endParaRPr lang="en-US" cap="none" dirty="0"/>
          </a:p>
        </p:txBody>
      </p:sp>
      <p:sp>
        <p:nvSpPr>
          <p:cNvPr id="14" name="Text Placeholder 6">
            <a:extLst>
              <a:ext uri="{FF2B5EF4-FFF2-40B4-BE49-F238E27FC236}">
                <a16:creationId xmlns:a16="http://schemas.microsoft.com/office/drawing/2014/main" id="{0C20D773-EFF5-7843-A0AA-7701EA787A00}"/>
              </a:ext>
            </a:extLst>
          </p:cNvPr>
          <p:cNvSpPr txBox="1">
            <a:spLocks/>
          </p:cNvSpPr>
          <p:nvPr/>
        </p:nvSpPr>
        <p:spPr>
          <a:xfrm>
            <a:off x="5322345" y="4217344"/>
            <a:ext cx="5666316" cy="5032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cap="all"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none" dirty="0"/>
              <a:t>Next stage of implementation</a:t>
            </a:r>
          </a:p>
          <a:p>
            <a:endParaRPr lang="en-US" cap="none" dirty="0"/>
          </a:p>
        </p:txBody>
      </p:sp>
      <p:sp>
        <p:nvSpPr>
          <p:cNvPr id="15" name="Text Placeholder 6">
            <a:extLst>
              <a:ext uri="{FF2B5EF4-FFF2-40B4-BE49-F238E27FC236}">
                <a16:creationId xmlns:a16="http://schemas.microsoft.com/office/drawing/2014/main" id="{03212AC7-B529-5345-A29B-11DFE79F2D13}"/>
              </a:ext>
            </a:extLst>
          </p:cNvPr>
          <p:cNvSpPr txBox="1">
            <a:spLocks/>
          </p:cNvSpPr>
          <p:nvPr/>
        </p:nvSpPr>
        <p:spPr>
          <a:xfrm>
            <a:off x="5322345" y="4833001"/>
            <a:ext cx="5666316" cy="5032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cap="all"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none" dirty="0"/>
              <a:t>Milestones achieved</a:t>
            </a:r>
          </a:p>
          <a:p>
            <a:endParaRPr lang="en-US" cap="none" dirty="0"/>
          </a:p>
        </p:txBody>
      </p:sp>
      <p:sp>
        <p:nvSpPr>
          <p:cNvPr id="16" name="Text Placeholder 6">
            <a:extLst>
              <a:ext uri="{FF2B5EF4-FFF2-40B4-BE49-F238E27FC236}">
                <a16:creationId xmlns:a16="http://schemas.microsoft.com/office/drawing/2014/main" id="{7B77210F-97C5-FB4D-9DD9-834C84B979C1}"/>
              </a:ext>
            </a:extLst>
          </p:cNvPr>
          <p:cNvSpPr txBox="1">
            <a:spLocks/>
          </p:cNvSpPr>
          <p:nvPr/>
        </p:nvSpPr>
        <p:spPr>
          <a:xfrm>
            <a:off x="5322345" y="5462627"/>
            <a:ext cx="5666316" cy="5032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cap="all"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cap="none" dirty="0"/>
              <a:t>Those yet to come</a:t>
            </a:r>
          </a:p>
          <a:p>
            <a:endParaRPr lang="en-US" cap="none" dirty="0"/>
          </a:p>
        </p:txBody>
      </p:sp>
    </p:spTree>
    <p:extLst>
      <p:ext uri="{BB962C8B-B14F-4D97-AF65-F5344CB8AC3E}">
        <p14:creationId xmlns:p14="http://schemas.microsoft.com/office/powerpoint/2010/main" val="2381991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1A206-5EFA-9A4B-AE98-85C0C4C23580}"/>
              </a:ext>
            </a:extLst>
          </p:cNvPr>
          <p:cNvSpPr>
            <a:spLocks noGrp="1"/>
          </p:cNvSpPr>
          <p:nvPr>
            <p:ph type="title"/>
          </p:nvPr>
        </p:nvSpPr>
        <p:spPr>
          <a:xfrm>
            <a:off x="5661586" y="2128835"/>
            <a:ext cx="5665556" cy="1166157"/>
          </a:xfrm>
        </p:spPr>
        <p:txBody>
          <a:bodyPr>
            <a:noAutofit/>
          </a:bodyPr>
          <a:lstStyle/>
          <a:p>
            <a:br>
              <a:rPr lang="en-AU" sz="2400" b="1" dirty="0"/>
            </a:br>
            <a:r>
              <a:rPr lang="en-AU" sz="2800" b="1" dirty="0"/>
              <a:t>Roadblocks along the way</a:t>
            </a:r>
            <a:endParaRPr lang="en-US" sz="2000" dirty="0"/>
          </a:p>
        </p:txBody>
      </p:sp>
      <p:sp>
        <p:nvSpPr>
          <p:cNvPr id="4" name="Text Placeholder 3">
            <a:extLst>
              <a:ext uri="{FF2B5EF4-FFF2-40B4-BE49-F238E27FC236}">
                <a16:creationId xmlns:a16="http://schemas.microsoft.com/office/drawing/2014/main" id="{64EF8FE0-5EEE-8448-9A91-C3D7B5680554}"/>
              </a:ext>
            </a:extLst>
          </p:cNvPr>
          <p:cNvSpPr>
            <a:spLocks noGrp="1"/>
          </p:cNvSpPr>
          <p:nvPr>
            <p:ph type="body" sz="quarter" idx="15"/>
          </p:nvPr>
        </p:nvSpPr>
        <p:spPr>
          <a:xfrm>
            <a:off x="5660826" y="3725200"/>
            <a:ext cx="5666316" cy="2483095"/>
          </a:xfrm>
        </p:spPr>
        <p:txBody>
          <a:bodyPr>
            <a:normAutofit/>
          </a:bodyPr>
          <a:lstStyle/>
          <a:p>
            <a:pPr marL="457200" indent="-457200">
              <a:buFont typeface="Arial" panose="020B0604020202020204" pitchFamily="34" charset="0"/>
              <a:buChar char="•"/>
            </a:pPr>
            <a:r>
              <a:rPr lang="en-US" sz="2000" cap="none" dirty="0"/>
              <a:t>Reading list access</a:t>
            </a:r>
          </a:p>
        </p:txBody>
      </p:sp>
    </p:spTree>
    <p:extLst>
      <p:ext uri="{BB962C8B-B14F-4D97-AF65-F5344CB8AC3E}">
        <p14:creationId xmlns:p14="http://schemas.microsoft.com/office/powerpoint/2010/main" val="44262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60720"/>
            <a:ext cx="8458276" cy="648000"/>
          </a:xfrm>
        </p:spPr>
        <p:txBody>
          <a:bodyPr/>
          <a:lstStyle/>
          <a:p>
            <a:r>
              <a:rPr lang="en-AU" dirty="0"/>
              <a:t>LTI link in Moodle</a:t>
            </a:r>
          </a:p>
        </p:txBody>
      </p:sp>
      <p:sp>
        <p:nvSpPr>
          <p:cNvPr id="5" name="Text Placeholder 4"/>
          <p:cNvSpPr>
            <a:spLocks noGrp="1"/>
          </p:cNvSpPr>
          <p:nvPr>
            <p:ph type="body" sz="quarter" idx="15"/>
          </p:nvPr>
        </p:nvSpPr>
        <p:spPr/>
        <p:txBody>
          <a:bodyPr/>
          <a:lstStyle/>
          <a:p>
            <a:r>
              <a:rPr lang="en-AU" dirty="0" err="1"/>
              <a:t>Leganto</a:t>
            </a:r>
            <a:r>
              <a:rPr lang="en-AU" dirty="0"/>
              <a:t> Access</a:t>
            </a:r>
          </a:p>
        </p:txBody>
      </p:sp>
      <p:pic>
        <p:nvPicPr>
          <p:cNvPr id="6" name="Picture 5" descr="A screenshot of a cell phone&#10;&#10;Description automatically generated">
            <a:extLst>
              <a:ext uri="{FF2B5EF4-FFF2-40B4-BE49-F238E27FC236}">
                <a16:creationId xmlns:a16="http://schemas.microsoft.com/office/drawing/2014/main" id="{097AA94B-A3B5-794A-AE79-CC30AC1C2F81}"/>
              </a:ext>
            </a:extLst>
          </p:cNvPr>
          <p:cNvPicPr>
            <a:picLocks noChangeAspect="1"/>
          </p:cNvPicPr>
          <p:nvPr/>
        </p:nvPicPr>
        <p:blipFill>
          <a:blip r:embed="rId3"/>
          <a:stretch>
            <a:fillRect/>
          </a:stretch>
        </p:blipFill>
        <p:spPr>
          <a:xfrm>
            <a:off x="6096000" y="2592687"/>
            <a:ext cx="4133850" cy="2724150"/>
          </a:xfrm>
          <a:prstGeom prst="rect">
            <a:avLst/>
          </a:prstGeom>
        </p:spPr>
      </p:pic>
      <p:sp>
        <p:nvSpPr>
          <p:cNvPr id="3" name="Rectangle 2">
            <a:extLst>
              <a:ext uri="{FF2B5EF4-FFF2-40B4-BE49-F238E27FC236}">
                <a16:creationId xmlns:a16="http://schemas.microsoft.com/office/drawing/2014/main" id="{D0A5CE2A-28B7-524C-8756-E6043333A890}"/>
              </a:ext>
            </a:extLst>
          </p:cNvPr>
          <p:cNvSpPr/>
          <p:nvPr/>
        </p:nvSpPr>
        <p:spPr>
          <a:xfrm>
            <a:off x="6739041" y="1815884"/>
            <a:ext cx="2847767" cy="369332"/>
          </a:xfrm>
          <a:prstGeom prst="rect">
            <a:avLst/>
          </a:prstGeom>
        </p:spPr>
        <p:txBody>
          <a:bodyPr wrap="none">
            <a:spAutoFit/>
          </a:bodyPr>
          <a:lstStyle/>
          <a:p>
            <a:r>
              <a:rPr lang="en-AU" dirty="0"/>
              <a:t>Custom Moodle LTI block </a:t>
            </a:r>
            <a:endParaRPr lang="en-US" dirty="0"/>
          </a:p>
        </p:txBody>
      </p:sp>
      <p:sp>
        <p:nvSpPr>
          <p:cNvPr id="7" name="Rectangle 6">
            <a:extLst>
              <a:ext uri="{FF2B5EF4-FFF2-40B4-BE49-F238E27FC236}">
                <a16:creationId xmlns:a16="http://schemas.microsoft.com/office/drawing/2014/main" id="{5610AA78-49BD-4344-B8AA-2D8A2846AEFA}"/>
              </a:ext>
            </a:extLst>
          </p:cNvPr>
          <p:cNvSpPr/>
          <p:nvPr/>
        </p:nvSpPr>
        <p:spPr>
          <a:xfrm>
            <a:off x="1522516" y="1815884"/>
            <a:ext cx="2514343" cy="369332"/>
          </a:xfrm>
          <a:prstGeom prst="rect">
            <a:avLst/>
          </a:prstGeom>
        </p:spPr>
        <p:txBody>
          <a:bodyPr wrap="none">
            <a:spAutoFit/>
          </a:bodyPr>
          <a:lstStyle/>
          <a:p>
            <a:r>
              <a:rPr lang="en-AU" dirty="0"/>
              <a:t>OOTB Moodle LTI link </a:t>
            </a:r>
            <a:endParaRPr lang="en-US" dirty="0"/>
          </a:p>
        </p:txBody>
      </p:sp>
      <p:pic>
        <p:nvPicPr>
          <p:cNvPr id="4" name="Picture 3">
            <a:extLst>
              <a:ext uri="{FF2B5EF4-FFF2-40B4-BE49-F238E27FC236}">
                <a16:creationId xmlns:a16="http://schemas.microsoft.com/office/drawing/2014/main" id="{D8DF6020-67F5-4275-83E4-F78A8216E251}"/>
              </a:ext>
            </a:extLst>
          </p:cNvPr>
          <p:cNvPicPr>
            <a:picLocks noChangeAspect="1"/>
          </p:cNvPicPr>
          <p:nvPr/>
        </p:nvPicPr>
        <p:blipFill>
          <a:blip r:embed="rId4"/>
          <a:stretch>
            <a:fillRect/>
          </a:stretch>
        </p:blipFill>
        <p:spPr>
          <a:xfrm>
            <a:off x="706427" y="3470986"/>
            <a:ext cx="4433902" cy="1007705"/>
          </a:xfrm>
          <a:prstGeom prst="rect">
            <a:avLst/>
          </a:prstGeom>
        </p:spPr>
      </p:pic>
    </p:spTree>
    <p:extLst>
      <p:ext uri="{BB962C8B-B14F-4D97-AF65-F5344CB8AC3E}">
        <p14:creationId xmlns:p14="http://schemas.microsoft.com/office/powerpoint/2010/main" val="2770607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1A206-5EFA-9A4B-AE98-85C0C4C23580}"/>
              </a:ext>
            </a:extLst>
          </p:cNvPr>
          <p:cNvSpPr>
            <a:spLocks noGrp="1"/>
          </p:cNvSpPr>
          <p:nvPr>
            <p:ph type="title"/>
          </p:nvPr>
        </p:nvSpPr>
        <p:spPr>
          <a:xfrm>
            <a:off x="5661586" y="2128836"/>
            <a:ext cx="5665556" cy="648000"/>
          </a:xfrm>
        </p:spPr>
        <p:txBody>
          <a:bodyPr>
            <a:noAutofit/>
          </a:bodyPr>
          <a:lstStyle/>
          <a:p>
            <a:br>
              <a:rPr lang="en-AU" sz="2400" b="1" dirty="0"/>
            </a:br>
            <a:r>
              <a:rPr lang="en-AU" sz="2800" b="1" dirty="0"/>
              <a:t>Moving to the next stage of implementation</a:t>
            </a:r>
            <a:endParaRPr lang="en-US" sz="2800" b="1" dirty="0"/>
          </a:p>
        </p:txBody>
      </p:sp>
      <p:sp>
        <p:nvSpPr>
          <p:cNvPr id="4" name="Text Placeholder 3">
            <a:extLst>
              <a:ext uri="{FF2B5EF4-FFF2-40B4-BE49-F238E27FC236}">
                <a16:creationId xmlns:a16="http://schemas.microsoft.com/office/drawing/2014/main" id="{64EF8FE0-5EEE-8448-9A91-C3D7B5680554}"/>
              </a:ext>
            </a:extLst>
          </p:cNvPr>
          <p:cNvSpPr>
            <a:spLocks noGrp="1"/>
          </p:cNvSpPr>
          <p:nvPr>
            <p:ph type="body" sz="quarter" idx="15"/>
          </p:nvPr>
        </p:nvSpPr>
        <p:spPr>
          <a:xfrm>
            <a:off x="5660826" y="3725200"/>
            <a:ext cx="5666316" cy="2483095"/>
          </a:xfrm>
        </p:spPr>
        <p:txBody>
          <a:bodyPr>
            <a:normAutofit/>
          </a:bodyPr>
          <a:lstStyle/>
          <a:p>
            <a:pPr marL="457200" indent="-457200">
              <a:buFont typeface="Arial" panose="020B0604020202020204" pitchFamily="34" charset="0"/>
              <a:buChar char="•"/>
            </a:pPr>
            <a:r>
              <a:rPr lang="en-US" sz="2000" cap="none" dirty="0"/>
              <a:t>Resource recommender in Primo</a:t>
            </a:r>
          </a:p>
        </p:txBody>
      </p:sp>
    </p:spTree>
    <p:extLst>
      <p:ext uri="{BB962C8B-B14F-4D97-AF65-F5344CB8AC3E}">
        <p14:creationId xmlns:p14="http://schemas.microsoft.com/office/powerpoint/2010/main" val="300489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71163"/>
            <a:ext cx="8458276" cy="648000"/>
          </a:xfrm>
        </p:spPr>
        <p:txBody>
          <a:bodyPr/>
          <a:lstStyle/>
          <a:p>
            <a:r>
              <a:rPr lang="en-AU" dirty="0"/>
              <a:t>Reading List Discovery</a:t>
            </a:r>
          </a:p>
        </p:txBody>
      </p:sp>
      <p:sp>
        <p:nvSpPr>
          <p:cNvPr id="5" name="Text Placeholder 4"/>
          <p:cNvSpPr>
            <a:spLocks noGrp="1"/>
          </p:cNvSpPr>
          <p:nvPr>
            <p:ph type="body" sz="quarter" idx="15"/>
          </p:nvPr>
        </p:nvSpPr>
        <p:spPr/>
        <p:txBody>
          <a:bodyPr/>
          <a:lstStyle/>
          <a:p>
            <a:r>
              <a:rPr lang="en-AU" dirty="0"/>
              <a:t>Resource recommender</a:t>
            </a:r>
          </a:p>
        </p:txBody>
      </p:sp>
      <p:sp>
        <p:nvSpPr>
          <p:cNvPr id="9" name="TextBox 8">
            <a:extLst>
              <a:ext uri="{FF2B5EF4-FFF2-40B4-BE49-F238E27FC236}">
                <a16:creationId xmlns:a16="http://schemas.microsoft.com/office/drawing/2014/main" id="{B90CABA9-3EB5-4BC3-9F90-AA952E2BD3A0}"/>
              </a:ext>
            </a:extLst>
          </p:cNvPr>
          <p:cNvSpPr txBox="1"/>
          <p:nvPr/>
        </p:nvSpPr>
        <p:spPr>
          <a:xfrm>
            <a:off x="3137044" y="5562851"/>
            <a:ext cx="5834063" cy="400110"/>
          </a:xfrm>
          <a:prstGeom prst="rect">
            <a:avLst/>
          </a:prstGeom>
          <a:noFill/>
        </p:spPr>
        <p:txBody>
          <a:bodyPr wrap="square" rtlCol="0">
            <a:spAutoFit/>
          </a:bodyPr>
          <a:lstStyle/>
          <a:p>
            <a:r>
              <a:rPr lang="en-AU" sz="2000" dirty="0"/>
              <a:t>Resource recommender record for reading list</a:t>
            </a:r>
          </a:p>
        </p:txBody>
      </p:sp>
      <p:pic>
        <p:nvPicPr>
          <p:cNvPr id="7" name="Picture 6">
            <a:extLst>
              <a:ext uri="{FF2B5EF4-FFF2-40B4-BE49-F238E27FC236}">
                <a16:creationId xmlns:a16="http://schemas.microsoft.com/office/drawing/2014/main" id="{0DA077F4-795F-C440-A800-31776B843863}"/>
              </a:ext>
            </a:extLst>
          </p:cNvPr>
          <p:cNvPicPr>
            <a:picLocks noChangeAspect="1"/>
          </p:cNvPicPr>
          <p:nvPr/>
        </p:nvPicPr>
        <p:blipFill>
          <a:blip r:embed="rId3"/>
          <a:stretch>
            <a:fillRect/>
          </a:stretch>
        </p:blipFill>
        <p:spPr>
          <a:xfrm>
            <a:off x="2929875" y="1830816"/>
            <a:ext cx="6248400" cy="977900"/>
          </a:xfrm>
          <a:prstGeom prst="rect">
            <a:avLst/>
          </a:prstGeom>
        </p:spPr>
      </p:pic>
      <p:pic>
        <p:nvPicPr>
          <p:cNvPr id="4" name="Picture 3">
            <a:extLst>
              <a:ext uri="{FF2B5EF4-FFF2-40B4-BE49-F238E27FC236}">
                <a16:creationId xmlns:a16="http://schemas.microsoft.com/office/drawing/2014/main" id="{F8873080-EAAE-49E6-8670-291BA5667586}"/>
              </a:ext>
            </a:extLst>
          </p:cNvPr>
          <p:cNvPicPr>
            <a:picLocks noChangeAspect="1"/>
          </p:cNvPicPr>
          <p:nvPr/>
        </p:nvPicPr>
        <p:blipFill>
          <a:blip r:embed="rId4"/>
          <a:stretch>
            <a:fillRect/>
          </a:stretch>
        </p:blipFill>
        <p:spPr>
          <a:xfrm>
            <a:off x="448834" y="3429000"/>
            <a:ext cx="11477099" cy="1937675"/>
          </a:xfrm>
          <a:prstGeom prst="rect">
            <a:avLst/>
          </a:prstGeom>
        </p:spPr>
      </p:pic>
    </p:spTree>
    <p:extLst>
      <p:ext uri="{BB962C8B-B14F-4D97-AF65-F5344CB8AC3E}">
        <p14:creationId xmlns:p14="http://schemas.microsoft.com/office/powerpoint/2010/main" val="3292400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1A206-5EFA-9A4B-AE98-85C0C4C23580}"/>
              </a:ext>
            </a:extLst>
          </p:cNvPr>
          <p:cNvSpPr>
            <a:spLocks noGrp="1"/>
          </p:cNvSpPr>
          <p:nvPr>
            <p:ph type="title"/>
          </p:nvPr>
        </p:nvSpPr>
        <p:spPr>
          <a:xfrm>
            <a:off x="5661586" y="2128836"/>
            <a:ext cx="5665556" cy="648000"/>
          </a:xfrm>
        </p:spPr>
        <p:txBody>
          <a:bodyPr>
            <a:noAutofit/>
          </a:bodyPr>
          <a:lstStyle/>
          <a:p>
            <a:br>
              <a:rPr lang="en-AU" sz="2400" b="1" dirty="0"/>
            </a:br>
            <a:r>
              <a:rPr lang="en-AU" sz="2800" b="1" dirty="0"/>
              <a:t>Milestones achieved</a:t>
            </a:r>
            <a:endParaRPr lang="en-US" sz="2800" b="1" dirty="0"/>
          </a:p>
        </p:txBody>
      </p:sp>
      <p:sp>
        <p:nvSpPr>
          <p:cNvPr id="4" name="Text Placeholder 3">
            <a:extLst>
              <a:ext uri="{FF2B5EF4-FFF2-40B4-BE49-F238E27FC236}">
                <a16:creationId xmlns:a16="http://schemas.microsoft.com/office/drawing/2014/main" id="{64EF8FE0-5EEE-8448-9A91-C3D7B5680554}"/>
              </a:ext>
            </a:extLst>
          </p:cNvPr>
          <p:cNvSpPr>
            <a:spLocks noGrp="1"/>
          </p:cNvSpPr>
          <p:nvPr>
            <p:ph type="body" sz="quarter" idx="15"/>
          </p:nvPr>
        </p:nvSpPr>
        <p:spPr>
          <a:xfrm>
            <a:off x="5660826" y="3725200"/>
            <a:ext cx="5666316" cy="2483095"/>
          </a:xfrm>
        </p:spPr>
        <p:txBody>
          <a:bodyPr>
            <a:normAutofit/>
          </a:bodyPr>
          <a:lstStyle/>
          <a:p>
            <a:pPr marL="457200" indent="-457200">
              <a:buFont typeface="Arial" panose="020B0604020202020204" pitchFamily="34" charset="0"/>
              <a:buChar char="•"/>
            </a:pPr>
            <a:r>
              <a:rPr lang="en-US" sz="2000" cap="none" dirty="0"/>
              <a:t>Pilot completed</a:t>
            </a:r>
          </a:p>
          <a:p>
            <a:pPr marL="457200" indent="-457200">
              <a:buFont typeface="Arial" panose="020B0604020202020204" pitchFamily="34" charset="0"/>
              <a:buChar char="•"/>
            </a:pPr>
            <a:r>
              <a:rPr lang="en-US" sz="2000" cap="none" dirty="0"/>
              <a:t>Uptake from each faculty</a:t>
            </a:r>
          </a:p>
          <a:p>
            <a:pPr marL="457200" indent="-457200">
              <a:buFont typeface="Arial" panose="020B0604020202020204" pitchFamily="34" charset="0"/>
              <a:buChar char="•"/>
            </a:pPr>
            <a:r>
              <a:rPr lang="en-US" sz="2000" cap="none" dirty="0"/>
              <a:t>Library staff confident with system</a:t>
            </a:r>
          </a:p>
        </p:txBody>
      </p:sp>
    </p:spTree>
    <p:extLst>
      <p:ext uri="{BB962C8B-B14F-4D97-AF65-F5344CB8AC3E}">
        <p14:creationId xmlns:p14="http://schemas.microsoft.com/office/powerpoint/2010/main" val="3095910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1A206-5EFA-9A4B-AE98-85C0C4C23580}"/>
              </a:ext>
            </a:extLst>
          </p:cNvPr>
          <p:cNvSpPr>
            <a:spLocks noGrp="1"/>
          </p:cNvSpPr>
          <p:nvPr>
            <p:ph type="title"/>
          </p:nvPr>
        </p:nvSpPr>
        <p:spPr>
          <a:xfrm>
            <a:off x="5661586" y="2128836"/>
            <a:ext cx="5665556" cy="648000"/>
          </a:xfrm>
        </p:spPr>
        <p:txBody>
          <a:bodyPr>
            <a:noAutofit/>
          </a:bodyPr>
          <a:lstStyle/>
          <a:p>
            <a:br>
              <a:rPr lang="en-AU" sz="2800" b="1" dirty="0"/>
            </a:br>
            <a:r>
              <a:rPr lang="en-AU" sz="2800" b="1" dirty="0"/>
              <a:t>Those yet to come</a:t>
            </a:r>
            <a:endParaRPr lang="en-US" sz="2800" b="1" dirty="0"/>
          </a:p>
        </p:txBody>
      </p:sp>
      <p:sp>
        <p:nvSpPr>
          <p:cNvPr id="4" name="Text Placeholder 3">
            <a:extLst>
              <a:ext uri="{FF2B5EF4-FFF2-40B4-BE49-F238E27FC236}">
                <a16:creationId xmlns:a16="http://schemas.microsoft.com/office/drawing/2014/main" id="{64EF8FE0-5EEE-8448-9A91-C3D7B5680554}"/>
              </a:ext>
            </a:extLst>
          </p:cNvPr>
          <p:cNvSpPr>
            <a:spLocks noGrp="1"/>
          </p:cNvSpPr>
          <p:nvPr>
            <p:ph type="body" sz="quarter" idx="15"/>
          </p:nvPr>
        </p:nvSpPr>
        <p:spPr>
          <a:xfrm>
            <a:off x="5660826" y="3725200"/>
            <a:ext cx="5666316" cy="2483095"/>
          </a:xfrm>
        </p:spPr>
        <p:txBody>
          <a:bodyPr>
            <a:normAutofit/>
          </a:bodyPr>
          <a:lstStyle/>
          <a:p>
            <a:pPr marL="457200" indent="-457200">
              <a:buFont typeface="Arial" panose="020B0604020202020204" pitchFamily="34" charset="0"/>
              <a:buChar char="•"/>
            </a:pPr>
            <a:r>
              <a:rPr lang="en-US" sz="2000" cap="none" dirty="0"/>
              <a:t>Increased uptake across institution</a:t>
            </a:r>
          </a:p>
        </p:txBody>
      </p:sp>
    </p:spTree>
    <p:extLst>
      <p:ext uri="{BB962C8B-B14F-4D97-AF65-F5344CB8AC3E}">
        <p14:creationId xmlns:p14="http://schemas.microsoft.com/office/powerpoint/2010/main" val="2897723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6188F8-B87D-49C1-97D1-69EAB182D5FD}"/>
              </a:ext>
            </a:extLst>
          </p:cNvPr>
          <p:cNvSpPr>
            <a:spLocks noGrp="1"/>
          </p:cNvSpPr>
          <p:nvPr>
            <p:ph type="title"/>
          </p:nvPr>
        </p:nvSpPr>
        <p:spPr>
          <a:xfrm>
            <a:off x="5637600" y="2421772"/>
            <a:ext cx="5665556" cy="648000"/>
          </a:xfrm>
        </p:spPr>
        <p:txBody>
          <a:bodyPr>
            <a:normAutofit/>
          </a:bodyPr>
          <a:lstStyle/>
          <a:p>
            <a:r>
              <a:rPr lang="en-AU" sz="2800" b="1" dirty="0"/>
              <a:t>Summary</a:t>
            </a:r>
          </a:p>
        </p:txBody>
      </p:sp>
      <p:sp>
        <p:nvSpPr>
          <p:cNvPr id="4" name="Text Placeholder 3">
            <a:extLst>
              <a:ext uri="{FF2B5EF4-FFF2-40B4-BE49-F238E27FC236}">
                <a16:creationId xmlns:a16="http://schemas.microsoft.com/office/drawing/2014/main" id="{D254BA4F-A16E-4535-8C2D-F68A4FDB6EA3}"/>
              </a:ext>
            </a:extLst>
          </p:cNvPr>
          <p:cNvSpPr>
            <a:spLocks noGrp="1"/>
          </p:cNvSpPr>
          <p:nvPr>
            <p:ph type="body" sz="quarter" idx="15"/>
          </p:nvPr>
        </p:nvSpPr>
        <p:spPr>
          <a:xfrm>
            <a:off x="5636840" y="3429000"/>
            <a:ext cx="5666316" cy="2633870"/>
          </a:xfrm>
        </p:spPr>
        <p:txBody>
          <a:bodyPr/>
          <a:lstStyle/>
          <a:p>
            <a:pPr marL="457200" indent="-457200">
              <a:buFont typeface="Arial" panose="020B0604020202020204" pitchFamily="34" charset="0"/>
              <a:buChar char="•"/>
            </a:pPr>
            <a:r>
              <a:rPr lang="en-AU" sz="2000" cap="none" dirty="0"/>
              <a:t>NERS</a:t>
            </a:r>
          </a:p>
          <a:p>
            <a:pPr marL="457200" indent="-457200">
              <a:buFont typeface="Arial" panose="020B0604020202020204" pitchFamily="34" charset="0"/>
              <a:buChar char="•"/>
            </a:pPr>
            <a:r>
              <a:rPr lang="en-AU" sz="2000" cap="none" dirty="0"/>
              <a:t>Rollovers</a:t>
            </a:r>
          </a:p>
          <a:p>
            <a:pPr marL="457200" indent="-457200">
              <a:buFont typeface="Arial" panose="020B0604020202020204" pitchFamily="34" charset="0"/>
              <a:buChar char="•"/>
            </a:pPr>
            <a:r>
              <a:rPr lang="en-AU" sz="2000" cap="none" dirty="0"/>
              <a:t>List access &amp; discoverability</a:t>
            </a:r>
          </a:p>
          <a:p>
            <a:pPr marL="457200" indent="-457200">
              <a:buFont typeface="Arial" panose="020B0604020202020204" pitchFamily="34" charset="0"/>
              <a:buChar char="•"/>
            </a:pPr>
            <a:endParaRPr lang="en-AU" dirty="0"/>
          </a:p>
        </p:txBody>
      </p:sp>
    </p:spTree>
    <p:extLst>
      <p:ext uri="{BB962C8B-B14F-4D97-AF65-F5344CB8AC3E}">
        <p14:creationId xmlns:p14="http://schemas.microsoft.com/office/powerpoint/2010/main" val="547634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1A206-5EFA-9A4B-AE98-85C0C4C23580}"/>
              </a:ext>
            </a:extLst>
          </p:cNvPr>
          <p:cNvSpPr>
            <a:spLocks noGrp="1"/>
          </p:cNvSpPr>
          <p:nvPr>
            <p:ph type="title"/>
          </p:nvPr>
        </p:nvSpPr>
        <p:spPr>
          <a:xfrm>
            <a:off x="5661586" y="2128836"/>
            <a:ext cx="5665556" cy="648000"/>
          </a:xfrm>
        </p:spPr>
        <p:txBody>
          <a:bodyPr>
            <a:noAutofit/>
          </a:bodyPr>
          <a:lstStyle/>
          <a:p>
            <a:br>
              <a:rPr lang="en-AU" sz="2400" b="1" dirty="0"/>
            </a:br>
            <a:r>
              <a:rPr lang="en-AU" sz="2800" b="1" dirty="0"/>
              <a:t>Any questions? </a:t>
            </a:r>
            <a:endParaRPr lang="en-US" sz="2800" b="1" dirty="0"/>
          </a:p>
        </p:txBody>
      </p:sp>
      <p:sp>
        <p:nvSpPr>
          <p:cNvPr id="4" name="Text Placeholder 3">
            <a:extLst>
              <a:ext uri="{FF2B5EF4-FFF2-40B4-BE49-F238E27FC236}">
                <a16:creationId xmlns:a16="http://schemas.microsoft.com/office/drawing/2014/main" id="{64EF8FE0-5EEE-8448-9A91-C3D7B5680554}"/>
              </a:ext>
            </a:extLst>
          </p:cNvPr>
          <p:cNvSpPr>
            <a:spLocks noGrp="1"/>
          </p:cNvSpPr>
          <p:nvPr>
            <p:ph type="body" sz="quarter" idx="15"/>
          </p:nvPr>
        </p:nvSpPr>
        <p:spPr>
          <a:xfrm>
            <a:off x="4824248" y="3725200"/>
            <a:ext cx="6502894" cy="2483095"/>
          </a:xfrm>
        </p:spPr>
        <p:txBody>
          <a:bodyPr>
            <a:normAutofit/>
          </a:bodyPr>
          <a:lstStyle/>
          <a:p>
            <a:pPr marL="457200" indent="-457200">
              <a:buFont typeface="Arial" panose="020B0604020202020204" pitchFamily="34" charset="0"/>
              <a:buChar char="•"/>
            </a:pPr>
            <a:r>
              <a:rPr lang="en-US" sz="2000" cap="none" dirty="0"/>
              <a:t>Email:</a:t>
            </a:r>
          </a:p>
          <a:p>
            <a:r>
              <a:rPr lang="en-US" sz="3200" cap="none" dirty="0"/>
              <a:t>	</a:t>
            </a:r>
            <a:r>
              <a:rPr lang="en-US" sz="3200" b="1" cap="none" dirty="0" err="1"/>
              <a:t>kendall.kousek@mq.edu.au</a:t>
            </a:r>
            <a:endParaRPr lang="en-US" sz="3200" b="1" cap="none" dirty="0"/>
          </a:p>
        </p:txBody>
      </p:sp>
    </p:spTree>
    <p:extLst>
      <p:ext uri="{BB962C8B-B14F-4D97-AF65-F5344CB8AC3E}">
        <p14:creationId xmlns:p14="http://schemas.microsoft.com/office/powerpoint/2010/main" val="366395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1A206-5EFA-9A4B-AE98-85C0C4C23580}"/>
              </a:ext>
            </a:extLst>
          </p:cNvPr>
          <p:cNvSpPr>
            <a:spLocks noGrp="1"/>
          </p:cNvSpPr>
          <p:nvPr>
            <p:ph type="title"/>
          </p:nvPr>
        </p:nvSpPr>
        <p:spPr>
          <a:xfrm>
            <a:off x="804998" y="4551037"/>
            <a:ext cx="5021782" cy="1509931"/>
          </a:xfrm>
        </p:spPr>
        <p:txBody>
          <a:bodyPr vert="horz" lIns="91440" tIns="45720" rIns="91440" bIns="45720" rtlCol="0" anchor="ctr">
            <a:normAutofit/>
          </a:bodyPr>
          <a:lstStyle/>
          <a:p>
            <a:br>
              <a:rPr lang="en-US" sz="4000" b="1" dirty="0">
                <a:solidFill>
                  <a:srgbClr val="000000"/>
                </a:solidFill>
              </a:rPr>
            </a:br>
            <a:endParaRPr lang="en-US" sz="4000" b="1" dirty="0">
              <a:solidFill>
                <a:srgbClr val="000000"/>
              </a:solidFill>
            </a:endParaRPr>
          </a:p>
        </p:txBody>
      </p:sp>
      <p:sp>
        <p:nvSpPr>
          <p:cNvPr id="4" name="Text Placeholder 3">
            <a:extLst>
              <a:ext uri="{FF2B5EF4-FFF2-40B4-BE49-F238E27FC236}">
                <a16:creationId xmlns:a16="http://schemas.microsoft.com/office/drawing/2014/main" id="{64EF8FE0-5EEE-8448-9A91-C3D7B5680554}"/>
              </a:ext>
            </a:extLst>
          </p:cNvPr>
          <p:cNvSpPr>
            <a:spLocks noGrp="1"/>
          </p:cNvSpPr>
          <p:nvPr>
            <p:ph type="body" sz="quarter" idx="15"/>
          </p:nvPr>
        </p:nvSpPr>
        <p:spPr>
          <a:xfrm>
            <a:off x="6470247" y="4551037"/>
            <a:ext cx="4926411" cy="1509935"/>
          </a:xfrm>
        </p:spPr>
        <p:txBody>
          <a:bodyPr vert="horz" lIns="91440" tIns="45720" rIns="91440" bIns="45720" rtlCol="0" anchor="ctr">
            <a:normAutofit/>
          </a:bodyPr>
          <a:lstStyle/>
          <a:p>
            <a:pPr marL="457200" indent="-228600">
              <a:buFont typeface="Arial" panose="020B0604020202020204" pitchFamily="34" charset="0"/>
              <a:buChar char="•"/>
            </a:pPr>
            <a:endParaRPr lang="en-US" sz="1800" cap="none">
              <a:solidFill>
                <a:srgbClr val="000000"/>
              </a:solidFill>
              <a:latin typeface="+mn-lt"/>
            </a:endParaRPr>
          </a:p>
        </p:txBody>
      </p:sp>
      <p:sp>
        <p:nvSpPr>
          <p:cNvPr id="11" name="Text Placeholder 3">
            <a:extLst>
              <a:ext uri="{FF2B5EF4-FFF2-40B4-BE49-F238E27FC236}">
                <a16:creationId xmlns:a16="http://schemas.microsoft.com/office/drawing/2014/main" id="{B47B1042-C35B-374B-88AE-CE41F70B6EF4}"/>
              </a:ext>
            </a:extLst>
          </p:cNvPr>
          <p:cNvSpPr txBox="1">
            <a:spLocks/>
          </p:cNvSpPr>
          <p:nvPr/>
        </p:nvSpPr>
        <p:spPr>
          <a:xfrm>
            <a:off x="12515882" y="3450243"/>
            <a:ext cx="6358139" cy="220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cap="all"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sz="2000" cap="none" dirty="0"/>
          </a:p>
        </p:txBody>
      </p:sp>
      <p:sp>
        <p:nvSpPr>
          <p:cNvPr id="9" name="Content Placeholder 37">
            <a:extLst>
              <a:ext uri="{FF2B5EF4-FFF2-40B4-BE49-F238E27FC236}">
                <a16:creationId xmlns:a16="http://schemas.microsoft.com/office/drawing/2014/main" id="{09A7DD10-05E4-4740-A19D-0389D2A56BC8}"/>
              </a:ext>
            </a:extLst>
          </p:cNvPr>
          <p:cNvSpPr txBox="1">
            <a:spLocks/>
          </p:cNvSpPr>
          <p:nvPr/>
        </p:nvSpPr>
        <p:spPr>
          <a:xfrm>
            <a:off x="221897" y="2813586"/>
            <a:ext cx="11748206" cy="3885794"/>
          </a:xfrm>
          <a:prstGeom prst="rect">
            <a:avLst/>
          </a:prstGeom>
          <a:solidFill>
            <a:srgbClr val="E6E4DC"/>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800100" indent="-342900"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50" indent="-285750" algn="l" defTabSz="914400"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3"/>
            <a:endParaRPr lang="en-AU" dirty="0"/>
          </a:p>
        </p:txBody>
      </p:sp>
      <p:pic>
        <p:nvPicPr>
          <p:cNvPr id="5" name="Picture 4">
            <a:extLst>
              <a:ext uri="{FF2B5EF4-FFF2-40B4-BE49-F238E27FC236}">
                <a16:creationId xmlns:a16="http://schemas.microsoft.com/office/drawing/2014/main" id="{FFE7AFF8-B7AD-42AE-A814-594D6A5E5A28}"/>
              </a:ext>
            </a:extLst>
          </p:cNvPr>
          <p:cNvPicPr>
            <a:picLocks noChangeAspect="1"/>
          </p:cNvPicPr>
          <p:nvPr/>
        </p:nvPicPr>
        <p:blipFill>
          <a:blip r:embed="rId3"/>
          <a:stretch>
            <a:fillRect/>
          </a:stretch>
        </p:blipFill>
        <p:spPr>
          <a:xfrm>
            <a:off x="221898" y="195942"/>
            <a:ext cx="9631230" cy="2654966"/>
          </a:xfrm>
          <a:prstGeom prst="rect">
            <a:avLst/>
          </a:prstGeom>
        </p:spPr>
      </p:pic>
      <p:sp>
        <p:nvSpPr>
          <p:cNvPr id="6" name="TextBox 5">
            <a:extLst>
              <a:ext uri="{FF2B5EF4-FFF2-40B4-BE49-F238E27FC236}">
                <a16:creationId xmlns:a16="http://schemas.microsoft.com/office/drawing/2014/main" id="{74281F63-1AC9-42D5-A9C2-18DD23ACCAAD}"/>
              </a:ext>
            </a:extLst>
          </p:cNvPr>
          <p:cNvSpPr txBox="1"/>
          <p:nvPr/>
        </p:nvSpPr>
        <p:spPr>
          <a:xfrm>
            <a:off x="1818748" y="2850908"/>
            <a:ext cx="8239652" cy="4062651"/>
          </a:xfrm>
          <a:prstGeom prst="rect">
            <a:avLst/>
          </a:prstGeom>
          <a:noFill/>
        </p:spPr>
        <p:txBody>
          <a:bodyPr wrap="square" rtlCol="0">
            <a:spAutoFit/>
          </a:bodyPr>
          <a:lstStyle/>
          <a:p>
            <a:pPr>
              <a:lnSpc>
                <a:spcPct val="200000"/>
              </a:lnSpc>
            </a:pPr>
            <a:r>
              <a:rPr lang="en-AU" sz="2000" b="1" dirty="0">
                <a:solidFill>
                  <a:schemeClr val="accent1"/>
                </a:solidFill>
                <a:latin typeface="+mj-lt"/>
              </a:rPr>
              <a:t>Five faculties:</a:t>
            </a:r>
          </a:p>
          <a:p>
            <a:pPr marL="457200" indent="-457200">
              <a:lnSpc>
                <a:spcPct val="200000"/>
              </a:lnSpc>
              <a:buFont typeface="Arial" panose="020B0604020202020204" pitchFamily="34" charset="0"/>
              <a:buChar char="•"/>
            </a:pPr>
            <a:r>
              <a:rPr lang="en-AU" sz="2000" dirty="0">
                <a:solidFill>
                  <a:schemeClr val="accent1"/>
                </a:solidFill>
                <a:latin typeface="+mj-lt"/>
              </a:rPr>
              <a:t>Faculty of Arts – 12 departments</a:t>
            </a:r>
          </a:p>
          <a:p>
            <a:pPr marL="457200" indent="-457200">
              <a:lnSpc>
                <a:spcPct val="200000"/>
              </a:lnSpc>
              <a:buFont typeface="Arial" panose="020B0604020202020204" pitchFamily="34" charset="0"/>
              <a:buChar char="•"/>
            </a:pPr>
            <a:r>
              <a:rPr lang="en-AU" sz="2000" dirty="0">
                <a:solidFill>
                  <a:schemeClr val="accent1"/>
                </a:solidFill>
                <a:latin typeface="+mj-lt"/>
              </a:rPr>
              <a:t>Faculty of Human Sciences – 4 departments</a:t>
            </a:r>
          </a:p>
          <a:p>
            <a:pPr marL="457200" indent="-457200">
              <a:lnSpc>
                <a:spcPct val="200000"/>
              </a:lnSpc>
              <a:buFont typeface="Arial" panose="020B0604020202020204" pitchFamily="34" charset="0"/>
              <a:buChar char="•"/>
            </a:pPr>
            <a:r>
              <a:rPr lang="en-AU" sz="2000" dirty="0">
                <a:solidFill>
                  <a:schemeClr val="accent1"/>
                </a:solidFill>
                <a:latin typeface="+mj-lt"/>
              </a:rPr>
              <a:t>Faculty of Science &amp; Engineering – 9 departments</a:t>
            </a:r>
          </a:p>
          <a:p>
            <a:pPr marL="457200" indent="-457200">
              <a:lnSpc>
                <a:spcPct val="200000"/>
              </a:lnSpc>
              <a:buFont typeface="Arial" panose="020B0604020202020204" pitchFamily="34" charset="0"/>
              <a:buChar char="•"/>
            </a:pPr>
            <a:r>
              <a:rPr lang="en-AU" sz="2000" dirty="0">
                <a:solidFill>
                  <a:schemeClr val="accent1"/>
                </a:solidFill>
                <a:latin typeface="+mj-lt"/>
              </a:rPr>
              <a:t>Faculty of Medicine &amp; Health Sciences – 5 departments</a:t>
            </a:r>
          </a:p>
          <a:p>
            <a:pPr marL="457200" indent="-457200">
              <a:lnSpc>
                <a:spcPct val="200000"/>
              </a:lnSpc>
              <a:buFont typeface="Arial" panose="020B0604020202020204" pitchFamily="34" charset="0"/>
              <a:buChar char="•"/>
            </a:pPr>
            <a:r>
              <a:rPr lang="en-AU" sz="2000" dirty="0">
                <a:solidFill>
                  <a:schemeClr val="accent1"/>
                </a:solidFill>
                <a:latin typeface="+mj-lt"/>
              </a:rPr>
              <a:t>Macquarie Business School – 6 departments</a:t>
            </a:r>
          </a:p>
          <a:p>
            <a:pPr marL="285750" indent="-285750">
              <a:buFont typeface="Arial" panose="020B0604020202020204" pitchFamily="34" charset="0"/>
              <a:buChar char="•"/>
            </a:pPr>
            <a:endParaRPr lang="en-AU" dirty="0"/>
          </a:p>
        </p:txBody>
      </p:sp>
      <p:pic>
        <p:nvPicPr>
          <p:cNvPr id="2" name="Picture 1">
            <a:extLst>
              <a:ext uri="{FF2B5EF4-FFF2-40B4-BE49-F238E27FC236}">
                <a16:creationId xmlns:a16="http://schemas.microsoft.com/office/drawing/2014/main" id="{FDE09B7C-58E0-4B47-A59F-B7147280C1DD}"/>
              </a:ext>
            </a:extLst>
          </p:cNvPr>
          <p:cNvPicPr>
            <a:picLocks noChangeAspect="1"/>
          </p:cNvPicPr>
          <p:nvPr/>
        </p:nvPicPr>
        <p:blipFill>
          <a:blip r:embed="rId4"/>
          <a:stretch>
            <a:fillRect/>
          </a:stretch>
        </p:blipFill>
        <p:spPr>
          <a:xfrm>
            <a:off x="8376076" y="3429000"/>
            <a:ext cx="1181100" cy="1009650"/>
          </a:xfrm>
          <a:prstGeom prst="rect">
            <a:avLst/>
          </a:prstGeom>
        </p:spPr>
      </p:pic>
      <p:pic>
        <p:nvPicPr>
          <p:cNvPr id="7" name="Picture 6">
            <a:extLst>
              <a:ext uri="{FF2B5EF4-FFF2-40B4-BE49-F238E27FC236}">
                <a16:creationId xmlns:a16="http://schemas.microsoft.com/office/drawing/2014/main" id="{CB8D79D0-9D0B-4968-9211-75942BB77094}"/>
              </a:ext>
            </a:extLst>
          </p:cNvPr>
          <p:cNvPicPr>
            <a:picLocks noChangeAspect="1"/>
          </p:cNvPicPr>
          <p:nvPr/>
        </p:nvPicPr>
        <p:blipFill>
          <a:blip r:embed="rId5"/>
          <a:stretch>
            <a:fillRect/>
          </a:stretch>
        </p:blipFill>
        <p:spPr>
          <a:xfrm>
            <a:off x="8376076" y="4773184"/>
            <a:ext cx="3133725" cy="1400175"/>
          </a:xfrm>
          <a:prstGeom prst="rect">
            <a:avLst/>
          </a:prstGeom>
        </p:spPr>
      </p:pic>
      <p:pic>
        <p:nvPicPr>
          <p:cNvPr id="8" name="Picture 7">
            <a:extLst>
              <a:ext uri="{FF2B5EF4-FFF2-40B4-BE49-F238E27FC236}">
                <a16:creationId xmlns:a16="http://schemas.microsoft.com/office/drawing/2014/main" id="{97853F7B-B7FB-41FD-B67A-1C615432E91E}"/>
              </a:ext>
            </a:extLst>
          </p:cNvPr>
          <p:cNvPicPr>
            <a:picLocks noChangeAspect="1"/>
          </p:cNvPicPr>
          <p:nvPr/>
        </p:nvPicPr>
        <p:blipFill>
          <a:blip r:embed="rId6"/>
          <a:stretch>
            <a:fillRect/>
          </a:stretch>
        </p:blipFill>
        <p:spPr>
          <a:xfrm>
            <a:off x="10264600" y="2809875"/>
            <a:ext cx="1390650" cy="1628775"/>
          </a:xfrm>
          <a:prstGeom prst="rect">
            <a:avLst/>
          </a:prstGeom>
        </p:spPr>
      </p:pic>
    </p:spTree>
    <p:extLst>
      <p:ext uri="{BB962C8B-B14F-4D97-AF65-F5344CB8AC3E}">
        <p14:creationId xmlns:p14="http://schemas.microsoft.com/office/powerpoint/2010/main" val="351324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331A206-5EFA-9A4B-AE98-85C0C4C23580}"/>
              </a:ext>
            </a:extLst>
          </p:cNvPr>
          <p:cNvSpPr>
            <a:spLocks noGrp="1"/>
          </p:cNvSpPr>
          <p:nvPr>
            <p:ph type="title"/>
          </p:nvPr>
        </p:nvSpPr>
        <p:spPr>
          <a:xfrm>
            <a:off x="804998" y="4551037"/>
            <a:ext cx="5021782" cy="1509931"/>
          </a:xfrm>
        </p:spPr>
        <p:txBody>
          <a:bodyPr vert="horz" lIns="91440" tIns="45720" rIns="91440" bIns="45720" rtlCol="0" anchor="ctr">
            <a:normAutofit/>
          </a:bodyPr>
          <a:lstStyle/>
          <a:p>
            <a:br>
              <a:rPr lang="en-US" sz="4000" b="1" dirty="0">
                <a:solidFill>
                  <a:srgbClr val="000000"/>
                </a:solidFill>
              </a:rPr>
            </a:br>
            <a:endParaRPr lang="en-US" sz="4000" b="1" dirty="0">
              <a:solidFill>
                <a:srgbClr val="000000"/>
              </a:solidFill>
            </a:endParaRPr>
          </a:p>
        </p:txBody>
      </p:sp>
      <p:sp>
        <p:nvSpPr>
          <p:cNvPr id="4" name="Text Placeholder 3">
            <a:extLst>
              <a:ext uri="{FF2B5EF4-FFF2-40B4-BE49-F238E27FC236}">
                <a16:creationId xmlns:a16="http://schemas.microsoft.com/office/drawing/2014/main" id="{64EF8FE0-5EEE-8448-9A91-C3D7B5680554}"/>
              </a:ext>
            </a:extLst>
          </p:cNvPr>
          <p:cNvSpPr>
            <a:spLocks noGrp="1"/>
          </p:cNvSpPr>
          <p:nvPr>
            <p:ph type="body" sz="quarter" idx="15"/>
          </p:nvPr>
        </p:nvSpPr>
        <p:spPr>
          <a:xfrm>
            <a:off x="6470247" y="4551037"/>
            <a:ext cx="4926411" cy="1509935"/>
          </a:xfrm>
        </p:spPr>
        <p:txBody>
          <a:bodyPr vert="horz" lIns="91440" tIns="45720" rIns="91440" bIns="45720" rtlCol="0" anchor="ctr">
            <a:normAutofit/>
          </a:bodyPr>
          <a:lstStyle/>
          <a:p>
            <a:pPr marL="457200" indent="-228600">
              <a:buFont typeface="Arial" panose="020B0604020202020204" pitchFamily="34" charset="0"/>
              <a:buChar char="•"/>
            </a:pPr>
            <a:endParaRPr lang="en-US" sz="1800" cap="none">
              <a:solidFill>
                <a:srgbClr val="000000"/>
              </a:solidFill>
              <a:latin typeface="+mn-lt"/>
            </a:endParaRPr>
          </a:p>
        </p:txBody>
      </p:sp>
      <p:sp>
        <p:nvSpPr>
          <p:cNvPr id="11" name="Text Placeholder 3">
            <a:extLst>
              <a:ext uri="{FF2B5EF4-FFF2-40B4-BE49-F238E27FC236}">
                <a16:creationId xmlns:a16="http://schemas.microsoft.com/office/drawing/2014/main" id="{B47B1042-C35B-374B-88AE-CE41F70B6EF4}"/>
              </a:ext>
            </a:extLst>
          </p:cNvPr>
          <p:cNvSpPr txBox="1">
            <a:spLocks/>
          </p:cNvSpPr>
          <p:nvPr/>
        </p:nvSpPr>
        <p:spPr>
          <a:xfrm>
            <a:off x="12515882" y="3450243"/>
            <a:ext cx="6358139" cy="220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cap="all"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sz="2000" cap="none" dirty="0"/>
          </a:p>
        </p:txBody>
      </p:sp>
      <p:pic>
        <p:nvPicPr>
          <p:cNvPr id="10" name="Content Placeholder 3" descr="Screen Shot 2018-08-17 at 2.25.54 AM.png">
            <a:extLst>
              <a:ext uri="{FF2B5EF4-FFF2-40B4-BE49-F238E27FC236}">
                <a16:creationId xmlns:a16="http://schemas.microsoft.com/office/drawing/2014/main" id="{0F80C156-DDA5-4B5B-A9F9-72696B404534}"/>
              </a:ext>
            </a:extLst>
          </p:cNvPr>
          <p:cNvPicPr>
            <a:picLocks noChangeAspect="1"/>
          </p:cNvPicPr>
          <p:nvPr/>
        </p:nvPicPr>
        <p:blipFill>
          <a:blip r:embed="rId4">
            <a:extLst>
              <a:ext uri="{28A0092B-C50C-407E-A947-70E740481C1C}">
                <a14:useLocalDpi xmlns:a14="http://schemas.microsoft.com/office/drawing/2010/main" val="0"/>
              </a:ext>
            </a:extLst>
          </a:blip>
          <a:srcRect t="12588" b="12588"/>
          <a:stretch>
            <a:fillRect/>
          </a:stretch>
        </p:blipFill>
        <p:spPr>
          <a:xfrm>
            <a:off x="221897" y="204776"/>
            <a:ext cx="9422463" cy="3955836"/>
          </a:xfrm>
          <a:prstGeom prst="rect">
            <a:avLst/>
          </a:prstGeom>
        </p:spPr>
      </p:pic>
      <p:sp>
        <p:nvSpPr>
          <p:cNvPr id="9" name="Content Placeholder 37">
            <a:extLst>
              <a:ext uri="{FF2B5EF4-FFF2-40B4-BE49-F238E27FC236}">
                <a16:creationId xmlns:a16="http://schemas.microsoft.com/office/drawing/2014/main" id="{09A7DD10-05E4-4740-A19D-0389D2A56BC8}"/>
              </a:ext>
            </a:extLst>
          </p:cNvPr>
          <p:cNvSpPr txBox="1">
            <a:spLocks/>
          </p:cNvSpPr>
          <p:nvPr/>
        </p:nvSpPr>
        <p:spPr>
          <a:xfrm>
            <a:off x="221897" y="3752194"/>
            <a:ext cx="11748206" cy="2795356"/>
          </a:xfrm>
          <a:prstGeom prst="rect">
            <a:avLst/>
          </a:prstGeom>
          <a:solidFill>
            <a:srgbClr val="E6E4DC"/>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800100" indent="-342900"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50" indent="-285750" algn="l" defTabSz="914400"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71600" lvl="3" indent="0">
              <a:buNone/>
            </a:pPr>
            <a:endParaRPr lang="en-AU" dirty="0"/>
          </a:p>
        </p:txBody>
      </p:sp>
      <p:sp>
        <p:nvSpPr>
          <p:cNvPr id="2" name="TextBox 1">
            <a:extLst>
              <a:ext uri="{FF2B5EF4-FFF2-40B4-BE49-F238E27FC236}">
                <a16:creationId xmlns:a16="http://schemas.microsoft.com/office/drawing/2014/main" id="{6F77683D-CA3E-4273-AAE4-64177C1D2350}"/>
              </a:ext>
            </a:extLst>
          </p:cNvPr>
          <p:cNvSpPr txBox="1"/>
          <p:nvPr/>
        </p:nvSpPr>
        <p:spPr>
          <a:xfrm>
            <a:off x="2255727" y="3752194"/>
            <a:ext cx="7364004" cy="2468368"/>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AU" sz="2000" dirty="0">
                <a:solidFill>
                  <a:schemeClr val="accent1"/>
                </a:solidFill>
                <a:latin typeface="+mj-lt"/>
              </a:rPr>
              <a:t>New, purpose-built library</a:t>
            </a:r>
          </a:p>
          <a:p>
            <a:pPr marL="457200" indent="-457200">
              <a:lnSpc>
                <a:spcPct val="200000"/>
              </a:lnSpc>
              <a:buFont typeface="Arial" panose="020B0604020202020204" pitchFamily="34" charset="0"/>
              <a:buChar char="•"/>
            </a:pPr>
            <a:r>
              <a:rPr lang="en-AU" sz="2000" dirty="0">
                <a:solidFill>
                  <a:schemeClr val="accent1"/>
                </a:solidFill>
                <a:latin typeface="+mj-lt"/>
              </a:rPr>
              <a:t>Opened 2011</a:t>
            </a:r>
          </a:p>
          <a:p>
            <a:pPr marL="457200" indent="-457200">
              <a:lnSpc>
                <a:spcPct val="200000"/>
              </a:lnSpc>
              <a:buFont typeface="Arial" panose="020B0604020202020204" pitchFamily="34" charset="0"/>
              <a:buChar char="•"/>
            </a:pPr>
            <a:r>
              <a:rPr lang="en-AU" sz="2000" dirty="0">
                <a:solidFill>
                  <a:schemeClr val="accent1"/>
                </a:solidFill>
                <a:latin typeface="+mj-lt"/>
              </a:rPr>
              <a:t>1.2 million physical items &amp; 900,000 electronic titles</a:t>
            </a:r>
          </a:p>
          <a:p>
            <a:pPr marL="457200" indent="-457200">
              <a:lnSpc>
                <a:spcPct val="200000"/>
              </a:lnSpc>
              <a:buFont typeface="Arial" panose="020B0604020202020204" pitchFamily="34" charset="0"/>
              <a:buChar char="•"/>
            </a:pPr>
            <a:r>
              <a:rPr lang="en-AU" sz="2000" dirty="0">
                <a:solidFill>
                  <a:schemeClr val="accent1"/>
                </a:solidFill>
                <a:latin typeface="+mj-lt"/>
              </a:rPr>
              <a:t>Alma, Primo, Leganto &amp; CampusM</a:t>
            </a:r>
            <a:endParaRPr lang="en-US" sz="2000" dirty="0">
              <a:solidFill>
                <a:schemeClr val="accent1"/>
              </a:solidFill>
              <a:latin typeface="+mj-lt"/>
            </a:endParaRPr>
          </a:p>
        </p:txBody>
      </p:sp>
    </p:spTree>
    <p:extLst>
      <p:ext uri="{BB962C8B-B14F-4D97-AF65-F5344CB8AC3E}">
        <p14:creationId xmlns:p14="http://schemas.microsoft.com/office/powerpoint/2010/main" val="110214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51863"/>
            <a:ext cx="8458276" cy="648000"/>
          </a:xfrm>
        </p:spPr>
        <p:txBody>
          <a:bodyPr/>
          <a:lstStyle/>
          <a:p>
            <a:r>
              <a:rPr lang="en-AU" dirty="0">
                <a:latin typeface="Arial" panose="020B0604020202020204" pitchFamily="34" charset="0"/>
                <a:cs typeface="Arial" panose="020B0604020202020204" pitchFamily="34" charset="0"/>
              </a:rPr>
              <a:t>Leganto</a:t>
            </a:r>
          </a:p>
        </p:txBody>
      </p:sp>
      <p:sp>
        <p:nvSpPr>
          <p:cNvPr id="5" name="Text Placeholder 4"/>
          <p:cNvSpPr>
            <a:spLocks noGrp="1"/>
          </p:cNvSpPr>
          <p:nvPr>
            <p:ph type="body" sz="quarter" idx="15"/>
          </p:nvPr>
        </p:nvSpPr>
        <p:spPr>
          <a:xfrm>
            <a:off x="720000" y="999863"/>
            <a:ext cx="8542867" cy="443830"/>
          </a:xfrm>
        </p:spPr>
        <p:txBody>
          <a:bodyPr>
            <a:normAutofit/>
          </a:bodyPr>
          <a:lstStyle/>
          <a:p>
            <a:r>
              <a:rPr lang="en-AU" sz="2000" dirty="0">
                <a:cs typeface="Calibri Light" panose="020F0302020204030204" pitchFamily="34" charset="0"/>
              </a:rPr>
              <a:t>Macquarie Library journey</a:t>
            </a:r>
          </a:p>
        </p:txBody>
      </p:sp>
      <p:graphicFrame>
        <p:nvGraphicFramePr>
          <p:cNvPr id="6" name="Table 5">
            <a:extLst>
              <a:ext uri="{FF2B5EF4-FFF2-40B4-BE49-F238E27FC236}">
                <a16:creationId xmlns:a16="http://schemas.microsoft.com/office/drawing/2014/main" id="{746A6183-ECB7-4F14-9E0D-14BF16529B93}"/>
              </a:ext>
            </a:extLst>
          </p:cNvPr>
          <p:cNvGraphicFramePr>
            <a:graphicFrameLocks noGrp="1"/>
          </p:cNvGraphicFramePr>
          <p:nvPr>
            <p:extLst>
              <p:ext uri="{D42A27DB-BD31-4B8C-83A1-F6EECF244321}">
                <p14:modId xmlns:p14="http://schemas.microsoft.com/office/powerpoint/2010/main" val="1131601261"/>
              </p:ext>
            </p:extLst>
          </p:nvPr>
        </p:nvGraphicFramePr>
        <p:xfrm>
          <a:off x="720000" y="1405243"/>
          <a:ext cx="10752000" cy="5023395"/>
        </p:xfrm>
        <a:graphic>
          <a:graphicData uri="http://schemas.openxmlformats.org/drawingml/2006/table">
            <a:tbl>
              <a:tblPr firstRow="1" bandRow="1">
                <a:tableStyleId>{5C22544A-7EE6-4342-B048-85BDC9FD1C3A}</a:tableStyleId>
              </a:tblPr>
              <a:tblGrid>
                <a:gridCol w="908686">
                  <a:extLst>
                    <a:ext uri="{9D8B030D-6E8A-4147-A177-3AD203B41FA5}">
                      <a16:colId xmlns:a16="http://schemas.microsoft.com/office/drawing/2014/main" val="20000"/>
                    </a:ext>
                  </a:extLst>
                </a:gridCol>
                <a:gridCol w="2675314">
                  <a:extLst>
                    <a:ext uri="{9D8B030D-6E8A-4147-A177-3AD203B41FA5}">
                      <a16:colId xmlns:a16="http://schemas.microsoft.com/office/drawing/2014/main" val="20001"/>
                    </a:ext>
                  </a:extLst>
                </a:gridCol>
                <a:gridCol w="919135">
                  <a:extLst>
                    <a:ext uri="{9D8B030D-6E8A-4147-A177-3AD203B41FA5}">
                      <a16:colId xmlns:a16="http://schemas.microsoft.com/office/drawing/2014/main" val="20002"/>
                    </a:ext>
                  </a:extLst>
                </a:gridCol>
                <a:gridCol w="2664865">
                  <a:extLst>
                    <a:ext uri="{9D8B030D-6E8A-4147-A177-3AD203B41FA5}">
                      <a16:colId xmlns:a16="http://schemas.microsoft.com/office/drawing/2014/main" val="20003"/>
                    </a:ext>
                  </a:extLst>
                </a:gridCol>
                <a:gridCol w="985312">
                  <a:extLst>
                    <a:ext uri="{9D8B030D-6E8A-4147-A177-3AD203B41FA5}">
                      <a16:colId xmlns:a16="http://schemas.microsoft.com/office/drawing/2014/main" val="20004"/>
                    </a:ext>
                  </a:extLst>
                </a:gridCol>
                <a:gridCol w="2598688">
                  <a:extLst>
                    <a:ext uri="{9D8B030D-6E8A-4147-A177-3AD203B41FA5}">
                      <a16:colId xmlns:a16="http://schemas.microsoft.com/office/drawing/2014/main" val="20005"/>
                    </a:ext>
                  </a:extLst>
                </a:gridCol>
              </a:tblGrid>
              <a:tr h="5023395">
                <a:tc>
                  <a:txBody>
                    <a:bodyPr/>
                    <a:lstStyle/>
                    <a:p>
                      <a:endParaRPr lang="en-AU" dirty="0"/>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mn-lt"/>
                          <a:cs typeface="Arial"/>
                        </a:rPr>
                        <a:t>May – Nov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mn-lt"/>
                          <a:cs typeface="Arial"/>
                        </a:rPr>
                        <a:t>Faculty of Arts:</a:t>
                      </a: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endParaRPr lang="en-US" sz="1600" baseline="0" dirty="0">
                        <a:solidFill>
                          <a:schemeClr val="tx1"/>
                        </a:solidFill>
                        <a:latin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lang="en-US" sz="1600" baseline="0" dirty="0">
                          <a:solidFill>
                            <a:schemeClr val="tx1"/>
                          </a:solidFill>
                          <a:latin typeface="+mn-lt"/>
                          <a:cs typeface="Arial"/>
                        </a:rPr>
                        <a:t>Demonstration to Learning and Teaching Committee</a:t>
                      </a: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endParaRPr lang="en-US" sz="1600" baseline="0" dirty="0">
                        <a:solidFill>
                          <a:schemeClr val="tx1"/>
                        </a:solidFill>
                        <a:latin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lang="en-US" sz="1600" baseline="0" dirty="0">
                          <a:solidFill>
                            <a:schemeClr val="tx1"/>
                          </a:solidFill>
                          <a:latin typeface="+mn-lt"/>
                          <a:cs typeface="Arial"/>
                        </a:rPr>
                        <a:t>Call for volunteers</a:t>
                      </a: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endParaRPr lang="en-US" sz="1600" baseline="0" dirty="0">
                        <a:solidFill>
                          <a:schemeClr val="tx1"/>
                        </a:solidFill>
                        <a:latin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lang="is-IS" sz="1600" baseline="0" dirty="0">
                          <a:solidFill>
                            <a:schemeClr val="tx1"/>
                          </a:solidFill>
                          <a:latin typeface="+mn-lt"/>
                          <a:cs typeface="Arial"/>
                        </a:rPr>
                        <a:t>8 unit convenors, 9 </a:t>
                      </a:r>
                      <a:r>
                        <a:rPr lang="en-US" sz="1600" baseline="0" dirty="0">
                          <a:solidFill>
                            <a:schemeClr val="tx1"/>
                          </a:solidFill>
                          <a:latin typeface="+mn-lt"/>
                          <a:cs typeface="Arial"/>
                        </a:rPr>
                        <a:t>r</a:t>
                      </a:r>
                      <a:r>
                        <a:rPr lang="is-IS" sz="1600" baseline="0" dirty="0">
                          <a:solidFill>
                            <a:schemeClr val="tx1"/>
                          </a:solidFill>
                          <a:latin typeface="+mn-lt"/>
                          <a:cs typeface="Arial"/>
                        </a:rPr>
                        <a:t>eading lists</a:t>
                      </a: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endParaRPr lang="is-IS" sz="1600" baseline="0" dirty="0">
                        <a:solidFill>
                          <a:schemeClr val="tx1"/>
                        </a:solidFill>
                        <a:latin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lang="is-IS" sz="1600" baseline="0" dirty="0">
                          <a:solidFill>
                            <a:schemeClr val="tx1"/>
                          </a:solidFill>
                          <a:latin typeface="+mn-lt"/>
                          <a:cs typeface="Arial"/>
                        </a:rPr>
                        <a:t>Library created reading lists</a:t>
                      </a: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endParaRPr lang="is-IS" sz="1600" baseline="0" dirty="0">
                        <a:solidFill>
                          <a:schemeClr val="tx1"/>
                        </a:solidFill>
                        <a:latin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lang="is-IS" sz="1600" baseline="0" dirty="0">
                          <a:solidFill>
                            <a:schemeClr val="tx1"/>
                          </a:solidFill>
                          <a:latin typeface="+mn-lt"/>
                          <a:cs typeface="Arial"/>
                        </a:rPr>
                        <a:t>Individual training</a:t>
                      </a:r>
                    </a:p>
                  </a:txBody>
                  <a:tcPr>
                    <a:solidFill>
                      <a:srgbClr val="E6E4DC"/>
                    </a:solidFill>
                  </a:tcPr>
                </a:tc>
                <a:tc>
                  <a:txBody>
                    <a:bodyPr/>
                    <a:lstStyle/>
                    <a:p>
                      <a:endParaRPr lang="en-AU" dirty="0"/>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mn-lt"/>
                          <a:cs typeface="Arial"/>
                        </a:rPr>
                        <a:t>Dec 2017 – Jan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mn-lt"/>
                          <a:cs typeface="Arial"/>
                        </a:rPr>
                        <a:t>Faculty of 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latin typeface="+mn-lt"/>
                        <a:cs typeface="Arial"/>
                      </a:endParaRPr>
                    </a:p>
                    <a:p>
                      <a:pPr marL="285750" indent="-285750">
                        <a:buFont typeface="Wingdings" charset="2"/>
                        <a:buChar char="²"/>
                      </a:pPr>
                      <a:r>
                        <a:rPr lang="en-AU" sz="1600" dirty="0">
                          <a:solidFill>
                            <a:srgbClr val="000000"/>
                          </a:solidFill>
                        </a:rPr>
                        <a:t>Approached all</a:t>
                      </a:r>
                      <a:r>
                        <a:rPr lang="en-AU" sz="1600" baseline="0" dirty="0">
                          <a:solidFill>
                            <a:srgbClr val="000000"/>
                          </a:solidFill>
                        </a:rPr>
                        <a:t> Session 3 unit convenors </a:t>
                      </a:r>
                      <a:endParaRPr lang="en-AU" sz="1600" dirty="0">
                        <a:solidFill>
                          <a:srgbClr val="000000"/>
                        </a:solidFill>
                      </a:endParaRPr>
                    </a:p>
                    <a:p>
                      <a:pPr marL="0" indent="0">
                        <a:buFont typeface="Wingdings" charset="2"/>
                        <a:buNone/>
                      </a:pPr>
                      <a:endParaRPr lang="en-AU" sz="1600" dirty="0">
                        <a:solidFill>
                          <a:srgbClr val="000000"/>
                        </a:solidFill>
                      </a:endParaRPr>
                    </a:p>
                    <a:p>
                      <a:pPr marL="285750" indent="-285750">
                        <a:buFont typeface="Wingdings" charset="2"/>
                        <a:buChar char="²"/>
                      </a:pPr>
                      <a:r>
                        <a:rPr lang="en-AU" sz="1600" dirty="0">
                          <a:solidFill>
                            <a:srgbClr val="000000"/>
                          </a:solidFill>
                        </a:rPr>
                        <a:t>11 Unit Convenors agreed (1 repeat)</a:t>
                      </a:r>
                    </a:p>
                    <a:p>
                      <a:pPr marL="285750" indent="-285750">
                        <a:buFont typeface="Wingdings" charset="2"/>
                        <a:buChar char="²"/>
                      </a:pPr>
                      <a:endParaRPr lang="en-AU" sz="1600" dirty="0">
                        <a:solidFill>
                          <a:srgbClr val="000000"/>
                        </a:solidFil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lang="is-IS" sz="1600" baseline="0" dirty="0">
                          <a:solidFill>
                            <a:schemeClr val="tx1"/>
                          </a:solidFill>
                          <a:latin typeface="+mn-lt"/>
                          <a:cs typeface="Arial"/>
                        </a:rPr>
                        <a:t>Library created 10 reading lists</a:t>
                      </a:r>
                    </a:p>
                    <a:p>
                      <a:pPr marL="285750" indent="-285750">
                        <a:buFont typeface="Wingdings" charset="2"/>
                        <a:buChar char="²"/>
                      </a:pPr>
                      <a:endParaRPr lang="en-AU" sz="1600" dirty="0">
                        <a:solidFill>
                          <a:srgbClr val="000000"/>
                        </a:solidFill>
                      </a:endParaRPr>
                    </a:p>
                    <a:p>
                      <a:pPr marL="285750" indent="-285750">
                        <a:buFont typeface="Wingdings" charset="2"/>
                        <a:buChar char="²"/>
                      </a:pPr>
                      <a:r>
                        <a:rPr lang="en-AU" sz="1600" dirty="0">
                          <a:solidFill>
                            <a:srgbClr val="000000"/>
                          </a:solidFill>
                        </a:rPr>
                        <a:t>No training uptake</a:t>
                      </a:r>
                    </a:p>
                    <a:p>
                      <a:pPr marL="0" indent="0">
                        <a:buFont typeface="Wingdings" charset="2"/>
                        <a:buNone/>
                      </a:pPr>
                      <a:endParaRPr lang="en-AU" sz="1600" dirty="0">
                        <a:solidFill>
                          <a:srgbClr val="000000"/>
                        </a:solidFill>
                      </a:endParaRPr>
                    </a:p>
                  </a:txBody>
                  <a:tcPr>
                    <a:solidFill>
                      <a:srgbClr val="E6E4DC"/>
                    </a:solidFill>
                  </a:tcPr>
                </a:tc>
                <a:tc>
                  <a:txBody>
                    <a:bodyPr/>
                    <a:lstStyle/>
                    <a:p>
                      <a:endParaRPr lang="en-AU" sz="1600" dirty="0"/>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mn-lt"/>
                          <a:cs typeface="Arial"/>
                        </a:rPr>
                        <a:t>Feb – May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mn-lt"/>
                          <a:cs typeface="Arial"/>
                        </a:rPr>
                        <a:t>Faculty of Arts:</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lang="en-US" sz="1600" baseline="0" dirty="0">
                          <a:solidFill>
                            <a:schemeClr val="tx1"/>
                          </a:solidFill>
                          <a:latin typeface="+mn-lt"/>
                          <a:cs typeface="Arial"/>
                        </a:rPr>
                        <a:t>3 departments </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endParaRPr lang="en-US" sz="1600" baseline="0" dirty="0">
                        <a:solidFill>
                          <a:schemeClr val="tx1"/>
                        </a:solidFill>
                        <a:latin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lang="en-US" sz="1600" baseline="0" dirty="0">
                          <a:solidFill>
                            <a:schemeClr val="tx1"/>
                          </a:solidFill>
                          <a:latin typeface="+mn-lt"/>
                          <a:cs typeface="Arial"/>
                        </a:rPr>
                        <a:t>Multiple volunteers</a:t>
                      </a: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endParaRPr lang="en-US" sz="1600" baseline="0" dirty="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lang="en-US" sz="1600" baseline="0" dirty="0">
                          <a:solidFill>
                            <a:schemeClr val="tx1"/>
                          </a:solidFill>
                          <a:latin typeface="+mn-lt"/>
                          <a:cs typeface="Arial"/>
                        </a:rPr>
                        <a:t>Faculty of Medicine and Health Sciences:</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lang="en-US" sz="1600" baseline="0" dirty="0">
                          <a:solidFill>
                            <a:schemeClr val="tx1"/>
                          </a:solidFill>
                          <a:latin typeface="+mn-lt"/>
                          <a:cs typeface="Arial"/>
                        </a:rPr>
                        <a:t>2 departments</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endParaRPr lang="en-US" sz="1600" baseline="0" dirty="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endParaRPr lang="en-US" sz="1600" baseline="0" dirty="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lang="en-US" sz="1600" baseline="0" dirty="0">
                          <a:solidFill>
                            <a:schemeClr val="tx1"/>
                          </a:solidFill>
                          <a:latin typeface="+mn-lt"/>
                          <a:cs typeface="Arial"/>
                        </a:rPr>
                        <a:t>Faculty of Human Sciences:</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lang="en-US" sz="1600" baseline="0" dirty="0">
                          <a:solidFill>
                            <a:schemeClr val="tx1"/>
                          </a:solidFill>
                          <a:latin typeface="+mn-lt"/>
                          <a:cs typeface="Arial"/>
                        </a:rPr>
                        <a:t>2 volunteers</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endParaRPr lang="en-US" sz="1600" baseline="0" dirty="0">
                        <a:solidFill>
                          <a:schemeClr val="tx1"/>
                        </a:solidFill>
                        <a:latin typeface="+mn-lt"/>
                        <a:cs typeface="Arial"/>
                      </a:endParaRPr>
                    </a:p>
                    <a:p>
                      <a:r>
                        <a:rPr lang="en-AU" sz="1600" dirty="0">
                          <a:solidFill>
                            <a:schemeClr val="tx1"/>
                          </a:solidFill>
                        </a:rPr>
                        <a:t>Overall,</a:t>
                      </a:r>
                      <a:r>
                        <a:rPr lang="en-AU" sz="1600" baseline="0" dirty="0">
                          <a:solidFill>
                            <a:schemeClr val="tx1"/>
                          </a:solidFill>
                        </a:rPr>
                        <a:t> </a:t>
                      </a:r>
                      <a:r>
                        <a:rPr lang="is-IS" sz="1600" baseline="0" dirty="0">
                          <a:solidFill>
                            <a:schemeClr val="tx1"/>
                          </a:solidFill>
                        </a:rPr>
                        <a:t>120 reading lists created</a:t>
                      </a:r>
                      <a:endParaRPr lang="en-AU" sz="1600" dirty="0">
                        <a:solidFill>
                          <a:schemeClr val="tx1"/>
                        </a:solidFill>
                      </a:endParaRPr>
                    </a:p>
                  </a:txBody>
                  <a:tcPr>
                    <a:solidFill>
                      <a:srgbClr val="E6E4D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3131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6E94-0F64-4CD3-BBAE-7B482C1E37F3}"/>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Leganto</a:t>
            </a:r>
            <a:endParaRPr lang="en-AU" dirty="0"/>
          </a:p>
        </p:txBody>
      </p:sp>
      <p:sp>
        <p:nvSpPr>
          <p:cNvPr id="5" name="Text Placeholder 4">
            <a:extLst>
              <a:ext uri="{FF2B5EF4-FFF2-40B4-BE49-F238E27FC236}">
                <a16:creationId xmlns:a16="http://schemas.microsoft.com/office/drawing/2014/main" id="{F9135503-4AEA-4390-863D-6C4506E7F638}"/>
              </a:ext>
            </a:extLst>
          </p:cNvPr>
          <p:cNvSpPr>
            <a:spLocks noGrp="1"/>
          </p:cNvSpPr>
          <p:nvPr>
            <p:ph type="body" sz="quarter" idx="15"/>
          </p:nvPr>
        </p:nvSpPr>
        <p:spPr/>
        <p:txBody>
          <a:bodyPr/>
          <a:lstStyle/>
          <a:p>
            <a:r>
              <a:rPr lang="en-AU" dirty="0">
                <a:cs typeface="Calibri Light" panose="020F0302020204030204" pitchFamily="34" charset="0"/>
              </a:rPr>
              <a:t>Macquarie Library journey</a:t>
            </a:r>
          </a:p>
          <a:p>
            <a:endParaRPr lang="en-AU" dirty="0"/>
          </a:p>
        </p:txBody>
      </p:sp>
      <p:graphicFrame>
        <p:nvGraphicFramePr>
          <p:cNvPr id="6" name="Table 5">
            <a:extLst>
              <a:ext uri="{FF2B5EF4-FFF2-40B4-BE49-F238E27FC236}">
                <a16:creationId xmlns:a16="http://schemas.microsoft.com/office/drawing/2014/main" id="{DA03C045-BED8-4283-8836-B1C819941BD2}"/>
              </a:ext>
            </a:extLst>
          </p:cNvPr>
          <p:cNvGraphicFramePr>
            <a:graphicFrameLocks noGrp="1"/>
          </p:cNvGraphicFramePr>
          <p:nvPr>
            <p:extLst>
              <p:ext uri="{D42A27DB-BD31-4B8C-83A1-F6EECF244321}">
                <p14:modId xmlns:p14="http://schemas.microsoft.com/office/powerpoint/2010/main" val="1941497650"/>
              </p:ext>
            </p:extLst>
          </p:nvPr>
        </p:nvGraphicFramePr>
        <p:xfrm>
          <a:off x="720000" y="1405243"/>
          <a:ext cx="10752000" cy="5023395"/>
        </p:xfrm>
        <a:graphic>
          <a:graphicData uri="http://schemas.openxmlformats.org/drawingml/2006/table">
            <a:tbl>
              <a:tblPr firstRow="1" bandRow="1">
                <a:tableStyleId>{5C22544A-7EE6-4342-B048-85BDC9FD1C3A}</a:tableStyleId>
              </a:tblPr>
              <a:tblGrid>
                <a:gridCol w="908686">
                  <a:extLst>
                    <a:ext uri="{9D8B030D-6E8A-4147-A177-3AD203B41FA5}">
                      <a16:colId xmlns:a16="http://schemas.microsoft.com/office/drawing/2014/main" val="20000"/>
                    </a:ext>
                  </a:extLst>
                </a:gridCol>
                <a:gridCol w="2675314">
                  <a:extLst>
                    <a:ext uri="{9D8B030D-6E8A-4147-A177-3AD203B41FA5}">
                      <a16:colId xmlns:a16="http://schemas.microsoft.com/office/drawing/2014/main" val="20001"/>
                    </a:ext>
                  </a:extLst>
                </a:gridCol>
                <a:gridCol w="919135">
                  <a:extLst>
                    <a:ext uri="{9D8B030D-6E8A-4147-A177-3AD203B41FA5}">
                      <a16:colId xmlns:a16="http://schemas.microsoft.com/office/drawing/2014/main" val="20002"/>
                    </a:ext>
                  </a:extLst>
                </a:gridCol>
                <a:gridCol w="2664865">
                  <a:extLst>
                    <a:ext uri="{9D8B030D-6E8A-4147-A177-3AD203B41FA5}">
                      <a16:colId xmlns:a16="http://schemas.microsoft.com/office/drawing/2014/main" val="20003"/>
                    </a:ext>
                  </a:extLst>
                </a:gridCol>
                <a:gridCol w="985312">
                  <a:extLst>
                    <a:ext uri="{9D8B030D-6E8A-4147-A177-3AD203B41FA5}">
                      <a16:colId xmlns:a16="http://schemas.microsoft.com/office/drawing/2014/main" val="20004"/>
                    </a:ext>
                  </a:extLst>
                </a:gridCol>
                <a:gridCol w="2598688">
                  <a:extLst>
                    <a:ext uri="{9D8B030D-6E8A-4147-A177-3AD203B41FA5}">
                      <a16:colId xmlns:a16="http://schemas.microsoft.com/office/drawing/2014/main" val="20005"/>
                    </a:ext>
                  </a:extLst>
                </a:gridCol>
              </a:tblGrid>
              <a:tr h="5023395">
                <a:tc>
                  <a:txBody>
                    <a:bodyPr/>
                    <a:lstStyle/>
                    <a:p>
                      <a:endParaRPr lang="en-AU" dirty="0"/>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2000" baseline="0" dirty="0">
                          <a:solidFill>
                            <a:schemeClr val="tx1"/>
                          </a:solidFill>
                          <a:latin typeface="+mn-lt"/>
                          <a:cs typeface="Arial"/>
                        </a:rPr>
                        <a:t>July – Dec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2000" baseline="0" dirty="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2000" baseline="0" dirty="0">
                        <a:solidFill>
                          <a:schemeClr val="tx1"/>
                        </a:solidFill>
                        <a:latin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kumimoji="0" lang="en-US" sz="2000" b="1" i="0" u="none" strike="noStrike" kern="1200" cap="none" spc="0" normalizeH="0" baseline="0" noProof="0" dirty="0">
                          <a:ln>
                            <a:noFill/>
                          </a:ln>
                          <a:solidFill>
                            <a:prstClr val="black"/>
                          </a:solidFill>
                          <a:effectLst/>
                          <a:uLnTx/>
                          <a:uFillTx/>
                          <a:latin typeface="+mn-lt"/>
                          <a:ea typeface="+mn-ea"/>
                          <a:cs typeface="Arial"/>
                        </a:rPr>
                        <a:t>180 reading lists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2000" baseline="0" dirty="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2000" baseline="0" dirty="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2000" baseline="0" dirty="0">
                        <a:solidFill>
                          <a:schemeClr val="tx1"/>
                        </a:solidFill>
                        <a:latin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kumimoji="0" lang="en-US" sz="2000" b="1" i="0" u="none" strike="noStrike" kern="1200" cap="none" spc="0" normalizeH="0" baseline="0" noProof="0" dirty="0">
                          <a:ln>
                            <a:noFill/>
                          </a:ln>
                          <a:solidFill>
                            <a:prstClr val="black"/>
                          </a:solidFill>
                          <a:effectLst/>
                          <a:uLnTx/>
                          <a:uFillTx/>
                          <a:latin typeface="+mn-lt"/>
                          <a:ea typeface="+mn-ea"/>
                          <a:cs typeface="Arial"/>
                        </a:rPr>
                        <a:t>3 faculties using Leganto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2000" baseline="0" dirty="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2000" baseline="0" dirty="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2000" baseline="0" dirty="0">
                        <a:solidFill>
                          <a:schemeClr val="tx1"/>
                        </a:solidFill>
                        <a:latin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kumimoji="0" lang="en-US" sz="2000" b="1" i="0" u="none" strike="noStrike" kern="1200" cap="none" spc="0" normalizeH="0" baseline="0" noProof="0" dirty="0">
                          <a:ln>
                            <a:noFill/>
                          </a:ln>
                          <a:solidFill>
                            <a:prstClr val="black"/>
                          </a:solidFill>
                          <a:effectLst/>
                          <a:uLnTx/>
                          <a:uFillTx/>
                          <a:latin typeface="+mn-lt"/>
                          <a:ea typeface="+mn-ea"/>
                          <a:cs typeface="Arial"/>
                        </a:rPr>
                        <a:t>Pilot project completed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s-IS" sz="1600" baseline="0" dirty="0">
                        <a:solidFill>
                          <a:schemeClr val="tx1"/>
                        </a:solidFill>
                        <a:latin typeface="+mn-lt"/>
                        <a:cs typeface="Arial"/>
                      </a:endParaRPr>
                    </a:p>
                  </a:txBody>
                  <a:tcPr>
                    <a:solidFill>
                      <a:srgbClr val="E6E4DC"/>
                    </a:solidFill>
                  </a:tcPr>
                </a:tc>
                <a:tc>
                  <a:txBody>
                    <a:bodyPr/>
                    <a:lstStyle/>
                    <a:p>
                      <a:endParaRPr lang="en-AU" dirty="0"/>
                    </a:p>
                  </a:txBody>
                  <a:tcPr>
                    <a:solidFill>
                      <a:schemeClr val="accent5"/>
                    </a:solidFill>
                  </a:tcPr>
                </a:tc>
                <a:tc>
                  <a:txBody>
                    <a:bodyPr/>
                    <a:lstStyle/>
                    <a:p>
                      <a:pPr marL="0" indent="0">
                        <a:buFont typeface="Wingdings" charset="2"/>
                        <a:buNone/>
                      </a:pPr>
                      <a:r>
                        <a:rPr lang="en-AU" sz="2000" dirty="0">
                          <a:solidFill>
                            <a:srgbClr val="000000"/>
                          </a:solidFill>
                        </a:rPr>
                        <a:t>Feb – May 2019</a:t>
                      </a:r>
                    </a:p>
                    <a:p>
                      <a:pPr marL="0" indent="0">
                        <a:buFont typeface="Wingdings" charset="2"/>
                        <a:buNone/>
                      </a:pPr>
                      <a:endParaRPr lang="en-AU" sz="2000" dirty="0">
                        <a:solidFill>
                          <a:srgbClr val="000000"/>
                        </a:solidFill>
                      </a:endParaRPr>
                    </a:p>
                    <a:p>
                      <a:pPr marL="0" indent="0">
                        <a:buFont typeface="Wingdings" charset="2"/>
                        <a:buNone/>
                      </a:pPr>
                      <a:endParaRPr lang="en-AU" sz="2000" dirty="0">
                        <a:solidFill>
                          <a:srgbClr val="000000"/>
                        </a:solidFil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kumimoji="0" lang="en-US" sz="2000" b="1" i="0" u="none" strike="noStrike" kern="1200" cap="none" spc="0" normalizeH="0" baseline="0" noProof="0" dirty="0">
                          <a:ln>
                            <a:noFill/>
                          </a:ln>
                          <a:solidFill>
                            <a:prstClr val="black"/>
                          </a:solidFill>
                          <a:effectLst/>
                          <a:uLnTx/>
                          <a:uFillTx/>
                          <a:latin typeface="+mn-lt"/>
                          <a:ea typeface="+mn-ea"/>
                          <a:cs typeface="Arial"/>
                        </a:rPr>
                        <a:t>285 reading lists in Leganto</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endParaRPr kumimoji="0" lang="en-US" sz="2000" b="1" i="0" u="none" strike="noStrike" kern="1200" cap="none" spc="0" normalizeH="0" baseline="0" noProof="0" dirty="0">
                        <a:ln>
                          <a:noFill/>
                        </a:ln>
                        <a:solidFill>
                          <a:prstClr val="black"/>
                        </a:solidFill>
                        <a:effectLst/>
                        <a:uLnTx/>
                        <a:uFillTx/>
                        <a:latin typeface="+mn-lt"/>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endParaRPr kumimoji="0" lang="en-US" sz="2000" b="1" i="0" u="none" strike="noStrike" kern="1200" cap="none" spc="0" normalizeH="0" baseline="0" noProof="0" dirty="0">
                        <a:ln>
                          <a:noFill/>
                        </a:ln>
                        <a:solidFill>
                          <a:prstClr val="black"/>
                        </a:solidFill>
                        <a:effectLst/>
                        <a:uLnTx/>
                        <a:uFillTx/>
                        <a:latin typeface="+mn-lt"/>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kumimoji="0" lang="en-US" sz="2000" b="1" i="0" u="none" strike="noStrike" kern="1200" cap="none" spc="0" normalizeH="0" baseline="0" noProof="0" dirty="0">
                          <a:ln>
                            <a:noFill/>
                          </a:ln>
                          <a:solidFill>
                            <a:prstClr val="black"/>
                          </a:solidFill>
                          <a:effectLst/>
                          <a:uLnTx/>
                          <a:uFillTx/>
                          <a:latin typeface="+mn-lt"/>
                          <a:ea typeface="+mn-ea"/>
                          <a:cs typeface="Arial"/>
                        </a:rPr>
                        <a:t>4 faculties using Leganto </a:t>
                      </a:r>
                    </a:p>
                    <a:p>
                      <a:pPr marL="0" indent="0">
                        <a:buFont typeface="Wingdings" charset="2"/>
                        <a:buNone/>
                      </a:pPr>
                      <a:endParaRPr lang="en-AU" sz="2000" dirty="0">
                        <a:solidFill>
                          <a:srgbClr val="000000"/>
                        </a:solidFill>
                      </a:endParaRPr>
                    </a:p>
                    <a:p>
                      <a:pPr marL="0" indent="0">
                        <a:buFont typeface="Wingdings" charset="2"/>
                        <a:buNone/>
                      </a:pPr>
                      <a:endParaRPr lang="en-AU" sz="2000" dirty="0">
                        <a:solidFill>
                          <a:srgbClr val="000000"/>
                        </a:solidFill>
                      </a:endParaRPr>
                    </a:p>
                  </a:txBody>
                  <a:tcPr>
                    <a:solidFill>
                      <a:srgbClr val="E6E4DC"/>
                    </a:solidFill>
                  </a:tcPr>
                </a:tc>
                <a:tc>
                  <a:txBody>
                    <a:bodyPr/>
                    <a:lstStyle/>
                    <a:p>
                      <a:endParaRPr lang="en-AU" sz="1600" dirty="0"/>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dirty="0">
                          <a:solidFill>
                            <a:schemeClr val="tx1"/>
                          </a:solidFill>
                        </a:rPr>
                        <a:t>Current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0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kumimoji="0" lang="en-US" sz="2000" b="1" i="0" u="none" strike="noStrike" kern="1200" cap="none" spc="0" normalizeH="0" baseline="0" noProof="0" dirty="0">
                          <a:ln>
                            <a:noFill/>
                          </a:ln>
                          <a:solidFill>
                            <a:prstClr val="black"/>
                          </a:solidFill>
                          <a:effectLst/>
                          <a:uLnTx/>
                          <a:uFillTx/>
                          <a:latin typeface="+mn-lt"/>
                          <a:ea typeface="+mn-ea"/>
                          <a:cs typeface="Arial"/>
                        </a:rPr>
                        <a:t>400 reading lists in Leganto</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endParaRPr kumimoji="0" lang="en-US" sz="2000" b="1" i="0" u="none" strike="noStrike" kern="1200" cap="none" spc="0" normalizeH="0" baseline="0" noProof="0" dirty="0">
                        <a:ln>
                          <a:noFill/>
                        </a:ln>
                        <a:solidFill>
                          <a:prstClr val="black"/>
                        </a:solidFill>
                        <a:effectLst/>
                        <a:uLnTx/>
                        <a:uFillTx/>
                        <a:latin typeface="+mn-lt"/>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endParaRPr kumimoji="0" lang="en-US" sz="2000" b="1" i="0" u="none" strike="noStrike" kern="1200" cap="none" spc="0" normalizeH="0" baseline="0" noProof="0" dirty="0">
                        <a:ln>
                          <a:noFill/>
                        </a:ln>
                        <a:solidFill>
                          <a:prstClr val="black"/>
                        </a:solidFill>
                        <a:effectLst/>
                        <a:uLnTx/>
                        <a:uFillTx/>
                        <a:latin typeface="+mn-lt"/>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²"/>
                        <a:tabLst/>
                        <a:defRPr/>
                      </a:pPr>
                      <a:r>
                        <a:rPr kumimoji="0" lang="en-US" sz="2000" b="1" i="0" u="none" strike="noStrike" kern="1200" cap="none" spc="0" normalizeH="0" baseline="0" noProof="0" dirty="0">
                          <a:ln>
                            <a:noFill/>
                          </a:ln>
                          <a:solidFill>
                            <a:prstClr val="black"/>
                          </a:solidFill>
                          <a:effectLst/>
                          <a:uLnTx/>
                          <a:uFillTx/>
                          <a:latin typeface="+mn-lt"/>
                          <a:ea typeface="+mn-ea"/>
                          <a:cs typeface="Arial"/>
                        </a:rPr>
                        <a:t>All 5 faculties using Leganto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000" dirty="0">
                        <a:solidFill>
                          <a:schemeClr val="tx1"/>
                        </a:solidFill>
                      </a:endParaRPr>
                    </a:p>
                  </a:txBody>
                  <a:tcPr>
                    <a:solidFill>
                      <a:srgbClr val="E6E4D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5602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1A206-5EFA-9A4B-AE98-85C0C4C23580}"/>
              </a:ext>
            </a:extLst>
          </p:cNvPr>
          <p:cNvSpPr>
            <a:spLocks noGrp="1"/>
          </p:cNvSpPr>
          <p:nvPr>
            <p:ph type="title"/>
          </p:nvPr>
        </p:nvSpPr>
        <p:spPr>
          <a:xfrm>
            <a:off x="5661586" y="2128836"/>
            <a:ext cx="5665556" cy="1300164"/>
          </a:xfrm>
        </p:spPr>
        <p:txBody>
          <a:bodyPr>
            <a:noAutofit/>
          </a:bodyPr>
          <a:lstStyle/>
          <a:p>
            <a:br>
              <a:rPr lang="en-AU" sz="2800" b="1" dirty="0"/>
            </a:br>
            <a:r>
              <a:rPr lang="en-AU" sz="2800" b="1" dirty="0"/>
              <a:t>Influencing the development of the product</a:t>
            </a:r>
            <a:endParaRPr lang="en-US" sz="2800" b="1" dirty="0"/>
          </a:p>
        </p:txBody>
      </p:sp>
      <p:sp>
        <p:nvSpPr>
          <p:cNvPr id="4" name="Text Placeholder 3">
            <a:extLst>
              <a:ext uri="{FF2B5EF4-FFF2-40B4-BE49-F238E27FC236}">
                <a16:creationId xmlns:a16="http://schemas.microsoft.com/office/drawing/2014/main" id="{64EF8FE0-5EEE-8448-9A91-C3D7B5680554}"/>
              </a:ext>
            </a:extLst>
          </p:cNvPr>
          <p:cNvSpPr>
            <a:spLocks noGrp="1"/>
          </p:cNvSpPr>
          <p:nvPr>
            <p:ph type="body" sz="quarter" idx="15"/>
          </p:nvPr>
        </p:nvSpPr>
        <p:spPr>
          <a:xfrm>
            <a:off x="5660826" y="3725200"/>
            <a:ext cx="5666316" cy="2483095"/>
          </a:xfrm>
        </p:spPr>
        <p:txBody>
          <a:bodyPr>
            <a:normAutofit/>
          </a:bodyPr>
          <a:lstStyle/>
          <a:p>
            <a:pPr marL="457200" indent="-457200">
              <a:buFont typeface="Arial" panose="020B0604020202020204" pitchFamily="34" charset="0"/>
              <a:buChar char="•"/>
            </a:pPr>
            <a:r>
              <a:rPr lang="en-US" sz="2000" cap="none" dirty="0"/>
              <a:t>NERS (New Enhancements Request System) 2018</a:t>
            </a:r>
          </a:p>
        </p:txBody>
      </p:sp>
    </p:spTree>
    <p:extLst>
      <p:ext uri="{BB962C8B-B14F-4D97-AF65-F5344CB8AC3E}">
        <p14:creationId xmlns:p14="http://schemas.microsoft.com/office/powerpoint/2010/main" val="268633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75474"/>
            <a:ext cx="8458276" cy="648000"/>
          </a:xfrm>
        </p:spPr>
        <p:txBody>
          <a:bodyPr/>
          <a:lstStyle/>
          <a:p>
            <a:r>
              <a:rPr lang="en-AU" dirty="0"/>
              <a:t>Alma Link Resolver</a:t>
            </a:r>
          </a:p>
        </p:txBody>
      </p:sp>
      <p:sp>
        <p:nvSpPr>
          <p:cNvPr id="5" name="Text Placeholder 4"/>
          <p:cNvSpPr>
            <a:spLocks noGrp="1"/>
          </p:cNvSpPr>
          <p:nvPr>
            <p:ph type="body" sz="quarter" idx="15"/>
          </p:nvPr>
        </p:nvSpPr>
        <p:spPr/>
        <p:txBody>
          <a:bodyPr/>
          <a:lstStyle/>
          <a:p>
            <a:r>
              <a:rPr lang="en-AU" sz="2000" dirty="0"/>
              <a:t>Links to free resources</a:t>
            </a:r>
          </a:p>
        </p:txBody>
      </p:sp>
      <p:sp>
        <p:nvSpPr>
          <p:cNvPr id="9" name="TextBox 8">
            <a:extLst>
              <a:ext uri="{FF2B5EF4-FFF2-40B4-BE49-F238E27FC236}">
                <a16:creationId xmlns:a16="http://schemas.microsoft.com/office/drawing/2014/main" id="{14FE65E6-D00F-44E7-AFB2-FE6C04602045}"/>
              </a:ext>
            </a:extLst>
          </p:cNvPr>
          <p:cNvSpPr txBox="1"/>
          <p:nvPr/>
        </p:nvSpPr>
        <p:spPr>
          <a:xfrm>
            <a:off x="1446223" y="5949280"/>
            <a:ext cx="24237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mn-cs"/>
              </a:rPr>
              <a:t>Citation in </a:t>
            </a:r>
            <a:r>
              <a:rPr kumimoji="0" lang="en-AU" sz="2000" b="0" i="0" u="none" strike="noStrike" kern="1200" cap="none" spc="0" normalizeH="0" baseline="0" noProof="0" dirty="0" err="1">
                <a:ln>
                  <a:noFill/>
                </a:ln>
                <a:solidFill>
                  <a:prstClr val="black"/>
                </a:solidFill>
                <a:effectLst/>
                <a:uLnTx/>
                <a:uFillTx/>
                <a:latin typeface="Arial"/>
                <a:ea typeface="+mn-ea"/>
                <a:cs typeface="+mn-cs"/>
              </a:rPr>
              <a:t>Leganto</a:t>
            </a:r>
            <a:endParaRPr kumimoji="0" lang="en-AU"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74F3A406-6295-472B-8F28-D23C9BE49DA6}"/>
              </a:ext>
            </a:extLst>
          </p:cNvPr>
          <p:cNvSpPr txBox="1"/>
          <p:nvPr/>
        </p:nvSpPr>
        <p:spPr>
          <a:xfrm>
            <a:off x="7403811" y="5949280"/>
            <a:ext cx="2855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mn-cs"/>
              </a:rPr>
              <a:t>Journal homepage</a:t>
            </a:r>
          </a:p>
        </p:txBody>
      </p:sp>
      <p:pic>
        <p:nvPicPr>
          <p:cNvPr id="3" name="Picture 2">
            <a:extLst>
              <a:ext uri="{FF2B5EF4-FFF2-40B4-BE49-F238E27FC236}">
                <a16:creationId xmlns:a16="http://schemas.microsoft.com/office/drawing/2014/main" id="{BB3F2180-6C2D-4CA3-A7D1-BD72486E5E3C}"/>
              </a:ext>
            </a:extLst>
          </p:cNvPr>
          <p:cNvPicPr>
            <a:picLocks noChangeAspect="1"/>
          </p:cNvPicPr>
          <p:nvPr/>
        </p:nvPicPr>
        <p:blipFill>
          <a:blip r:embed="rId3"/>
          <a:stretch>
            <a:fillRect/>
          </a:stretch>
        </p:blipFill>
        <p:spPr>
          <a:xfrm>
            <a:off x="823307" y="1856868"/>
            <a:ext cx="3612794" cy="4063485"/>
          </a:xfrm>
          <a:prstGeom prst="rect">
            <a:avLst/>
          </a:prstGeom>
        </p:spPr>
      </p:pic>
      <p:pic>
        <p:nvPicPr>
          <p:cNvPr id="6" name="Picture 5">
            <a:extLst>
              <a:ext uri="{FF2B5EF4-FFF2-40B4-BE49-F238E27FC236}">
                <a16:creationId xmlns:a16="http://schemas.microsoft.com/office/drawing/2014/main" id="{331EADFE-473A-4D34-815E-3222B46C6190}"/>
              </a:ext>
            </a:extLst>
          </p:cNvPr>
          <p:cNvPicPr>
            <a:picLocks noChangeAspect="1"/>
          </p:cNvPicPr>
          <p:nvPr/>
        </p:nvPicPr>
        <p:blipFill>
          <a:blip r:embed="rId4"/>
          <a:stretch>
            <a:fillRect/>
          </a:stretch>
        </p:blipFill>
        <p:spPr>
          <a:xfrm>
            <a:off x="5199578" y="1612198"/>
            <a:ext cx="5865257" cy="765985"/>
          </a:xfrm>
          <a:prstGeom prst="rect">
            <a:avLst/>
          </a:prstGeom>
        </p:spPr>
      </p:pic>
      <p:pic>
        <p:nvPicPr>
          <p:cNvPr id="11" name="Picture 10">
            <a:extLst>
              <a:ext uri="{FF2B5EF4-FFF2-40B4-BE49-F238E27FC236}">
                <a16:creationId xmlns:a16="http://schemas.microsoft.com/office/drawing/2014/main" id="{0A0D5274-FF51-4510-AB93-1E7AC7C823D1}"/>
              </a:ext>
            </a:extLst>
          </p:cNvPr>
          <p:cNvPicPr>
            <a:picLocks noChangeAspect="1"/>
          </p:cNvPicPr>
          <p:nvPr/>
        </p:nvPicPr>
        <p:blipFill>
          <a:blip r:embed="rId5"/>
          <a:stretch>
            <a:fillRect/>
          </a:stretch>
        </p:blipFill>
        <p:spPr>
          <a:xfrm>
            <a:off x="5118029" y="2378183"/>
            <a:ext cx="6397884" cy="3458316"/>
          </a:xfrm>
          <a:prstGeom prst="rect">
            <a:avLst/>
          </a:prstGeom>
        </p:spPr>
      </p:pic>
      <p:sp>
        <p:nvSpPr>
          <p:cNvPr id="12" name="Circular Arrow 5">
            <a:extLst>
              <a:ext uri="{FF2B5EF4-FFF2-40B4-BE49-F238E27FC236}">
                <a16:creationId xmlns:a16="http://schemas.microsoft.com/office/drawing/2014/main" id="{21EB420C-7BEC-4441-BF49-04341FA16915}"/>
              </a:ext>
            </a:extLst>
          </p:cNvPr>
          <p:cNvSpPr/>
          <p:nvPr/>
        </p:nvSpPr>
        <p:spPr>
          <a:xfrm rot="21106861">
            <a:off x="3934532" y="2349242"/>
            <a:ext cx="992338" cy="97454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13" name="Picture 12">
            <a:extLst>
              <a:ext uri="{FF2B5EF4-FFF2-40B4-BE49-F238E27FC236}">
                <a16:creationId xmlns:a16="http://schemas.microsoft.com/office/drawing/2014/main" id="{FC3569A0-3CD6-4A9E-9298-0DB048084D75}"/>
              </a:ext>
            </a:extLst>
          </p:cNvPr>
          <p:cNvPicPr>
            <a:picLocks noChangeAspect="1"/>
          </p:cNvPicPr>
          <p:nvPr/>
        </p:nvPicPr>
        <p:blipFill>
          <a:blip r:embed="rId6"/>
          <a:stretch>
            <a:fillRect/>
          </a:stretch>
        </p:blipFill>
        <p:spPr>
          <a:xfrm>
            <a:off x="835748" y="1431739"/>
            <a:ext cx="1314450" cy="323850"/>
          </a:xfrm>
          <a:prstGeom prst="rect">
            <a:avLst/>
          </a:prstGeom>
        </p:spPr>
      </p:pic>
    </p:spTree>
    <p:extLst>
      <p:ext uri="{BB962C8B-B14F-4D97-AF65-F5344CB8AC3E}">
        <p14:creationId xmlns:p14="http://schemas.microsoft.com/office/powerpoint/2010/main" val="161826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75474"/>
            <a:ext cx="8458276" cy="648000"/>
          </a:xfrm>
        </p:spPr>
        <p:txBody>
          <a:bodyPr/>
          <a:lstStyle/>
          <a:p>
            <a:r>
              <a:rPr lang="en-AU" dirty="0"/>
              <a:t>Alma Link Resolver</a:t>
            </a:r>
          </a:p>
        </p:txBody>
      </p:sp>
      <p:sp>
        <p:nvSpPr>
          <p:cNvPr id="5" name="Text Placeholder 4"/>
          <p:cNvSpPr>
            <a:spLocks noGrp="1"/>
          </p:cNvSpPr>
          <p:nvPr>
            <p:ph type="body" sz="quarter" idx="15"/>
          </p:nvPr>
        </p:nvSpPr>
        <p:spPr/>
        <p:txBody>
          <a:bodyPr/>
          <a:lstStyle/>
          <a:p>
            <a:r>
              <a:rPr lang="en-AU" sz="2000" dirty="0"/>
              <a:t>Links to free resources</a:t>
            </a:r>
          </a:p>
        </p:txBody>
      </p:sp>
      <p:pic>
        <p:nvPicPr>
          <p:cNvPr id="4" name="Picture 3">
            <a:extLst>
              <a:ext uri="{FF2B5EF4-FFF2-40B4-BE49-F238E27FC236}">
                <a16:creationId xmlns:a16="http://schemas.microsoft.com/office/drawing/2014/main" id="{DB1DD6B6-AE89-4033-96C5-3DCD980A9541}"/>
              </a:ext>
            </a:extLst>
          </p:cNvPr>
          <p:cNvPicPr>
            <a:picLocks noChangeAspect="1"/>
          </p:cNvPicPr>
          <p:nvPr/>
        </p:nvPicPr>
        <p:blipFill>
          <a:blip r:embed="rId3"/>
          <a:stretch>
            <a:fillRect/>
          </a:stretch>
        </p:blipFill>
        <p:spPr>
          <a:xfrm>
            <a:off x="823307" y="1493979"/>
            <a:ext cx="5044593" cy="1542097"/>
          </a:xfrm>
          <a:prstGeom prst="rect">
            <a:avLst/>
          </a:prstGeom>
        </p:spPr>
      </p:pic>
      <p:pic>
        <p:nvPicPr>
          <p:cNvPr id="7" name="Picture 6">
            <a:extLst>
              <a:ext uri="{FF2B5EF4-FFF2-40B4-BE49-F238E27FC236}">
                <a16:creationId xmlns:a16="http://schemas.microsoft.com/office/drawing/2014/main" id="{2F697A0E-B5A5-4526-BD48-7295C8857AD8}"/>
              </a:ext>
            </a:extLst>
          </p:cNvPr>
          <p:cNvPicPr>
            <a:picLocks noChangeAspect="1"/>
          </p:cNvPicPr>
          <p:nvPr/>
        </p:nvPicPr>
        <p:blipFill>
          <a:blip r:embed="rId4"/>
          <a:stretch>
            <a:fillRect/>
          </a:stretch>
        </p:blipFill>
        <p:spPr>
          <a:xfrm>
            <a:off x="5975778" y="1493979"/>
            <a:ext cx="5908369" cy="3535221"/>
          </a:xfrm>
          <a:prstGeom prst="rect">
            <a:avLst/>
          </a:prstGeom>
        </p:spPr>
      </p:pic>
      <p:pic>
        <p:nvPicPr>
          <p:cNvPr id="8" name="Picture 7">
            <a:extLst>
              <a:ext uri="{FF2B5EF4-FFF2-40B4-BE49-F238E27FC236}">
                <a16:creationId xmlns:a16="http://schemas.microsoft.com/office/drawing/2014/main" id="{FD3C6A0E-5B19-4C90-A322-7E321F7B75A0}"/>
              </a:ext>
            </a:extLst>
          </p:cNvPr>
          <p:cNvPicPr>
            <a:picLocks noChangeAspect="1"/>
          </p:cNvPicPr>
          <p:nvPr/>
        </p:nvPicPr>
        <p:blipFill>
          <a:blip r:embed="rId5"/>
          <a:stretch>
            <a:fillRect/>
          </a:stretch>
        </p:blipFill>
        <p:spPr>
          <a:xfrm>
            <a:off x="823307" y="3177505"/>
            <a:ext cx="4600575" cy="2305050"/>
          </a:xfrm>
          <a:prstGeom prst="rect">
            <a:avLst/>
          </a:prstGeom>
        </p:spPr>
      </p:pic>
      <p:sp>
        <p:nvSpPr>
          <p:cNvPr id="9" name="TextBox 8">
            <a:extLst>
              <a:ext uri="{FF2B5EF4-FFF2-40B4-BE49-F238E27FC236}">
                <a16:creationId xmlns:a16="http://schemas.microsoft.com/office/drawing/2014/main" id="{14FE65E6-D00F-44E7-AFB2-FE6C04602045}"/>
              </a:ext>
            </a:extLst>
          </p:cNvPr>
          <p:cNvSpPr txBox="1"/>
          <p:nvPr/>
        </p:nvSpPr>
        <p:spPr>
          <a:xfrm>
            <a:off x="823307" y="5920353"/>
            <a:ext cx="5044593" cy="400110"/>
          </a:xfrm>
          <a:prstGeom prst="rect">
            <a:avLst/>
          </a:prstGeom>
          <a:noFill/>
        </p:spPr>
        <p:txBody>
          <a:bodyPr wrap="square" rtlCol="0">
            <a:spAutoFit/>
          </a:bodyPr>
          <a:lstStyle/>
          <a:p>
            <a:r>
              <a:rPr lang="en-AU" sz="2000" dirty="0"/>
              <a:t>Citation from Primo</a:t>
            </a:r>
          </a:p>
        </p:txBody>
      </p:sp>
      <p:sp>
        <p:nvSpPr>
          <p:cNvPr id="10" name="TextBox 9">
            <a:extLst>
              <a:ext uri="{FF2B5EF4-FFF2-40B4-BE49-F238E27FC236}">
                <a16:creationId xmlns:a16="http://schemas.microsoft.com/office/drawing/2014/main" id="{74F3A406-6295-472B-8F28-D23C9BE49DA6}"/>
              </a:ext>
            </a:extLst>
          </p:cNvPr>
          <p:cNvSpPr txBox="1"/>
          <p:nvPr/>
        </p:nvSpPr>
        <p:spPr>
          <a:xfrm>
            <a:off x="6407665" y="5920353"/>
            <a:ext cx="5044593" cy="400110"/>
          </a:xfrm>
          <a:prstGeom prst="rect">
            <a:avLst/>
          </a:prstGeom>
          <a:noFill/>
        </p:spPr>
        <p:txBody>
          <a:bodyPr wrap="square" rtlCol="0">
            <a:spAutoFit/>
          </a:bodyPr>
          <a:lstStyle/>
          <a:p>
            <a:r>
              <a:rPr lang="en-AU" sz="2000" dirty="0"/>
              <a:t>Manually edited citation</a:t>
            </a:r>
          </a:p>
        </p:txBody>
      </p:sp>
    </p:spTree>
    <p:extLst>
      <p:ext uri="{BB962C8B-B14F-4D97-AF65-F5344CB8AC3E}">
        <p14:creationId xmlns:p14="http://schemas.microsoft.com/office/powerpoint/2010/main" val="3608419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C UNI BASIC_Round 1 Draft for feedback">
  <a:themeElements>
    <a:clrScheme name="MQU Colours">
      <a:dk1>
        <a:sysClr val="windowText" lastClr="000000"/>
      </a:dk1>
      <a:lt1>
        <a:sysClr val="window" lastClr="FFFFFF"/>
      </a:lt1>
      <a:dk2>
        <a:srgbClr val="D6D2C4"/>
      </a:dk2>
      <a:lt2>
        <a:srgbClr val="E6E4DC"/>
      </a:lt2>
      <a:accent1>
        <a:srgbClr val="A6192E"/>
      </a:accent1>
      <a:accent2>
        <a:srgbClr val="76232F"/>
      </a:accent2>
      <a:accent3>
        <a:srgbClr val="D6001C"/>
      </a:accent3>
      <a:accent4>
        <a:srgbClr val="C6007E"/>
      </a:accent4>
      <a:accent5>
        <a:srgbClr val="80225F"/>
      </a:accent5>
      <a:accent6>
        <a:srgbClr val="373A36"/>
      </a:accent6>
      <a:hlink>
        <a:srgbClr val="A6192E"/>
      </a:hlink>
      <a:folHlink>
        <a:srgbClr val="954F72"/>
      </a:folHlink>
    </a:clrScheme>
    <a:fontScheme name="MQ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7 MU Widescreen Templates v6" id="{8FD68928-20F0-40FC-B7A3-36F9C6F475B2}" vid="{C4B169D2-345F-4689-ABD4-08FC98E159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CBB0720500A74EBF0666FB2C88DA13" ma:contentTypeVersion="8" ma:contentTypeDescription="Create a new document." ma:contentTypeScope="" ma:versionID="7ee92ad7e7667b24f8300278582099ab">
  <xsd:schema xmlns:xsd="http://www.w3.org/2001/XMLSchema" xmlns:xs="http://www.w3.org/2001/XMLSchema" xmlns:p="http://schemas.microsoft.com/office/2006/metadata/properties" xmlns:ns3="860dab10-9b15-4467-a143-e8bcf96adda5" xmlns:ns4="f653aecc-b6c9-4f94-ba52-073c5b00b57f" targetNamespace="http://schemas.microsoft.com/office/2006/metadata/properties" ma:root="true" ma:fieldsID="2aca37bb5065b412560c514e4aef446f" ns3:_="" ns4:_="">
    <xsd:import namespace="860dab10-9b15-4467-a143-e8bcf96adda5"/>
    <xsd:import namespace="f653aecc-b6c9-4f94-ba52-073c5b00b5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0dab10-9b15-4467-a143-e8bcf96adda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53aecc-b6c9-4f94-ba52-073c5b00b5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E0E43D-B900-45BE-AFB4-B8D0DAC04F1B}">
  <ds:schemaRefs>
    <ds:schemaRef ds:uri="http://schemas.microsoft.com/sharepoint/v3/contenttype/forms"/>
  </ds:schemaRefs>
</ds:datastoreItem>
</file>

<file path=customXml/itemProps2.xml><?xml version="1.0" encoding="utf-8"?>
<ds:datastoreItem xmlns:ds="http://schemas.openxmlformats.org/officeDocument/2006/customXml" ds:itemID="{5FCC6593-7C16-4BC7-BC61-6E763500F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0dab10-9b15-4467-a143-e8bcf96adda5"/>
    <ds:schemaRef ds:uri="f653aecc-b6c9-4f94-ba52-073c5b00b5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9079CF-3E4B-49FB-A1FA-2BE4ECA5702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2585</TotalTime>
  <Words>686</Words>
  <Application>Microsoft Office PowerPoint</Application>
  <PresentationFormat>Widescreen</PresentationFormat>
  <Paragraphs>201</Paragraphs>
  <Slides>27</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Helvetica Neue</vt:lpstr>
      <vt:lpstr>Arial</vt:lpstr>
      <vt:lpstr>Calibri</vt:lpstr>
      <vt:lpstr>Calibri Light</vt:lpstr>
      <vt:lpstr>Georgia</vt:lpstr>
      <vt:lpstr>Verdana</vt:lpstr>
      <vt:lpstr>Wingdings</vt:lpstr>
      <vt:lpstr>Office Theme</vt:lpstr>
      <vt:lpstr>MAC UNI BASIC_Round 1 Draft for feedback</vt:lpstr>
      <vt:lpstr>Moving the goalposts: aligning project milestones to development schedules</vt:lpstr>
      <vt:lpstr>Contents</vt:lpstr>
      <vt:lpstr> </vt:lpstr>
      <vt:lpstr> </vt:lpstr>
      <vt:lpstr>Leganto</vt:lpstr>
      <vt:lpstr>Leganto</vt:lpstr>
      <vt:lpstr> Influencing the development of the product</vt:lpstr>
      <vt:lpstr>Alma Link Resolver</vt:lpstr>
      <vt:lpstr>Alma Link Resolver</vt:lpstr>
      <vt:lpstr>NERS Enhancement</vt:lpstr>
      <vt:lpstr> Development of new functionality</vt:lpstr>
      <vt:lpstr>Re-use of reading lists</vt:lpstr>
      <vt:lpstr>Re-use of reading lists</vt:lpstr>
      <vt:lpstr>NERS Enhancement</vt:lpstr>
      <vt:lpstr>New Functionality</vt:lpstr>
      <vt:lpstr> Issues Encountered</vt:lpstr>
      <vt:lpstr>Reading List Roll Over</vt:lpstr>
      <vt:lpstr>Reading List Roll Over (Cont’d)</vt:lpstr>
      <vt:lpstr>Reading List Roll Over (Cont’d)</vt:lpstr>
      <vt:lpstr> Roadblocks along the way</vt:lpstr>
      <vt:lpstr>LTI link in Moodle</vt:lpstr>
      <vt:lpstr> Moving to the next stage of implementation</vt:lpstr>
      <vt:lpstr>Reading List Discovery</vt:lpstr>
      <vt:lpstr> Milestones achieved</vt:lpstr>
      <vt:lpstr> Those yet to come</vt:lpstr>
      <vt:lpstr>Summary</vt:lpstr>
      <vt:lpstr>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the goalposts: aligning project milestones to development schedules</dc:title>
  <dc:creator>Kendall Kousek</dc:creator>
  <cp:lastModifiedBy>Kendall Kousek</cp:lastModifiedBy>
  <cp:revision>1198</cp:revision>
  <cp:lastPrinted>2019-10-17T03:01:23Z</cp:lastPrinted>
  <dcterms:created xsi:type="dcterms:W3CDTF">2019-07-13T05:59:29Z</dcterms:created>
  <dcterms:modified xsi:type="dcterms:W3CDTF">2019-10-18T00:45:12Z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0x010100D7CBB0720500A74EBF0666FB2C88DA13</vt:lpwstr>
  </property>
</Properties>
</file>