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15" r:id="rId5"/>
    <p:sldMasterId id="2147483828" r:id="rId6"/>
    <p:sldMasterId id="2147483844" r:id="rId7"/>
  </p:sldMasterIdLst>
  <p:notesMasterIdLst>
    <p:notesMasterId r:id="rId57"/>
  </p:notesMasterIdLst>
  <p:handoutMasterIdLst>
    <p:handoutMasterId r:id="rId58"/>
  </p:handoutMasterIdLst>
  <p:sldIdLst>
    <p:sldId id="1696" r:id="rId8"/>
    <p:sldId id="1704" r:id="rId9"/>
    <p:sldId id="1706" r:id="rId10"/>
    <p:sldId id="1726" r:id="rId11"/>
    <p:sldId id="1732" r:id="rId12"/>
    <p:sldId id="466" r:id="rId13"/>
    <p:sldId id="2189" r:id="rId14"/>
    <p:sldId id="1738" r:id="rId15"/>
    <p:sldId id="1737" r:id="rId16"/>
    <p:sldId id="1733" r:id="rId17"/>
    <p:sldId id="1717" r:id="rId18"/>
    <p:sldId id="2191" r:id="rId19"/>
    <p:sldId id="2192" r:id="rId20"/>
    <p:sldId id="2193" r:id="rId21"/>
    <p:sldId id="1718" r:id="rId22"/>
    <p:sldId id="1984" r:id="rId23"/>
    <p:sldId id="1960" r:id="rId24"/>
    <p:sldId id="2001" r:id="rId25"/>
    <p:sldId id="2188" r:id="rId26"/>
    <p:sldId id="2011" r:id="rId27"/>
    <p:sldId id="2017" r:id="rId28"/>
    <p:sldId id="2000" r:id="rId29"/>
    <p:sldId id="309" r:id="rId30"/>
    <p:sldId id="1719" r:id="rId31"/>
    <p:sldId id="2194" r:id="rId32"/>
    <p:sldId id="1720" r:id="rId33"/>
    <p:sldId id="2196" r:id="rId34"/>
    <p:sldId id="1748" r:id="rId35"/>
    <p:sldId id="2195" r:id="rId36"/>
    <p:sldId id="1721" r:id="rId37"/>
    <p:sldId id="2197" r:id="rId38"/>
    <p:sldId id="1724" r:id="rId39"/>
    <p:sldId id="1746" r:id="rId40"/>
    <p:sldId id="1747" r:id="rId41"/>
    <p:sldId id="1742" r:id="rId42"/>
    <p:sldId id="2198" r:id="rId43"/>
    <p:sldId id="2199" r:id="rId44"/>
    <p:sldId id="1751" r:id="rId45"/>
    <p:sldId id="1723" r:id="rId46"/>
    <p:sldId id="2070" r:id="rId47"/>
    <p:sldId id="1947" r:id="rId48"/>
    <p:sldId id="2067" r:id="rId49"/>
    <p:sldId id="2068" r:id="rId50"/>
    <p:sldId id="2104" r:id="rId51"/>
    <p:sldId id="2066" r:id="rId52"/>
    <p:sldId id="2202" r:id="rId53"/>
    <p:sldId id="2201" r:id="rId54"/>
    <p:sldId id="2200" r:id="rId55"/>
    <p:sldId id="1714" r:id="rId5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000000"/>
    <a:srgbClr val="92D3DF"/>
    <a:srgbClr val="53B9CD"/>
    <a:srgbClr val="50CFDA"/>
    <a:srgbClr val="DEE4FA"/>
    <a:srgbClr val="486AE5"/>
    <a:srgbClr val="24357A"/>
    <a:srgbClr val="F5EEF8"/>
    <a:srgbClr val="142D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0F06AA-5259-42AA-9399-C52E5BE5D30F}" v="2576" dt="2019-10-15T23:07:48.066"/>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55" autoAdjust="0"/>
    <p:restoredTop sz="95067" autoAdjust="0"/>
  </p:normalViewPr>
  <p:slideViewPr>
    <p:cSldViewPr>
      <p:cViewPr varScale="1">
        <p:scale>
          <a:sx n="90" d="100"/>
          <a:sy n="90" d="100"/>
        </p:scale>
        <p:origin x="1002" y="66"/>
      </p:cViewPr>
      <p:guideLst>
        <p:guide orient="horz" pos="1620"/>
        <p:guide pos="2880"/>
      </p:guideLst>
    </p:cSldViewPr>
  </p:slideViewPr>
  <p:outlineViewPr>
    <p:cViewPr>
      <p:scale>
        <a:sx n="33" d="100"/>
        <a:sy n="33" d="100"/>
      </p:scale>
      <p:origin x="0" y="-3869"/>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A074A2-3619-48A4-AB33-446B1AA6EE20}" type="doc">
      <dgm:prSet loTypeId="urn:microsoft.com/office/officeart/2005/8/layout/hChevron3" loCatId="process" qsTypeId="urn:microsoft.com/office/officeart/2005/8/quickstyle/simple1" qsCatId="simple" csTypeId="urn:microsoft.com/office/officeart/2005/8/colors/accent1_2" csCatId="accent1" phldr="1"/>
      <dgm:spPr/>
    </dgm:pt>
    <dgm:pt modelId="{D46B59E5-992B-4B1B-8373-A9725E5FDB1D}">
      <dgm:prSet phldrT="[Text]" custT="1"/>
      <dgm:spPr>
        <a:solidFill>
          <a:schemeClr val="accent2">
            <a:lumMod val="60000"/>
            <a:lumOff val="40000"/>
            <a:alpha val="89804"/>
          </a:schemeClr>
        </a:solidFill>
      </dgm:spPr>
      <dgm:t>
        <a:bodyPr/>
        <a:lstStyle/>
        <a:p>
          <a:r>
            <a:rPr lang="en-US" sz="1800" b="1" dirty="0">
              <a:latin typeface="+mn-lt"/>
              <a:cs typeface="Calibri" panose="020F0502020204030204" pitchFamily="34" charset="0"/>
            </a:rPr>
            <a:t>Q4 2019</a:t>
          </a:r>
        </a:p>
      </dgm:t>
    </dgm:pt>
    <dgm:pt modelId="{067DE518-9200-4D08-BE33-83758F66F8B3}" type="parTrans" cxnId="{F7F4256C-8E2A-4DE8-9A86-F39E93DD6B04}">
      <dgm:prSet/>
      <dgm:spPr/>
      <dgm:t>
        <a:bodyPr/>
        <a:lstStyle/>
        <a:p>
          <a:endParaRPr lang="en-US" sz="1800" b="1">
            <a:latin typeface="+mn-lt"/>
          </a:endParaRPr>
        </a:p>
      </dgm:t>
    </dgm:pt>
    <dgm:pt modelId="{51B01ECC-9BA6-4E6F-B689-093AB49E5558}" type="sibTrans" cxnId="{F7F4256C-8E2A-4DE8-9A86-F39E93DD6B04}">
      <dgm:prSet/>
      <dgm:spPr/>
      <dgm:t>
        <a:bodyPr/>
        <a:lstStyle/>
        <a:p>
          <a:endParaRPr lang="en-US" sz="1800" b="1">
            <a:latin typeface="+mn-lt"/>
          </a:endParaRPr>
        </a:p>
      </dgm:t>
    </dgm:pt>
    <dgm:pt modelId="{15F31551-F432-4A20-B2F7-5D5EC047F580}">
      <dgm:prSet phldrT="[Text]" custT="1"/>
      <dgm:spPr>
        <a:solidFill>
          <a:schemeClr val="accent3">
            <a:lumMod val="60000"/>
            <a:lumOff val="40000"/>
          </a:schemeClr>
        </a:solidFill>
      </dgm:spPr>
      <dgm:t>
        <a:bodyPr/>
        <a:lstStyle/>
        <a:p>
          <a:r>
            <a:rPr lang="en-US" sz="1800" b="1" dirty="0">
              <a:latin typeface="+mn-lt"/>
            </a:rPr>
            <a:t>Q1 2020	</a:t>
          </a:r>
        </a:p>
      </dgm:t>
    </dgm:pt>
    <dgm:pt modelId="{376D3FDF-5ABF-4BE2-9F5F-DA55CF80176E}" type="parTrans" cxnId="{54BB94EE-CE42-4F25-AAE5-66FCF8DBF95F}">
      <dgm:prSet/>
      <dgm:spPr/>
      <dgm:t>
        <a:bodyPr/>
        <a:lstStyle/>
        <a:p>
          <a:endParaRPr lang="en-US" sz="1800" b="1">
            <a:latin typeface="+mn-lt"/>
          </a:endParaRPr>
        </a:p>
      </dgm:t>
    </dgm:pt>
    <dgm:pt modelId="{5BBC112C-3FA2-412F-844D-D095232439CB}" type="sibTrans" cxnId="{54BB94EE-CE42-4F25-AAE5-66FCF8DBF95F}">
      <dgm:prSet/>
      <dgm:spPr/>
      <dgm:t>
        <a:bodyPr/>
        <a:lstStyle/>
        <a:p>
          <a:endParaRPr lang="en-US" sz="1800" b="1">
            <a:latin typeface="+mn-lt"/>
          </a:endParaRPr>
        </a:p>
      </dgm:t>
    </dgm:pt>
    <dgm:pt modelId="{12470DF3-D436-45A4-9A90-34AD62EF33AD}">
      <dgm:prSet custT="1"/>
      <dgm:spPr>
        <a:solidFill>
          <a:schemeClr val="accent4">
            <a:lumMod val="60000"/>
            <a:lumOff val="40000"/>
          </a:schemeClr>
        </a:solidFill>
      </dgm:spPr>
      <dgm:t>
        <a:bodyPr/>
        <a:lstStyle/>
        <a:p>
          <a:r>
            <a:rPr lang="en-US" sz="1800" b="1" dirty="0">
              <a:latin typeface="+mn-lt"/>
            </a:rPr>
            <a:t>Q2 2020</a:t>
          </a:r>
        </a:p>
      </dgm:t>
    </dgm:pt>
    <dgm:pt modelId="{35357E77-0BDC-43B3-AF3A-68C986A8A855}" type="parTrans" cxnId="{4A753944-E23D-4D48-A523-277E27719809}">
      <dgm:prSet/>
      <dgm:spPr/>
      <dgm:t>
        <a:bodyPr/>
        <a:lstStyle/>
        <a:p>
          <a:endParaRPr lang="en-US" sz="1800" b="1">
            <a:latin typeface="+mn-lt"/>
          </a:endParaRPr>
        </a:p>
      </dgm:t>
    </dgm:pt>
    <dgm:pt modelId="{4174B237-E772-490C-AB56-9B8DCB88682F}" type="sibTrans" cxnId="{4A753944-E23D-4D48-A523-277E27719809}">
      <dgm:prSet/>
      <dgm:spPr/>
      <dgm:t>
        <a:bodyPr/>
        <a:lstStyle/>
        <a:p>
          <a:endParaRPr lang="en-US" sz="1800" b="1">
            <a:latin typeface="+mn-lt"/>
          </a:endParaRPr>
        </a:p>
      </dgm:t>
    </dgm:pt>
    <dgm:pt modelId="{C50D6C75-8612-4460-B60B-34C5516CB791}">
      <dgm:prSet custT="1"/>
      <dgm:spPr>
        <a:solidFill>
          <a:schemeClr val="accent3">
            <a:lumMod val="75000"/>
          </a:schemeClr>
        </a:solidFill>
      </dgm:spPr>
      <dgm:t>
        <a:bodyPr/>
        <a:lstStyle/>
        <a:p>
          <a:r>
            <a:rPr lang="en-US" sz="1800" b="1" dirty="0">
              <a:latin typeface="+mn-lt"/>
            </a:rPr>
            <a:t>Q3 2020</a:t>
          </a:r>
        </a:p>
      </dgm:t>
    </dgm:pt>
    <dgm:pt modelId="{9480BC42-15A3-42D3-914A-ECF3F24DABF5}" type="parTrans" cxnId="{E32C8A7F-16B0-46E5-80F4-0FE024042FC4}">
      <dgm:prSet/>
      <dgm:spPr/>
      <dgm:t>
        <a:bodyPr/>
        <a:lstStyle/>
        <a:p>
          <a:endParaRPr lang="en-US" sz="1800" b="1">
            <a:latin typeface="+mn-lt"/>
          </a:endParaRPr>
        </a:p>
      </dgm:t>
    </dgm:pt>
    <dgm:pt modelId="{E1ED8D21-1F01-4459-AB37-B6B9C0358409}" type="sibTrans" cxnId="{E32C8A7F-16B0-46E5-80F4-0FE024042FC4}">
      <dgm:prSet/>
      <dgm:spPr/>
      <dgm:t>
        <a:bodyPr/>
        <a:lstStyle/>
        <a:p>
          <a:endParaRPr lang="en-US" sz="1800" b="1">
            <a:latin typeface="+mn-lt"/>
          </a:endParaRPr>
        </a:p>
      </dgm:t>
    </dgm:pt>
    <dgm:pt modelId="{DBC21373-2C73-4500-B4A3-8BC6896B9DE7}">
      <dgm:prSet custT="1"/>
      <dgm:spPr>
        <a:solidFill>
          <a:schemeClr val="accent5">
            <a:lumMod val="60000"/>
            <a:lumOff val="40000"/>
          </a:schemeClr>
        </a:solidFill>
      </dgm:spPr>
      <dgm:t>
        <a:bodyPr/>
        <a:lstStyle/>
        <a:p>
          <a:r>
            <a:rPr lang="en-US" sz="1800" b="1" dirty="0">
              <a:latin typeface="+mn-lt"/>
            </a:rPr>
            <a:t>Q2 2019</a:t>
          </a:r>
        </a:p>
      </dgm:t>
    </dgm:pt>
    <dgm:pt modelId="{C399542F-A489-40A9-B890-C2787857C57C}" type="sibTrans" cxnId="{665E0A98-FC8B-4554-B03B-BFF5ABAD4888}">
      <dgm:prSet/>
      <dgm:spPr/>
      <dgm:t>
        <a:bodyPr/>
        <a:lstStyle/>
        <a:p>
          <a:endParaRPr lang="en-US" sz="1800" b="1">
            <a:latin typeface="+mn-lt"/>
          </a:endParaRPr>
        </a:p>
      </dgm:t>
    </dgm:pt>
    <dgm:pt modelId="{D033F4F6-8759-45C2-A6D1-10A51EBEA753}" type="parTrans" cxnId="{665E0A98-FC8B-4554-B03B-BFF5ABAD4888}">
      <dgm:prSet/>
      <dgm:spPr/>
      <dgm:t>
        <a:bodyPr/>
        <a:lstStyle/>
        <a:p>
          <a:endParaRPr lang="en-US" sz="1800" b="1">
            <a:latin typeface="+mn-lt"/>
          </a:endParaRPr>
        </a:p>
      </dgm:t>
    </dgm:pt>
    <dgm:pt modelId="{BE945C95-055E-4C93-BF1D-2F41D656B154}">
      <dgm:prSet custT="1"/>
      <dgm:spPr>
        <a:solidFill>
          <a:schemeClr val="accent5">
            <a:lumMod val="75000"/>
          </a:schemeClr>
        </a:solidFill>
      </dgm:spPr>
      <dgm:t>
        <a:bodyPr/>
        <a:lstStyle/>
        <a:p>
          <a:r>
            <a:rPr lang="en-US" sz="1800" b="1" dirty="0">
              <a:latin typeface="+mn-lt"/>
            </a:rPr>
            <a:t>Q3 2019</a:t>
          </a:r>
        </a:p>
      </dgm:t>
    </dgm:pt>
    <dgm:pt modelId="{962FD6AA-E64C-4667-B0C9-39617C6868E8}" type="parTrans" cxnId="{B9E49EFE-04AD-44A2-A197-6068C4EE1C7F}">
      <dgm:prSet/>
      <dgm:spPr/>
      <dgm:t>
        <a:bodyPr/>
        <a:lstStyle/>
        <a:p>
          <a:endParaRPr lang="en-US" sz="1800" b="1">
            <a:latin typeface="+mn-lt"/>
          </a:endParaRPr>
        </a:p>
      </dgm:t>
    </dgm:pt>
    <dgm:pt modelId="{7740BF8B-9830-4322-BBC3-7CF443434B44}" type="sibTrans" cxnId="{B9E49EFE-04AD-44A2-A197-6068C4EE1C7F}">
      <dgm:prSet/>
      <dgm:spPr/>
      <dgm:t>
        <a:bodyPr/>
        <a:lstStyle/>
        <a:p>
          <a:endParaRPr lang="en-US" sz="1800" b="1">
            <a:latin typeface="+mn-lt"/>
          </a:endParaRPr>
        </a:p>
      </dgm:t>
    </dgm:pt>
    <dgm:pt modelId="{02F0D02B-9002-47F6-96EE-F0C958ADE29A}" type="pres">
      <dgm:prSet presAssocID="{6DA074A2-3619-48A4-AB33-446B1AA6EE20}" presName="Name0" presStyleCnt="0">
        <dgm:presLayoutVars>
          <dgm:dir/>
          <dgm:resizeHandles val="exact"/>
        </dgm:presLayoutVars>
      </dgm:prSet>
      <dgm:spPr/>
    </dgm:pt>
    <dgm:pt modelId="{05B40ABC-FDD4-41C8-9471-5853B7452A5D}" type="pres">
      <dgm:prSet presAssocID="{DBC21373-2C73-4500-B4A3-8BC6896B9DE7}" presName="parTxOnly" presStyleLbl="node1" presStyleIdx="0" presStyleCnt="6" custScaleY="44684">
        <dgm:presLayoutVars>
          <dgm:bulletEnabled val="1"/>
        </dgm:presLayoutVars>
      </dgm:prSet>
      <dgm:spPr/>
    </dgm:pt>
    <dgm:pt modelId="{3F3A1153-0239-483F-94C1-03F38285FF54}" type="pres">
      <dgm:prSet presAssocID="{C399542F-A489-40A9-B890-C2787857C57C}" presName="parSpace" presStyleCnt="0"/>
      <dgm:spPr/>
    </dgm:pt>
    <dgm:pt modelId="{7DED4CB8-FE33-4F95-AF86-B1DCA90CD9F5}" type="pres">
      <dgm:prSet presAssocID="{BE945C95-055E-4C93-BF1D-2F41D656B154}" presName="parTxOnly" presStyleLbl="node1" presStyleIdx="1" presStyleCnt="6" custScaleY="44684">
        <dgm:presLayoutVars>
          <dgm:bulletEnabled val="1"/>
        </dgm:presLayoutVars>
      </dgm:prSet>
      <dgm:spPr/>
    </dgm:pt>
    <dgm:pt modelId="{538E4FB7-8647-4DEB-B683-8F857798AC67}" type="pres">
      <dgm:prSet presAssocID="{7740BF8B-9830-4322-BBC3-7CF443434B44}" presName="parSpace" presStyleCnt="0"/>
      <dgm:spPr/>
    </dgm:pt>
    <dgm:pt modelId="{D187C3EE-AB22-44A2-9AC4-DB23002F484E}" type="pres">
      <dgm:prSet presAssocID="{D46B59E5-992B-4B1B-8373-A9725E5FDB1D}" presName="parTxOnly" presStyleLbl="node1" presStyleIdx="2" presStyleCnt="6" custScaleY="44684">
        <dgm:presLayoutVars>
          <dgm:bulletEnabled val="1"/>
        </dgm:presLayoutVars>
      </dgm:prSet>
      <dgm:spPr/>
    </dgm:pt>
    <dgm:pt modelId="{B75AB8B0-93AC-45A5-8E55-BEE6EA1CD2D4}" type="pres">
      <dgm:prSet presAssocID="{51B01ECC-9BA6-4E6F-B689-093AB49E5558}" presName="parSpace" presStyleCnt="0"/>
      <dgm:spPr/>
    </dgm:pt>
    <dgm:pt modelId="{212E2074-AE75-49DA-985F-33430F282D5D}" type="pres">
      <dgm:prSet presAssocID="{15F31551-F432-4A20-B2F7-5D5EC047F580}" presName="parTxOnly" presStyleLbl="node1" presStyleIdx="3" presStyleCnt="6" custScaleY="47643">
        <dgm:presLayoutVars>
          <dgm:bulletEnabled val="1"/>
        </dgm:presLayoutVars>
      </dgm:prSet>
      <dgm:spPr/>
    </dgm:pt>
    <dgm:pt modelId="{AF15187D-B153-4DDF-B4F2-96BAB96B000C}" type="pres">
      <dgm:prSet presAssocID="{5BBC112C-3FA2-412F-844D-D095232439CB}" presName="parSpace" presStyleCnt="0"/>
      <dgm:spPr/>
    </dgm:pt>
    <dgm:pt modelId="{A6126048-0037-4E3B-A6F7-5638A6F6B46B}" type="pres">
      <dgm:prSet presAssocID="{12470DF3-D436-45A4-9A90-34AD62EF33AD}" presName="parTxOnly" presStyleLbl="node1" presStyleIdx="4" presStyleCnt="6" custScaleY="47845">
        <dgm:presLayoutVars>
          <dgm:bulletEnabled val="1"/>
        </dgm:presLayoutVars>
      </dgm:prSet>
      <dgm:spPr/>
    </dgm:pt>
    <dgm:pt modelId="{154111A9-30BE-4A3C-8C59-791B20B44F0C}" type="pres">
      <dgm:prSet presAssocID="{4174B237-E772-490C-AB56-9B8DCB88682F}" presName="parSpace" presStyleCnt="0"/>
      <dgm:spPr/>
    </dgm:pt>
    <dgm:pt modelId="{DA77634C-F217-414C-BF10-B3CA722A9084}" type="pres">
      <dgm:prSet presAssocID="{C50D6C75-8612-4460-B60B-34C5516CB791}" presName="parTxOnly" presStyleLbl="node1" presStyleIdx="5" presStyleCnt="6" custScaleX="82040" custScaleY="47479">
        <dgm:presLayoutVars>
          <dgm:bulletEnabled val="1"/>
        </dgm:presLayoutVars>
      </dgm:prSet>
      <dgm:spPr/>
    </dgm:pt>
  </dgm:ptLst>
  <dgm:cxnLst>
    <dgm:cxn modelId="{2B61C804-C559-4016-8C94-6E566114D3AA}" type="presOf" srcId="{DBC21373-2C73-4500-B4A3-8BC6896B9DE7}" destId="{05B40ABC-FDD4-41C8-9471-5853B7452A5D}" srcOrd="0" destOrd="0" presId="urn:microsoft.com/office/officeart/2005/8/layout/hChevron3"/>
    <dgm:cxn modelId="{8B3BD52D-533F-402C-BAE1-98BE4E95D8E1}" type="presOf" srcId="{BE945C95-055E-4C93-BF1D-2F41D656B154}" destId="{7DED4CB8-FE33-4F95-AF86-B1DCA90CD9F5}" srcOrd="0" destOrd="0" presId="urn:microsoft.com/office/officeart/2005/8/layout/hChevron3"/>
    <dgm:cxn modelId="{4A753944-E23D-4D48-A523-277E27719809}" srcId="{6DA074A2-3619-48A4-AB33-446B1AA6EE20}" destId="{12470DF3-D436-45A4-9A90-34AD62EF33AD}" srcOrd="4" destOrd="0" parTransId="{35357E77-0BDC-43B3-AF3A-68C986A8A855}" sibTransId="{4174B237-E772-490C-AB56-9B8DCB88682F}"/>
    <dgm:cxn modelId="{F7F4256C-8E2A-4DE8-9A86-F39E93DD6B04}" srcId="{6DA074A2-3619-48A4-AB33-446B1AA6EE20}" destId="{D46B59E5-992B-4B1B-8373-A9725E5FDB1D}" srcOrd="2" destOrd="0" parTransId="{067DE518-9200-4D08-BE33-83758F66F8B3}" sibTransId="{51B01ECC-9BA6-4E6F-B689-093AB49E5558}"/>
    <dgm:cxn modelId="{2F2EA06D-E276-4EAD-A4A9-B5BCAD7D9C2D}" type="presOf" srcId="{15F31551-F432-4A20-B2F7-5D5EC047F580}" destId="{212E2074-AE75-49DA-985F-33430F282D5D}" srcOrd="0" destOrd="0" presId="urn:microsoft.com/office/officeart/2005/8/layout/hChevron3"/>
    <dgm:cxn modelId="{52991A51-7307-4BE1-88EF-40D875030920}" type="presOf" srcId="{C50D6C75-8612-4460-B60B-34C5516CB791}" destId="{DA77634C-F217-414C-BF10-B3CA722A9084}" srcOrd="0" destOrd="0" presId="urn:microsoft.com/office/officeart/2005/8/layout/hChevron3"/>
    <dgm:cxn modelId="{630CDD59-E45D-4635-A39C-4B0ABE4E95B5}" type="presOf" srcId="{12470DF3-D436-45A4-9A90-34AD62EF33AD}" destId="{A6126048-0037-4E3B-A6F7-5638A6F6B46B}" srcOrd="0" destOrd="0" presId="urn:microsoft.com/office/officeart/2005/8/layout/hChevron3"/>
    <dgm:cxn modelId="{E32C8A7F-16B0-46E5-80F4-0FE024042FC4}" srcId="{6DA074A2-3619-48A4-AB33-446B1AA6EE20}" destId="{C50D6C75-8612-4460-B60B-34C5516CB791}" srcOrd="5" destOrd="0" parTransId="{9480BC42-15A3-42D3-914A-ECF3F24DABF5}" sibTransId="{E1ED8D21-1F01-4459-AB37-B6B9C0358409}"/>
    <dgm:cxn modelId="{C6EF078F-8378-46A9-B018-8EC53894911E}" type="presOf" srcId="{6DA074A2-3619-48A4-AB33-446B1AA6EE20}" destId="{02F0D02B-9002-47F6-96EE-F0C958ADE29A}" srcOrd="0" destOrd="0" presId="urn:microsoft.com/office/officeart/2005/8/layout/hChevron3"/>
    <dgm:cxn modelId="{665E0A98-FC8B-4554-B03B-BFF5ABAD4888}" srcId="{6DA074A2-3619-48A4-AB33-446B1AA6EE20}" destId="{DBC21373-2C73-4500-B4A3-8BC6896B9DE7}" srcOrd="0" destOrd="0" parTransId="{D033F4F6-8759-45C2-A6D1-10A51EBEA753}" sibTransId="{C399542F-A489-40A9-B890-C2787857C57C}"/>
    <dgm:cxn modelId="{27E4CAED-2AD0-4470-BA3A-3E0CCE15CB42}" type="presOf" srcId="{D46B59E5-992B-4B1B-8373-A9725E5FDB1D}" destId="{D187C3EE-AB22-44A2-9AC4-DB23002F484E}" srcOrd="0" destOrd="0" presId="urn:microsoft.com/office/officeart/2005/8/layout/hChevron3"/>
    <dgm:cxn modelId="{54BB94EE-CE42-4F25-AAE5-66FCF8DBF95F}" srcId="{6DA074A2-3619-48A4-AB33-446B1AA6EE20}" destId="{15F31551-F432-4A20-B2F7-5D5EC047F580}" srcOrd="3" destOrd="0" parTransId="{376D3FDF-5ABF-4BE2-9F5F-DA55CF80176E}" sibTransId="{5BBC112C-3FA2-412F-844D-D095232439CB}"/>
    <dgm:cxn modelId="{B9E49EFE-04AD-44A2-A197-6068C4EE1C7F}" srcId="{6DA074A2-3619-48A4-AB33-446B1AA6EE20}" destId="{BE945C95-055E-4C93-BF1D-2F41D656B154}" srcOrd="1" destOrd="0" parTransId="{962FD6AA-E64C-4667-B0C9-39617C6868E8}" sibTransId="{7740BF8B-9830-4322-BBC3-7CF443434B44}"/>
    <dgm:cxn modelId="{2056D9EF-F08F-4E27-86B7-42587FFAAC4E}" type="presParOf" srcId="{02F0D02B-9002-47F6-96EE-F0C958ADE29A}" destId="{05B40ABC-FDD4-41C8-9471-5853B7452A5D}" srcOrd="0" destOrd="0" presId="urn:microsoft.com/office/officeart/2005/8/layout/hChevron3"/>
    <dgm:cxn modelId="{CB6D3046-493A-47E6-AC8C-D52297EB71E5}" type="presParOf" srcId="{02F0D02B-9002-47F6-96EE-F0C958ADE29A}" destId="{3F3A1153-0239-483F-94C1-03F38285FF54}" srcOrd="1" destOrd="0" presId="urn:microsoft.com/office/officeart/2005/8/layout/hChevron3"/>
    <dgm:cxn modelId="{3C00F986-B791-440E-A0FC-CEC7365F1191}" type="presParOf" srcId="{02F0D02B-9002-47F6-96EE-F0C958ADE29A}" destId="{7DED4CB8-FE33-4F95-AF86-B1DCA90CD9F5}" srcOrd="2" destOrd="0" presId="urn:microsoft.com/office/officeart/2005/8/layout/hChevron3"/>
    <dgm:cxn modelId="{01B2A2C7-098F-43A6-AE55-BB069C1C856A}" type="presParOf" srcId="{02F0D02B-9002-47F6-96EE-F0C958ADE29A}" destId="{538E4FB7-8647-4DEB-B683-8F857798AC67}" srcOrd="3" destOrd="0" presId="urn:microsoft.com/office/officeart/2005/8/layout/hChevron3"/>
    <dgm:cxn modelId="{1BEAFEB9-E02C-4631-9247-0C8B91EE0E28}" type="presParOf" srcId="{02F0D02B-9002-47F6-96EE-F0C958ADE29A}" destId="{D187C3EE-AB22-44A2-9AC4-DB23002F484E}" srcOrd="4" destOrd="0" presId="urn:microsoft.com/office/officeart/2005/8/layout/hChevron3"/>
    <dgm:cxn modelId="{9E169618-5F9E-49AE-83BE-37D2E087494F}" type="presParOf" srcId="{02F0D02B-9002-47F6-96EE-F0C958ADE29A}" destId="{B75AB8B0-93AC-45A5-8E55-BEE6EA1CD2D4}" srcOrd="5" destOrd="0" presId="urn:microsoft.com/office/officeart/2005/8/layout/hChevron3"/>
    <dgm:cxn modelId="{FA0E23C4-871D-4E91-913B-A5EAACA3B8A0}" type="presParOf" srcId="{02F0D02B-9002-47F6-96EE-F0C958ADE29A}" destId="{212E2074-AE75-49DA-985F-33430F282D5D}" srcOrd="6" destOrd="0" presId="urn:microsoft.com/office/officeart/2005/8/layout/hChevron3"/>
    <dgm:cxn modelId="{9D62651B-3308-44CE-BC01-DFBC083506F2}" type="presParOf" srcId="{02F0D02B-9002-47F6-96EE-F0C958ADE29A}" destId="{AF15187D-B153-4DDF-B4F2-96BAB96B000C}" srcOrd="7" destOrd="0" presId="urn:microsoft.com/office/officeart/2005/8/layout/hChevron3"/>
    <dgm:cxn modelId="{7D95B9D5-A536-43C0-9FEE-6305CAABD2F5}" type="presParOf" srcId="{02F0D02B-9002-47F6-96EE-F0C958ADE29A}" destId="{A6126048-0037-4E3B-A6F7-5638A6F6B46B}" srcOrd="8" destOrd="0" presId="urn:microsoft.com/office/officeart/2005/8/layout/hChevron3"/>
    <dgm:cxn modelId="{B0536C09-5EDE-45F4-B8ED-EC4BB3F7EC20}" type="presParOf" srcId="{02F0D02B-9002-47F6-96EE-F0C958ADE29A}" destId="{154111A9-30BE-4A3C-8C59-791B20B44F0C}" srcOrd="9" destOrd="0" presId="urn:microsoft.com/office/officeart/2005/8/layout/hChevron3"/>
    <dgm:cxn modelId="{69004244-C0ED-4CD3-AE57-0896195EA537}" type="presParOf" srcId="{02F0D02B-9002-47F6-96EE-F0C958ADE29A}" destId="{DA77634C-F217-414C-BF10-B3CA722A9084}"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EFD388F-D2C7-4FB2-B7F1-25C891C74B64}" type="doc">
      <dgm:prSet loTypeId="urn:microsoft.com/office/officeart/2005/8/layout/cycle1" loCatId="cycle" qsTypeId="urn:microsoft.com/office/officeart/2005/8/quickstyle/simple1" qsCatId="simple" csTypeId="urn:microsoft.com/office/officeart/2005/8/colors/accent1_1" csCatId="accent1" phldr="1"/>
      <dgm:spPr/>
      <dgm:t>
        <a:bodyPr/>
        <a:lstStyle/>
        <a:p>
          <a:endParaRPr lang="en-US"/>
        </a:p>
      </dgm:t>
    </dgm:pt>
    <dgm:pt modelId="{F64B6D24-161E-46B8-8F89-1D8E1563E1F5}">
      <dgm:prSet phldrT="[Text]"/>
      <dgm:spPr/>
      <dgm:t>
        <a:bodyPr/>
        <a:lstStyle/>
        <a:p>
          <a:pPr>
            <a:buFont typeface="+mj-lt"/>
            <a:buAutoNum type="arabicPeriod"/>
          </a:pPr>
          <a:r>
            <a:rPr lang="en-US" b="0" i="0" dirty="0"/>
            <a:t>Contact Provider</a:t>
          </a:r>
          <a:endParaRPr lang="en-US" dirty="0"/>
        </a:p>
      </dgm:t>
    </dgm:pt>
    <dgm:pt modelId="{8F8DFBB6-6C38-4CA3-A251-077F781D295A}" type="parTrans" cxnId="{614FAB39-03EE-4B40-A0EA-BC83D6F3F651}">
      <dgm:prSet/>
      <dgm:spPr/>
      <dgm:t>
        <a:bodyPr/>
        <a:lstStyle/>
        <a:p>
          <a:endParaRPr lang="en-US"/>
        </a:p>
      </dgm:t>
    </dgm:pt>
    <dgm:pt modelId="{5A0D0D3F-3AB1-470D-A575-7ACAF5EF4920}" type="sibTrans" cxnId="{614FAB39-03EE-4B40-A0EA-BC83D6F3F651}">
      <dgm:prSet/>
      <dgm:spPr/>
      <dgm:t>
        <a:bodyPr/>
        <a:lstStyle/>
        <a:p>
          <a:endParaRPr lang="en-US"/>
        </a:p>
      </dgm:t>
    </dgm:pt>
    <dgm:pt modelId="{547CEF89-9C2A-4E35-83EA-5AD36477555D}">
      <dgm:prSet/>
      <dgm:spPr/>
      <dgm:t>
        <a:bodyPr/>
        <a:lstStyle/>
        <a:p>
          <a:pPr>
            <a:buFont typeface="+mj-lt"/>
            <a:buAutoNum type="arabicPeriod"/>
          </a:pPr>
          <a:r>
            <a:rPr lang="en-US" b="0" i="0" dirty="0"/>
            <a:t>Obtain Files of Title Lists </a:t>
          </a:r>
        </a:p>
      </dgm:t>
    </dgm:pt>
    <dgm:pt modelId="{C188FCCE-F674-438D-80DA-067000C13695}" type="parTrans" cxnId="{D7C75F6A-767A-41A4-A05A-9874AF5580E5}">
      <dgm:prSet/>
      <dgm:spPr/>
      <dgm:t>
        <a:bodyPr/>
        <a:lstStyle/>
        <a:p>
          <a:endParaRPr lang="en-US"/>
        </a:p>
      </dgm:t>
    </dgm:pt>
    <dgm:pt modelId="{D31EA844-3C91-497A-90F7-6ECC16AC50B5}" type="sibTrans" cxnId="{D7C75F6A-767A-41A4-A05A-9874AF5580E5}">
      <dgm:prSet/>
      <dgm:spPr/>
      <dgm:t>
        <a:bodyPr/>
        <a:lstStyle/>
        <a:p>
          <a:endParaRPr lang="en-US"/>
        </a:p>
      </dgm:t>
    </dgm:pt>
    <dgm:pt modelId="{CCBB278C-D730-4C33-8BCC-C88C8B606588}">
      <dgm:prSet/>
      <dgm:spPr/>
      <dgm:t>
        <a:bodyPr/>
        <a:lstStyle/>
        <a:p>
          <a:pPr>
            <a:buFont typeface="+mj-lt"/>
            <a:buAutoNum type="arabicPeriod"/>
          </a:pPr>
          <a:r>
            <a:rPr lang="en-US" b="0" i="0" dirty="0" err="1"/>
            <a:t>Analyse</a:t>
          </a:r>
          <a:r>
            <a:rPr lang="en-US" b="0" i="0" dirty="0"/>
            <a:t> </a:t>
          </a:r>
        </a:p>
      </dgm:t>
    </dgm:pt>
    <dgm:pt modelId="{F0D5E0DE-549A-4DF1-AF93-406EC137EDFC}" type="parTrans" cxnId="{11F5A3A5-F2D1-411F-A83D-2D164AD92431}">
      <dgm:prSet/>
      <dgm:spPr/>
      <dgm:t>
        <a:bodyPr/>
        <a:lstStyle/>
        <a:p>
          <a:endParaRPr lang="en-US"/>
        </a:p>
      </dgm:t>
    </dgm:pt>
    <dgm:pt modelId="{B30C9A1C-B583-4438-969E-54E42275DC03}" type="sibTrans" cxnId="{11F5A3A5-F2D1-411F-A83D-2D164AD92431}">
      <dgm:prSet/>
      <dgm:spPr/>
      <dgm:t>
        <a:bodyPr/>
        <a:lstStyle/>
        <a:p>
          <a:endParaRPr lang="en-US"/>
        </a:p>
      </dgm:t>
    </dgm:pt>
    <dgm:pt modelId="{FD54CC48-27A9-46CE-8838-E5F35B4E1863}">
      <dgm:prSet/>
      <dgm:spPr/>
      <dgm:t>
        <a:bodyPr/>
        <a:lstStyle/>
        <a:p>
          <a:pPr>
            <a:buFont typeface="+mj-lt"/>
            <a:buAutoNum type="arabicPeriod"/>
          </a:pPr>
          <a:r>
            <a:rPr lang="en-US" b="0" i="0" dirty="0"/>
            <a:t>Load Content to CZ</a:t>
          </a:r>
        </a:p>
      </dgm:t>
    </dgm:pt>
    <dgm:pt modelId="{55403916-3427-4732-8306-8BE414934A7A}" type="parTrans" cxnId="{ECD6D4F8-672D-4EA2-AB9D-2A50C225C70D}">
      <dgm:prSet/>
      <dgm:spPr/>
      <dgm:t>
        <a:bodyPr/>
        <a:lstStyle/>
        <a:p>
          <a:endParaRPr lang="en-US"/>
        </a:p>
      </dgm:t>
    </dgm:pt>
    <dgm:pt modelId="{E0EDAF1C-8B08-4973-BB21-5985E5B4D13B}" type="sibTrans" cxnId="{ECD6D4F8-672D-4EA2-AB9D-2A50C225C70D}">
      <dgm:prSet/>
      <dgm:spPr/>
      <dgm:t>
        <a:bodyPr/>
        <a:lstStyle/>
        <a:p>
          <a:endParaRPr lang="en-US"/>
        </a:p>
      </dgm:t>
    </dgm:pt>
    <dgm:pt modelId="{C0244172-B208-40B0-B425-55F7F1975808}">
      <dgm:prSet/>
      <dgm:spPr/>
      <dgm:t>
        <a:bodyPr/>
        <a:lstStyle/>
        <a:p>
          <a:pPr>
            <a:buFont typeface="+mj-lt"/>
            <a:buAutoNum type="arabicPeriod"/>
          </a:pPr>
          <a:r>
            <a:rPr lang="en-US" b="0" i="0" dirty="0"/>
            <a:t>Update</a:t>
          </a:r>
        </a:p>
      </dgm:t>
    </dgm:pt>
    <dgm:pt modelId="{1BE2C0D3-DA32-4A18-B173-E59396C1D81B}" type="parTrans" cxnId="{E5728679-97F1-4452-B566-2C208F57731F}">
      <dgm:prSet/>
      <dgm:spPr/>
      <dgm:t>
        <a:bodyPr/>
        <a:lstStyle/>
        <a:p>
          <a:endParaRPr lang="en-US"/>
        </a:p>
      </dgm:t>
    </dgm:pt>
    <dgm:pt modelId="{EA419552-5AA1-4520-A18C-3631C8409F3A}" type="sibTrans" cxnId="{E5728679-97F1-4452-B566-2C208F57731F}">
      <dgm:prSet/>
      <dgm:spPr/>
      <dgm:t>
        <a:bodyPr/>
        <a:lstStyle/>
        <a:p>
          <a:endParaRPr lang="en-US"/>
        </a:p>
      </dgm:t>
    </dgm:pt>
    <dgm:pt modelId="{F63005A7-87D0-4636-9412-818C97968E37}" type="pres">
      <dgm:prSet presAssocID="{9EFD388F-D2C7-4FB2-B7F1-25C891C74B64}" presName="cycle" presStyleCnt="0">
        <dgm:presLayoutVars>
          <dgm:dir/>
          <dgm:resizeHandles val="exact"/>
        </dgm:presLayoutVars>
      </dgm:prSet>
      <dgm:spPr/>
    </dgm:pt>
    <dgm:pt modelId="{BEC0D6C1-DEA0-4EFF-9177-7D71AE17613A}" type="pres">
      <dgm:prSet presAssocID="{F64B6D24-161E-46B8-8F89-1D8E1563E1F5}" presName="dummy" presStyleCnt="0"/>
      <dgm:spPr/>
    </dgm:pt>
    <dgm:pt modelId="{4F5DB9A9-7D1C-42A8-89DF-18FE6F3AACC5}" type="pres">
      <dgm:prSet presAssocID="{F64B6D24-161E-46B8-8F89-1D8E1563E1F5}" presName="node" presStyleLbl="revTx" presStyleIdx="0" presStyleCnt="5">
        <dgm:presLayoutVars>
          <dgm:bulletEnabled val="1"/>
        </dgm:presLayoutVars>
      </dgm:prSet>
      <dgm:spPr/>
    </dgm:pt>
    <dgm:pt modelId="{E27774EE-B64F-480B-99A2-ECD3D56500D0}" type="pres">
      <dgm:prSet presAssocID="{5A0D0D3F-3AB1-470D-A575-7ACAF5EF4920}" presName="sibTrans" presStyleLbl="node1" presStyleIdx="0" presStyleCnt="5"/>
      <dgm:spPr/>
    </dgm:pt>
    <dgm:pt modelId="{DC233284-0DB1-4183-8084-AEF0CE46F2B6}" type="pres">
      <dgm:prSet presAssocID="{547CEF89-9C2A-4E35-83EA-5AD36477555D}" presName="dummy" presStyleCnt="0"/>
      <dgm:spPr/>
    </dgm:pt>
    <dgm:pt modelId="{EB31942F-E510-4F76-9186-FED8F0C5C2F1}" type="pres">
      <dgm:prSet presAssocID="{547CEF89-9C2A-4E35-83EA-5AD36477555D}" presName="node" presStyleLbl="revTx" presStyleIdx="1" presStyleCnt="5">
        <dgm:presLayoutVars>
          <dgm:bulletEnabled val="1"/>
        </dgm:presLayoutVars>
      </dgm:prSet>
      <dgm:spPr/>
    </dgm:pt>
    <dgm:pt modelId="{DAA66165-66D9-4532-935A-ED1F2340AFA5}" type="pres">
      <dgm:prSet presAssocID="{D31EA844-3C91-497A-90F7-6ECC16AC50B5}" presName="sibTrans" presStyleLbl="node1" presStyleIdx="1" presStyleCnt="5" custLinFactNeighborX="377"/>
      <dgm:spPr/>
    </dgm:pt>
    <dgm:pt modelId="{39B5B713-D815-490D-BA40-79C2B2B48601}" type="pres">
      <dgm:prSet presAssocID="{CCBB278C-D730-4C33-8BCC-C88C8B606588}" presName="dummy" presStyleCnt="0"/>
      <dgm:spPr/>
    </dgm:pt>
    <dgm:pt modelId="{6908D658-2C69-46FB-B261-E97EFE9C2183}" type="pres">
      <dgm:prSet presAssocID="{CCBB278C-D730-4C33-8BCC-C88C8B606588}" presName="node" presStyleLbl="revTx" presStyleIdx="2" presStyleCnt="5">
        <dgm:presLayoutVars>
          <dgm:bulletEnabled val="1"/>
        </dgm:presLayoutVars>
      </dgm:prSet>
      <dgm:spPr/>
    </dgm:pt>
    <dgm:pt modelId="{E6011DDF-F138-407C-96E4-DA613FA5A73D}" type="pres">
      <dgm:prSet presAssocID="{B30C9A1C-B583-4438-969E-54E42275DC03}" presName="sibTrans" presStyleLbl="node1" presStyleIdx="2" presStyleCnt="5"/>
      <dgm:spPr/>
    </dgm:pt>
    <dgm:pt modelId="{48277BB4-D62D-4A53-A9B9-0527CEC3D02B}" type="pres">
      <dgm:prSet presAssocID="{FD54CC48-27A9-46CE-8838-E5F35B4E1863}" presName="dummy" presStyleCnt="0"/>
      <dgm:spPr/>
    </dgm:pt>
    <dgm:pt modelId="{1F813289-3989-4302-A1D5-13DFB63AC0FB}" type="pres">
      <dgm:prSet presAssocID="{FD54CC48-27A9-46CE-8838-E5F35B4E1863}" presName="node" presStyleLbl="revTx" presStyleIdx="3" presStyleCnt="5">
        <dgm:presLayoutVars>
          <dgm:bulletEnabled val="1"/>
        </dgm:presLayoutVars>
      </dgm:prSet>
      <dgm:spPr/>
    </dgm:pt>
    <dgm:pt modelId="{3C0F5A5A-0404-470E-8E5A-32DA10975214}" type="pres">
      <dgm:prSet presAssocID="{E0EDAF1C-8B08-4973-BB21-5985E5B4D13B}" presName="sibTrans" presStyleLbl="node1" presStyleIdx="3" presStyleCnt="5"/>
      <dgm:spPr/>
    </dgm:pt>
    <dgm:pt modelId="{2297FDE5-FD52-435D-B134-CEE71E3B41DF}" type="pres">
      <dgm:prSet presAssocID="{C0244172-B208-40B0-B425-55F7F1975808}" presName="dummy" presStyleCnt="0"/>
      <dgm:spPr/>
    </dgm:pt>
    <dgm:pt modelId="{638DC64F-BE38-4C03-8F73-85CE16A085B0}" type="pres">
      <dgm:prSet presAssocID="{C0244172-B208-40B0-B425-55F7F1975808}" presName="node" presStyleLbl="revTx" presStyleIdx="4" presStyleCnt="5">
        <dgm:presLayoutVars>
          <dgm:bulletEnabled val="1"/>
        </dgm:presLayoutVars>
      </dgm:prSet>
      <dgm:spPr/>
    </dgm:pt>
    <dgm:pt modelId="{558A6741-BCB8-4CA0-BA34-5864608B61A6}" type="pres">
      <dgm:prSet presAssocID="{EA419552-5AA1-4520-A18C-3631C8409F3A}" presName="sibTrans" presStyleLbl="node1" presStyleIdx="4" presStyleCnt="5"/>
      <dgm:spPr/>
    </dgm:pt>
  </dgm:ptLst>
  <dgm:cxnLst>
    <dgm:cxn modelId="{B882A218-7467-44CA-BBE2-9221FBD565AF}" type="presOf" srcId="{D31EA844-3C91-497A-90F7-6ECC16AC50B5}" destId="{DAA66165-66D9-4532-935A-ED1F2340AFA5}" srcOrd="0" destOrd="0" presId="urn:microsoft.com/office/officeart/2005/8/layout/cycle1"/>
    <dgm:cxn modelId="{37262A31-E93B-412F-B6E0-D8D56F9C7BA7}" type="presOf" srcId="{FD54CC48-27A9-46CE-8838-E5F35B4E1863}" destId="{1F813289-3989-4302-A1D5-13DFB63AC0FB}" srcOrd="0" destOrd="0" presId="urn:microsoft.com/office/officeart/2005/8/layout/cycle1"/>
    <dgm:cxn modelId="{614FAB39-03EE-4B40-A0EA-BC83D6F3F651}" srcId="{9EFD388F-D2C7-4FB2-B7F1-25C891C74B64}" destId="{F64B6D24-161E-46B8-8F89-1D8E1563E1F5}" srcOrd="0" destOrd="0" parTransId="{8F8DFBB6-6C38-4CA3-A251-077F781D295A}" sibTransId="{5A0D0D3F-3AB1-470D-A575-7ACAF5EF4920}"/>
    <dgm:cxn modelId="{CA7B9C3C-AD65-4993-8AFE-425EFB908B8E}" type="presOf" srcId="{B30C9A1C-B583-4438-969E-54E42275DC03}" destId="{E6011DDF-F138-407C-96E4-DA613FA5A73D}" srcOrd="0" destOrd="0" presId="urn:microsoft.com/office/officeart/2005/8/layout/cycle1"/>
    <dgm:cxn modelId="{5904A145-F501-4B86-93D8-D5D1EA9454E5}" type="presOf" srcId="{E0EDAF1C-8B08-4973-BB21-5985E5B4D13B}" destId="{3C0F5A5A-0404-470E-8E5A-32DA10975214}" srcOrd="0" destOrd="0" presId="urn:microsoft.com/office/officeart/2005/8/layout/cycle1"/>
    <dgm:cxn modelId="{D7C75F6A-767A-41A4-A05A-9874AF5580E5}" srcId="{9EFD388F-D2C7-4FB2-B7F1-25C891C74B64}" destId="{547CEF89-9C2A-4E35-83EA-5AD36477555D}" srcOrd="1" destOrd="0" parTransId="{C188FCCE-F674-438D-80DA-067000C13695}" sibTransId="{D31EA844-3C91-497A-90F7-6ECC16AC50B5}"/>
    <dgm:cxn modelId="{ACBB8450-E871-4ED4-88DA-15DCD146CC47}" type="presOf" srcId="{EA419552-5AA1-4520-A18C-3631C8409F3A}" destId="{558A6741-BCB8-4CA0-BA34-5864608B61A6}" srcOrd="0" destOrd="0" presId="urn:microsoft.com/office/officeart/2005/8/layout/cycle1"/>
    <dgm:cxn modelId="{E5728679-97F1-4452-B566-2C208F57731F}" srcId="{9EFD388F-D2C7-4FB2-B7F1-25C891C74B64}" destId="{C0244172-B208-40B0-B425-55F7F1975808}" srcOrd="4" destOrd="0" parTransId="{1BE2C0D3-DA32-4A18-B173-E59396C1D81B}" sibTransId="{EA419552-5AA1-4520-A18C-3631C8409F3A}"/>
    <dgm:cxn modelId="{C8047180-9263-4318-AD12-6F80E0B2E760}" type="presOf" srcId="{9EFD388F-D2C7-4FB2-B7F1-25C891C74B64}" destId="{F63005A7-87D0-4636-9412-818C97968E37}" srcOrd="0" destOrd="0" presId="urn:microsoft.com/office/officeart/2005/8/layout/cycle1"/>
    <dgm:cxn modelId="{164C9C80-F385-4811-B236-25A88379173D}" type="presOf" srcId="{F64B6D24-161E-46B8-8F89-1D8E1563E1F5}" destId="{4F5DB9A9-7D1C-42A8-89DF-18FE6F3AACC5}" srcOrd="0" destOrd="0" presId="urn:microsoft.com/office/officeart/2005/8/layout/cycle1"/>
    <dgm:cxn modelId="{F74BB781-EDAD-49F6-B677-9870E4B6FF9F}" type="presOf" srcId="{547CEF89-9C2A-4E35-83EA-5AD36477555D}" destId="{EB31942F-E510-4F76-9186-FED8F0C5C2F1}" srcOrd="0" destOrd="0" presId="urn:microsoft.com/office/officeart/2005/8/layout/cycle1"/>
    <dgm:cxn modelId="{11F5A3A5-F2D1-411F-A83D-2D164AD92431}" srcId="{9EFD388F-D2C7-4FB2-B7F1-25C891C74B64}" destId="{CCBB278C-D730-4C33-8BCC-C88C8B606588}" srcOrd="2" destOrd="0" parTransId="{F0D5E0DE-549A-4DF1-AF93-406EC137EDFC}" sibTransId="{B30C9A1C-B583-4438-969E-54E42275DC03}"/>
    <dgm:cxn modelId="{CE17ABCD-AAEB-45F6-8634-7BBAB9D19106}" type="presOf" srcId="{5A0D0D3F-3AB1-470D-A575-7ACAF5EF4920}" destId="{E27774EE-B64F-480B-99A2-ECD3D56500D0}" srcOrd="0" destOrd="0" presId="urn:microsoft.com/office/officeart/2005/8/layout/cycle1"/>
    <dgm:cxn modelId="{305B9BF3-ED23-4447-8166-2115355DE941}" type="presOf" srcId="{C0244172-B208-40B0-B425-55F7F1975808}" destId="{638DC64F-BE38-4C03-8F73-85CE16A085B0}" srcOrd="0" destOrd="0" presId="urn:microsoft.com/office/officeart/2005/8/layout/cycle1"/>
    <dgm:cxn modelId="{F8CEF6F6-76B7-4F86-9C58-54422E561C88}" type="presOf" srcId="{CCBB278C-D730-4C33-8BCC-C88C8B606588}" destId="{6908D658-2C69-46FB-B261-E97EFE9C2183}" srcOrd="0" destOrd="0" presId="urn:microsoft.com/office/officeart/2005/8/layout/cycle1"/>
    <dgm:cxn modelId="{ECD6D4F8-672D-4EA2-AB9D-2A50C225C70D}" srcId="{9EFD388F-D2C7-4FB2-B7F1-25C891C74B64}" destId="{FD54CC48-27A9-46CE-8838-E5F35B4E1863}" srcOrd="3" destOrd="0" parTransId="{55403916-3427-4732-8306-8BE414934A7A}" sibTransId="{E0EDAF1C-8B08-4973-BB21-5985E5B4D13B}"/>
    <dgm:cxn modelId="{988A668A-C9D5-446A-95FD-F5D1323F7471}" type="presParOf" srcId="{F63005A7-87D0-4636-9412-818C97968E37}" destId="{BEC0D6C1-DEA0-4EFF-9177-7D71AE17613A}" srcOrd="0" destOrd="0" presId="urn:microsoft.com/office/officeart/2005/8/layout/cycle1"/>
    <dgm:cxn modelId="{04F8F06E-8DF4-4A9F-8339-DB398B702E8A}" type="presParOf" srcId="{F63005A7-87D0-4636-9412-818C97968E37}" destId="{4F5DB9A9-7D1C-42A8-89DF-18FE6F3AACC5}" srcOrd="1" destOrd="0" presId="urn:microsoft.com/office/officeart/2005/8/layout/cycle1"/>
    <dgm:cxn modelId="{E23A3AA6-1CFB-4972-9030-14B4766ABF26}" type="presParOf" srcId="{F63005A7-87D0-4636-9412-818C97968E37}" destId="{E27774EE-B64F-480B-99A2-ECD3D56500D0}" srcOrd="2" destOrd="0" presId="urn:microsoft.com/office/officeart/2005/8/layout/cycle1"/>
    <dgm:cxn modelId="{AF6D4882-E319-4641-8C3B-AA22D9379C44}" type="presParOf" srcId="{F63005A7-87D0-4636-9412-818C97968E37}" destId="{DC233284-0DB1-4183-8084-AEF0CE46F2B6}" srcOrd="3" destOrd="0" presId="urn:microsoft.com/office/officeart/2005/8/layout/cycle1"/>
    <dgm:cxn modelId="{2C7CDA54-7ADB-40B8-A6F6-DFA49F4B1C09}" type="presParOf" srcId="{F63005A7-87D0-4636-9412-818C97968E37}" destId="{EB31942F-E510-4F76-9186-FED8F0C5C2F1}" srcOrd="4" destOrd="0" presId="urn:microsoft.com/office/officeart/2005/8/layout/cycle1"/>
    <dgm:cxn modelId="{FE9DA445-A04C-46D4-9177-7AD31EFF417E}" type="presParOf" srcId="{F63005A7-87D0-4636-9412-818C97968E37}" destId="{DAA66165-66D9-4532-935A-ED1F2340AFA5}" srcOrd="5" destOrd="0" presId="urn:microsoft.com/office/officeart/2005/8/layout/cycle1"/>
    <dgm:cxn modelId="{5B2FB03A-8925-40C3-9C78-C56EBAC1658E}" type="presParOf" srcId="{F63005A7-87D0-4636-9412-818C97968E37}" destId="{39B5B713-D815-490D-BA40-79C2B2B48601}" srcOrd="6" destOrd="0" presId="urn:microsoft.com/office/officeart/2005/8/layout/cycle1"/>
    <dgm:cxn modelId="{0CF56C6F-10A5-42E7-96F8-B20F0B424409}" type="presParOf" srcId="{F63005A7-87D0-4636-9412-818C97968E37}" destId="{6908D658-2C69-46FB-B261-E97EFE9C2183}" srcOrd="7" destOrd="0" presId="urn:microsoft.com/office/officeart/2005/8/layout/cycle1"/>
    <dgm:cxn modelId="{22B793CE-272A-4619-8564-5E89AD546007}" type="presParOf" srcId="{F63005A7-87D0-4636-9412-818C97968E37}" destId="{E6011DDF-F138-407C-96E4-DA613FA5A73D}" srcOrd="8" destOrd="0" presId="urn:microsoft.com/office/officeart/2005/8/layout/cycle1"/>
    <dgm:cxn modelId="{D5C558B7-8098-4F17-A3D2-43914D9DDD78}" type="presParOf" srcId="{F63005A7-87D0-4636-9412-818C97968E37}" destId="{48277BB4-D62D-4A53-A9B9-0527CEC3D02B}" srcOrd="9" destOrd="0" presId="urn:microsoft.com/office/officeart/2005/8/layout/cycle1"/>
    <dgm:cxn modelId="{66E13A2C-BB60-447E-A893-7CE1F36C5DEA}" type="presParOf" srcId="{F63005A7-87D0-4636-9412-818C97968E37}" destId="{1F813289-3989-4302-A1D5-13DFB63AC0FB}" srcOrd="10" destOrd="0" presId="urn:microsoft.com/office/officeart/2005/8/layout/cycle1"/>
    <dgm:cxn modelId="{418363F5-DC5D-4030-B2EB-721E386B09B6}" type="presParOf" srcId="{F63005A7-87D0-4636-9412-818C97968E37}" destId="{3C0F5A5A-0404-470E-8E5A-32DA10975214}" srcOrd="11" destOrd="0" presId="urn:microsoft.com/office/officeart/2005/8/layout/cycle1"/>
    <dgm:cxn modelId="{6DB466B7-09FD-4064-BDC2-86AD77BE966B}" type="presParOf" srcId="{F63005A7-87D0-4636-9412-818C97968E37}" destId="{2297FDE5-FD52-435D-B134-CEE71E3B41DF}" srcOrd="12" destOrd="0" presId="urn:microsoft.com/office/officeart/2005/8/layout/cycle1"/>
    <dgm:cxn modelId="{8F2630E1-CC06-4C3B-A8CD-5B30C00AA446}" type="presParOf" srcId="{F63005A7-87D0-4636-9412-818C97968E37}" destId="{638DC64F-BE38-4C03-8F73-85CE16A085B0}" srcOrd="13" destOrd="0" presId="urn:microsoft.com/office/officeart/2005/8/layout/cycle1"/>
    <dgm:cxn modelId="{CBECF2F8-6946-411B-BEAD-8145D878F5BC}" type="presParOf" srcId="{F63005A7-87D0-4636-9412-818C97968E37}" destId="{558A6741-BCB8-4CA0-BA34-5864608B61A6}" srcOrd="14" destOrd="0" presId="urn:microsoft.com/office/officeart/2005/8/layout/cycle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1771CD-4F48-4AD7-A209-16FCAA17FC0D}" type="doc">
      <dgm:prSet loTypeId="urn:microsoft.com/office/officeart/2005/8/layout/hProcess9" loCatId="process" qsTypeId="urn:microsoft.com/office/officeart/2005/8/quickstyle/simple1" qsCatId="simple" csTypeId="urn:microsoft.com/office/officeart/2005/8/colors/accent0_2" csCatId="mainScheme" phldr="1"/>
      <dgm:spPr/>
    </dgm:pt>
    <dgm:pt modelId="{4138A3FC-BFB1-49BC-ABB6-FBE748531C27}">
      <dgm:prSet phldrT="[Text]"/>
      <dgm:spPr/>
      <dgm:t>
        <a:bodyPr/>
        <a:lstStyle/>
        <a:p>
          <a:r>
            <a:rPr lang="en-US" dirty="0"/>
            <a:t>Development Partners on Testing Environment</a:t>
          </a:r>
          <a:br>
            <a:rPr lang="en-US" dirty="0"/>
          </a:br>
          <a:r>
            <a:rPr lang="en-US" dirty="0"/>
            <a:t>2019 Q3</a:t>
          </a:r>
        </a:p>
      </dgm:t>
    </dgm:pt>
    <dgm:pt modelId="{C6F78868-BAE8-4D22-BC84-F3E7D257D356}" type="parTrans" cxnId="{DEA4C82B-6FB6-42A0-AB66-EF14A7C1FCFB}">
      <dgm:prSet/>
      <dgm:spPr/>
      <dgm:t>
        <a:bodyPr/>
        <a:lstStyle/>
        <a:p>
          <a:endParaRPr lang="en-US"/>
        </a:p>
      </dgm:t>
    </dgm:pt>
    <dgm:pt modelId="{63CB5F08-FB78-413F-849B-72C6A2D065CF}" type="sibTrans" cxnId="{DEA4C82B-6FB6-42A0-AB66-EF14A7C1FCFB}">
      <dgm:prSet/>
      <dgm:spPr/>
      <dgm:t>
        <a:bodyPr/>
        <a:lstStyle/>
        <a:p>
          <a:endParaRPr lang="en-US"/>
        </a:p>
      </dgm:t>
    </dgm:pt>
    <dgm:pt modelId="{CDDD0216-22DF-497F-AE69-4E8585B37F74}">
      <dgm:prSet phldrT="[Text]"/>
      <dgm:spPr/>
      <dgm:t>
        <a:bodyPr/>
        <a:lstStyle/>
        <a:p>
          <a:r>
            <a:rPr lang="en-US" dirty="0"/>
            <a:t>Development Partners on Production Environment </a:t>
          </a:r>
          <a:br>
            <a:rPr lang="en-US" dirty="0"/>
          </a:br>
          <a:r>
            <a:rPr lang="en-US" dirty="0"/>
            <a:t>2019 Q4</a:t>
          </a:r>
        </a:p>
      </dgm:t>
    </dgm:pt>
    <dgm:pt modelId="{D4A6816E-6E15-4A83-93CC-ED8A5305CAF1}" type="parTrans" cxnId="{B30CE031-F280-4FD4-B505-D7C2359801EE}">
      <dgm:prSet/>
      <dgm:spPr/>
      <dgm:t>
        <a:bodyPr/>
        <a:lstStyle/>
        <a:p>
          <a:endParaRPr lang="en-US"/>
        </a:p>
      </dgm:t>
    </dgm:pt>
    <dgm:pt modelId="{D0A5ED39-0E32-48EA-9E10-5EB9409BE154}" type="sibTrans" cxnId="{B30CE031-F280-4FD4-B505-D7C2359801EE}">
      <dgm:prSet/>
      <dgm:spPr/>
      <dgm:t>
        <a:bodyPr/>
        <a:lstStyle/>
        <a:p>
          <a:endParaRPr lang="en-US"/>
        </a:p>
      </dgm:t>
    </dgm:pt>
    <dgm:pt modelId="{ED6D24FD-12A6-42CD-8905-88699790DE54}">
      <dgm:prSet phldrT="[Text]"/>
      <dgm:spPr/>
      <dgm:t>
        <a:bodyPr/>
        <a:lstStyle/>
        <a:p>
          <a:r>
            <a:rPr lang="en-US" b="0" dirty="0"/>
            <a:t>Development Complete</a:t>
          </a:r>
          <a:br>
            <a:rPr lang="en-US" b="0" dirty="0"/>
          </a:br>
          <a:r>
            <a:rPr lang="en-US" b="0" dirty="0"/>
            <a:t>2019 Q2</a:t>
          </a:r>
        </a:p>
      </dgm:t>
    </dgm:pt>
    <dgm:pt modelId="{05A01303-F699-414A-A588-8F44303BA462}" type="sibTrans" cxnId="{1501FB93-6043-45DD-BFE9-19DCB567586A}">
      <dgm:prSet/>
      <dgm:spPr/>
      <dgm:t>
        <a:bodyPr/>
        <a:lstStyle/>
        <a:p>
          <a:endParaRPr lang="en-US"/>
        </a:p>
      </dgm:t>
    </dgm:pt>
    <dgm:pt modelId="{526C69BF-A6C7-4D61-B8F8-1FDBBEDC1444}" type="parTrans" cxnId="{1501FB93-6043-45DD-BFE9-19DCB567586A}">
      <dgm:prSet/>
      <dgm:spPr/>
      <dgm:t>
        <a:bodyPr/>
        <a:lstStyle/>
        <a:p>
          <a:endParaRPr lang="en-US"/>
        </a:p>
      </dgm:t>
    </dgm:pt>
    <dgm:pt modelId="{F53853A2-D929-4C7A-B7B0-881DD0E550A4}">
      <dgm:prSet phldrT="[Text]"/>
      <dgm:spPr/>
      <dgm:t>
        <a:bodyPr/>
        <a:lstStyle/>
        <a:p>
          <a:r>
            <a:rPr lang="en-US" dirty="0"/>
            <a:t>5 Providers on Production Environment </a:t>
          </a:r>
          <a:br>
            <a:rPr lang="en-US" dirty="0"/>
          </a:br>
          <a:r>
            <a:rPr lang="en-US" dirty="0"/>
            <a:t>2020 H1</a:t>
          </a:r>
        </a:p>
      </dgm:t>
    </dgm:pt>
    <dgm:pt modelId="{26F63F3C-D999-4DB5-9B88-78B9468EB9DB}" type="parTrans" cxnId="{EDB74E2B-1D3C-4C89-8FEF-66EFCF57D5AA}">
      <dgm:prSet/>
      <dgm:spPr/>
      <dgm:t>
        <a:bodyPr/>
        <a:lstStyle/>
        <a:p>
          <a:endParaRPr lang="en-US"/>
        </a:p>
      </dgm:t>
    </dgm:pt>
    <dgm:pt modelId="{7BD483D6-4A79-45E4-81C1-5CAA396A1A54}" type="sibTrans" cxnId="{EDB74E2B-1D3C-4C89-8FEF-66EFCF57D5AA}">
      <dgm:prSet/>
      <dgm:spPr/>
      <dgm:t>
        <a:bodyPr/>
        <a:lstStyle/>
        <a:p>
          <a:endParaRPr lang="en-US"/>
        </a:p>
      </dgm:t>
    </dgm:pt>
    <dgm:pt modelId="{DF7A8C35-A09B-41EA-90B1-236F06079B0D}" type="pres">
      <dgm:prSet presAssocID="{781771CD-4F48-4AD7-A209-16FCAA17FC0D}" presName="CompostProcess" presStyleCnt="0">
        <dgm:presLayoutVars>
          <dgm:dir/>
          <dgm:resizeHandles val="exact"/>
        </dgm:presLayoutVars>
      </dgm:prSet>
      <dgm:spPr/>
    </dgm:pt>
    <dgm:pt modelId="{13A78F86-D7E3-4D43-BDA3-A4F2E7B9D947}" type="pres">
      <dgm:prSet presAssocID="{781771CD-4F48-4AD7-A209-16FCAA17FC0D}" presName="arrow" presStyleLbl="bgShp" presStyleIdx="0" presStyleCnt="1" custLinFactNeighborX="-3221"/>
      <dgm:spPr>
        <a:solidFill>
          <a:srgbClr val="DCF1EC"/>
        </a:solidFill>
      </dgm:spPr>
    </dgm:pt>
    <dgm:pt modelId="{0D0E6BB7-55AA-4252-8DAE-05EC77B23B5A}" type="pres">
      <dgm:prSet presAssocID="{781771CD-4F48-4AD7-A209-16FCAA17FC0D}" presName="linearProcess" presStyleCnt="0"/>
      <dgm:spPr/>
    </dgm:pt>
    <dgm:pt modelId="{71836A1E-08D1-4AE4-ACD9-DFF196D1C6D2}" type="pres">
      <dgm:prSet presAssocID="{ED6D24FD-12A6-42CD-8905-88699790DE54}" presName="textNode" presStyleLbl="node1" presStyleIdx="0" presStyleCnt="4">
        <dgm:presLayoutVars>
          <dgm:bulletEnabled val="1"/>
        </dgm:presLayoutVars>
      </dgm:prSet>
      <dgm:spPr/>
    </dgm:pt>
    <dgm:pt modelId="{8E12467A-F397-455C-8897-17BE369E2C04}" type="pres">
      <dgm:prSet presAssocID="{05A01303-F699-414A-A588-8F44303BA462}" presName="sibTrans" presStyleCnt="0"/>
      <dgm:spPr/>
    </dgm:pt>
    <dgm:pt modelId="{03897F06-E4E0-4055-9772-D8013B4375C9}" type="pres">
      <dgm:prSet presAssocID="{4138A3FC-BFB1-49BC-ABB6-FBE748531C27}" presName="textNode" presStyleLbl="node1" presStyleIdx="1" presStyleCnt="4">
        <dgm:presLayoutVars>
          <dgm:bulletEnabled val="1"/>
        </dgm:presLayoutVars>
      </dgm:prSet>
      <dgm:spPr/>
    </dgm:pt>
    <dgm:pt modelId="{669B6D42-BE99-4AE4-AF16-8E8E4949E588}" type="pres">
      <dgm:prSet presAssocID="{63CB5F08-FB78-413F-849B-72C6A2D065CF}" presName="sibTrans" presStyleCnt="0"/>
      <dgm:spPr/>
    </dgm:pt>
    <dgm:pt modelId="{483E7A04-5939-4415-A078-0B0574BB6791}" type="pres">
      <dgm:prSet presAssocID="{CDDD0216-22DF-497F-AE69-4E8585B37F74}" presName="textNode" presStyleLbl="node1" presStyleIdx="2" presStyleCnt="4">
        <dgm:presLayoutVars>
          <dgm:bulletEnabled val="1"/>
        </dgm:presLayoutVars>
      </dgm:prSet>
      <dgm:spPr/>
    </dgm:pt>
    <dgm:pt modelId="{85021136-D45E-45B8-A8B5-F0E6B954D869}" type="pres">
      <dgm:prSet presAssocID="{D0A5ED39-0E32-48EA-9E10-5EB9409BE154}" presName="sibTrans" presStyleCnt="0"/>
      <dgm:spPr/>
    </dgm:pt>
    <dgm:pt modelId="{2BDDE4C3-F9CA-4E80-813A-E346BD5D2608}" type="pres">
      <dgm:prSet presAssocID="{F53853A2-D929-4C7A-B7B0-881DD0E550A4}" presName="textNode" presStyleLbl="node1" presStyleIdx="3" presStyleCnt="4">
        <dgm:presLayoutVars>
          <dgm:bulletEnabled val="1"/>
        </dgm:presLayoutVars>
      </dgm:prSet>
      <dgm:spPr/>
    </dgm:pt>
  </dgm:ptLst>
  <dgm:cxnLst>
    <dgm:cxn modelId="{04852808-5DAF-41B9-AFED-6693C21D9518}" type="presOf" srcId="{ED6D24FD-12A6-42CD-8905-88699790DE54}" destId="{71836A1E-08D1-4AE4-ACD9-DFF196D1C6D2}" srcOrd="0" destOrd="0" presId="urn:microsoft.com/office/officeart/2005/8/layout/hProcess9"/>
    <dgm:cxn modelId="{6F663519-00C3-401B-8960-5FFE81D2FA58}" type="presOf" srcId="{CDDD0216-22DF-497F-AE69-4E8585B37F74}" destId="{483E7A04-5939-4415-A078-0B0574BB6791}" srcOrd="0" destOrd="0" presId="urn:microsoft.com/office/officeart/2005/8/layout/hProcess9"/>
    <dgm:cxn modelId="{EDB74E2B-1D3C-4C89-8FEF-66EFCF57D5AA}" srcId="{781771CD-4F48-4AD7-A209-16FCAA17FC0D}" destId="{F53853A2-D929-4C7A-B7B0-881DD0E550A4}" srcOrd="3" destOrd="0" parTransId="{26F63F3C-D999-4DB5-9B88-78B9468EB9DB}" sibTransId="{7BD483D6-4A79-45E4-81C1-5CAA396A1A54}"/>
    <dgm:cxn modelId="{DEA4C82B-6FB6-42A0-AB66-EF14A7C1FCFB}" srcId="{781771CD-4F48-4AD7-A209-16FCAA17FC0D}" destId="{4138A3FC-BFB1-49BC-ABB6-FBE748531C27}" srcOrd="1" destOrd="0" parTransId="{C6F78868-BAE8-4D22-BC84-F3E7D257D356}" sibTransId="{63CB5F08-FB78-413F-849B-72C6A2D065CF}"/>
    <dgm:cxn modelId="{B30CE031-F280-4FD4-B505-D7C2359801EE}" srcId="{781771CD-4F48-4AD7-A209-16FCAA17FC0D}" destId="{CDDD0216-22DF-497F-AE69-4E8585B37F74}" srcOrd="2" destOrd="0" parTransId="{D4A6816E-6E15-4A83-93CC-ED8A5305CAF1}" sibTransId="{D0A5ED39-0E32-48EA-9E10-5EB9409BE154}"/>
    <dgm:cxn modelId="{8EF9806B-BB71-497F-9128-7023E18478FC}" type="presOf" srcId="{4138A3FC-BFB1-49BC-ABB6-FBE748531C27}" destId="{03897F06-E4E0-4055-9772-D8013B4375C9}" srcOrd="0" destOrd="0" presId="urn:microsoft.com/office/officeart/2005/8/layout/hProcess9"/>
    <dgm:cxn modelId="{7F2EDD89-D907-4A21-871F-E028C9027BEB}" type="presOf" srcId="{781771CD-4F48-4AD7-A209-16FCAA17FC0D}" destId="{DF7A8C35-A09B-41EA-90B1-236F06079B0D}" srcOrd="0" destOrd="0" presId="urn:microsoft.com/office/officeart/2005/8/layout/hProcess9"/>
    <dgm:cxn modelId="{1501FB93-6043-45DD-BFE9-19DCB567586A}" srcId="{781771CD-4F48-4AD7-A209-16FCAA17FC0D}" destId="{ED6D24FD-12A6-42CD-8905-88699790DE54}" srcOrd="0" destOrd="0" parTransId="{526C69BF-A6C7-4D61-B8F8-1FDBBEDC1444}" sibTransId="{05A01303-F699-414A-A588-8F44303BA462}"/>
    <dgm:cxn modelId="{6537B7E6-9137-4C14-9BC4-C32DD923BEF4}" type="presOf" srcId="{F53853A2-D929-4C7A-B7B0-881DD0E550A4}" destId="{2BDDE4C3-F9CA-4E80-813A-E346BD5D2608}" srcOrd="0" destOrd="0" presId="urn:microsoft.com/office/officeart/2005/8/layout/hProcess9"/>
    <dgm:cxn modelId="{15164298-EB52-4B00-AFE9-82B84F612D16}" type="presParOf" srcId="{DF7A8C35-A09B-41EA-90B1-236F06079B0D}" destId="{13A78F86-D7E3-4D43-BDA3-A4F2E7B9D947}" srcOrd="0" destOrd="0" presId="urn:microsoft.com/office/officeart/2005/8/layout/hProcess9"/>
    <dgm:cxn modelId="{85348B41-9879-4CB5-9FE2-172D79FADD2A}" type="presParOf" srcId="{DF7A8C35-A09B-41EA-90B1-236F06079B0D}" destId="{0D0E6BB7-55AA-4252-8DAE-05EC77B23B5A}" srcOrd="1" destOrd="0" presId="urn:microsoft.com/office/officeart/2005/8/layout/hProcess9"/>
    <dgm:cxn modelId="{07A8D0A7-5DB4-4E63-BD7E-2735A3AC9569}" type="presParOf" srcId="{0D0E6BB7-55AA-4252-8DAE-05EC77B23B5A}" destId="{71836A1E-08D1-4AE4-ACD9-DFF196D1C6D2}" srcOrd="0" destOrd="0" presId="urn:microsoft.com/office/officeart/2005/8/layout/hProcess9"/>
    <dgm:cxn modelId="{E8DDF4AA-D0D3-4DE1-BC13-54BEC8FD6E17}" type="presParOf" srcId="{0D0E6BB7-55AA-4252-8DAE-05EC77B23B5A}" destId="{8E12467A-F397-455C-8897-17BE369E2C04}" srcOrd="1" destOrd="0" presId="urn:microsoft.com/office/officeart/2005/8/layout/hProcess9"/>
    <dgm:cxn modelId="{3A2CD8DD-C2ED-44A2-9BA3-B0A4CCDD9439}" type="presParOf" srcId="{0D0E6BB7-55AA-4252-8DAE-05EC77B23B5A}" destId="{03897F06-E4E0-4055-9772-D8013B4375C9}" srcOrd="2" destOrd="0" presId="urn:microsoft.com/office/officeart/2005/8/layout/hProcess9"/>
    <dgm:cxn modelId="{B352029B-8708-4615-AD59-21252E8833E1}" type="presParOf" srcId="{0D0E6BB7-55AA-4252-8DAE-05EC77B23B5A}" destId="{669B6D42-BE99-4AE4-AF16-8E8E4949E588}" srcOrd="3" destOrd="0" presId="urn:microsoft.com/office/officeart/2005/8/layout/hProcess9"/>
    <dgm:cxn modelId="{CD7959EA-AAE2-4832-8F65-299FA983F925}" type="presParOf" srcId="{0D0E6BB7-55AA-4252-8DAE-05EC77B23B5A}" destId="{483E7A04-5939-4415-A078-0B0574BB6791}" srcOrd="4" destOrd="0" presId="urn:microsoft.com/office/officeart/2005/8/layout/hProcess9"/>
    <dgm:cxn modelId="{FB4E229E-6F99-4CFC-9546-54836C18CC2C}" type="presParOf" srcId="{0D0E6BB7-55AA-4252-8DAE-05EC77B23B5A}" destId="{85021136-D45E-45B8-A8B5-F0E6B954D869}" srcOrd="5" destOrd="0" presId="urn:microsoft.com/office/officeart/2005/8/layout/hProcess9"/>
    <dgm:cxn modelId="{257787BE-EC37-47F1-89D6-40193D6DDC26}" type="presParOf" srcId="{0D0E6BB7-55AA-4252-8DAE-05EC77B23B5A}" destId="{2BDDE4C3-F9CA-4E80-813A-E346BD5D260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B40ABC-FDD4-41C8-9471-5853B7452A5D}">
      <dsp:nvSpPr>
        <dsp:cNvPr id="0" name=""/>
        <dsp:cNvSpPr/>
      </dsp:nvSpPr>
      <dsp:spPr>
        <a:xfrm>
          <a:off x="3108" y="260521"/>
          <a:ext cx="1516459" cy="271045"/>
        </a:xfrm>
        <a:prstGeom prst="homePlate">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Q2 2019</a:t>
          </a:r>
        </a:p>
      </dsp:txBody>
      <dsp:txXfrm>
        <a:off x="3108" y="260521"/>
        <a:ext cx="1448698" cy="271045"/>
      </dsp:txXfrm>
    </dsp:sp>
    <dsp:sp modelId="{7DED4CB8-FE33-4F95-AF86-B1DCA90CD9F5}">
      <dsp:nvSpPr>
        <dsp:cNvPr id="0" name=""/>
        <dsp:cNvSpPr/>
      </dsp:nvSpPr>
      <dsp:spPr>
        <a:xfrm>
          <a:off x="1216275" y="260521"/>
          <a:ext cx="1516459" cy="271045"/>
        </a:xfrm>
        <a:prstGeom prst="chevron">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Q3 2019</a:t>
          </a:r>
        </a:p>
      </dsp:txBody>
      <dsp:txXfrm>
        <a:off x="1351798" y="260521"/>
        <a:ext cx="1245414" cy="271045"/>
      </dsp:txXfrm>
    </dsp:sp>
    <dsp:sp modelId="{D187C3EE-AB22-44A2-9AC4-DB23002F484E}">
      <dsp:nvSpPr>
        <dsp:cNvPr id="0" name=""/>
        <dsp:cNvSpPr/>
      </dsp:nvSpPr>
      <dsp:spPr>
        <a:xfrm>
          <a:off x="2429442" y="260521"/>
          <a:ext cx="1516459" cy="271045"/>
        </a:xfrm>
        <a:prstGeom prst="chevron">
          <a:avLst/>
        </a:prstGeom>
        <a:solidFill>
          <a:schemeClr val="accent2">
            <a:lumMod val="60000"/>
            <a:lumOff val="40000"/>
            <a:alpha val="89804"/>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cs typeface="Calibri" panose="020F0502020204030204" pitchFamily="34" charset="0"/>
            </a:rPr>
            <a:t>Q4 2019</a:t>
          </a:r>
        </a:p>
      </dsp:txBody>
      <dsp:txXfrm>
        <a:off x="2564965" y="260521"/>
        <a:ext cx="1245414" cy="271045"/>
      </dsp:txXfrm>
    </dsp:sp>
    <dsp:sp modelId="{212E2074-AE75-49DA-985F-33430F282D5D}">
      <dsp:nvSpPr>
        <dsp:cNvPr id="0" name=""/>
        <dsp:cNvSpPr/>
      </dsp:nvSpPr>
      <dsp:spPr>
        <a:xfrm>
          <a:off x="3642610" y="251546"/>
          <a:ext cx="1516459" cy="288994"/>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Q1 2020	</a:t>
          </a:r>
        </a:p>
      </dsp:txBody>
      <dsp:txXfrm>
        <a:off x="3787107" y="251546"/>
        <a:ext cx="1227465" cy="288994"/>
      </dsp:txXfrm>
    </dsp:sp>
    <dsp:sp modelId="{A6126048-0037-4E3B-A6F7-5638A6F6B46B}">
      <dsp:nvSpPr>
        <dsp:cNvPr id="0" name=""/>
        <dsp:cNvSpPr/>
      </dsp:nvSpPr>
      <dsp:spPr>
        <a:xfrm>
          <a:off x="4855777" y="250934"/>
          <a:ext cx="1516459" cy="290219"/>
        </a:xfrm>
        <a:prstGeom prst="chevron">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Q2 2020</a:t>
          </a:r>
        </a:p>
      </dsp:txBody>
      <dsp:txXfrm>
        <a:off x="5000887" y="250934"/>
        <a:ext cx="1226240" cy="290219"/>
      </dsp:txXfrm>
    </dsp:sp>
    <dsp:sp modelId="{DA77634C-F217-414C-BF10-B3CA722A9084}">
      <dsp:nvSpPr>
        <dsp:cNvPr id="0" name=""/>
        <dsp:cNvSpPr/>
      </dsp:nvSpPr>
      <dsp:spPr>
        <a:xfrm>
          <a:off x="6068944" y="252044"/>
          <a:ext cx="1244103" cy="287999"/>
        </a:xfrm>
        <a:prstGeom prst="chevron">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Q3 2020</a:t>
          </a:r>
        </a:p>
      </dsp:txBody>
      <dsp:txXfrm>
        <a:off x="6212944" y="252044"/>
        <a:ext cx="956104" cy="2879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5DB9A9-7D1C-42A8-89DF-18FE6F3AACC5}">
      <dsp:nvSpPr>
        <dsp:cNvPr id="0" name=""/>
        <dsp:cNvSpPr/>
      </dsp:nvSpPr>
      <dsp:spPr>
        <a:xfrm>
          <a:off x="2878105" y="28423"/>
          <a:ext cx="984879" cy="984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mj-lt"/>
            <a:buNone/>
          </a:pPr>
          <a:r>
            <a:rPr lang="en-US" sz="1900" b="0" i="0" kern="1200" dirty="0"/>
            <a:t>Contact Provider</a:t>
          </a:r>
          <a:endParaRPr lang="en-US" sz="1900" kern="1200" dirty="0"/>
        </a:p>
      </dsp:txBody>
      <dsp:txXfrm>
        <a:off x="2878105" y="28423"/>
        <a:ext cx="984879" cy="984879"/>
      </dsp:txXfrm>
    </dsp:sp>
    <dsp:sp modelId="{E27774EE-B64F-480B-99A2-ECD3D56500D0}">
      <dsp:nvSpPr>
        <dsp:cNvPr id="0" name=""/>
        <dsp:cNvSpPr/>
      </dsp:nvSpPr>
      <dsp:spPr>
        <a:xfrm>
          <a:off x="559555" y="-280"/>
          <a:ext cx="3694809" cy="3694809"/>
        </a:xfrm>
        <a:prstGeom prst="circularArrow">
          <a:avLst>
            <a:gd name="adj1" fmla="val 5198"/>
            <a:gd name="adj2" fmla="val 335746"/>
            <a:gd name="adj3" fmla="val 21293920"/>
            <a:gd name="adj4" fmla="val 19765644"/>
            <a:gd name="adj5" fmla="val 6064"/>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31942F-E510-4F76-9186-FED8F0C5C2F1}">
      <dsp:nvSpPr>
        <dsp:cNvPr id="0" name=""/>
        <dsp:cNvSpPr/>
      </dsp:nvSpPr>
      <dsp:spPr>
        <a:xfrm>
          <a:off x="3473634" y="1861271"/>
          <a:ext cx="984879" cy="984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mj-lt"/>
            <a:buNone/>
          </a:pPr>
          <a:r>
            <a:rPr lang="en-US" sz="1900" b="0" i="0" kern="1200" dirty="0"/>
            <a:t>Obtain Files of Title Lists </a:t>
          </a:r>
        </a:p>
      </dsp:txBody>
      <dsp:txXfrm>
        <a:off x="3473634" y="1861271"/>
        <a:ext cx="984879" cy="984879"/>
      </dsp:txXfrm>
    </dsp:sp>
    <dsp:sp modelId="{DAA66165-66D9-4532-935A-ED1F2340AFA5}">
      <dsp:nvSpPr>
        <dsp:cNvPr id="0" name=""/>
        <dsp:cNvSpPr/>
      </dsp:nvSpPr>
      <dsp:spPr>
        <a:xfrm>
          <a:off x="573485" y="-280"/>
          <a:ext cx="3694809" cy="3694809"/>
        </a:xfrm>
        <a:prstGeom prst="circularArrow">
          <a:avLst>
            <a:gd name="adj1" fmla="val 5198"/>
            <a:gd name="adj2" fmla="val 335746"/>
            <a:gd name="adj3" fmla="val 4015401"/>
            <a:gd name="adj4" fmla="val 2252787"/>
            <a:gd name="adj5" fmla="val 6064"/>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08D658-2C69-46FB-B261-E97EFE9C2183}">
      <dsp:nvSpPr>
        <dsp:cNvPr id="0" name=""/>
        <dsp:cNvSpPr/>
      </dsp:nvSpPr>
      <dsp:spPr>
        <a:xfrm>
          <a:off x="1914520" y="2994033"/>
          <a:ext cx="984879" cy="984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mj-lt"/>
            <a:buNone/>
          </a:pPr>
          <a:r>
            <a:rPr lang="en-US" sz="1900" b="0" i="0" kern="1200" dirty="0" err="1"/>
            <a:t>Analyse</a:t>
          </a:r>
          <a:r>
            <a:rPr lang="en-US" sz="1900" b="0" i="0" kern="1200" dirty="0"/>
            <a:t> </a:t>
          </a:r>
        </a:p>
      </dsp:txBody>
      <dsp:txXfrm>
        <a:off x="1914520" y="2994033"/>
        <a:ext cx="984879" cy="984879"/>
      </dsp:txXfrm>
    </dsp:sp>
    <dsp:sp modelId="{E6011DDF-F138-407C-96E4-DA613FA5A73D}">
      <dsp:nvSpPr>
        <dsp:cNvPr id="0" name=""/>
        <dsp:cNvSpPr/>
      </dsp:nvSpPr>
      <dsp:spPr>
        <a:xfrm>
          <a:off x="559555" y="-280"/>
          <a:ext cx="3694809" cy="3694809"/>
        </a:xfrm>
        <a:prstGeom prst="circularArrow">
          <a:avLst>
            <a:gd name="adj1" fmla="val 5198"/>
            <a:gd name="adj2" fmla="val 335746"/>
            <a:gd name="adj3" fmla="val 8211467"/>
            <a:gd name="adj4" fmla="val 6448852"/>
            <a:gd name="adj5" fmla="val 6064"/>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813289-3989-4302-A1D5-13DFB63AC0FB}">
      <dsp:nvSpPr>
        <dsp:cNvPr id="0" name=""/>
        <dsp:cNvSpPr/>
      </dsp:nvSpPr>
      <dsp:spPr>
        <a:xfrm>
          <a:off x="355407" y="1861271"/>
          <a:ext cx="984879" cy="984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mj-lt"/>
            <a:buNone/>
          </a:pPr>
          <a:r>
            <a:rPr lang="en-US" sz="1900" b="0" i="0" kern="1200" dirty="0"/>
            <a:t>Load Content to CZ</a:t>
          </a:r>
        </a:p>
      </dsp:txBody>
      <dsp:txXfrm>
        <a:off x="355407" y="1861271"/>
        <a:ext cx="984879" cy="984879"/>
      </dsp:txXfrm>
    </dsp:sp>
    <dsp:sp modelId="{3C0F5A5A-0404-470E-8E5A-32DA10975214}">
      <dsp:nvSpPr>
        <dsp:cNvPr id="0" name=""/>
        <dsp:cNvSpPr/>
      </dsp:nvSpPr>
      <dsp:spPr>
        <a:xfrm>
          <a:off x="559555" y="-280"/>
          <a:ext cx="3694809" cy="3694809"/>
        </a:xfrm>
        <a:prstGeom prst="circularArrow">
          <a:avLst>
            <a:gd name="adj1" fmla="val 5198"/>
            <a:gd name="adj2" fmla="val 335746"/>
            <a:gd name="adj3" fmla="val 12298609"/>
            <a:gd name="adj4" fmla="val 10770333"/>
            <a:gd name="adj5" fmla="val 6064"/>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DC64F-BE38-4C03-8F73-85CE16A085B0}">
      <dsp:nvSpPr>
        <dsp:cNvPr id="0" name=""/>
        <dsp:cNvSpPr/>
      </dsp:nvSpPr>
      <dsp:spPr>
        <a:xfrm>
          <a:off x="950935" y="28423"/>
          <a:ext cx="984879" cy="9848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Font typeface="+mj-lt"/>
            <a:buNone/>
          </a:pPr>
          <a:r>
            <a:rPr lang="en-US" sz="1900" b="0" i="0" kern="1200" dirty="0"/>
            <a:t>Update</a:t>
          </a:r>
        </a:p>
      </dsp:txBody>
      <dsp:txXfrm>
        <a:off x="950935" y="28423"/>
        <a:ext cx="984879" cy="984879"/>
      </dsp:txXfrm>
    </dsp:sp>
    <dsp:sp modelId="{558A6741-BCB8-4CA0-BA34-5864608B61A6}">
      <dsp:nvSpPr>
        <dsp:cNvPr id="0" name=""/>
        <dsp:cNvSpPr/>
      </dsp:nvSpPr>
      <dsp:spPr>
        <a:xfrm>
          <a:off x="559555" y="-280"/>
          <a:ext cx="3694809" cy="3694809"/>
        </a:xfrm>
        <a:prstGeom prst="circularArrow">
          <a:avLst>
            <a:gd name="adj1" fmla="val 5198"/>
            <a:gd name="adj2" fmla="val 335746"/>
            <a:gd name="adj3" fmla="val 16866388"/>
            <a:gd name="adj4" fmla="val 15197866"/>
            <a:gd name="adj5" fmla="val 6064"/>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78F86-D7E3-4D43-BDA3-A4F2E7B9D947}">
      <dsp:nvSpPr>
        <dsp:cNvPr id="0" name=""/>
        <dsp:cNvSpPr/>
      </dsp:nvSpPr>
      <dsp:spPr>
        <a:xfrm>
          <a:off x="373775" y="0"/>
          <a:ext cx="6671541" cy="3456384"/>
        </a:xfrm>
        <a:prstGeom prst="rightArrow">
          <a:avLst/>
        </a:prstGeom>
        <a:solidFill>
          <a:srgbClr val="DCF1EC"/>
        </a:solidFill>
        <a:ln>
          <a:noFill/>
        </a:ln>
        <a:effectLst/>
      </dsp:spPr>
      <dsp:style>
        <a:lnRef idx="0">
          <a:scrgbClr r="0" g="0" b="0"/>
        </a:lnRef>
        <a:fillRef idx="1">
          <a:scrgbClr r="0" g="0" b="0"/>
        </a:fillRef>
        <a:effectRef idx="0">
          <a:scrgbClr r="0" g="0" b="0"/>
        </a:effectRef>
        <a:fontRef idx="minor"/>
      </dsp:style>
    </dsp:sp>
    <dsp:sp modelId="{71836A1E-08D1-4AE4-ACD9-DFF196D1C6D2}">
      <dsp:nvSpPr>
        <dsp:cNvPr id="0" name=""/>
        <dsp:cNvSpPr/>
      </dsp:nvSpPr>
      <dsp:spPr>
        <a:xfrm>
          <a:off x="3928" y="1036915"/>
          <a:ext cx="1889401" cy="1382553"/>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dirty="0"/>
            <a:t>Development Complete</a:t>
          </a:r>
          <a:br>
            <a:rPr lang="en-US" sz="1600" b="0" kern="1200" dirty="0"/>
          </a:br>
          <a:r>
            <a:rPr lang="en-US" sz="1600" b="0" kern="1200" dirty="0"/>
            <a:t>2019 Q2</a:t>
          </a:r>
        </a:p>
      </dsp:txBody>
      <dsp:txXfrm>
        <a:off x="71419" y="1104406"/>
        <a:ext cx="1754419" cy="1247571"/>
      </dsp:txXfrm>
    </dsp:sp>
    <dsp:sp modelId="{03897F06-E4E0-4055-9772-D8013B4375C9}">
      <dsp:nvSpPr>
        <dsp:cNvPr id="0" name=""/>
        <dsp:cNvSpPr/>
      </dsp:nvSpPr>
      <dsp:spPr>
        <a:xfrm>
          <a:off x="1987799" y="1036915"/>
          <a:ext cx="1889401" cy="1382553"/>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Development Partners on Testing Environment</a:t>
          </a:r>
          <a:br>
            <a:rPr lang="en-US" sz="1600" kern="1200" dirty="0"/>
          </a:br>
          <a:r>
            <a:rPr lang="en-US" sz="1600" kern="1200" dirty="0"/>
            <a:t>2019 Q3</a:t>
          </a:r>
        </a:p>
      </dsp:txBody>
      <dsp:txXfrm>
        <a:off x="2055290" y="1104406"/>
        <a:ext cx="1754419" cy="1247571"/>
      </dsp:txXfrm>
    </dsp:sp>
    <dsp:sp modelId="{483E7A04-5939-4415-A078-0B0574BB6791}">
      <dsp:nvSpPr>
        <dsp:cNvPr id="0" name=""/>
        <dsp:cNvSpPr/>
      </dsp:nvSpPr>
      <dsp:spPr>
        <a:xfrm>
          <a:off x="3971671" y="1036915"/>
          <a:ext cx="1889401" cy="1382553"/>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Development Partners on Production Environment </a:t>
          </a:r>
          <a:br>
            <a:rPr lang="en-US" sz="1600" kern="1200" dirty="0"/>
          </a:br>
          <a:r>
            <a:rPr lang="en-US" sz="1600" kern="1200" dirty="0"/>
            <a:t>2019 Q4</a:t>
          </a:r>
        </a:p>
      </dsp:txBody>
      <dsp:txXfrm>
        <a:off x="4039162" y="1104406"/>
        <a:ext cx="1754419" cy="1247571"/>
      </dsp:txXfrm>
    </dsp:sp>
    <dsp:sp modelId="{2BDDE4C3-F9CA-4E80-813A-E346BD5D2608}">
      <dsp:nvSpPr>
        <dsp:cNvPr id="0" name=""/>
        <dsp:cNvSpPr/>
      </dsp:nvSpPr>
      <dsp:spPr>
        <a:xfrm>
          <a:off x="5955542" y="1036915"/>
          <a:ext cx="1889401" cy="1382553"/>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5 Providers on Production Environment </a:t>
          </a:r>
          <a:br>
            <a:rPr lang="en-US" sz="1600" kern="1200" dirty="0"/>
          </a:br>
          <a:r>
            <a:rPr lang="en-US" sz="1600" kern="1200" dirty="0"/>
            <a:t>2020 H1</a:t>
          </a:r>
        </a:p>
      </dsp:txBody>
      <dsp:txXfrm>
        <a:off x="6023033" y="1104406"/>
        <a:ext cx="1754419" cy="124757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10/23/2019</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10/23/2019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System Wide Tools</a:t>
            </a:r>
          </a:p>
          <a:p>
            <a:endParaRPr lang="en-US" dirty="0"/>
          </a:p>
          <a:p>
            <a:r>
              <a:rPr lang="en-US" dirty="0"/>
              <a:t>The idea is that the system can track what you have </a:t>
            </a:r>
            <a:r>
              <a:rPr lang="en-US" dirty="0" err="1"/>
              <a:t>beed</a:t>
            </a:r>
            <a:r>
              <a:rPr lang="en-US" dirty="0"/>
              <a:t> doing and working on</a:t>
            </a:r>
          </a:p>
          <a:p>
            <a:r>
              <a:rPr lang="en-US" dirty="0"/>
              <a:t>And allows you to go back to where you were</a:t>
            </a:r>
          </a:p>
          <a:p>
            <a:endParaRPr lang="en-US" dirty="0"/>
          </a:p>
          <a:p>
            <a:r>
              <a:rPr lang="en-US" dirty="0"/>
              <a:t>e.g. you were working on a </a:t>
            </a:r>
            <a:r>
              <a:rPr lang="en-US" dirty="0" err="1"/>
              <a:t>POLine</a:t>
            </a:r>
            <a:r>
              <a:rPr lang="en-US" dirty="0"/>
              <a:t>, needed</a:t>
            </a:r>
            <a:r>
              <a:rPr lang="en-US" baseline="0" dirty="0"/>
              <a:t> to jump </a:t>
            </a:r>
            <a:r>
              <a:rPr lang="en-US" baseline="0" dirty="0" err="1"/>
              <a:t>tpo</a:t>
            </a:r>
            <a:r>
              <a:rPr lang="en-US" baseline="0" dirty="0"/>
              <a:t> the license and then want to go bac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2771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Rael </a:t>
            </a:r>
          </a:p>
          <a:p>
            <a:r>
              <a:rPr lang="en-US" dirty="0"/>
              <a:t>If you feel like the CZ is not up to date or the quality is poor… this is what we are dealing with… </a:t>
            </a:r>
          </a:p>
          <a:p>
            <a:r>
              <a:rPr lang="en-US" dirty="0"/>
              <a:t>If you are frustrated, support  cases are not addressed </a:t>
            </a:r>
          </a:p>
        </p:txBody>
      </p:sp>
      <p:sp>
        <p:nvSpPr>
          <p:cNvPr id="4" name="Slide Number Placeholder 3"/>
          <p:cNvSpPr>
            <a:spLocks noGrp="1"/>
          </p:cNvSpPr>
          <p:nvPr>
            <p:ph type="sldNum" sz="quarter" idx="5"/>
          </p:nvPr>
        </p:nvSpPr>
        <p:spPr/>
        <p:txBody>
          <a:bodyPr/>
          <a:lstStyle/>
          <a:p>
            <a:fld id="{1367401B-FB73-460B-B34B-AE2D26C8FE60}" type="slidenum">
              <a:rPr lang="en-US" smtClean="0"/>
              <a:t>31</a:t>
            </a:fld>
            <a:endParaRPr lang="en-US"/>
          </a:p>
        </p:txBody>
      </p:sp>
    </p:spTree>
    <p:extLst>
      <p:ext uri="{BB962C8B-B14F-4D97-AF65-F5344CB8AC3E}">
        <p14:creationId xmlns:p14="http://schemas.microsoft.com/office/powerpoint/2010/main" val="2654065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Rael </a:t>
            </a:r>
          </a:p>
        </p:txBody>
      </p:sp>
      <p:sp>
        <p:nvSpPr>
          <p:cNvPr id="4" name="Slide Number Placeholder 3"/>
          <p:cNvSpPr>
            <a:spLocks noGrp="1"/>
          </p:cNvSpPr>
          <p:nvPr>
            <p:ph type="sldNum" sz="quarter" idx="5"/>
          </p:nvPr>
        </p:nvSpPr>
        <p:spPr/>
        <p:txBody>
          <a:bodyPr/>
          <a:lstStyle/>
          <a:p>
            <a:fld id="{1367401B-FB73-460B-B34B-AE2D26C8FE60}" type="slidenum">
              <a:rPr lang="en-US" smtClean="0"/>
              <a:t>32</a:t>
            </a:fld>
            <a:endParaRPr lang="en-US"/>
          </a:p>
        </p:txBody>
      </p:sp>
    </p:spTree>
    <p:extLst>
      <p:ext uri="{BB962C8B-B14F-4D97-AF65-F5344CB8AC3E}">
        <p14:creationId xmlns:p14="http://schemas.microsoft.com/office/powerpoint/2010/main" val="78442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 </a:t>
            </a:r>
          </a:p>
        </p:txBody>
      </p:sp>
      <p:sp>
        <p:nvSpPr>
          <p:cNvPr id="4" name="Slide Number Placeholder 3"/>
          <p:cNvSpPr>
            <a:spLocks noGrp="1"/>
          </p:cNvSpPr>
          <p:nvPr>
            <p:ph type="sldNum" sz="quarter" idx="10"/>
          </p:nvPr>
        </p:nvSpPr>
        <p:spPr/>
        <p:txBody>
          <a:bodyPr/>
          <a:lstStyle/>
          <a:p>
            <a:fld id="{9B757694-E266-4A4E-910A-CCEA05D8E70C}" type="slidenum">
              <a:rPr lang="en-GB" smtClean="0"/>
              <a:t>33</a:t>
            </a:fld>
            <a:endParaRPr lang="en-GB"/>
          </a:p>
        </p:txBody>
      </p:sp>
    </p:spTree>
    <p:extLst>
      <p:ext uri="{BB962C8B-B14F-4D97-AF65-F5344CB8AC3E}">
        <p14:creationId xmlns:p14="http://schemas.microsoft.com/office/powerpoint/2010/main" val="791578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 Partnership program </a:t>
            </a:r>
          </a:p>
          <a:p>
            <a:r>
              <a:rPr lang="en-US" dirty="0"/>
              <a:t>Currently – ProQuest; IEEE; Sage; Taylor and Francis</a:t>
            </a:r>
          </a:p>
          <a:p>
            <a:r>
              <a:rPr lang="en-US" dirty="0"/>
              <a:t>Governance and support guidelines built in collaboration with the Development Partner Providers and the Community – CWG and CZMG</a:t>
            </a:r>
          </a:p>
        </p:txBody>
      </p:sp>
      <p:sp>
        <p:nvSpPr>
          <p:cNvPr id="4" name="Slide Number Placeholder 3"/>
          <p:cNvSpPr>
            <a:spLocks noGrp="1"/>
          </p:cNvSpPr>
          <p:nvPr>
            <p:ph type="sldNum" sz="quarter" idx="10"/>
          </p:nvPr>
        </p:nvSpPr>
        <p:spPr/>
        <p:txBody>
          <a:bodyPr/>
          <a:lstStyle/>
          <a:p>
            <a:fld id="{9B757694-E266-4A4E-910A-CCEA05D8E70C}" type="slidenum">
              <a:rPr lang="en-GB" smtClean="0"/>
              <a:t>34</a:t>
            </a:fld>
            <a:endParaRPr lang="en-GB"/>
          </a:p>
        </p:txBody>
      </p:sp>
    </p:spTree>
    <p:extLst>
      <p:ext uri="{BB962C8B-B14F-4D97-AF65-F5344CB8AC3E}">
        <p14:creationId xmlns:p14="http://schemas.microsoft.com/office/powerpoint/2010/main" val="3517627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 </a:t>
            </a:r>
          </a:p>
        </p:txBody>
      </p:sp>
      <p:sp>
        <p:nvSpPr>
          <p:cNvPr id="4" name="Slide Number Placeholder 3"/>
          <p:cNvSpPr>
            <a:spLocks noGrp="1"/>
          </p:cNvSpPr>
          <p:nvPr>
            <p:ph type="sldNum" sz="quarter" idx="5"/>
          </p:nvPr>
        </p:nvSpPr>
        <p:spPr/>
        <p:txBody>
          <a:bodyPr/>
          <a:lstStyle/>
          <a:p>
            <a:fld id="{1367401B-FB73-460B-B34B-AE2D26C8FE60}" type="slidenum">
              <a:rPr lang="en-US" smtClean="0"/>
              <a:t>35</a:t>
            </a:fld>
            <a:endParaRPr lang="en-US"/>
          </a:p>
        </p:txBody>
      </p:sp>
    </p:spTree>
    <p:extLst>
      <p:ext uri="{BB962C8B-B14F-4D97-AF65-F5344CB8AC3E}">
        <p14:creationId xmlns:p14="http://schemas.microsoft.com/office/powerpoint/2010/main" val="1314533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Rael </a:t>
            </a:r>
          </a:p>
        </p:txBody>
      </p:sp>
      <p:sp>
        <p:nvSpPr>
          <p:cNvPr id="4" name="Slide Number Placeholder 3"/>
          <p:cNvSpPr>
            <a:spLocks noGrp="1"/>
          </p:cNvSpPr>
          <p:nvPr>
            <p:ph type="sldNum" sz="quarter" idx="5"/>
          </p:nvPr>
        </p:nvSpPr>
        <p:spPr/>
        <p:txBody>
          <a:bodyPr/>
          <a:lstStyle/>
          <a:p>
            <a:fld id="{1367401B-FB73-460B-B34B-AE2D26C8FE60}" type="slidenum">
              <a:rPr lang="en-US" smtClean="0"/>
              <a:t>38</a:t>
            </a:fld>
            <a:endParaRPr lang="en-US"/>
          </a:p>
        </p:txBody>
      </p:sp>
    </p:spTree>
    <p:extLst>
      <p:ext uri="{BB962C8B-B14F-4D97-AF65-F5344CB8AC3E}">
        <p14:creationId xmlns:p14="http://schemas.microsoft.com/office/powerpoint/2010/main" val="3584070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Generation Discovery to Delivery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423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Generation Discovery to Delivery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058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Generation Discovery to Delivery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113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685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650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248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Knowledge Centre Q &amp; A:</a:t>
            </a:r>
          </a:p>
          <a:p>
            <a:r>
              <a:rPr lang="en-AU" sz="1200" kern="1200" dirty="0">
                <a:solidFill>
                  <a:schemeClr val="tx1"/>
                </a:solidFill>
                <a:effectLst/>
                <a:latin typeface="+mn-lt"/>
                <a:ea typeface="+mn-ea"/>
                <a:cs typeface="+mn-cs"/>
              </a:rPr>
              <a:t>Known Issues present Alma users (who have the </a:t>
            </a:r>
            <a:r>
              <a:rPr lang="en-AU" sz="1200" b="1" kern="1200" dirty="0">
                <a:solidFill>
                  <a:schemeClr val="tx1"/>
                </a:solidFill>
                <a:effectLst/>
                <a:latin typeface="+mn-lt"/>
                <a:ea typeface="+mn-ea"/>
                <a:cs typeface="+mn-cs"/>
              </a:rPr>
              <a:t>Known Issues Operator</a:t>
            </a:r>
            <a:r>
              <a:rPr lang="en-AU" sz="1200" kern="1200" dirty="0">
                <a:solidFill>
                  <a:schemeClr val="tx1"/>
                </a:solidFill>
                <a:effectLst/>
                <a:latin typeface="+mn-lt"/>
                <a:ea typeface="+mn-ea"/>
                <a:cs typeface="+mn-cs"/>
              </a:rPr>
              <a:t> role) with an indication of the issues/bugs that currently exist and are defined as a) high priority by submitters of the case, b) identified as bugs, and c) have a fix date that was communicated to the customer(s). Each known issue has a target release for the fix.</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Q: Which issues make it to the list?</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The list contains major issues from Alma customers which were either fixed in the previous three releases. Fixes older than three releases are rolled off the list each month. This is different than the resolved issues list that comes with the Release Notes. That list contains ALL customer issues. Known Issues contains all high level defects that get version commitment and are communicated to the customers.</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Defects that involve personal data are excluded from the Known Issues list and remain with the existing process.</a:t>
            </a:r>
          </a:p>
          <a:p>
            <a:pPr lvl="0"/>
            <a:r>
              <a:rPr lang="en-AU" sz="1200" kern="1200" dirty="0">
                <a:solidFill>
                  <a:schemeClr val="tx1"/>
                </a:solidFill>
                <a:effectLst/>
                <a:latin typeface="+mn-lt"/>
                <a:ea typeface="+mn-ea"/>
                <a:cs typeface="+mn-cs"/>
              </a:rPr>
              <a:t>Q: How often does Ex Libris update the list?</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The list is updated with the monthly production release. For immediate cases see the "EXL notifications" tab.</a:t>
            </a:r>
          </a:p>
          <a:p>
            <a:pPr lvl="0"/>
            <a:r>
              <a:rPr lang="en-AU" sz="1200" kern="1200" dirty="0">
                <a:solidFill>
                  <a:schemeClr val="tx1"/>
                </a:solidFill>
                <a:effectLst/>
                <a:latin typeface="+mn-lt"/>
                <a:ea typeface="+mn-ea"/>
                <a:cs typeface="+mn-cs"/>
              </a:rPr>
              <a:t>Q: Why can't I see which institution submitted the case?</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Due to privacy concerns, Ex Libris cannot add this information.</a:t>
            </a:r>
          </a:p>
          <a:p>
            <a:pPr lvl="0"/>
            <a:r>
              <a:rPr lang="en-AU" sz="1200" kern="1200" dirty="0">
                <a:solidFill>
                  <a:schemeClr val="tx1"/>
                </a:solidFill>
                <a:effectLst/>
                <a:latin typeface="+mn-lt"/>
                <a:ea typeface="+mn-ea"/>
                <a:cs typeface="+mn-cs"/>
              </a:rPr>
              <a:t>Q: When I copy the </a:t>
            </a:r>
            <a:r>
              <a:rPr lang="en-AU" sz="1200" kern="1200" dirty="0" err="1">
                <a:solidFill>
                  <a:schemeClr val="tx1"/>
                </a:solidFill>
                <a:effectLst/>
                <a:latin typeface="+mn-lt"/>
                <a:ea typeface="+mn-ea"/>
                <a:cs typeface="+mn-cs"/>
              </a:rPr>
              <a:t>SalesForce</a:t>
            </a:r>
            <a:r>
              <a:rPr lang="en-AU" sz="1200" kern="1200" dirty="0">
                <a:solidFill>
                  <a:schemeClr val="tx1"/>
                </a:solidFill>
                <a:effectLst/>
                <a:latin typeface="+mn-lt"/>
                <a:ea typeface="+mn-ea"/>
                <a:cs typeface="+mn-cs"/>
              </a:rPr>
              <a:t> number from the list and paste it into </a:t>
            </a:r>
            <a:r>
              <a:rPr lang="en-AU" sz="1200" kern="1200" dirty="0" err="1">
                <a:solidFill>
                  <a:schemeClr val="tx1"/>
                </a:solidFill>
                <a:effectLst/>
                <a:latin typeface="+mn-lt"/>
                <a:ea typeface="+mn-ea"/>
                <a:cs typeface="+mn-cs"/>
              </a:rPr>
              <a:t>SalesForce</a:t>
            </a:r>
            <a:r>
              <a:rPr lang="en-AU" sz="1200" kern="1200" dirty="0">
                <a:solidFill>
                  <a:schemeClr val="tx1"/>
                </a:solidFill>
                <a:effectLst/>
                <a:latin typeface="+mn-lt"/>
                <a:ea typeface="+mn-ea"/>
                <a:cs typeface="+mn-cs"/>
              </a:rPr>
              <a:t>, why can't I view the information?</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Not all </a:t>
            </a:r>
            <a:r>
              <a:rPr lang="en-AU" sz="1200" kern="1200" dirty="0" err="1">
                <a:solidFill>
                  <a:schemeClr val="tx1"/>
                </a:solidFill>
                <a:effectLst/>
                <a:latin typeface="+mn-lt"/>
                <a:ea typeface="+mn-ea"/>
                <a:cs typeface="+mn-cs"/>
              </a:rPr>
              <a:t>SalesForce</a:t>
            </a:r>
            <a:r>
              <a:rPr lang="en-AU" sz="1200" kern="1200" dirty="0">
                <a:solidFill>
                  <a:schemeClr val="tx1"/>
                </a:solidFill>
                <a:effectLst/>
                <a:latin typeface="+mn-lt"/>
                <a:ea typeface="+mn-ea"/>
                <a:cs typeface="+mn-cs"/>
              </a:rPr>
              <a:t> cases are public to all. The issue is presented in the known issues list with a general description without revealing certain pieces of information due to privacy issues.</a:t>
            </a:r>
          </a:p>
          <a:p>
            <a:pPr lvl="0"/>
            <a:r>
              <a:rPr lang="en-AU" sz="1200" kern="1200" dirty="0">
                <a:solidFill>
                  <a:schemeClr val="tx1"/>
                </a:solidFill>
                <a:effectLst/>
                <a:latin typeface="+mn-lt"/>
                <a:ea typeface="+mn-ea"/>
                <a:cs typeface="+mn-cs"/>
              </a:rPr>
              <a:t>Q: The known issues list is only in English. Are there any plans to make the list multi-lingual?</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Currently the issues are described only in English. As time passes, Ex Libris will consider adding support for more languages</a:t>
            </a:r>
          </a:p>
          <a:p>
            <a:pPr lvl="0"/>
            <a:r>
              <a:rPr lang="en-AU" sz="1200" kern="1200" dirty="0">
                <a:solidFill>
                  <a:schemeClr val="tx1"/>
                </a:solidFill>
                <a:effectLst/>
                <a:latin typeface="+mn-lt"/>
                <a:ea typeface="+mn-ea"/>
                <a:cs typeface="+mn-cs"/>
              </a:rPr>
              <a:t>Q: Why can't I see a resolution description on every known issue?</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A resolution description is associated to a known issue only after the issue is fixed and the target release date has arrived.</a:t>
            </a:r>
          </a:p>
          <a:p>
            <a:pPr lvl="0"/>
            <a:r>
              <a:rPr lang="en-AU" sz="1200" kern="1200" dirty="0">
                <a:solidFill>
                  <a:schemeClr val="tx1"/>
                </a:solidFill>
                <a:effectLst/>
                <a:latin typeface="+mn-lt"/>
                <a:ea typeface="+mn-ea"/>
                <a:cs typeface="+mn-cs"/>
              </a:rPr>
              <a:t>Q: What if I see an issue that I am experiencing in my institution and that already exists in the list; should I submit a </a:t>
            </a:r>
            <a:r>
              <a:rPr lang="en-AU" sz="1200" kern="1200" dirty="0" err="1">
                <a:solidFill>
                  <a:schemeClr val="tx1"/>
                </a:solidFill>
                <a:effectLst/>
                <a:latin typeface="+mn-lt"/>
                <a:ea typeface="+mn-ea"/>
                <a:cs typeface="+mn-cs"/>
              </a:rPr>
              <a:t>SalesForce</a:t>
            </a:r>
            <a:r>
              <a:rPr lang="en-AU" sz="1200" kern="1200" dirty="0">
                <a:solidFill>
                  <a:schemeClr val="tx1"/>
                </a:solidFill>
                <a:effectLst/>
                <a:latin typeface="+mn-lt"/>
                <a:ea typeface="+mn-ea"/>
                <a:cs typeface="+mn-cs"/>
              </a:rPr>
              <a:t> case?</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Institutions may want to wait for resolution and not submit a </a:t>
            </a:r>
            <a:r>
              <a:rPr lang="en-AU" sz="1200" kern="1200" dirty="0" err="1">
                <a:solidFill>
                  <a:schemeClr val="tx1"/>
                </a:solidFill>
                <a:effectLst/>
                <a:latin typeface="+mn-lt"/>
                <a:ea typeface="+mn-ea"/>
                <a:cs typeface="+mn-cs"/>
              </a:rPr>
              <a:t>SalesForce</a:t>
            </a:r>
            <a:r>
              <a:rPr lang="en-AU" sz="1200" kern="1200" dirty="0">
                <a:solidFill>
                  <a:schemeClr val="tx1"/>
                </a:solidFill>
                <a:effectLst/>
                <a:latin typeface="+mn-lt"/>
                <a:ea typeface="+mn-ea"/>
                <a:cs typeface="+mn-cs"/>
              </a:rPr>
              <a:t> case. However, submitting a case referencing the known issues list or the cases attached to it, allows Support to notify your institution directly on the fix schedule.</a:t>
            </a:r>
          </a:p>
          <a:p>
            <a:pPr lvl="0"/>
            <a:r>
              <a:rPr lang="en-AU" sz="1200" kern="1200" dirty="0">
                <a:solidFill>
                  <a:schemeClr val="tx1"/>
                </a:solidFill>
                <a:effectLst/>
                <a:latin typeface="+mn-lt"/>
                <a:ea typeface="+mn-ea"/>
                <a:cs typeface="+mn-cs"/>
              </a:rPr>
              <a:t>Q: Does a Fixed status mean that it has been confirmed fixed by the customer?</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Fixed indicates the development stage, and not that the customer has confirmed that it is fixed. Naturally, all case resolutions are sent to the customer who reported them. In cases where the customer feels that the fix is not working as expected, a new known issue will appear.</a:t>
            </a:r>
          </a:p>
          <a:p>
            <a:pPr lvl="0"/>
            <a:r>
              <a:rPr lang="en-AU" sz="1200" kern="1200" dirty="0">
                <a:solidFill>
                  <a:schemeClr val="tx1"/>
                </a:solidFill>
                <a:effectLst/>
                <a:latin typeface="+mn-lt"/>
                <a:ea typeface="+mn-ea"/>
                <a:cs typeface="+mn-cs"/>
              </a:rPr>
              <a:t>Q: What causes issues to fall off the list even though they are still open?</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An issue is not supposed to fall off the list. If an issue is off the list it is because it was fixed and three months has passed.</a:t>
            </a:r>
          </a:p>
          <a:p>
            <a:pPr lvl="0"/>
            <a:r>
              <a:rPr lang="en-AU" sz="1200" kern="1200" dirty="0">
                <a:solidFill>
                  <a:schemeClr val="tx1"/>
                </a:solidFill>
                <a:effectLst/>
                <a:latin typeface="+mn-lt"/>
                <a:ea typeface="+mn-ea"/>
                <a:cs typeface="+mn-cs"/>
              </a:rPr>
              <a:t>Q: I have opened a high priority case. Why can't I see it in the list?</a:t>
            </a: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A: Only bugs appear on the known issues lists. Many bugs can be resolved without a code change and these do not appear on the list. In addition, if a customer opened a high priority case, it first goes through an analysis and an R&amp;D evaluation, and then, if a code fix is required, it is added to the list at the next scheduled update. If the case still does not appear in the list after this process, add a comment to the existing case (do not open a new one).</a:t>
            </a:r>
          </a:p>
          <a:p>
            <a:endParaRPr lang="en-AU" dirty="0"/>
          </a:p>
        </p:txBody>
      </p:sp>
      <p:sp>
        <p:nvSpPr>
          <p:cNvPr id="4" name="Slide Number Placeholder 3"/>
          <p:cNvSpPr>
            <a:spLocks noGrp="1"/>
          </p:cNvSpPr>
          <p:nvPr>
            <p:ph type="sldNum" sz="quarter" idx="5"/>
          </p:nvPr>
        </p:nvSpPr>
        <p:spPr/>
        <p:txBody>
          <a:bodyPr/>
          <a:lstStyle/>
          <a:p>
            <a:fld id="{1367401B-FB73-460B-B34B-AE2D26C8FE60}" type="slidenum">
              <a:rPr lang="en-US" smtClean="0"/>
              <a:t>14</a:t>
            </a:fld>
            <a:endParaRPr lang="en-US"/>
          </a:p>
        </p:txBody>
      </p:sp>
    </p:spTree>
    <p:extLst>
      <p:ext uri="{BB962C8B-B14F-4D97-AF65-F5344CB8AC3E}">
        <p14:creationId xmlns:p14="http://schemas.microsoft.com/office/powerpoint/2010/main" val="238311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311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1C84EE-0742-4CDB-B849-E6E6C26F36F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492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67401B-FB73-460B-B34B-AE2D26C8FE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40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7401B-FB73-460B-B34B-AE2D26C8FE60}" type="slidenum">
              <a:rPr lang="en-US" smtClean="0"/>
              <a:t>28</a:t>
            </a:fld>
            <a:endParaRPr lang="en-US"/>
          </a:p>
        </p:txBody>
      </p:sp>
    </p:spTree>
    <p:extLst>
      <p:ext uri="{BB962C8B-B14F-4D97-AF65-F5344CB8AC3E}">
        <p14:creationId xmlns:p14="http://schemas.microsoft.com/office/powerpoint/2010/main" val="1808914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39.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jpe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7.pn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4.xml"/><Relationship Id="rId5" Type="http://schemas.openxmlformats.org/officeDocument/2006/relationships/image" Target="../media/image62.png"/><Relationship Id="rId4" Type="http://schemas.openxmlformats.org/officeDocument/2006/relationships/image" Target="../media/image61.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0.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2.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F4A70-5FAD-49CA-80C6-F51B4C978A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750" y="0"/>
            <a:ext cx="9142249" cy="5143500"/>
          </a:xfrm>
          <a:prstGeom prst="rect">
            <a:avLst/>
          </a:prstGeom>
        </p:spPr>
      </p:pic>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151261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87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3731919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5" name="Group 18">
            <a:extLst>
              <a:ext uri="{FF2B5EF4-FFF2-40B4-BE49-F238E27FC236}">
                <a16:creationId xmlns:a16="http://schemas.microsoft.com/office/drawing/2014/main" id="{B4363B8E-0C9A-4163-884C-ADCA5B61C1C6}"/>
              </a:ext>
            </a:extLst>
          </p:cNvPr>
          <p:cNvGrpSpPr>
            <a:grpSpLocks noChangeAspect="1"/>
          </p:cNvGrpSpPr>
          <p:nvPr/>
        </p:nvGrpSpPr>
        <p:grpSpPr bwMode="auto">
          <a:xfrm rot="21104079">
            <a:off x="8622704" y="3914222"/>
            <a:ext cx="683568" cy="540550"/>
            <a:chOff x="1427" y="471"/>
            <a:chExt cx="2906" cy="2298"/>
          </a:xfrm>
        </p:grpSpPr>
        <p:sp>
          <p:nvSpPr>
            <p:cNvPr id="26" name="Freeform 19">
              <a:extLst>
                <a:ext uri="{FF2B5EF4-FFF2-40B4-BE49-F238E27FC236}">
                  <a16:creationId xmlns:a16="http://schemas.microsoft.com/office/drawing/2014/main" id="{88108399-BD34-4956-AD29-18E8DDA6F4FE}"/>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7" name="Freeform 20">
              <a:extLst>
                <a:ext uri="{FF2B5EF4-FFF2-40B4-BE49-F238E27FC236}">
                  <a16:creationId xmlns:a16="http://schemas.microsoft.com/office/drawing/2014/main" id="{D261FF0A-7BCB-4735-A150-696B61DEBB5C}"/>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8" name="Freeform 21">
              <a:extLst>
                <a:ext uri="{FF2B5EF4-FFF2-40B4-BE49-F238E27FC236}">
                  <a16:creationId xmlns:a16="http://schemas.microsoft.com/office/drawing/2014/main" id="{073D3EF7-EAF7-49AC-ADCE-5D06FEB3F07A}"/>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9" name="Freeform 22">
              <a:extLst>
                <a:ext uri="{FF2B5EF4-FFF2-40B4-BE49-F238E27FC236}">
                  <a16:creationId xmlns:a16="http://schemas.microsoft.com/office/drawing/2014/main" id="{B10432BA-8D0F-446D-A467-E5A652D109CE}"/>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3">
              <a:extLst>
                <a:ext uri="{FF2B5EF4-FFF2-40B4-BE49-F238E27FC236}">
                  <a16:creationId xmlns:a16="http://schemas.microsoft.com/office/drawing/2014/main" id="{C1B4B33B-7B92-42E8-BB3C-F70C936E7F80}"/>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Tree>
    <p:extLst>
      <p:ext uri="{BB962C8B-B14F-4D97-AF65-F5344CB8AC3E}">
        <p14:creationId xmlns:p14="http://schemas.microsoft.com/office/powerpoint/2010/main" val="97704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A455F3-5461-4591-A041-1CE4E63B3078}"/>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a:off x="6012160" y="771550"/>
            <a:ext cx="2808312" cy="397938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1FBC38A-55D9-4FD1-99FB-468C4171E193}"/>
              </a:ext>
            </a:extLst>
          </p:cNvPr>
          <p:cNvGrpSpPr/>
          <p:nvPr userDrawn="1"/>
        </p:nvGrpSpPr>
        <p:grpSpPr>
          <a:xfrm rot="20150758">
            <a:off x="5946507" y="991823"/>
            <a:ext cx="481173" cy="506894"/>
            <a:chOff x="-612775" y="963613"/>
            <a:chExt cx="3444876" cy="3629025"/>
          </a:xfrm>
        </p:grpSpPr>
        <p:sp>
          <p:nvSpPr>
            <p:cNvPr id="12" name="Freeform 5">
              <a:extLst>
                <a:ext uri="{FF2B5EF4-FFF2-40B4-BE49-F238E27FC236}">
                  <a16:creationId xmlns:a16="http://schemas.microsoft.com/office/drawing/2014/main" id="{6A3D8CB0-983A-42F0-AE67-EBF5BC785CE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3C736B56-B740-49F8-A537-B94B0669B933}"/>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C4B31056-C254-4BBD-95B5-D25C85E05288}"/>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D6F3476E-D14E-4881-9FF0-710B3C2AAB3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C8A9BF08-68F5-430C-831E-A5D83B22CAD1}"/>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5A77EC58-9264-427F-B5BD-391D56FEC831}"/>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97AED82A-A378-4632-803C-C469942E1059}"/>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77BF6398-C1A3-41B5-9966-D57B8DD5D11F}"/>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9DEC7712-7FD3-4A1E-8BE8-A43638DF6E43}"/>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47DB0912-B9DD-41D0-83D1-423BAC0B8F2D}"/>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0F12F32E-0B49-46B9-B3E5-C45593D53C50}"/>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pic>
        <p:nvPicPr>
          <p:cNvPr id="29" name="Picture 28">
            <a:extLst>
              <a:ext uri="{FF2B5EF4-FFF2-40B4-BE49-F238E27FC236}">
                <a16:creationId xmlns:a16="http://schemas.microsoft.com/office/drawing/2014/main" id="{B2C64993-7BE5-434E-A513-F3F91310AD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7461" y="3075806"/>
            <a:ext cx="874054" cy="677239"/>
          </a:xfrm>
          <a:prstGeom prst="rect">
            <a:avLst/>
          </a:prstGeom>
          <a:effectLst/>
        </p:spPr>
      </p:pic>
    </p:spTree>
    <p:extLst>
      <p:ext uri="{BB962C8B-B14F-4D97-AF65-F5344CB8AC3E}">
        <p14:creationId xmlns:p14="http://schemas.microsoft.com/office/powerpoint/2010/main" val="383857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46761EF3-6E25-4767-BD4A-F73DEF204B5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1" cy="3203240"/>
          </a:xfrm>
          <a:prstGeom prst="rect">
            <a:avLst/>
          </a:prstGeom>
        </p:spPr>
      </p:pic>
    </p:spTree>
    <p:extLst>
      <p:ext uri="{BB962C8B-B14F-4D97-AF65-F5344CB8AC3E}">
        <p14:creationId xmlns:p14="http://schemas.microsoft.com/office/powerpoint/2010/main" val="452742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19A8F4F5-58B0-454E-9C11-FADC9F1B625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132946"/>
          </a:xfrm>
          <a:prstGeom prst="rect">
            <a:avLst/>
          </a:prstGeom>
        </p:spPr>
      </p:pic>
    </p:spTree>
    <p:extLst>
      <p:ext uri="{BB962C8B-B14F-4D97-AF65-F5344CB8AC3E}">
        <p14:creationId xmlns:p14="http://schemas.microsoft.com/office/powerpoint/2010/main" val="4033323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2522336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A76AB52C-7F45-4FA1-8DEC-83AD326FBC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3155895"/>
          </a:xfrm>
          <a:prstGeom prst="rect">
            <a:avLst/>
          </a:prstGeom>
        </p:spPr>
      </p:pic>
    </p:spTree>
    <p:extLst>
      <p:ext uri="{BB962C8B-B14F-4D97-AF65-F5344CB8AC3E}">
        <p14:creationId xmlns:p14="http://schemas.microsoft.com/office/powerpoint/2010/main" val="2139948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6" y="-60986"/>
            <a:ext cx="9143999" cy="3216881"/>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245562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47CB51-5B72-4A0F-A408-5301574EC5F6}"/>
              </a:ext>
            </a:extLst>
          </p:cNvPr>
          <p:cNvSpPr/>
          <p:nvPr userDrawn="1"/>
        </p:nvSpPr>
        <p:spPr>
          <a:xfrm>
            <a:off x="0" y="0"/>
            <a:ext cx="9144000" cy="321982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192B7A4-A805-4BC5-9968-192D8B8A4103}"/>
              </a:ext>
            </a:extLst>
          </p:cNvPr>
          <p:cNvSpPr/>
          <p:nvPr userDrawn="1"/>
        </p:nvSpPr>
        <p:spPr>
          <a:xfrm rot="1171162">
            <a:off x="4586766" y="-796928"/>
            <a:ext cx="5799197" cy="3241009"/>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14776B8-7B03-4505-AEDF-84602B300845}"/>
              </a:ext>
            </a:extLst>
          </p:cNvPr>
          <p:cNvSpPr/>
          <p:nvPr userDrawn="1"/>
        </p:nvSpPr>
        <p:spPr>
          <a:xfrm>
            <a:off x="7711986" y="2252610"/>
            <a:ext cx="870719" cy="739880"/>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2">
            <a:extLst>
              <a:ext uri="{FF2B5EF4-FFF2-40B4-BE49-F238E27FC236}">
                <a16:creationId xmlns:a16="http://schemas.microsoft.com/office/drawing/2014/main" id="{C8306C14-4AE4-4B0C-9BF0-7AD54AAF7134}"/>
              </a:ext>
            </a:extLst>
          </p:cNvPr>
          <p:cNvSpPr/>
          <p:nvPr userDrawn="1"/>
        </p:nvSpPr>
        <p:spPr>
          <a:xfrm>
            <a:off x="3856036" y="1490092"/>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2">
            <a:extLst>
              <a:ext uri="{FF2B5EF4-FFF2-40B4-BE49-F238E27FC236}">
                <a16:creationId xmlns:a16="http://schemas.microsoft.com/office/drawing/2014/main" id="{9D3954BD-C8A0-4E3D-9812-39823FE08461}"/>
              </a:ext>
            </a:extLst>
          </p:cNvPr>
          <p:cNvSpPr/>
          <p:nvPr userDrawn="1"/>
        </p:nvSpPr>
        <p:spPr>
          <a:xfrm>
            <a:off x="0" y="915566"/>
            <a:ext cx="4598447" cy="2304256"/>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50CFDA">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
        <p:nvSpPr>
          <p:cNvPr id="14" name="Oval 13">
            <a:extLst>
              <a:ext uri="{FF2B5EF4-FFF2-40B4-BE49-F238E27FC236}">
                <a16:creationId xmlns:a16="http://schemas.microsoft.com/office/drawing/2014/main" id="{5202F465-B922-4840-91F9-FFFFA705B82A}"/>
              </a:ext>
            </a:extLst>
          </p:cNvPr>
          <p:cNvSpPr/>
          <p:nvPr userDrawn="1"/>
        </p:nvSpPr>
        <p:spPr>
          <a:xfrm rot="20811734">
            <a:off x="1101866" y="-505507"/>
            <a:ext cx="4958858" cy="2771367"/>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0476227-494F-42E1-96DC-952D075A16CE}"/>
              </a:ext>
            </a:extLst>
          </p:cNvPr>
          <p:cNvGrpSpPr/>
          <p:nvPr userDrawn="1"/>
        </p:nvGrpSpPr>
        <p:grpSpPr>
          <a:xfrm>
            <a:off x="4023267" y="848657"/>
            <a:ext cx="643652" cy="520445"/>
            <a:chOff x="-2605087" y="5451475"/>
            <a:chExt cx="1443038" cy="1166813"/>
          </a:xfrm>
        </p:grpSpPr>
        <p:sp>
          <p:nvSpPr>
            <p:cNvPr id="20" name="Freeform 66">
              <a:extLst>
                <a:ext uri="{FF2B5EF4-FFF2-40B4-BE49-F238E27FC236}">
                  <a16:creationId xmlns:a16="http://schemas.microsoft.com/office/drawing/2014/main" id="{462513F3-CBAC-4CA9-AAD8-691FC0CD3513}"/>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7">
              <a:extLst>
                <a:ext uri="{FF2B5EF4-FFF2-40B4-BE49-F238E27FC236}">
                  <a16:creationId xmlns:a16="http://schemas.microsoft.com/office/drawing/2014/main" id="{82EC3BA1-F8C5-49FE-8546-69028D81D89A}"/>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8">
              <a:extLst>
                <a:ext uri="{FF2B5EF4-FFF2-40B4-BE49-F238E27FC236}">
                  <a16:creationId xmlns:a16="http://schemas.microsoft.com/office/drawing/2014/main" id="{C23066F0-F745-469C-BC9D-ACC22DB5345D}"/>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id="{8F5D42B7-6F58-4F19-82B4-000C22B8AD14}"/>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0">
              <a:extLst>
                <a:ext uri="{FF2B5EF4-FFF2-40B4-BE49-F238E27FC236}">
                  <a16:creationId xmlns:a16="http://schemas.microsoft.com/office/drawing/2014/main" id="{347635F5-D7E3-4AB8-BDDD-4298435256CC}"/>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Line 71">
              <a:extLst>
                <a:ext uri="{FF2B5EF4-FFF2-40B4-BE49-F238E27FC236}">
                  <a16:creationId xmlns:a16="http://schemas.microsoft.com/office/drawing/2014/main" id="{780A6355-C2FC-49AC-8405-FA5F07B8F5AD}"/>
                </a:ext>
              </a:extLst>
            </p:cNvPr>
            <p:cNvSpPr>
              <a:spLocks noChangeShapeType="1"/>
            </p:cNvSpPr>
            <p:nvPr userDrawn="1"/>
          </p:nvSpPr>
          <p:spPr bwMode="auto">
            <a:xfrm>
              <a:off x="-2097087" y="6226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2">
              <a:extLst>
                <a:ext uri="{FF2B5EF4-FFF2-40B4-BE49-F238E27FC236}">
                  <a16:creationId xmlns:a16="http://schemas.microsoft.com/office/drawing/2014/main" id="{B7320414-5AF6-435B-BC36-E88DF84A8DCC}"/>
                </a:ext>
              </a:extLst>
            </p:cNvPr>
            <p:cNvSpPr>
              <a:spLocks/>
            </p:cNvSpPr>
            <p:nvPr userDrawn="1"/>
          </p:nvSpPr>
          <p:spPr bwMode="auto">
            <a:xfrm>
              <a:off x="-2292350" y="5983288"/>
              <a:ext cx="384175" cy="206375"/>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3">
              <a:extLst>
                <a:ext uri="{FF2B5EF4-FFF2-40B4-BE49-F238E27FC236}">
                  <a16:creationId xmlns:a16="http://schemas.microsoft.com/office/drawing/2014/main" id="{35466A90-D441-4FF7-86CD-3C73855451F0}"/>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4">
              <a:extLst>
                <a:ext uri="{FF2B5EF4-FFF2-40B4-BE49-F238E27FC236}">
                  <a16:creationId xmlns:a16="http://schemas.microsoft.com/office/drawing/2014/main" id="{05C19D74-F51F-43B3-9498-315001711A4E}"/>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5">
              <a:extLst>
                <a:ext uri="{FF2B5EF4-FFF2-40B4-BE49-F238E27FC236}">
                  <a16:creationId xmlns:a16="http://schemas.microsoft.com/office/drawing/2014/main" id="{6A9A98E1-8223-45C9-8362-4A6705F3A18D}"/>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6">
              <a:extLst>
                <a:ext uri="{FF2B5EF4-FFF2-40B4-BE49-F238E27FC236}">
                  <a16:creationId xmlns:a16="http://schemas.microsoft.com/office/drawing/2014/main" id="{7E154100-AE73-433E-B735-ABDA5FBAE5F5}"/>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7">
              <a:extLst>
                <a:ext uri="{FF2B5EF4-FFF2-40B4-BE49-F238E27FC236}">
                  <a16:creationId xmlns:a16="http://schemas.microsoft.com/office/drawing/2014/main" id="{F36752FC-707D-4140-9436-5EBAD5AEA446}"/>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8">
              <a:extLst>
                <a:ext uri="{FF2B5EF4-FFF2-40B4-BE49-F238E27FC236}">
                  <a16:creationId xmlns:a16="http://schemas.microsoft.com/office/drawing/2014/main" id="{4F16A205-5674-4632-AAAF-98FDB9B365DC}"/>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solidFill>
              <a:srgbClr val="4A52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0">
              <a:extLst>
                <a:ext uri="{FF2B5EF4-FFF2-40B4-BE49-F238E27FC236}">
                  <a16:creationId xmlns:a16="http://schemas.microsoft.com/office/drawing/2014/main" id="{E93E9602-4AE8-4608-9D1E-9E8B54634DFA}"/>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solidFill>
              <a:srgbClr val="548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1">
              <a:extLst>
                <a:ext uri="{FF2B5EF4-FFF2-40B4-BE49-F238E27FC236}">
                  <a16:creationId xmlns:a16="http://schemas.microsoft.com/office/drawing/2014/main" id="{B675553D-9092-4022-8920-F84F3CDD7731}"/>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2">
              <a:extLst>
                <a:ext uri="{FF2B5EF4-FFF2-40B4-BE49-F238E27FC236}">
                  <a16:creationId xmlns:a16="http://schemas.microsoft.com/office/drawing/2014/main" id="{4C051FFF-438C-49AC-B1BB-B6102E8D4A74}"/>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3">
              <a:extLst>
                <a:ext uri="{FF2B5EF4-FFF2-40B4-BE49-F238E27FC236}">
                  <a16:creationId xmlns:a16="http://schemas.microsoft.com/office/drawing/2014/main" id="{158F1BA5-0ED1-4F16-8026-377C4ED5EA81}"/>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4">
              <a:extLst>
                <a:ext uri="{FF2B5EF4-FFF2-40B4-BE49-F238E27FC236}">
                  <a16:creationId xmlns:a16="http://schemas.microsoft.com/office/drawing/2014/main" id="{28096E8C-DF51-4C56-AAE0-61DC40460E42}"/>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id="{F4C94406-C9D7-4929-B1BC-82B23595A22D}"/>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solidFill>
              <a:srgbClr val="5567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86">
              <a:extLst>
                <a:ext uri="{FF2B5EF4-FFF2-40B4-BE49-F238E27FC236}">
                  <a16:creationId xmlns:a16="http://schemas.microsoft.com/office/drawing/2014/main" id="{E1F83C84-DA57-4CD8-B1B6-3CEC4D797B63}"/>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solidFill>
              <a:srgbClr val="DCF1EC"/>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7">
              <a:extLst>
                <a:ext uri="{FF2B5EF4-FFF2-40B4-BE49-F238E27FC236}">
                  <a16:creationId xmlns:a16="http://schemas.microsoft.com/office/drawing/2014/main" id="{17AA3A10-7070-4299-8F45-B7736664B111}"/>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8">
              <a:extLst>
                <a:ext uri="{FF2B5EF4-FFF2-40B4-BE49-F238E27FC236}">
                  <a16:creationId xmlns:a16="http://schemas.microsoft.com/office/drawing/2014/main" id="{3C1347D1-E8D9-470E-BD73-38B336602D25}"/>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89">
              <a:extLst>
                <a:ext uri="{FF2B5EF4-FFF2-40B4-BE49-F238E27FC236}">
                  <a16:creationId xmlns:a16="http://schemas.microsoft.com/office/drawing/2014/main" id="{DE630064-3DB9-4CA1-8157-245BB42EAF23}"/>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noFill/>
            <a:ln w="20638">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0">
              <a:extLst>
                <a:ext uri="{FF2B5EF4-FFF2-40B4-BE49-F238E27FC236}">
                  <a16:creationId xmlns:a16="http://schemas.microsoft.com/office/drawing/2014/main" id="{D737417D-408A-467A-8BF2-59ACD603EFD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91">
              <a:extLst>
                <a:ext uri="{FF2B5EF4-FFF2-40B4-BE49-F238E27FC236}">
                  <a16:creationId xmlns:a16="http://schemas.microsoft.com/office/drawing/2014/main" id="{B6FD123A-93DF-432F-9F02-94666059A03A}"/>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92">
              <a:extLst>
                <a:ext uri="{FF2B5EF4-FFF2-40B4-BE49-F238E27FC236}">
                  <a16:creationId xmlns:a16="http://schemas.microsoft.com/office/drawing/2014/main" id="{C2568B68-A019-4231-86EC-18F781114534}"/>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93">
              <a:extLst>
                <a:ext uri="{FF2B5EF4-FFF2-40B4-BE49-F238E27FC236}">
                  <a16:creationId xmlns:a16="http://schemas.microsoft.com/office/drawing/2014/main" id="{A38532CC-A69D-4B46-93F3-92B90F31565B}"/>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94">
              <a:extLst>
                <a:ext uri="{FF2B5EF4-FFF2-40B4-BE49-F238E27FC236}">
                  <a16:creationId xmlns:a16="http://schemas.microsoft.com/office/drawing/2014/main" id="{968DB4A4-6D30-42C9-B709-70F2327D3A18}"/>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5">
              <a:extLst>
                <a:ext uri="{FF2B5EF4-FFF2-40B4-BE49-F238E27FC236}">
                  <a16:creationId xmlns:a16="http://schemas.microsoft.com/office/drawing/2014/main" id="{DDAF2027-56A1-4D06-87D2-64711619B201}"/>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96">
              <a:extLst>
                <a:ext uri="{FF2B5EF4-FFF2-40B4-BE49-F238E27FC236}">
                  <a16:creationId xmlns:a16="http://schemas.microsoft.com/office/drawing/2014/main" id="{0444C723-A16A-4076-B24F-871F50A35187}"/>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7">
              <a:extLst>
                <a:ext uri="{FF2B5EF4-FFF2-40B4-BE49-F238E27FC236}">
                  <a16:creationId xmlns:a16="http://schemas.microsoft.com/office/drawing/2014/main" id="{A4450A6B-3694-4D37-B744-2D8E1CB99C6F}"/>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98">
              <a:extLst>
                <a:ext uri="{FF2B5EF4-FFF2-40B4-BE49-F238E27FC236}">
                  <a16:creationId xmlns:a16="http://schemas.microsoft.com/office/drawing/2014/main" id="{AEE8EBF5-EC06-4A7E-AAAD-A5CFCBB99513}"/>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9">
              <a:extLst>
                <a:ext uri="{FF2B5EF4-FFF2-40B4-BE49-F238E27FC236}">
                  <a16:creationId xmlns:a16="http://schemas.microsoft.com/office/drawing/2014/main" id="{A40B26A5-960A-49D2-B8F3-68C1920BBB73}"/>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D0A64A2F-B00A-464A-8E2B-F48E61B77913}"/>
              </a:ext>
            </a:extLst>
          </p:cNvPr>
          <p:cNvGrpSpPr/>
          <p:nvPr userDrawn="1"/>
        </p:nvGrpSpPr>
        <p:grpSpPr>
          <a:xfrm rot="20150758">
            <a:off x="6433039" y="-433644"/>
            <a:ext cx="1509308" cy="1589989"/>
            <a:chOff x="-612775" y="963613"/>
            <a:chExt cx="3444876" cy="3629025"/>
          </a:xfrm>
        </p:grpSpPr>
        <p:sp>
          <p:nvSpPr>
            <p:cNvPr id="54" name="Freeform 5">
              <a:extLst>
                <a:ext uri="{FF2B5EF4-FFF2-40B4-BE49-F238E27FC236}">
                  <a16:creationId xmlns:a16="http://schemas.microsoft.com/office/drawing/2014/main" id="{70038CCE-4599-4319-88C5-9EC55AA0C7A8}"/>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5" name="Freeform 6">
              <a:extLst>
                <a:ext uri="{FF2B5EF4-FFF2-40B4-BE49-F238E27FC236}">
                  <a16:creationId xmlns:a16="http://schemas.microsoft.com/office/drawing/2014/main" id="{9FF3ADFD-32BC-4676-BE36-9BA9324014E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6" name="Freeform 7">
              <a:extLst>
                <a:ext uri="{FF2B5EF4-FFF2-40B4-BE49-F238E27FC236}">
                  <a16:creationId xmlns:a16="http://schemas.microsoft.com/office/drawing/2014/main" id="{136DC903-7AC7-4FF3-9DD3-3FAE5EA51C2A}"/>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7" name="Freeform 8">
              <a:extLst>
                <a:ext uri="{FF2B5EF4-FFF2-40B4-BE49-F238E27FC236}">
                  <a16:creationId xmlns:a16="http://schemas.microsoft.com/office/drawing/2014/main" id="{7FF7B148-8800-4EBA-817E-C0E5DD817E57}"/>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8" name="Freeform 9">
              <a:extLst>
                <a:ext uri="{FF2B5EF4-FFF2-40B4-BE49-F238E27FC236}">
                  <a16:creationId xmlns:a16="http://schemas.microsoft.com/office/drawing/2014/main" id="{238E3D90-B243-4981-84C4-B028F0091E80}"/>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9" name="Freeform 10">
              <a:extLst>
                <a:ext uri="{FF2B5EF4-FFF2-40B4-BE49-F238E27FC236}">
                  <a16:creationId xmlns:a16="http://schemas.microsoft.com/office/drawing/2014/main" id="{9B12E47F-2FA7-4785-9DB4-B83A1E64E21B}"/>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0" name="Freeform 11">
              <a:extLst>
                <a:ext uri="{FF2B5EF4-FFF2-40B4-BE49-F238E27FC236}">
                  <a16:creationId xmlns:a16="http://schemas.microsoft.com/office/drawing/2014/main" id="{8039B3D8-EA70-4A75-9C12-0A323E2E4886}"/>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1" name="Freeform 12">
              <a:extLst>
                <a:ext uri="{FF2B5EF4-FFF2-40B4-BE49-F238E27FC236}">
                  <a16:creationId xmlns:a16="http://schemas.microsoft.com/office/drawing/2014/main" id="{E3F6A720-B54D-41E0-8C96-A32F4E1C18D2}"/>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2" name="Freeform 13">
              <a:extLst>
                <a:ext uri="{FF2B5EF4-FFF2-40B4-BE49-F238E27FC236}">
                  <a16:creationId xmlns:a16="http://schemas.microsoft.com/office/drawing/2014/main" id="{1C5062A7-B836-49EE-B122-440BB9CE43B7}"/>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3" name="Freeform 14">
              <a:extLst>
                <a:ext uri="{FF2B5EF4-FFF2-40B4-BE49-F238E27FC236}">
                  <a16:creationId xmlns:a16="http://schemas.microsoft.com/office/drawing/2014/main" id="{7F26F4D5-25E6-4EE0-AAA1-7012D5D405F5}"/>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4" name="Freeform 15">
              <a:extLst>
                <a:ext uri="{FF2B5EF4-FFF2-40B4-BE49-F238E27FC236}">
                  <a16:creationId xmlns:a16="http://schemas.microsoft.com/office/drawing/2014/main" id="{7025C30A-7589-4D37-9329-CCE1847EC53D}"/>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65" name="Group 64">
            <a:extLst>
              <a:ext uri="{FF2B5EF4-FFF2-40B4-BE49-F238E27FC236}">
                <a16:creationId xmlns:a16="http://schemas.microsoft.com/office/drawing/2014/main" id="{42118873-60F4-4B72-A98C-FE3D5A1F0F79}"/>
              </a:ext>
            </a:extLst>
          </p:cNvPr>
          <p:cNvGrpSpPr/>
          <p:nvPr userDrawn="1"/>
        </p:nvGrpSpPr>
        <p:grpSpPr>
          <a:xfrm>
            <a:off x="-71372" y="1448553"/>
            <a:ext cx="1973242" cy="1548323"/>
            <a:chOff x="-1245295" y="2706005"/>
            <a:chExt cx="3494385" cy="2741903"/>
          </a:xfrm>
        </p:grpSpPr>
        <p:sp>
          <p:nvSpPr>
            <p:cNvPr id="66" name="Oval 65">
              <a:extLst>
                <a:ext uri="{FF2B5EF4-FFF2-40B4-BE49-F238E27FC236}">
                  <a16:creationId xmlns:a16="http://schemas.microsoft.com/office/drawing/2014/main" id="{E2F277B4-826F-4793-9697-F149E3319C65}"/>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7" name="Group 18">
              <a:extLst>
                <a:ext uri="{FF2B5EF4-FFF2-40B4-BE49-F238E27FC236}">
                  <a16:creationId xmlns:a16="http://schemas.microsoft.com/office/drawing/2014/main" id="{91DCBBC9-D7A2-43B6-B56C-2C8C53F3EFB7}"/>
                </a:ext>
              </a:extLst>
            </p:cNvPr>
            <p:cNvGrpSpPr>
              <a:grpSpLocks noChangeAspect="1"/>
            </p:cNvGrpSpPr>
            <p:nvPr/>
          </p:nvGrpSpPr>
          <p:grpSpPr bwMode="auto">
            <a:xfrm>
              <a:off x="-407858" y="2706005"/>
              <a:ext cx="2656948" cy="2101055"/>
              <a:chOff x="1427" y="471"/>
              <a:chExt cx="2906" cy="2298"/>
            </a:xfrm>
          </p:grpSpPr>
          <p:sp>
            <p:nvSpPr>
              <p:cNvPr id="68" name="Freeform 19">
                <a:extLst>
                  <a:ext uri="{FF2B5EF4-FFF2-40B4-BE49-F238E27FC236}">
                    <a16:creationId xmlns:a16="http://schemas.microsoft.com/office/drawing/2014/main" id="{D5B9B7AB-A50C-4304-B537-E1C05C90983C}"/>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69" name="Freeform 20">
                <a:extLst>
                  <a:ext uri="{FF2B5EF4-FFF2-40B4-BE49-F238E27FC236}">
                    <a16:creationId xmlns:a16="http://schemas.microsoft.com/office/drawing/2014/main" id="{B73B543C-ACD0-40F9-93A5-501E51FC5036}"/>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0" name="Freeform 21">
                <a:extLst>
                  <a:ext uri="{FF2B5EF4-FFF2-40B4-BE49-F238E27FC236}">
                    <a16:creationId xmlns:a16="http://schemas.microsoft.com/office/drawing/2014/main" id="{D1B74C19-9024-4C75-B7A4-D5EA547DAD97}"/>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1" name="Freeform 22">
                <a:extLst>
                  <a:ext uri="{FF2B5EF4-FFF2-40B4-BE49-F238E27FC236}">
                    <a16:creationId xmlns:a16="http://schemas.microsoft.com/office/drawing/2014/main" id="{9823B90E-6F7C-454C-932E-B76E5A92BEBC}"/>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2" name="Freeform 23">
                <a:extLst>
                  <a:ext uri="{FF2B5EF4-FFF2-40B4-BE49-F238E27FC236}">
                    <a16:creationId xmlns:a16="http://schemas.microsoft.com/office/drawing/2014/main" id="{59968974-DBB5-4E83-9EAD-223C874B9DC1}"/>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grpSp>
        <p:nvGrpSpPr>
          <p:cNvPr id="75" name="Group 12">
            <a:extLst>
              <a:ext uri="{FF2B5EF4-FFF2-40B4-BE49-F238E27FC236}">
                <a16:creationId xmlns:a16="http://schemas.microsoft.com/office/drawing/2014/main" id="{24B84FBE-6C4C-4491-AE26-7F75F2566592}"/>
              </a:ext>
            </a:extLst>
          </p:cNvPr>
          <p:cNvGrpSpPr>
            <a:grpSpLocks noChangeAspect="1"/>
          </p:cNvGrpSpPr>
          <p:nvPr userDrawn="1"/>
        </p:nvGrpSpPr>
        <p:grpSpPr bwMode="auto">
          <a:xfrm>
            <a:off x="7958600" y="2440901"/>
            <a:ext cx="455384" cy="409985"/>
            <a:chOff x="2228" y="1033"/>
            <a:chExt cx="1304" cy="1174"/>
          </a:xfrm>
        </p:grpSpPr>
        <p:sp>
          <p:nvSpPr>
            <p:cNvPr id="76" name="Freeform 13">
              <a:extLst>
                <a:ext uri="{FF2B5EF4-FFF2-40B4-BE49-F238E27FC236}">
                  <a16:creationId xmlns:a16="http://schemas.microsoft.com/office/drawing/2014/main" id="{DFDDC2C6-31D0-41CF-AC48-19D834EE46D3}"/>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a:extLst>
                <a:ext uri="{FF2B5EF4-FFF2-40B4-BE49-F238E27FC236}">
                  <a16:creationId xmlns:a16="http://schemas.microsoft.com/office/drawing/2014/main" id="{0E1D0493-958B-4179-BC99-B14503AC67DB}"/>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5">
              <a:extLst>
                <a:ext uri="{FF2B5EF4-FFF2-40B4-BE49-F238E27FC236}">
                  <a16:creationId xmlns:a16="http://schemas.microsoft.com/office/drawing/2014/main" id="{91CE7D7F-75D7-4922-9B1D-3AF765401521}"/>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16">
              <a:extLst>
                <a:ext uri="{FF2B5EF4-FFF2-40B4-BE49-F238E27FC236}">
                  <a16:creationId xmlns:a16="http://schemas.microsoft.com/office/drawing/2014/main" id="{FB53E6CE-917E-45E9-B536-C9499B9C2DB6}"/>
                </a:ext>
              </a:extLst>
            </p:cNvPr>
            <p:cNvSpPr>
              <a:spLocks noChangeShapeType="1"/>
            </p:cNvSpPr>
            <p:nvPr userDrawn="1"/>
          </p:nvSpPr>
          <p:spPr bwMode="auto">
            <a:xfrm>
              <a:off x="3220" y="1441"/>
              <a:ext cx="0" cy="170"/>
            </a:xfrm>
            <a:prstGeom prst="line">
              <a:avLst/>
            </a:prstGeom>
            <a:noFill/>
            <a:ln w="19050">
              <a:solidFill>
                <a:srgbClr val="486A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7">
              <a:extLst>
                <a:ext uri="{FF2B5EF4-FFF2-40B4-BE49-F238E27FC236}">
                  <a16:creationId xmlns:a16="http://schemas.microsoft.com/office/drawing/2014/main" id="{1D7FD418-980E-47C3-92E2-5F45DB934869}"/>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rgbClr val="486AE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0838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4070D-C4D2-400F-874F-9BF6131A5D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39174"/>
          </a:xfrm>
          <a:prstGeom prst="rect">
            <a:avLst/>
          </a:prstGeom>
        </p:spPr>
      </p:pic>
      <p:sp>
        <p:nvSpPr>
          <p:cNvPr id="26"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01CD86AC-6328-4F53-9651-F298F89144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F05BBEEC-B96D-41D7-A966-B60BFA5FA192}"/>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4148001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1F459-3FCC-40F9-9049-6512B8E67F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2282"/>
            <a:ext cx="9144001" cy="5145782"/>
          </a:xfrm>
          <a:prstGeom prst="rect">
            <a:avLst/>
          </a:prstGeom>
        </p:spPr>
      </p:pic>
      <p:sp>
        <p:nvSpPr>
          <p:cNvPr id="22" name="Subtitle 2"/>
          <p:cNvSpPr>
            <a:spLocks noGrp="1"/>
          </p:cNvSpPr>
          <p:nvPr>
            <p:ph type="subTitle" idx="1" hasCustomPrompt="1"/>
          </p:nvPr>
        </p:nvSpPr>
        <p:spPr>
          <a:xfrm>
            <a:off x="3150805" y="2741442"/>
            <a:ext cx="3149387"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451238" y="2720118"/>
            <a:ext cx="2520280"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CE13DB0-53A3-4078-A2A3-ECC5D8C453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74978B-7F27-4300-929E-DD9B83335A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
            <a:ext cx="9144000" cy="5181599"/>
          </a:xfrm>
          <a:prstGeom prst="rect">
            <a:avLst/>
          </a:prstGeom>
        </p:spPr>
      </p:pic>
      <p:sp>
        <p:nvSpPr>
          <p:cNvPr id="22" name="Subtitle 2"/>
          <p:cNvSpPr>
            <a:spLocks noGrp="1"/>
          </p:cNvSpPr>
          <p:nvPr>
            <p:ph type="subTitle" idx="1" hasCustomPrompt="1"/>
          </p:nvPr>
        </p:nvSpPr>
        <p:spPr>
          <a:xfrm>
            <a:off x="3203848" y="1653851"/>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095003" y="1632527"/>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02588C6-1F2E-4B31-8CAC-F6603DABC3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63526-F55E-4F5E-A7B1-C12E2B6F85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21" y="-1"/>
            <a:ext cx="9121629" cy="5143501"/>
          </a:xfrm>
          <a:prstGeom prst="rect">
            <a:avLst/>
          </a:prstGeom>
        </p:spPr>
      </p:pic>
      <p:sp>
        <p:nvSpPr>
          <p:cNvPr id="6" name="Subtitle 2">
            <a:extLst>
              <a:ext uri="{FF2B5EF4-FFF2-40B4-BE49-F238E27FC236}">
                <a16:creationId xmlns:a16="http://schemas.microsoft.com/office/drawing/2014/main" id="{B0370DE1-8EC1-43C8-9C54-1BE4371E7539}"/>
              </a:ext>
            </a:extLst>
          </p:cNvPr>
          <p:cNvSpPr>
            <a:spLocks noGrp="1"/>
          </p:cNvSpPr>
          <p:nvPr>
            <p:ph type="subTitle" idx="1" hasCustomPrompt="1"/>
          </p:nvPr>
        </p:nvSpPr>
        <p:spPr>
          <a:xfrm>
            <a:off x="3456709" y="2165378"/>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42DE264F-1725-4C1C-AC62-D5D893323249}"/>
              </a:ext>
            </a:extLst>
          </p:cNvPr>
          <p:cNvCxnSpPr>
            <a:cxnSpLocks/>
          </p:cNvCxnSpPr>
          <p:nvPr userDrawn="1"/>
        </p:nvCxnSpPr>
        <p:spPr>
          <a:xfrm>
            <a:off x="3347864" y="2144054"/>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0C87C35-9F9E-4105-B01E-1C9EEAC8EE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593587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A1091-F064-4062-9C3E-209801E845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11" y="12107"/>
            <a:ext cx="9289030" cy="5211832"/>
          </a:xfrm>
          <a:prstGeom prst="rect">
            <a:avLst/>
          </a:prstGeom>
        </p:spPr>
      </p:pic>
      <p:sp>
        <p:nvSpPr>
          <p:cNvPr id="6" name="Subtitle 2">
            <a:extLst>
              <a:ext uri="{FF2B5EF4-FFF2-40B4-BE49-F238E27FC236}">
                <a16:creationId xmlns:a16="http://schemas.microsoft.com/office/drawing/2014/main" id="{E25825C9-E365-484A-BAFE-AEBBFA5CDCBC}"/>
              </a:ext>
            </a:extLst>
          </p:cNvPr>
          <p:cNvSpPr>
            <a:spLocks noGrp="1"/>
          </p:cNvSpPr>
          <p:nvPr>
            <p:ph type="subTitle" idx="1" hasCustomPrompt="1"/>
          </p:nvPr>
        </p:nvSpPr>
        <p:spPr>
          <a:xfrm>
            <a:off x="3456709" y="2381402"/>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5F0F17B5-B03E-4178-80D1-29ED395009D8}"/>
              </a:ext>
            </a:extLst>
          </p:cNvPr>
          <p:cNvCxnSpPr>
            <a:cxnSpLocks/>
          </p:cNvCxnSpPr>
          <p:nvPr userDrawn="1"/>
        </p:nvCxnSpPr>
        <p:spPr>
          <a:xfrm>
            <a:off x="3347864" y="2360078"/>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49639CC-2BE4-4519-B044-C1EE571ECD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271289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8F1E7-753D-44A7-9A73-FF832DBE95F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1C1F5A8-23F4-444F-8523-9342DCCC3C0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215841D-174B-42FA-BD37-4983B492FC31}"/>
              </a:ext>
            </a:extLst>
          </p:cNvPr>
          <p:cNvSpPr>
            <a:spLocks noGrp="1"/>
          </p:cNvSpPr>
          <p:nvPr>
            <p:ph type="dt" sz="half" idx="10"/>
          </p:nvPr>
        </p:nvSpPr>
        <p:spPr/>
        <p:txBody>
          <a:bodyPr/>
          <a:lstStyle/>
          <a:p>
            <a:fld id="{366495B4-D712-42F7-BF29-AF8BA62F6BFB}" type="datetimeFigureOut">
              <a:rPr lang="en-US" smtClean="0"/>
              <a:t>10/23/2019</a:t>
            </a:fld>
            <a:endParaRPr lang="en-US"/>
          </a:p>
        </p:txBody>
      </p:sp>
      <p:sp>
        <p:nvSpPr>
          <p:cNvPr id="5" name="Footer Placeholder 4">
            <a:extLst>
              <a:ext uri="{FF2B5EF4-FFF2-40B4-BE49-F238E27FC236}">
                <a16:creationId xmlns:a16="http://schemas.microsoft.com/office/drawing/2014/main" id="{BE116281-3194-4E76-857C-9C127DFF6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57C36C-F85A-48CE-9D11-7D54EF993E2E}"/>
              </a:ext>
            </a:extLst>
          </p:cNvPr>
          <p:cNvSpPr>
            <a:spLocks noGrp="1"/>
          </p:cNvSpPr>
          <p:nvPr>
            <p:ph type="sldNum" sz="quarter" idx="12"/>
          </p:nvPr>
        </p:nvSpPr>
        <p:spPr/>
        <p:txBody>
          <a:bodyPr/>
          <a:lstStyle/>
          <a:p>
            <a:fld id="{849D5F6E-1D00-4AFF-AEDB-00E7C5356B1A}" type="slidenum">
              <a:rPr lang="en-US" smtClean="0"/>
              <a:t>‹#›</a:t>
            </a:fld>
            <a:endParaRPr lang="en-US"/>
          </a:p>
        </p:txBody>
      </p:sp>
    </p:spTree>
    <p:extLst>
      <p:ext uri="{BB962C8B-B14F-4D97-AF65-F5344CB8AC3E}">
        <p14:creationId xmlns:p14="http://schemas.microsoft.com/office/powerpoint/2010/main" val="1330420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C03E8-DF4E-4E2A-96BA-3AD75F7B29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91BAA-322A-4814-9DAA-B7A6E7793A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61AD1-AD05-4246-8025-96116B72EC32}"/>
              </a:ext>
            </a:extLst>
          </p:cNvPr>
          <p:cNvSpPr>
            <a:spLocks noGrp="1"/>
          </p:cNvSpPr>
          <p:nvPr>
            <p:ph type="dt" sz="half" idx="10"/>
          </p:nvPr>
        </p:nvSpPr>
        <p:spPr/>
        <p:txBody>
          <a:bodyPr/>
          <a:lstStyle/>
          <a:p>
            <a:fld id="{366495B4-D712-42F7-BF29-AF8BA62F6BFB}" type="datetimeFigureOut">
              <a:rPr lang="en-US" smtClean="0"/>
              <a:t>10/23/2019</a:t>
            </a:fld>
            <a:endParaRPr lang="en-US"/>
          </a:p>
        </p:txBody>
      </p:sp>
      <p:sp>
        <p:nvSpPr>
          <p:cNvPr id="5" name="Footer Placeholder 4">
            <a:extLst>
              <a:ext uri="{FF2B5EF4-FFF2-40B4-BE49-F238E27FC236}">
                <a16:creationId xmlns:a16="http://schemas.microsoft.com/office/drawing/2014/main" id="{57495E9F-911A-4299-BDD6-BD1CD1BC7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22126-4715-4D5D-88FA-9AEB4E3C2D04}"/>
              </a:ext>
            </a:extLst>
          </p:cNvPr>
          <p:cNvSpPr>
            <a:spLocks noGrp="1"/>
          </p:cNvSpPr>
          <p:nvPr>
            <p:ph type="sldNum" sz="quarter" idx="12"/>
          </p:nvPr>
        </p:nvSpPr>
        <p:spPr/>
        <p:txBody>
          <a:bodyPr/>
          <a:lstStyle/>
          <a:p>
            <a:fld id="{849D5F6E-1D00-4AFF-AEDB-00E7C5356B1A}" type="slidenum">
              <a:rPr lang="en-US" smtClean="0"/>
              <a:t>‹#›</a:t>
            </a:fld>
            <a:endParaRPr lang="en-US"/>
          </a:p>
        </p:txBody>
      </p:sp>
    </p:spTree>
    <p:extLst>
      <p:ext uri="{BB962C8B-B14F-4D97-AF65-F5344CB8AC3E}">
        <p14:creationId xmlns:p14="http://schemas.microsoft.com/office/powerpoint/2010/main" val="4291847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4B187-51F5-4114-8F9D-1C71FB89964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6E0294-05F1-4A03-9E7E-7CDEF67B523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BC4C6A2-B4C5-4B0C-986A-16D5BAA65B19}"/>
              </a:ext>
            </a:extLst>
          </p:cNvPr>
          <p:cNvSpPr>
            <a:spLocks noGrp="1"/>
          </p:cNvSpPr>
          <p:nvPr>
            <p:ph type="dt" sz="half" idx="10"/>
          </p:nvPr>
        </p:nvSpPr>
        <p:spPr/>
        <p:txBody>
          <a:bodyPr/>
          <a:lstStyle/>
          <a:p>
            <a:fld id="{366495B4-D712-42F7-BF29-AF8BA62F6BFB}" type="datetimeFigureOut">
              <a:rPr lang="en-US" smtClean="0"/>
              <a:t>10/23/2019</a:t>
            </a:fld>
            <a:endParaRPr lang="en-US"/>
          </a:p>
        </p:txBody>
      </p:sp>
      <p:sp>
        <p:nvSpPr>
          <p:cNvPr id="5" name="Footer Placeholder 4">
            <a:extLst>
              <a:ext uri="{FF2B5EF4-FFF2-40B4-BE49-F238E27FC236}">
                <a16:creationId xmlns:a16="http://schemas.microsoft.com/office/drawing/2014/main" id="{0ED90E6D-C059-4054-B484-76ED12774C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04908-99CA-4E2D-BDAA-977123870E5E}"/>
              </a:ext>
            </a:extLst>
          </p:cNvPr>
          <p:cNvSpPr>
            <a:spLocks noGrp="1"/>
          </p:cNvSpPr>
          <p:nvPr>
            <p:ph type="sldNum" sz="quarter" idx="12"/>
          </p:nvPr>
        </p:nvSpPr>
        <p:spPr/>
        <p:txBody>
          <a:bodyPr/>
          <a:lstStyle/>
          <a:p>
            <a:fld id="{849D5F6E-1D00-4AFF-AEDB-00E7C5356B1A}" type="slidenum">
              <a:rPr lang="en-US" smtClean="0"/>
              <a:t>‹#›</a:t>
            </a:fld>
            <a:endParaRPr lang="en-US"/>
          </a:p>
        </p:txBody>
      </p:sp>
    </p:spTree>
    <p:extLst>
      <p:ext uri="{BB962C8B-B14F-4D97-AF65-F5344CB8AC3E}">
        <p14:creationId xmlns:p14="http://schemas.microsoft.com/office/powerpoint/2010/main" val="2329823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8B0A-D59C-4973-9611-11494BADCF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00A41-085D-49DF-B419-CB85CA2A0ED4}"/>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FB89FE-0943-4721-98A2-26811EAF64A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F1BCE7-62BF-4A0B-8D05-32D2B75B876E}"/>
              </a:ext>
            </a:extLst>
          </p:cNvPr>
          <p:cNvSpPr>
            <a:spLocks noGrp="1"/>
          </p:cNvSpPr>
          <p:nvPr>
            <p:ph type="dt" sz="half" idx="10"/>
          </p:nvPr>
        </p:nvSpPr>
        <p:spPr/>
        <p:txBody>
          <a:bodyPr/>
          <a:lstStyle/>
          <a:p>
            <a:fld id="{366495B4-D712-42F7-BF29-AF8BA62F6BFB}" type="datetimeFigureOut">
              <a:rPr lang="en-US" smtClean="0"/>
              <a:t>10/23/2019</a:t>
            </a:fld>
            <a:endParaRPr lang="en-US"/>
          </a:p>
        </p:txBody>
      </p:sp>
      <p:sp>
        <p:nvSpPr>
          <p:cNvPr id="6" name="Footer Placeholder 5">
            <a:extLst>
              <a:ext uri="{FF2B5EF4-FFF2-40B4-BE49-F238E27FC236}">
                <a16:creationId xmlns:a16="http://schemas.microsoft.com/office/drawing/2014/main" id="{3193286F-2812-4089-9395-B99124D4A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11D758-5AE0-4E7F-B0F9-99564D8A4F75}"/>
              </a:ext>
            </a:extLst>
          </p:cNvPr>
          <p:cNvSpPr>
            <a:spLocks noGrp="1"/>
          </p:cNvSpPr>
          <p:nvPr>
            <p:ph type="sldNum" sz="quarter" idx="12"/>
          </p:nvPr>
        </p:nvSpPr>
        <p:spPr/>
        <p:txBody>
          <a:bodyPr/>
          <a:lstStyle/>
          <a:p>
            <a:fld id="{849D5F6E-1D00-4AFF-AEDB-00E7C5356B1A}" type="slidenum">
              <a:rPr lang="en-US" smtClean="0"/>
              <a:t>‹#›</a:t>
            </a:fld>
            <a:endParaRPr lang="en-US"/>
          </a:p>
        </p:txBody>
      </p:sp>
    </p:spTree>
    <p:extLst>
      <p:ext uri="{BB962C8B-B14F-4D97-AF65-F5344CB8AC3E}">
        <p14:creationId xmlns:p14="http://schemas.microsoft.com/office/powerpoint/2010/main" val="2483013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88DB6-048C-455C-9BA0-D1262A843F0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57AE73-4F99-4D70-AD9F-FACCE95948F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9A5F818-7AA5-4157-97E0-AFA8A66A4C3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20B820-F91E-4F5E-BFF9-E0E989C360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2033805-207D-48F7-BFBB-1D183ACF9D4F}"/>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D69C74-492E-4446-B7D3-DA4311302D1B}"/>
              </a:ext>
            </a:extLst>
          </p:cNvPr>
          <p:cNvSpPr>
            <a:spLocks noGrp="1"/>
          </p:cNvSpPr>
          <p:nvPr>
            <p:ph type="dt" sz="half" idx="10"/>
          </p:nvPr>
        </p:nvSpPr>
        <p:spPr/>
        <p:txBody>
          <a:bodyPr/>
          <a:lstStyle/>
          <a:p>
            <a:fld id="{366495B4-D712-42F7-BF29-AF8BA62F6BFB}" type="datetimeFigureOut">
              <a:rPr lang="en-US" smtClean="0"/>
              <a:t>10/23/2019</a:t>
            </a:fld>
            <a:endParaRPr lang="en-US"/>
          </a:p>
        </p:txBody>
      </p:sp>
      <p:sp>
        <p:nvSpPr>
          <p:cNvPr id="8" name="Footer Placeholder 7">
            <a:extLst>
              <a:ext uri="{FF2B5EF4-FFF2-40B4-BE49-F238E27FC236}">
                <a16:creationId xmlns:a16="http://schemas.microsoft.com/office/drawing/2014/main" id="{1B54D178-7451-419C-AF80-C85B5EA55C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2AD256-7107-42A1-991E-04E66847307F}"/>
              </a:ext>
            </a:extLst>
          </p:cNvPr>
          <p:cNvSpPr>
            <a:spLocks noGrp="1"/>
          </p:cNvSpPr>
          <p:nvPr>
            <p:ph type="sldNum" sz="quarter" idx="12"/>
          </p:nvPr>
        </p:nvSpPr>
        <p:spPr/>
        <p:txBody>
          <a:bodyPr/>
          <a:lstStyle/>
          <a:p>
            <a:fld id="{849D5F6E-1D00-4AFF-AEDB-00E7C5356B1A}" type="slidenum">
              <a:rPr lang="en-US" smtClean="0"/>
              <a:t>‹#›</a:t>
            </a:fld>
            <a:endParaRPr lang="en-US"/>
          </a:p>
        </p:txBody>
      </p:sp>
    </p:spTree>
    <p:extLst>
      <p:ext uri="{BB962C8B-B14F-4D97-AF65-F5344CB8AC3E}">
        <p14:creationId xmlns:p14="http://schemas.microsoft.com/office/powerpoint/2010/main" val="1707210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C0BA-772B-4AA6-86BA-40D37C7801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914088-FA90-4BD2-969D-8DD3E3674BE8}"/>
              </a:ext>
            </a:extLst>
          </p:cNvPr>
          <p:cNvSpPr>
            <a:spLocks noGrp="1"/>
          </p:cNvSpPr>
          <p:nvPr>
            <p:ph type="dt" sz="half" idx="10"/>
          </p:nvPr>
        </p:nvSpPr>
        <p:spPr/>
        <p:txBody>
          <a:bodyPr/>
          <a:lstStyle/>
          <a:p>
            <a:fld id="{366495B4-D712-42F7-BF29-AF8BA62F6BFB}" type="datetimeFigureOut">
              <a:rPr lang="en-US" smtClean="0"/>
              <a:t>10/23/2019</a:t>
            </a:fld>
            <a:endParaRPr lang="en-US"/>
          </a:p>
        </p:txBody>
      </p:sp>
      <p:sp>
        <p:nvSpPr>
          <p:cNvPr id="4" name="Footer Placeholder 3">
            <a:extLst>
              <a:ext uri="{FF2B5EF4-FFF2-40B4-BE49-F238E27FC236}">
                <a16:creationId xmlns:a16="http://schemas.microsoft.com/office/drawing/2014/main" id="{A247DC6A-B764-41A0-840C-1DC8AA7160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7D5501-6F8C-4EA1-A289-B5F368C812DC}"/>
              </a:ext>
            </a:extLst>
          </p:cNvPr>
          <p:cNvSpPr>
            <a:spLocks noGrp="1"/>
          </p:cNvSpPr>
          <p:nvPr>
            <p:ph type="sldNum" sz="quarter" idx="12"/>
          </p:nvPr>
        </p:nvSpPr>
        <p:spPr/>
        <p:txBody>
          <a:bodyPr/>
          <a:lstStyle/>
          <a:p>
            <a:fld id="{849D5F6E-1D00-4AFF-AEDB-00E7C5356B1A}" type="slidenum">
              <a:rPr lang="en-US" smtClean="0"/>
              <a:t>‹#›</a:t>
            </a:fld>
            <a:endParaRPr lang="en-US"/>
          </a:p>
        </p:txBody>
      </p:sp>
    </p:spTree>
    <p:extLst>
      <p:ext uri="{BB962C8B-B14F-4D97-AF65-F5344CB8AC3E}">
        <p14:creationId xmlns:p14="http://schemas.microsoft.com/office/powerpoint/2010/main" val="362378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E2835-2900-462D-9FF3-39B9A6F728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875643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64EE0-5778-4269-8F9F-640699DC660B}"/>
              </a:ext>
            </a:extLst>
          </p:cNvPr>
          <p:cNvSpPr>
            <a:spLocks noGrp="1"/>
          </p:cNvSpPr>
          <p:nvPr>
            <p:ph type="dt" sz="half" idx="10"/>
          </p:nvPr>
        </p:nvSpPr>
        <p:spPr/>
        <p:txBody>
          <a:bodyPr/>
          <a:lstStyle/>
          <a:p>
            <a:fld id="{366495B4-D712-42F7-BF29-AF8BA62F6BFB}" type="datetimeFigureOut">
              <a:rPr lang="en-US" smtClean="0"/>
              <a:t>10/23/2019</a:t>
            </a:fld>
            <a:endParaRPr lang="en-US"/>
          </a:p>
        </p:txBody>
      </p:sp>
      <p:sp>
        <p:nvSpPr>
          <p:cNvPr id="3" name="Footer Placeholder 2">
            <a:extLst>
              <a:ext uri="{FF2B5EF4-FFF2-40B4-BE49-F238E27FC236}">
                <a16:creationId xmlns:a16="http://schemas.microsoft.com/office/drawing/2014/main" id="{3F6287B9-8478-4412-957A-A88ED3E906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399C43-6327-4F61-9993-E286E16C951D}"/>
              </a:ext>
            </a:extLst>
          </p:cNvPr>
          <p:cNvSpPr>
            <a:spLocks noGrp="1"/>
          </p:cNvSpPr>
          <p:nvPr>
            <p:ph type="sldNum" sz="quarter" idx="12"/>
          </p:nvPr>
        </p:nvSpPr>
        <p:spPr/>
        <p:txBody>
          <a:bodyPr/>
          <a:lstStyle/>
          <a:p>
            <a:fld id="{849D5F6E-1D00-4AFF-AEDB-00E7C5356B1A}" type="slidenum">
              <a:rPr lang="en-US" smtClean="0"/>
              <a:t>‹#›</a:t>
            </a:fld>
            <a:endParaRPr lang="en-US"/>
          </a:p>
        </p:txBody>
      </p:sp>
    </p:spTree>
    <p:extLst>
      <p:ext uri="{BB962C8B-B14F-4D97-AF65-F5344CB8AC3E}">
        <p14:creationId xmlns:p14="http://schemas.microsoft.com/office/powerpoint/2010/main" val="1829683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4E46F-C304-4592-B4BE-F06DD178305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F97A49C-812E-4FCD-AD5E-E4918C296D7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B9ABED-F02B-4553-9B9D-578A66CA68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17EACF7-A98A-4C88-A99D-EB2D037EEC34}"/>
              </a:ext>
            </a:extLst>
          </p:cNvPr>
          <p:cNvSpPr>
            <a:spLocks noGrp="1"/>
          </p:cNvSpPr>
          <p:nvPr>
            <p:ph type="dt" sz="half" idx="10"/>
          </p:nvPr>
        </p:nvSpPr>
        <p:spPr/>
        <p:txBody>
          <a:bodyPr/>
          <a:lstStyle/>
          <a:p>
            <a:fld id="{366495B4-D712-42F7-BF29-AF8BA62F6BFB}" type="datetimeFigureOut">
              <a:rPr lang="en-US" smtClean="0"/>
              <a:t>10/23/2019</a:t>
            </a:fld>
            <a:endParaRPr lang="en-US"/>
          </a:p>
        </p:txBody>
      </p:sp>
      <p:sp>
        <p:nvSpPr>
          <p:cNvPr id="6" name="Footer Placeholder 5">
            <a:extLst>
              <a:ext uri="{FF2B5EF4-FFF2-40B4-BE49-F238E27FC236}">
                <a16:creationId xmlns:a16="http://schemas.microsoft.com/office/drawing/2014/main" id="{73BAA34E-C5E7-4811-B3E9-CD1ABA5F35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F4DF4A-D1F6-4A6B-BF40-07A6AEAD9C94}"/>
              </a:ext>
            </a:extLst>
          </p:cNvPr>
          <p:cNvSpPr>
            <a:spLocks noGrp="1"/>
          </p:cNvSpPr>
          <p:nvPr>
            <p:ph type="sldNum" sz="quarter" idx="12"/>
          </p:nvPr>
        </p:nvSpPr>
        <p:spPr/>
        <p:txBody>
          <a:bodyPr/>
          <a:lstStyle/>
          <a:p>
            <a:fld id="{849D5F6E-1D00-4AFF-AEDB-00E7C5356B1A}" type="slidenum">
              <a:rPr lang="en-US" smtClean="0"/>
              <a:t>‹#›</a:t>
            </a:fld>
            <a:endParaRPr lang="en-US"/>
          </a:p>
        </p:txBody>
      </p:sp>
    </p:spTree>
    <p:extLst>
      <p:ext uri="{BB962C8B-B14F-4D97-AF65-F5344CB8AC3E}">
        <p14:creationId xmlns:p14="http://schemas.microsoft.com/office/powerpoint/2010/main" val="68179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8058-6ACF-419A-A5C5-FE017C5E2EA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4336176-F3E1-4D57-9DEC-C3075166879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2A37DE8-5F4F-423E-BF95-5AACD2C2920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CC11C48-6B9D-4BEC-B400-C0A6E85A5014}"/>
              </a:ext>
            </a:extLst>
          </p:cNvPr>
          <p:cNvSpPr>
            <a:spLocks noGrp="1"/>
          </p:cNvSpPr>
          <p:nvPr>
            <p:ph type="dt" sz="half" idx="10"/>
          </p:nvPr>
        </p:nvSpPr>
        <p:spPr/>
        <p:txBody>
          <a:bodyPr/>
          <a:lstStyle/>
          <a:p>
            <a:fld id="{366495B4-D712-42F7-BF29-AF8BA62F6BFB}" type="datetimeFigureOut">
              <a:rPr lang="en-US" smtClean="0"/>
              <a:t>10/23/2019</a:t>
            </a:fld>
            <a:endParaRPr lang="en-US"/>
          </a:p>
        </p:txBody>
      </p:sp>
      <p:sp>
        <p:nvSpPr>
          <p:cNvPr id="6" name="Footer Placeholder 5">
            <a:extLst>
              <a:ext uri="{FF2B5EF4-FFF2-40B4-BE49-F238E27FC236}">
                <a16:creationId xmlns:a16="http://schemas.microsoft.com/office/drawing/2014/main" id="{C4A2DDD7-87B4-4D2F-96BF-E5774B392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926F48-AF64-4F31-862F-4D1FEE1E32FE}"/>
              </a:ext>
            </a:extLst>
          </p:cNvPr>
          <p:cNvSpPr>
            <a:spLocks noGrp="1"/>
          </p:cNvSpPr>
          <p:nvPr>
            <p:ph type="sldNum" sz="quarter" idx="12"/>
          </p:nvPr>
        </p:nvSpPr>
        <p:spPr/>
        <p:txBody>
          <a:bodyPr/>
          <a:lstStyle/>
          <a:p>
            <a:fld id="{849D5F6E-1D00-4AFF-AEDB-00E7C5356B1A}" type="slidenum">
              <a:rPr lang="en-US" smtClean="0"/>
              <a:t>‹#›</a:t>
            </a:fld>
            <a:endParaRPr lang="en-US"/>
          </a:p>
        </p:txBody>
      </p:sp>
    </p:spTree>
    <p:extLst>
      <p:ext uri="{BB962C8B-B14F-4D97-AF65-F5344CB8AC3E}">
        <p14:creationId xmlns:p14="http://schemas.microsoft.com/office/powerpoint/2010/main" val="1023588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62162-8914-49B2-A58D-EDEAE39C7B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E056CC-BEDB-4020-AE6A-C340562CDF0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A2EC14-06D3-42E8-A843-6E655DB69A23}"/>
              </a:ext>
            </a:extLst>
          </p:cNvPr>
          <p:cNvSpPr>
            <a:spLocks noGrp="1"/>
          </p:cNvSpPr>
          <p:nvPr>
            <p:ph type="dt" sz="half" idx="10"/>
          </p:nvPr>
        </p:nvSpPr>
        <p:spPr/>
        <p:txBody>
          <a:bodyPr/>
          <a:lstStyle/>
          <a:p>
            <a:fld id="{366495B4-D712-42F7-BF29-AF8BA62F6BFB}" type="datetimeFigureOut">
              <a:rPr lang="en-US" smtClean="0"/>
              <a:t>10/23/2019</a:t>
            </a:fld>
            <a:endParaRPr lang="en-US"/>
          </a:p>
        </p:txBody>
      </p:sp>
      <p:sp>
        <p:nvSpPr>
          <p:cNvPr id="5" name="Footer Placeholder 4">
            <a:extLst>
              <a:ext uri="{FF2B5EF4-FFF2-40B4-BE49-F238E27FC236}">
                <a16:creationId xmlns:a16="http://schemas.microsoft.com/office/drawing/2014/main" id="{6C28CF1E-F7C6-490B-ACCD-DCF68BD79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375E6-6CEE-400A-9463-4E034A744DF6}"/>
              </a:ext>
            </a:extLst>
          </p:cNvPr>
          <p:cNvSpPr>
            <a:spLocks noGrp="1"/>
          </p:cNvSpPr>
          <p:nvPr>
            <p:ph type="sldNum" sz="quarter" idx="12"/>
          </p:nvPr>
        </p:nvSpPr>
        <p:spPr/>
        <p:txBody>
          <a:bodyPr/>
          <a:lstStyle/>
          <a:p>
            <a:fld id="{849D5F6E-1D00-4AFF-AEDB-00E7C5356B1A}" type="slidenum">
              <a:rPr lang="en-US" smtClean="0"/>
              <a:t>‹#›</a:t>
            </a:fld>
            <a:endParaRPr lang="en-US"/>
          </a:p>
        </p:txBody>
      </p:sp>
    </p:spTree>
    <p:extLst>
      <p:ext uri="{BB962C8B-B14F-4D97-AF65-F5344CB8AC3E}">
        <p14:creationId xmlns:p14="http://schemas.microsoft.com/office/powerpoint/2010/main" val="37611578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0D867-7B0D-4339-BF0E-3558BDBEF9A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465F33-0778-4784-BB0D-ABCB1E47C9AC}"/>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91302-0427-4E47-88FA-AD429B188D54}"/>
              </a:ext>
            </a:extLst>
          </p:cNvPr>
          <p:cNvSpPr>
            <a:spLocks noGrp="1"/>
          </p:cNvSpPr>
          <p:nvPr>
            <p:ph type="dt" sz="half" idx="10"/>
          </p:nvPr>
        </p:nvSpPr>
        <p:spPr/>
        <p:txBody>
          <a:bodyPr/>
          <a:lstStyle/>
          <a:p>
            <a:fld id="{366495B4-D712-42F7-BF29-AF8BA62F6BFB}" type="datetimeFigureOut">
              <a:rPr lang="en-US" smtClean="0"/>
              <a:t>10/23/2019</a:t>
            </a:fld>
            <a:endParaRPr lang="en-US"/>
          </a:p>
        </p:txBody>
      </p:sp>
      <p:sp>
        <p:nvSpPr>
          <p:cNvPr id="5" name="Footer Placeholder 4">
            <a:extLst>
              <a:ext uri="{FF2B5EF4-FFF2-40B4-BE49-F238E27FC236}">
                <a16:creationId xmlns:a16="http://schemas.microsoft.com/office/drawing/2014/main" id="{D99BD95A-10CD-4337-9CD8-0650BD8F1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66528-6986-4177-A7D9-C403DBD8E38C}"/>
              </a:ext>
            </a:extLst>
          </p:cNvPr>
          <p:cNvSpPr>
            <a:spLocks noGrp="1"/>
          </p:cNvSpPr>
          <p:nvPr>
            <p:ph type="sldNum" sz="quarter" idx="12"/>
          </p:nvPr>
        </p:nvSpPr>
        <p:spPr/>
        <p:txBody>
          <a:bodyPr/>
          <a:lstStyle/>
          <a:p>
            <a:fld id="{849D5F6E-1D00-4AFF-AEDB-00E7C5356B1A}" type="slidenum">
              <a:rPr lang="en-US" smtClean="0"/>
              <a:t>‹#›</a:t>
            </a:fld>
            <a:endParaRPr lang="en-US"/>
          </a:p>
        </p:txBody>
      </p:sp>
    </p:spTree>
    <p:extLst>
      <p:ext uri="{BB962C8B-B14F-4D97-AF65-F5344CB8AC3E}">
        <p14:creationId xmlns:p14="http://schemas.microsoft.com/office/powerpoint/2010/main" val="1017649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lide Number Placeholder 2"/>
          <p:cNvSpPr>
            <a:spLocks noGrp="1"/>
          </p:cNvSpPr>
          <p:nvPr>
            <p:ph type="sldNum" sz="quarter" idx="10"/>
          </p:nvPr>
        </p:nvSpPr>
        <p:spPr>
          <a:xfrm>
            <a:off x="4302218" y="4812040"/>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6"/>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52217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3352D0-4FDE-4AD3-A627-CAA9A2657822}"/>
              </a:ext>
            </a:extLst>
          </p:cNvPr>
          <p:cNvSpPr/>
          <p:nvPr userDrawn="1"/>
        </p:nvSpPr>
        <p:spPr>
          <a:xfrm>
            <a:off x="0" y="0"/>
            <a:ext cx="9159213" cy="5143500"/>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F7C2C70-715F-43E8-A843-B8781DDAB383}"/>
              </a:ext>
            </a:extLst>
          </p:cNvPr>
          <p:cNvSpPr/>
          <p:nvPr userDrawn="1"/>
        </p:nvSpPr>
        <p:spPr>
          <a:xfrm>
            <a:off x="3619498" y="-1594761"/>
            <a:ext cx="3445911" cy="3445911"/>
          </a:xfrm>
          <a:prstGeom prst="ellipse">
            <a:avLst/>
          </a:prstGeom>
          <a:solidFill>
            <a:srgbClr val="92D3D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6D9A271-A9E2-429B-B1DE-970EB34F47F3}"/>
              </a:ext>
            </a:extLst>
          </p:cNvPr>
          <p:cNvSpPr/>
          <p:nvPr userDrawn="1"/>
        </p:nvSpPr>
        <p:spPr>
          <a:xfrm>
            <a:off x="2195736" y="-715704"/>
            <a:ext cx="3059375" cy="3059375"/>
          </a:xfrm>
          <a:prstGeom prst="ellipse">
            <a:avLst/>
          </a:prstGeom>
          <a:noFill/>
          <a:ln w="22225">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8601" y="4291164"/>
            <a:ext cx="1035740" cy="431181"/>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a:noFill/>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pic>
        <p:nvPicPr>
          <p:cNvPr id="13" name="Picture 12">
            <a:extLst>
              <a:ext uri="{FF2B5EF4-FFF2-40B4-BE49-F238E27FC236}">
                <a16:creationId xmlns:a16="http://schemas.microsoft.com/office/drawing/2014/main" id="{83C1530D-AD3F-45E3-8829-661C5E91EF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25267" y="3776472"/>
            <a:ext cx="956935" cy="845693"/>
          </a:xfrm>
          <a:prstGeom prst="rect">
            <a:avLst/>
          </a:prstGeom>
        </p:spPr>
      </p:pic>
      <p:pic>
        <p:nvPicPr>
          <p:cNvPr id="28" name="Picture 27">
            <a:extLst>
              <a:ext uri="{FF2B5EF4-FFF2-40B4-BE49-F238E27FC236}">
                <a16:creationId xmlns:a16="http://schemas.microsoft.com/office/drawing/2014/main" id="{1B316320-8226-43B5-B5B9-1564CDB916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213455">
            <a:off x="7115730" y="-402194"/>
            <a:ext cx="926601" cy="1954985"/>
          </a:xfrm>
          <a:prstGeom prst="rect">
            <a:avLst/>
          </a:prstGeom>
        </p:spPr>
      </p:pic>
      <p:pic>
        <p:nvPicPr>
          <p:cNvPr id="9" name="Picture 8" descr="A picture containing satellite, table, transport&#10;&#10;Description automatically generated">
            <a:extLst>
              <a:ext uri="{FF2B5EF4-FFF2-40B4-BE49-F238E27FC236}">
                <a16:creationId xmlns:a16="http://schemas.microsoft.com/office/drawing/2014/main" id="{5D045FC0-1054-49F1-96CD-B0B952DABF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25694" y="-331639"/>
            <a:ext cx="4944285" cy="2804403"/>
          </a:xfrm>
          <a:prstGeom prst="rect">
            <a:avLst/>
          </a:prstGeom>
        </p:spPr>
      </p:pic>
      <p:pic>
        <p:nvPicPr>
          <p:cNvPr id="14" name="Picture 13" descr="A picture containing transport, balloon, aircraft&#10;&#10;Description automatically generated">
            <a:extLst>
              <a:ext uri="{FF2B5EF4-FFF2-40B4-BE49-F238E27FC236}">
                <a16:creationId xmlns:a16="http://schemas.microsoft.com/office/drawing/2014/main" id="{37F8082B-94F4-45E3-948B-FE6D381B05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59632" y="-794581"/>
            <a:ext cx="2966217" cy="319799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8197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3352D0-4FDE-4AD3-A627-CAA9A2657822}"/>
              </a:ext>
            </a:extLst>
          </p:cNvPr>
          <p:cNvSpPr/>
          <p:nvPr userDrawn="1"/>
        </p:nvSpPr>
        <p:spPr>
          <a:xfrm>
            <a:off x="0" y="0"/>
            <a:ext cx="9159213" cy="5143500"/>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a:noFill/>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pic>
        <p:nvPicPr>
          <p:cNvPr id="17" name="Picture 16">
            <a:extLst>
              <a:ext uri="{FF2B5EF4-FFF2-40B4-BE49-F238E27FC236}">
                <a16:creationId xmlns:a16="http://schemas.microsoft.com/office/drawing/2014/main" id="{C39C8802-42AF-481E-B219-BFC95233D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78601" y="4291164"/>
            <a:ext cx="1035740" cy="431181"/>
          </a:xfrm>
          <a:prstGeom prst="rect">
            <a:avLst/>
          </a:prstGeom>
        </p:spPr>
      </p:pic>
      <p:pic>
        <p:nvPicPr>
          <p:cNvPr id="18" name="Picture 17">
            <a:extLst>
              <a:ext uri="{FF2B5EF4-FFF2-40B4-BE49-F238E27FC236}">
                <a16:creationId xmlns:a16="http://schemas.microsoft.com/office/drawing/2014/main" id="{6A95C7DD-FB9A-4E70-B1FD-B81BEE29427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725267" y="3776472"/>
            <a:ext cx="956935" cy="845693"/>
          </a:xfrm>
          <a:prstGeom prst="rect">
            <a:avLst/>
          </a:prstGeom>
        </p:spPr>
      </p:pic>
      <p:pic>
        <p:nvPicPr>
          <p:cNvPr id="10" name="Picture 9" descr="A screen shot of a computer&#10;&#10;Description automatically generated">
            <a:extLst>
              <a:ext uri="{FF2B5EF4-FFF2-40B4-BE49-F238E27FC236}">
                <a16:creationId xmlns:a16="http://schemas.microsoft.com/office/drawing/2014/main" id="{9D8EA3CD-690C-40BD-8276-884669371FE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0671" t="36883" r="2823" b="1251"/>
          <a:stretch/>
        </p:blipFill>
        <p:spPr>
          <a:xfrm>
            <a:off x="0" y="0"/>
            <a:ext cx="7884368" cy="2640165"/>
          </a:xfrm>
          <a:prstGeom prst="rect">
            <a:avLst/>
          </a:prstGeom>
        </p:spPr>
      </p:pic>
    </p:spTree>
    <p:extLst>
      <p:ext uri="{BB962C8B-B14F-4D97-AF65-F5344CB8AC3E}">
        <p14:creationId xmlns:p14="http://schemas.microsoft.com/office/powerpoint/2010/main" val="38874794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0875FF6A-167F-47C5-9BEC-C33313E871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416" r="2262" b="1647"/>
          <a:stretch/>
        </p:blipFill>
        <p:spPr>
          <a:xfrm>
            <a:off x="0" y="0"/>
            <a:ext cx="9144000" cy="5143500"/>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a:noFill/>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pic>
        <p:nvPicPr>
          <p:cNvPr id="23" name="Picture 22">
            <a:extLst>
              <a:ext uri="{FF2B5EF4-FFF2-40B4-BE49-F238E27FC236}">
                <a16:creationId xmlns:a16="http://schemas.microsoft.com/office/drawing/2014/main" id="{B548B698-5D0D-4F6E-BA71-0A1E57C45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8601" y="4291164"/>
            <a:ext cx="1035740" cy="431181"/>
          </a:xfrm>
          <a:prstGeom prst="rect">
            <a:avLst/>
          </a:prstGeom>
        </p:spPr>
      </p:pic>
      <p:pic>
        <p:nvPicPr>
          <p:cNvPr id="28" name="Picture 27">
            <a:extLst>
              <a:ext uri="{FF2B5EF4-FFF2-40B4-BE49-F238E27FC236}">
                <a16:creationId xmlns:a16="http://schemas.microsoft.com/office/drawing/2014/main" id="{A103F6BB-7983-48F2-9EFD-E62CE3467C5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25267" y="3776472"/>
            <a:ext cx="956935" cy="845693"/>
          </a:xfrm>
          <a:prstGeom prst="rect">
            <a:avLst/>
          </a:prstGeom>
        </p:spPr>
      </p:pic>
    </p:spTree>
    <p:extLst>
      <p:ext uri="{BB962C8B-B14F-4D97-AF65-F5344CB8AC3E}">
        <p14:creationId xmlns:p14="http://schemas.microsoft.com/office/powerpoint/2010/main" val="4006135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6" name="Picture 5" descr="A close up of a computer&#10;&#10;Description automatically generated">
            <a:extLst>
              <a:ext uri="{FF2B5EF4-FFF2-40B4-BE49-F238E27FC236}">
                <a16:creationId xmlns:a16="http://schemas.microsoft.com/office/drawing/2014/main" id="{8FE59B4A-89A3-4A14-8BAB-455A3F034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07"/>
            <a:ext cx="9144000" cy="5132085"/>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a:noFill/>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pic>
        <p:nvPicPr>
          <p:cNvPr id="25" name="Picture 24">
            <a:extLst>
              <a:ext uri="{FF2B5EF4-FFF2-40B4-BE49-F238E27FC236}">
                <a16:creationId xmlns:a16="http://schemas.microsoft.com/office/drawing/2014/main" id="{F0C01B47-6CD3-4AF5-8D37-0784C3C694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8601" y="4291164"/>
            <a:ext cx="1035740" cy="431181"/>
          </a:xfrm>
          <a:prstGeom prst="rect">
            <a:avLst/>
          </a:prstGeom>
        </p:spPr>
      </p:pic>
      <p:pic>
        <p:nvPicPr>
          <p:cNvPr id="26" name="Picture 25">
            <a:extLst>
              <a:ext uri="{FF2B5EF4-FFF2-40B4-BE49-F238E27FC236}">
                <a16:creationId xmlns:a16="http://schemas.microsoft.com/office/drawing/2014/main" id="{62D9E370-0685-483C-923D-1129105D92E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25267" y="3776472"/>
            <a:ext cx="956935" cy="845693"/>
          </a:xfrm>
          <a:prstGeom prst="rect">
            <a:avLst/>
          </a:prstGeom>
        </p:spPr>
      </p:pic>
    </p:spTree>
    <p:extLst>
      <p:ext uri="{BB962C8B-B14F-4D97-AF65-F5344CB8AC3E}">
        <p14:creationId xmlns:p14="http://schemas.microsoft.com/office/powerpoint/2010/main" val="1909146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CE03C-2CF8-42AA-979F-7DCCDFEE20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CE7F33B8-6CE1-473F-AFF4-617A3F31D4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7" name="Text Placeholder 10">
            <a:extLst>
              <a:ext uri="{FF2B5EF4-FFF2-40B4-BE49-F238E27FC236}">
                <a16:creationId xmlns:a16="http://schemas.microsoft.com/office/drawing/2014/main" id="{7AB3B9CF-95BB-432A-BDB8-C551CE5AC695}"/>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5923852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9"/>
            <a:ext cx="9138999" cy="5143699"/>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339766"/>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spTree>
    <p:extLst>
      <p:ext uri="{BB962C8B-B14F-4D97-AF65-F5344CB8AC3E}">
        <p14:creationId xmlns:p14="http://schemas.microsoft.com/office/powerpoint/2010/main" val="4212844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5937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014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40510308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5" name="Group 18">
            <a:extLst>
              <a:ext uri="{FF2B5EF4-FFF2-40B4-BE49-F238E27FC236}">
                <a16:creationId xmlns:a16="http://schemas.microsoft.com/office/drawing/2014/main" id="{B4363B8E-0C9A-4163-884C-ADCA5B61C1C6}"/>
              </a:ext>
            </a:extLst>
          </p:cNvPr>
          <p:cNvGrpSpPr>
            <a:grpSpLocks noChangeAspect="1"/>
          </p:cNvGrpSpPr>
          <p:nvPr/>
        </p:nvGrpSpPr>
        <p:grpSpPr bwMode="auto">
          <a:xfrm rot="21104079">
            <a:off x="8622704" y="3914222"/>
            <a:ext cx="683568" cy="540550"/>
            <a:chOff x="1427" y="471"/>
            <a:chExt cx="2906" cy="2298"/>
          </a:xfrm>
        </p:grpSpPr>
        <p:sp>
          <p:nvSpPr>
            <p:cNvPr id="26" name="Freeform 19">
              <a:extLst>
                <a:ext uri="{FF2B5EF4-FFF2-40B4-BE49-F238E27FC236}">
                  <a16:creationId xmlns:a16="http://schemas.microsoft.com/office/drawing/2014/main" id="{88108399-BD34-4956-AD29-18E8DDA6F4FE}"/>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7" name="Freeform 20">
              <a:extLst>
                <a:ext uri="{FF2B5EF4-FFF2-40B4-BE49-F238E27FC236}">
                  <a16:creationId xmlns:a16="http://schemas.microsoft.com/office/drawing/2014/main" id="{D261FF0A-7BCB-4735-A150-696B61DEBB5C}"/>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8" name="Freeform 21">
              <a:extLst>
                <a:ext uri="{FF2B5EF4-FFF2-40B4-BE49-F238E27FC236}">
                  <a16:creationId xmlns:a16="http://schemas.microsoft.com/office/drawing/2014/main" id="{073D3EF7-EAF7-49AC-ADCE-5D06FEB3F07A}"/>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9" name="Freeform 22">
              <a:extLst>
                <a:ext uri="{FF2B5EF4-FFF2-40B4-BE49-F238E27FC236}">
                  <a16:creationId xmlns:a16="http://schemas.microsoft.com/office/drawing/2014/main" id="{B10432BA-8D0F-446D-A467-E5A652D109CE}"/>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3">
              <a:extLst>
                <a:ext uri="{FF2B5EF4-FFF2-40B4-BE49-F238E27FC236}">
                  <a16:creationId xmlns:a16="http://schemas.microsoft.com/office/drawing/2014/main" id="{C1B4B33B-7B92-42E8-BB3C-F70C936E7F80}"/>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Tree>
    <p:extLst>
      <p:ext uri="{BB962C8B-B14F-4D97-AF65-F5344CB8AC3E}">
        <p14:creationId xmlns:p14="http://schemas.microsoft.com/office/powerpoint/2010/main" val="751832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396D5A-3C85-4BB6-A8FD-896333BC5E51}"/>
              </a:ext>
            </a:extLst>
          </p:cNvPr>
          <p:cNvSpPr/>
          <p:nvPr userDrawn="1"/>
        </p:nvSpPr>
        <p:spPr>
          <a:xfrm>
            <a:off x="0" y="0"/>
            <a:ext cx="9159213" cy="3219822"/>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title Edit title Edit title Edit title Edit title Edit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
        <p:nvSpPr>
          <p:cNvPr id="2" name="Partial Circle 1">
            <a:extLst>
              <a:ext uri="{FF2B5EF4-FFF2-40B4-BE49-F238E27FC236}">
                <a16:creationId xmlns:a16="http://schemas.microsoft.com/office/drawing/2014/main" id="{76F8651E-EE10-47D2-9B27-8D0E3CDEEB2D}"/>
              </a:ext>
            </a:extLst>
          </p:cNvPr>
          <p:cNvSpPr/>
          <p:nvPr userDrawn="1"/>
        </p:nvSpPr>
        <p:spPr>
          <a:xfrm>
            <a:off x="518585" y="1185596"/>
            <a:ext cx="4068452" cy="4068452"/>
          </a:xfrm>
          <a:prstGeom prst="pie">
            <a:avLst>
              <a:gd name="adj1" fmla="val 10805001"/>
              <a:gd name="adj2" fmla="val 21571408"/>
            </a:avLst>
          </a:prstGeom>
          <a:solidFill>
            <a:srgbClr val="50CFDA">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artial Circle 8">
            <a:extLst>
              <a:ext uri="{FF2B5EF4-FFF2-40B4-BE49-F238E27FC236}">
                <a16:creationId xmlns:a16="http://schemas.microsoft.com/office/drawing/2014/main" id="{63BFBEDA-FBA4-4D99-927F-BA91E343DD23}"/>
              </a:ext>
            </a:extLst>
          </p:cNvPr>
          <p:cNvSpPr/>
          <p:nvPr userDrawn="1"/>
        </p:nvSpPr>
        <p:spPr>
          <a:xfrm>
            <a:off x="3542921" y="1892239"/>
            <a:ext cx="2610290" cy="2610290"/>
          </a:xfrm>
          <a:prstGeom prst="pie">
            <a:avLst>
              <a:gd name="adj1" fmla="val 10805001"/>
              <a:gd name="adj2" fmla="val 21571408"/>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1" name="Graphic 220">
            <a:extLst>
              <a:ext uri="{FF2B5EF4-FFF2-40B4-BE49-F238E27FC236}">
                <a16:creationId xmlns:a16="http://schemas.microsoft.com/office/drawing/2014/main" id="{09E6AAF7-C755-438D-9E91-08EA93C6CA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637" y="1508784"/>
            <a:ext cx="7377360" cy="1729069"/>
          </a:xfrm>
          <a:prstGeom prst="rect">
            <a:avLst/>
          </a:prstGeom>
        </p:spPr>
      </p:pic>
      <p:pic>
        <p:nvPicPr>
          <p:cNvPr id="222" name="Picture 221">
            <a:extLst>
              <a:ext uri="{FF2B5EF4-FFF2-40B4-BE49-F238E27FC236}">
                <a16:creationId xmlns:a16="http://schemas.microsoft.com/office/drawing/2014/main" id="{1ECFF817-4CB2-4F01-B8BB-858E57D2BEB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7242801" y="4339340"/>
            <a:ext cx="737143" cy="651451"/>
          </a:xfrm>
          <a:prstGeom prst="rect">
            <a:avLst/>
          </a:prstGeom>
        </p:spPr>
      </p:pic>
    </p:spTree>
    <p:extLst>
      <p:ext uri="{BB962C8B-B14F-4D97-AF65-F5344CB8AC3E}">
        <p14:creationId xmlns:p14="http://schemas.microsoft.com/office/powerpoint/2010/main" val="2478930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2" name="Picture 11" descr="A picture containing indoor, table, wall, computer&#10;&#10;Description automatically generated">
            <a:extLst>
              <a:ext uri="{FF2B5EF4-FFF2-40B4-BE49-F238E27FC236}">
                <a16:creationId xmlns:a16="http://schemas.microsoft.com/office/drawing/2014/main" id="{FECC811C-AA4C-4F47-A7C2-FA1FF28BB7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50"/>
          <a:stretch/>
        </p:blipFill>
        <p:spPr>
          <a:xfrm>
            <a:off x="0" y="-20538"/>
            <a:ext cx="9144000" cy="3200664"/>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title Edit title Edit title Edit title Edit title Edit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14" name="Picture 13">
            <a:extLst>
              <a:ext uri="{FF2B5EF4-FFF2-40B4-BE49-F238E27FC236}">
                <a16:creationId xmlns:a16="http://schemas.microsoft.com/office/drawing/2014/main" id="{ECB5159E-1762-4ECE-ABED-0AAB80E7623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42801" y="4339340"/>
            <a:ext cx="737143" cy="651451"/>
          </a:xfrm>
          <a:prstGeom prst="rect">
            <a:avLst/>
          </a:prstGeom>
        </p:spPr>
      </p:pic>
    </p:spTree>
    <p:extLst>
      <p:ext uri="{BB962C8B-B14F-4D97-AF65-F5344CB8AC3E}">
        <p14:creationId xmlns:p14="http://schemas.microsoft.com/office/powerpoint/2010/main" val="345572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396D5A-3C85-4BB6-A8FD-896333BC5E51}"/>
              </a:ext>
            </a:extLst>
          </p:cNvPr>
          <p:cNvSpPr/>
          <p:nvPr userDrawn="1"/>
        </p:nvSpPr>
        <p:spPr>
          <a:xfrm>
            <a:off x="0" y="0"/>
            <a:ext cx="9159213" cy="3219822"/>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tial Circle 1">
            <a:extLst>
              <a:ext uri="{FF2B5EF4-FFF2-40B4-BE49-F238E27FC236}">
                <a16:creationId xmlns:a16="http://schemas.microsoft.com/office/drawing/2014/main" id="{76F8651E-EE10-47D2-9B27-8D0E3CDEEB2D}"/>
              </a:ext>
            </a:extLst>
          </p:cNvPr>
          <p:cNvSpPr/>
          <p:nvPr userDrawn="1"/>
        </p:nvSpPr>
        <p:spPr>
          <a:xfrm>
            <a:off x="152510" y="1185596"/>
            <a:ext cx="4068452" cy="4068452"/>
          </a:xfrm>
          <a:prstGeom prst="pie">
            <a:avLst>
              <a:gd name="adj1" fmla="val 10805001"/>
              <a:gd name="adj2" fmla="val 21571408"/>
            </a:avLst>
          </a:prstGeom>
          <a:solidFill>
            <a:srgbClr val="50CFDA">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Partial Circle 8">
            <a:extLst>
              <a:ext uri="{FF2B5EF4-FFF2-40B4-BE49-F238E27FC236}">
                <a16:creationId xmlns:a16="http://schemas.microsoft.com/office/drawing/2014/main" id="{63BFBEDA-FBA4-4D99-927F-BA91E343DD23}"/>
              </a:ext>
            </a:extLst>
          </p:cNvPr>
          <p:cNvSpPr/>
          <p:nvPr userDrawn="1"/>
        </p:nvSpPr>
        <p:spPr>
          <a:xfrm>
            <a:off x="793358" y="1909509"/>
            <a:ext cx="2610290" cy="2610290"/>
          </a:xfrm>
          <a:prstGeom prst="pie">
            <a:avLst>
              <a:gd name="adj1" fmla="val 10805001"/>
              <a:gd name="adj2" fmla="val 21571408"/>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title Edit title Edit title Edit title Edit title Edit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14" name="Picture 13">
            <a:extLst>
              <a:ext uri="{FF2B5EF4-FFF2-40B4-BE49-F238E27FC236}">
                <a16:creationId xmlns:a16="http://schemas.microsoft.com/office/drawing/2014/main" id="{B0D47789-15C7-4B60-B366-123983173A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242801" y="4339340"/>
            <a:ext cx="737143" cy="651451"/>
          </a:xfrm>
          <a:prstGeom prst="rect">
            <a:avLst/>
          </a:prstGeom>
        </p:spPr>
      </p:pic>
      <p:pic>
        <p:nvPicPr>
          <p:cNvPr id="15" name="Picture 14" descr="A hand holding a book&#10;&#10;Description automatically generated">
            <a:extLst>
              <a:ext uri="{FF2B5EF4-FFF2-40B4-BE49-F238E27FC236}">
                <a16:creationId xmlns:a16="http://schemas.microsoft.com/office/drawing/2014/main" id="{FF0C8E5B-B28D-499F-B0FD-0E2AA4DE7F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75" y="0"/>
            <a:ext cx="5838070" cy="3217398"/>
          </a:xfrm>
          <a:prstGeom prst="rect">
            <a:avLst/>
          </a:prstGeom>
        </p:spPr>
      </p:pic>
    </p:spTree>
    <p:extLst>
      <p:ext uri="{BB962C8B-B14F-4D97-AF65-F5344CB8AC3E}">
        <p14:creationId xmlns:p14="http://schemas.microsoft.com/office/powerpoint/2010/main" val="2854267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44D5728A-084D-4E7A-80D6-0DD8A87107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1"/>
          <a:stretch/>
        </p:blipFill>
        <p:spPr>
          <a:xfrm>
            <a:off x="0" y="-72008"/>
            <a:ext cx="9144000" cy="5215508"/>
          </a:xfrm>
          <a:prstGeom prst="rect">
            <a:avLst/>
          </a:prstGeom>
        </p:spPr>
      </p:pic>
      <p:sp>
        <p:nvSpPr>
          <p:cNvPr id="3" name="Slide Number Placeholder 2">
            <a:extLst>
              <a:ext uri="{FF2B5EF4-FFF2-40B4-BE49-F238E27FC236}">
                <a16:creationId xmlns:a16="http://schemas.microsoft.com/office/drawing/2014/main" id="{2BA11EFE-3241-4AF6-ABA5-B44E0C8CBF70}"/>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6" name="Subtitle 2">
            <a:extLst>
              <a:ext uri="{FF2B5EF4-FFF2-40B4-BE49-F238E27FC236}">
                <a16:creationId xmlns:a16="http://schemas.microsoft.com/office/drawing/2014/main" id="{FA06BE27-A44C-47C2-B41A-13CBC7BC5BC0}"/>
              </a:ext>
            </a:extLst>
          </p:cNvPr>
          <p:cNvSpPr>
            <a:spLocks noGrp="1"/>
          </p:cNvSpPr>
          <p:nvPr>
            <p:ph type="subTitle" idx="1" hasCustomPrompt="1"/>
          </p:nvPr>
        </p:nvSpPr>
        <p:spPr>
          <a:xfrm>
            <a:off x="5328917" y="3095179"/>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7" name="Straight Connector 16">
            <a:extLst>
              <a:ext uri="{FF2B5EF4-FFF2-40B4-BE49-F238E27FC236}">
                <a16:creationId xmlns:a16="http://schemas.microsoft.com/office/drawing/2014/main" id="{03BBE18A-B996-41E2-8AA1-E9CBB4B55712}"/>
              </a:ext>
            </a:extLst>
          </p:cNvPr>
          <p:cNvCxnSpPr>
            <a:cxnSpLocks/>
          </p:cNvCxnSpPr>
          <p:nvPr userDrawn="1"/>
        </p:nvCxnSpPr>
        <p:spPr>
          <a:xfrm>
            <a:off x="5220072" y="3073855"/>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A86C149-0D12-4832-96D8-277B927D35EC}"/>
              </a:ext>
            </a:extLst>
          </p:cNvPr>
          <p:cNvSpPr txBox="1"/>
          <p:nvPr userDrawn="1"/>
        </p:nvSpPr>
        <p:spPr>
          <a:xfrm>
            <a:off x="5508104" y="2499742"/>
            <a:ext cx="2448272" cy="584775"/>
          </a:xfrm>
          <a:prstGeom prst="rect">
            <a:avLst/>
          </a:prstGeom>
          <a:noFill/>
        </p:spPr>
        <p:txBody>
          <a:bodyPr wrap="square" rtlCol="0">
            <a:spAutoFit/>
          </a:bodyPr>
          <a:lstStyle/>
          <a:p>
            <a:pPr algn="ctr"/>
            <a:r>
              <a:rPr lang="en-US" sz="3200" dirty="0">
                <a:solidFill>
                  <a:schemeClr val="accent1"/>
                </a:solidFill>
              </a:rPr>
              <a:t>THANK YOU!</a:t>
            </a:r>
          </a:p>
        </p:txBody>
      </p:sp>
      <p:pic>
        <p:nvPicPr>
          <p:cNvPr id="20" name="Picture 19">
            <a:extLst>
              <a:ext uri="{FF2B5EF4-FFF2-40B4-BE49-F238E27FC236}">
                <a16:creationId xmlns:a16="http://schemas.microsoft.com/office/drawing/2014/main" id="{155E4BC6-997A-4208-A583-63B9C0AE1C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8601" y="4291164"/>
            <a:ext cx="1035740" cy="431181"/>
          </a:xfrm>
          <a:prstGeom prst="rect">
            <a:avLst/>
          </a:prstGeom>
        </p:spPr>
      </p:pic>
      <p:pic>
        <p:nvPicPr>
          <p:cNvPr id="21" name="Picture 20">
            <a:extLst>
              <a:ext uri="{FF2B5EF4-FFF2-40B4-BE49-F238E27FC236}">
                <a16:creationId xmlns:a16="http://schemas.microsoft.com/office/drawing/2014/main" id="{85E06399-0C29-4E11-BD5D-8EACF2E167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25267" y="3776472"/>
            <a:ext cx="956935" cy="845693"/>
          </a:xfrm>
          <a:prstGeom prst="rect">
            <a:avLst/>
          </a:prstGeom>
        </p:spPr>
      </p:pic>
    </p:spTree>
    <p:extLst>
      <p:ext uri="{BB962C8B-B14F-4D97-AF65-F5344CB8AC3E}">
        <p14:creationId xmlns:p14="http://schemas.microsoft.com/office/powerpoint/2010/main" val="122446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A7202F-AC5D-4BD0-8591-C4459C319515}"/>
              </a:ext>
            </a:extLst>
          </p:cNvPr>
          <p:cNvSpPr/>
          <p:nvPr userDrawn="1"/>
        </p:nvSpPr>
        <p:spPr>
          <a:xfrm>
            <a:off x="0" y="0"/>
            <a:ext cx="9144000" cy="5143500"/>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29FB5-2243-4F66-A433-A8FAA56BAA2B}"/>
              </a:ext>
            </a:extLst>
          </p:cNvPr>
          <p:cNvSpPr/>
          <p:nvPr userDrawn="1"/>
        </p:nvSpPr>
        <p:spPr>
          <a:xfrm>
            <a:off x="971600" y="267494"/>
            <a:ext cx="3168352" cy="3168352"/>
          </a:xfrm>
          <a:prstGeom prst="ellipse">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BA11EFE-3241-4AF6-ABA5-B44E0C8CBF70}"/>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6" name="Subtitle 2">
            <a:extLst>
              <a:ext uri="{FF2B5EF4-FFF2-40B4-BE49-F238E27FC236}">
                <a16:creationId xmlns:a16="http://schemas.microsoft.com/office/drawing/2014/main" id="{FA06BE27-A44C-47C2-B41A-13CBC7BC5BC0}"/>
              </a:ext>
            </a:extLst>
          </p:cNvPr>
          <p:cNvSpPr>
            <a:spLocks noGrp="1"/>
          </p:cNvSpPr>
          <p:nvPr>
            <p:ph type="subTitle" idx="1" hasCustomPrompt="1"/>
          </p:nvPr>
        </p:nvSpPr>
        <p:spPr>
          <a:xfrm>
            <a:off x="4093186" y="3257214"/>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7" name="Straight Connector 16">
            <a:extLst>
              <a:ext uri="{FF2B5EF4-FFF2-40B4-BE49-F238E27FC236}">
                <a16:creationId xmlns:a16="http://schemas.microsoft.com/office/drawing/2014/main" id="{03BBE18A-B996-41E2-8AA1-E9CBB4B55712}"/>
              </a:ext>
            </a:extLst>
          </p:cNvPr>
          <p:cNvCxnSpPr>
            <a:cxnSpLocks/>
          </p:cNvCxnSpPr>
          <p:nvPr userDrawn="1"/>
        </p:nvCxnSpPr>
        <p:spPr>
          <a:xfrm>
            <a:off x="3984341" y="3235890"/>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A86C149-0D12-4832-96D8-277B927D35EC}"/>
              </a:ext>
            </a:extLst>
          </p:cNvPr>
          <p:cNvSpPr txBox="1"/>
          <p:nvPr userDrawn="1"/>
        </p:nvSpPr>
        <p:spPr>
          <a:xfrm>
            <a:off x="4272373" y="2661777"/>
            <a:ext cx="2448272" cy="584775"/>
          </a:xfrm>
          <a:prstGeom prst="rect">
            <a:avLst/>
          </a:prstGeom>
          <a:noFill/>
        </p:spPr>
        <p:txBody>
          <a:bodyPr wrap="square" rtlCol="0">
            <a:spAutoFit/>
          </a:bodyPr>
          <a:lstStyle/>
          <a:p>
            <a:pPr algn="ctr"/>
            <a:r>
              <a:rPr lang="en-US" sz="3200" dirty="0">
                <a:solidFill>
                  <a:schemeClr val="accent1"/>
                </a:solidFill>
              </a:rPr>
              <a:t>THANK YOU!</a:t>
            </a:r>
          </a:p>
        </p:txBody>
      </p:sp>
      <p:grpSp>
        <p:nvGrpSpPr>
          <p:cNvPr id="19" name="Group 4">
            <a:extLst>
              <a:ext uri="{FF2B5EF4-FFF2-40B4-BE49-F238E27FC236}">
                <a16:creationId xmlns:a16="http://schemas.microsoft.com/office/drawing/2014/main" id="{C5DE654B-4784-4AC4-B47A-A7302E544B68}"/>
              </a:ext>
            </a:extLst>
          </p:cNvPr>
          <p:cNvGrpSpPr>
            <a:grpSpLocks noChangeAspect="1"/>
          </p:cNvGrpSpPr>
          <p:nvPr userDrawn="1"/>
        </p:nvGrpSpPr>
        <p:grpSpPr bwMode="auto">
          <a:xfrm>
            <a:off x="72855" y="977063"/>
            <a:ext cx="7164387" cy="1590675"/>
            <a:chOff x="249" y="925"/>
            <a:chExt cx="4513" cy="1002"/>
          </a:xfrm>
        </p:grpSpPr>
        <p:sp>
          <p:nvSpPr>
            <p:cNvPr id="20" name="AutoShape 3">
              <a:extLst>
                <a:ext uri="{FF2B5EF4-FFF2-40B4-BE49-F238E27FC236}">
                  <a16:creationId xmlns:a16="http://schemas.microsoft.com/office/drawing/2014/main" id="{BE7C247A-7535-45D3-9D85-8F985F669D31}"/>
                </a:ext>
              </a:extLst>
            </p:cNvPr>
            <p:cNvSpPr>
              <a:spLocks noChangeAspect="1" noChangeArrowheads="1" noTextEdit="1"/>
            </p:cNvSpPr>
            <p:nvPr userDrawn="1"/>
          </p:nvSpPr>
          <p:spPr bwMode="auto">
            <a:xfrm>
              <a:off x="249" y="925"/>
              <a:ext cx="4513" cy="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1" name="Group 205">
              <a:extLst>
                <a:ext uri="{FF2B5EF4-FFF2-40B4-BE49-F238E27FC236}">
                  <a16:creationId xmlns:a16="http://schemas.microsoft.com/office/drawing/2014/main" id="{BD7925A6-5642-4B2F-A549-6B20D2C88D27}"/>
                </a:ext>
              </a:extLst>
            </p:cNvPr>
            <p:cNvGrpSpPr>
              <a:grpSpLocks/>
            </p:cNvGrpSpPr>
            <p:nvPr userDrawn="1"/>
          </p:nvGrpSpPr>
          <p:grpSpPr bwMode="auto">
            <a:xfrm>
              <a:off x="249" y="925"/>
              <a:ext cx="4513" cy="1001"/>
              <a:chOff x="249" y="925"/>
              <a:chExt cx="4513" cy="1001"/>
            </a:xfrm>
          </p:grpSpPr>
          <p:sp>
            <p:nvSpPr>
              <p:cNvPr id="27" name="Rectangle 5">
                <a:extLst>
                  <a:ext uri="{FF2B5EF4-FFF2-40B4-BE49-F238E27FC236}">
                    <a16:creationId xmlns:a16="http://schemas.microsoft.com/office/drawing/2014/main" id="{F06002E6-4902-42AD-8AEF-9770D3CD1EA6}"/>
                  </a:ext>
                </a:extLst>
              </p:cNvPr>
              <p:cNvSpPr>
                <a:spLocks noChangeArrowheads="1"/>
              </p:cNvSpPr>
              <p:nvPr userDrawn="1"/>
            </p:nvSpPr>
            <p:spPr bwMode="auto">
              <a:xfrm>
                <a:off x="1159" y="1437"/>
                <a:ext cx="272" cy="447"/>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6">
                <a:extLst>
                  <a:ext uri="{FF2B5EF4-FFF2-40B4-BE49-F238E27FC236}">
                    <a16:creationId xmlns:a16="http://schemas.microsoft.com/office/drawing/2014/main" id="{56491E80-DB66-4CF0-936C-A8F9C1FFAD76}"/>
                  </a:ext>
                </a:extLst>
              </p:cNvPr>
              <p:cNvSpPr>
                <a:spLocks noEditPoints="1"/>
              </p:cNvSpPr>
              <p:nvPr userDrawn="1"/>
            </p:nvSpPr>
            <p:spPr bwMode="auto">
              <a:xfrm>
                <a:off x="1149" y="1427"/>
                <a:ext cx="292" cy="467"/>
              </a:xfrm>
              <a:custGeom>
                <a:avLst/>
                <a:gdLst>
                  <a:gd name="T0" fmla="*/ 845 w 874"/>
                  <a:gd name="T1" fmla="*/ 1400 h 1400"/>
                  <a:gd name="T2" fmla="*/ 29 w 874"/>
                  <a:gd name="T3" fmla="*/ 1400 h 1400"/>
                  <a:gd name="T4" fmla="*/ 29 w 874"/>
                  <a:gd name="T5" fmla="*/ 1400 h 1400"/>
                  <a:gd name="T6" fmla="*/ 22 w 874"/>
                  <a:gd name="T7" fmla="*/ 1399 h 1400"/>
                  <a:gd name="T8" fmla="*/ 17 w 874"/>
                  <a:gd name="T9" fmla="*/ 1397 h 1400"/>
                  <a:gd name="T10" fmla="*/ 12 w 874"/>
                  <a:gd name="T11" fmla="*/ 1395 h 1400"/>
                  <a:gd name="T12" fmla="*/ 8 w 874"/>
                  <a:gd name="T13" fmla="*/ 1391 h 1400"/>
                  <a:gd name="T14" fmla="*/ 4 w 874"/>
                  <a:gd name="T15" fmla="*/ 1387 h 1400"/>
                  <a:gd name="T16" fmla="*/ 1 w 874"/>
                  <a:gd name="T17" fmla="*/ 1382 h 1400"/>
                  <a:gd name="T18" fmla="*/ 0 w 874"/>
                  <a:gd name="T19" fmla="*/ 1376 h 1400"/>
                  <a:gd name="T20" fmla="*/ 0 w 874"/>
                  <a:gd name="T21" fmla="*/ 1371 h 1400"/>
                  <a:gd name="T22" fmla="*/ 0 w 874"/>
                  <a:gd name="T23" fmla="*/ 29 h 1400"/>
                  <a:gd name="T24" fmla="*/ 0 w 874"/>
                  <a:gd name="T25" fmla="*/ 29 h 1400"/>
                  <a:gd name="T26" fmla="*/ 0 w 874"/>
                  <a:gd name="T27" fmla="*/ 24 h 1400"/>
                  <a:gd name="T28" fmla="*/ 1 w 874"/>
                  <a:gd name="T29" fmla="*/ 18 h 1400"/>
                  <a:gd name="T30" fmla="*/ 4 w 874"/>
                  <a:gd name="T31" fmla="*/ 13 h 1400"/>
                  <a:gd name="T32" fmla="*/ 8 w 874"/>
                  <a:gd name="T33" fmla="*/ 9 h 1400"/>
                  <a:gd name="T34" fmla="*/ 12 w 874"/>
                  <a:gd name="T35" fmla="*/ 5 h 1400"/>
                  <a:gd name="T36" fmla="*/ 17 w 874"/>
                  <a:gd name="T37" fmla="*/ 3 h 1400"/>
                  <a:gd name="T38" fmla="*/ 22 w 874"/>
                  <a:gd name="T39" fmla="*/ 1 h 1400"/>
                  <a:gd name="T40" fmla="*/ 29 w 874"/>
                  <a:gd name="T41" fmla="*/ 0 h 1400"/>
                  <a:gd name="T42" fmla="*/ 845 w 874"/>
                  <a:gd name="T43" fmla="*/ 0 h 1400"/>
                  <a:gd name="T44" fmla="*/ 845 w 874"/>
                  <a:gd name="T45" fmla="*/ 0 h 1400"/>
                  <a:gd name="T46" fmla="*/ 851 w 874"/>
                  <a:gd name="T47" fmla="*/ 1 h 1400"/>
                  <a:gd name="T48" fmla="*/ 857 w 874"/>
                  <a:gd name="T49" fmla="*/ 3 h 1400"/>
                  <a:gd name="T50" fmla="*/ 862 w 874"/>
                  <a:gd name="T51" fmla="*/ 5 h 1400"/>
                  <a:gd name="T52" fmla="*/ 866 w 874"/>
                  <a:gd name="T53" fmla="*/ 9 h 1400"/>
                  <a:gd name="T54" fmla="*/ 870 w 874"/>
                  <a:gd name="T55" fmla="*/ 13 h 1400"/>
                  <a:gd name="T56" fmla="*/ 873 w 874"/>
                  <a:gd name="T57" fmla="*/ 18 h 1400"/>
                  <a:gd name="T58" fmla="*/ 874 w 874"/>
                  <a:gd name="T59" fmla="*/ 24 h 1400"/>
                  <a:gd name="T60" fmla="*/ 874 w 874"/>
                  <a:gd name="T61" fmla="*/ 29 h 1400"/>
                  <a:gd name="T62" fmla="*/ 874 w 874"/>
                  <a:gd name="T63" fmla="*/ 1371 h 1400"/>
                  <a:gd name="T64" fmla="*/ 874 w 874"/>
                  <a:gd name="T65" fmla="*/ 1371 h 1400"/>
                  <a:gd name="T66" fmla="*/ 874 w 874"/>
                  <a:gd name="T67" fmla="*/ 1376 h 1400"/>
                  <a:gd name="T68" fmla="*/ 873 w 874"/>
                  <a:gd name="T69" fmla="*/ 1382 h 1400"/>
                  <a:gd name="T70" fmla="*/ 870 w 874"/>
                  <a:gd name="T71" fmla="*/ 1387 h 1400"/>
                  <a:gd name="T72" fmla="*/ 866 w 874"/>
                  <a:gd name="T73" fmla="*/ 1391 h 1400"/>
                  <a:gd name="T74" fmla="*/ 862 w 874"/>
                  <a:gd name="T75" fmla="*/ 1395 h 1400"/>
                  <a:gd name="T76" fmla="*/ 857 w 874"/>
                  <a:gd name="T77" fmla="*/ 1397 h 1400"/>
                  <a:gd name="T78" fmla="*/ 851 w 874"/>
                  <a:gd name="T79" fmla="*/ 1399 h 1400"/>
                  <a:gd name="T80" fmla="*/ 845 w 874"/>
                  <a:gd name="T81" fmla="*/ 1400 h 1400"/>
                  <a:gd name="T82" fmla="*/ 845 w 874"/>
                  <a:gd name="T83" fmla="*/ 1400 h 1400"/>
                  <a:gd name="T84" fmla="*/ 58 w 874"/>
                  <a:gd name="T85" fmla="*/ 1342 h 1400"/>
                  <a:gd name="T86" fmla="*/ 816 w 874"/>
                  <a:gd name="T87" fmla="*/ 1342 h 1400"/>
                  <a:gd name="T88" fmla="*/ 816 w 874"/>
                  <a:gd name="T89" fmla="*/ 58 h 1400"/>
                  <a:gd name="T90" fmla="*/ 58 w 874"/>
                  <a:gd name="T91" fmla="*/ 58 h 1400"/>
                  <a:gd name="T92" fmla="*/ 58 w 874"/>
                  <a:gd name="T93" fmla="*/ 1342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4" h="1400">
                    <a:moveTo>
                      <a:pt x="845" y="1400"/>
                    </a:moveTo>
                    <a:lnTo>
                      <a:pt x="29" y="1400"/>
                    </a:lnTo>
                    <a:lnTo>
                      <a:pt x="29" y="1400"/>
                    </a:lnTo>
                    <a:lnTo>
                      <a:pt x="22" y="1399"/>
                    </a:lnTo>
                    <a:lnTo>
                      <a:pt x="17" y="1397"/>
                    </a:lnTo>
                    <a:lnTo>
                      <a:pt x="12" y="1395"/>
                    </a:lnTo>
                    <a:lnTo>
                      <a:pt x="8" y="1391"/>
                    </a:lnTo>
                    <a:lnTo>
                      <a:pt x="4" y="1387"/>
                    </a:lnTo>
                    <a:lnTo>
                      <a:pt x="1" y="1382"/>
                    </a:lnTo>
                    <a:lnTo>
                      <a:pt x="0" y="1376"/>
                    </a:lnTo>
                    <a:lnTo>
                      <a:pt x="0" y="1371"/>
                    </a:lnTo>
                    <a:lnTo>
                      <a:pt x="0" y="29"/>
                    </a:lnTo>
                    <a:lnTo>
                      <a:pt x="0" y="29"/>
                    </a:lnTo>
                    <a:lnTo>
                      <a:pt x="0" y="24"/>
                    </a:lnTo>
                    <a:lnTo>
                      <a:pt x="1" y="18"/>
                    </a:lnTo>
                    <a:lnTo>
                      <a:pt x="4" y="13"/>
                    </a:lnTo>
                    <a:lnTo>
                      <a:pt x="8" y="9"/>
                    </a:lnTo>
                    <a:lnTo>
                      <a:pt x="12" y="5"/>
                    </a:lnTo>
                    <a:lnTo>
                      <a:pt x="17" y="3"/>
                    </a:lnTo>
                    <a:lnTo>
                      <a:pt x="22" y="1"/>
                    </a:lnTo>
                    <a:lnTo>
                      <a:pt x="29" y="0"/>
                    </a:lnTo>
                    <a:lnTo>
                      <a:pt x="845" y="0"/>
                    </a:lnTo>
                    <a:lnTo>
                      <a:pt x="845" y="0"/>
                    </a:lnTo>
                    <a:lnTo>
                      <a:pt x="851" y="1"/>
                    </a:lnTo>
                    <a:lnTo>
                      <a:pt x="857" y="3"/>
                    </a:lnTo>
                    <a:lnTo>
                      <a:pt x="862" y="5"/>
                    </a:lnTo>
                    <a:lnTo>
                      <a:pt x="866" y="9"/>
                    </a:lnTo>
                    <a:lnTo>
                      <a:pt x="870" y="13"/>
                    </a:lnTo>
                    <a:lnTo>
                      <a:pt x="873" y="18"/>
                    </a:lnTo>
                    <a:lnTo>
                      <a:pt x="874" y="24"/>
                    </a:lnTo>
                    <a:lnTo>
                      <a:pt x="874" y="29"/>
                    </a:lnTo>
                    <a:lnTo>
                      <a:pt x="874" y="1371"/>
                    </a:lnTo>
                    <a:lnTo>
                      <a:pt x="874" y="1371"/>
                    </a:lnTo>
                    <a:lnTo>
                      <a:pt x="874" y="1376"/>
                    </a:lnTo>
                    <a:lnTo>
                      <a:pt x="873" y="1382"/>
                    </a:lnTo>
                    <a:lnTo>
                      <a:pt x="870" y="1387"/>
                    </a:lnTo>
                    <a:lnTo>
                      <a:pt x="866" y="1391"/>
                    </a:lnTo>
                    <a:lnTo>
                      <a:pt x="862" y="1395"/>
                    </a:lnTo>
                    <a:lnTo>
                      <a:pt x="857" y="1397"/>
                    </a:lnTo>
                    <a:lnTo>
                      <a:pt x="851" y="1399"/>
                    </a:lnTo>
                    <a:lnTo>
                      <a:pt x="845" y="1400"/>
                    </a:lnTo>
                    <a:lnTo>
                      <a:pt x="845" y="1400"/>
                    </a:lnTo>
                    <a:close/>
                    <a:moveTo>
                      <a:pt x="58" y="1342"/>
                    </a:moveTo>
                    <a:lnTo>
                      <a:pt x="816" y="1342"/>
                    </a:lnTo>
                    <a:lnTo>
                      <a:pt x="816" y="58"/>
                    </a:lnTo>
                    <a:lnTo>
                      <a:pt x="58" y="58"/>
                    </a:lnTo>
                    <a:lnTo>
                      <a:pt x="58" y="13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7">
                <a:extLst>
                  <a:ext uri="{FF2B5EF4-FFF2-40B4-BE49-F238E27FC236}">
                    <a16:creationId xmlns:a16="http://schemas.microsoft.com/office/drawing/2014/main" id="{86BB29C3-EF5D-47A7-BA30-C08ED3078055}"/>
                  </a:ext>
                </a:extLst>
              </p:cNvPr>
              <p:cNvSpPr>
                <a:spLocks noChangeArrowheads="1"/>
              </p:cNvSpPr>
              <p:nvPr userDrawn="1"/>
            </p:nvSpPr>
            <p:spPr bwMode="auto">
              <a:xfrm>
                <a:off x="1159" y="1701"/>
                <a:ext cx="171" cy="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
                <a:extLst>
                  <a:ext uri="{FF2B5EF4-FFF2-40B4-BE49-F238E27FC236}">
                    <a16:creationId xmlns:a16="http://schemas.microsoft.com/office/drawing/2014/main" id="{2E44BCF7-79A4-437C-B73A-84E0725B7FCF}"/>
                  </a:ext>
                </a:extLst>
              </p:cNvPr>
              <p:cNvSpPr>
                <a:spLocks noEditPoints="1"/>
              </p:cNvSpPr>
              <p:nvPr userDrawn="1"/>
            </p:nvSpPr>
            <p:spPr bwMode="auto">
              <a:xfrm>
                <a:off x="1149" y="1691"/>
                <a:ext cx="191" cy="59"/>
              </a:xfrm>
              <a:custGeom>
                <a:avLst/>
                <a:gdLst>
                  <a:gd name="T0" fmla="*/ 542 w 571"/>
                  <a:gd name="T1" fmla="*/ 175 h 175"/>
                  <a:gd name="T2" fmla="*/ 29 w 571"/>
                  <a:gd name="T3" fmla="*/ 175 h 175"/>
                  <a:gd name="T4" fmla="*/ 29 w 571"/>
                  <a:gd name="T5" fmla="*/ 175 h 175"/>
                  <a:gd name="T6" fmla="*/ 22 w 571"/>
                  <a:gd name="T7" fmla="*/ 175 h 175"/>
                  <a:gd name="T8" fmla="*/ 17 w 571"/>
                  <a:gd name="T9" fmla="*/ 174 h 175"/>
                  <a:gd name="T10" fmla="*/ 12 w 571"/>
                  <a:gd name="T11" fmla="*/ 171 h 175"/>
                  <a:gd name="T12" fmla="*/ 8 w 571"/>
                  <a:gd name="T13" fmla="*/ 167 h 175"/>
                  <a:gd name="T14" fmla="*/ 4 w 571"/>
                  <a:gd name="T15" fmla="*/ 163 h 175"/>
                  <a:gd name="T16" fmla="*/ 1 w 571"/>
                  <a:gd name="T17" fmla="*/ 158 h 175"/>
                  <a:gd name="T18" fmla="*/ 0 w 571"/>
                  <a:gd name="T19" fmla="*/ 153 h 175"/>
                  <a:gd name="T20" fmla="*/ 0 w 571"/>
                  <a:gd name="T21" fmla="*/ 146 h 175"/>
                  <a:gd name="T22" fmla="*/ 0 w 571"/>
                  <a:gd name="T23" fmla="*/ 29 h 175"/>
                  <a:gd name="T24" fmla="*/ 0 w 571"/>
                  <a:gd name="T25" fmla="*/ 29 h 175"/>
                  <a:gd name="T26" fmla="*/ 0 w 571"/>
                  <a:gd name="T27" fmla="*/ 23 h 175"/>
                  <a:gd name="T28" fmla="*/ 1 w 571"/>
                  <a:gd name="T29" fmla="*/ 18 h 175"/>
                  <a:gd name="T30" fmla="*/ 4 w 571"/>
                  <a:gd name="T31" fmla="*/ 13 h 175"/>
                  <a:gd name="T32" fmla="*/ 8 w 571"/>
                  <a:gd name="T33" fmla="*/ 9 h 175"/>
                  <a:gd name="T34" fmla="*/ 12 w 571"/>
                  <a:gd name="T35" fmla="*/ 5 h 175"/>
                  <a:gd name="T36" fmla="*/ 17 w 571"/>
                  <a:gd name="T37" fmla="*/ 2 h 175"/>
                  <a:gd name="T38" fmla="*/ 22 w 571"/>
                  <a:gd name="T39" fmla="*/ 1 h 175"/>
                  <a:gd name="T40" fmla="*/ 29 w 571"/>
                  <a:gd name="T41" fmla="*/ 0 h 175"/>
                  <a:gd name="T42" fmla="*/ 542 w 571"/>
                  <a:gd name="T43" fmla="*/ 0 h 175"/>
                  <a:gd name="T44" fmla="*/ 542 w 571"/>
                  <a:gd name="T45" fmla="*/ 0 h 175"/>
                  <a:gd name="T46" fmla="*/ 549 w 571"/>
                  <a:gd name="T47" fmla="*/ 1 h 175"/>
                  <a:gd name="T48" fmla="*/ 554 w 571"/>
                  <a:gd name="T49" fmla="*/ 2 h 175"/>
                  <a:gd name="T50" fmla="*/ 560 w 571"/>
                  <a:gd name="T51" fmla="*/ 5 h 175"/>
                  <a:gd name="T52" fmla="*/ 564 w 571"/>
                  <a:gd name="T53" fmla="*/ 9 h 175"/>
                  <a:gd name="T54" fmla="*/ 566 w 571"/>
                  <a:gd name="T55" fmla="*/ 13 h 175"/>
                  <a:gd name="T56" fmla="*/ 569 w 571"/>
                  <a:gd name="T57" fmla="*/ 18 h 175"/>
                  <a:gd name="T58" fmla="*/ 571 w 571"/>
                  <a:gd name="T59" fmla="*/ 23 h 175"/>
                  <a:gd name="T60" fmla="*/ 571 w 571"/>
                  <a:gd name="T61" fmla="*/ 29 h 175"/>
                  <a:gd name="T62" fmla="*/ 571 w 571"/>
                  <a:gd name="T63" fmla="*/ 146 h 175"/>
                  <a:gd name="T64" fmla="*/ 571 w 571"/>
                  <a:gd name="T65" fmla="*/ 146 h 175"/>
                  <a:gd name="T66" fmla="*/ 571 w 571"/>
                  <a:gd name="T67" fmla="*/ 153 h 175"/>
                  <a:gd name="T68" fmla="*/ 569 w 571"/>
                  <a:gd name="T69" fmla="*/ 158 h 175"/>
                  <a:gd name="T70" fmla="*/ 566 w 571"/>
                  <a:gd name="T71" fmla="*/ 163 h 175"/>
                  <a:gd name="T72" fmla="*/ 564 w 571"/>
                  <a:gd name="T73" fmla="*/ 167 h 175"/>
                  <a:gd name="T74" fmla="*/ 560 w 571"/>
                  <a:gd name="T75" fmla="*/ 171 h 175"/>
                  <a:gd name="T76" fmla="*/ 554 w 571"/>
                  <a:gd name="T77" fmla="*/ 174 h 175"/>
                  <a:gd name="T78" fmla="*/ 549 w 571"/>
                  <a:gd name="T79" fmla="*/ 175 h 175"/>
                  <a:gd name="T80" fmla="*/ 542 w 571"/>
                  <a:gd name="T81" fmla="*/ 175 h 175"/>
                  <a:gd name="T82" fmla="*/ 542 w 571"/>
                  <a:gd name="T83" fmla="*/ 175 h 175"/>
                  <a:gd name="T84" fmla="*/ 58 w 571"/>
                  <a:gd name="T85" fmla="*/ 117 h 175"/>
                  <a:gd name="T86" fmla="*/ 513 w 571"/>
                  <a:gd name="T87" fmla="*/ 117 h 175"/>
                  <a:gd name="T88" fmla="*/ 513 w 571"/>
                  <a:gd name="T89" fmla="*/ 58 h 175"/>
                  <a:gd name="T90" fmla="*/ 58 w 571"/>
                  <a:gd name="T91" fmla="*/ 58 h 175"/>
                  <a:gd name="T92" fmla="*/ 58 w 571"/>
                  <a:gd name="T93" fmla="*/ 11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1" h="175">
                    <a:moveTo>
                      <a:pt x="542" y="175"/>
                    </a:moveTo>
                    <a:lnTo>
                      <a:pt x="29" y="175"/>
                    </a:lnTo>
                    <a:lnTo>
                      <a:pt x="29" y="175"/>
                    </a:lnTo>
                    <a:lnTo>
                      <a:pt x="22" y="175"/>
                    </a:lnTo>
                    <a:lnTo>
                      <a:pt x="17" y="174"/>
                    </a:lnTo>
                    <a:lnTo>
                      <a:pt x="12" y="171"/>
                    </a:lnTo>
                    <a:lnTo>
                      <a:pt x="8" y="167"/>
                    </a:lnTo>
                    <a:lnTo>
                      <a:pt x="4" y="163"/>
                    </a:lnTo>
                    <a:lnTo>
                      <a:pt x="1" y="158"/>
                    </a:lnTo>
                    <a:lnTo>
                      <a:pt x="0" y="153"/>
                    </a:lnTo>
                    <a:lnTo>
                      <a:pt x="0" y="146"/>
                    </a:lnTo>
                    <a:lnTo>
                      <a:pt x="0" y="29"/>
                    </a:lnTo>
                    <a:lnTo>
                      <a:pt x="0" y="29"/>
                    </a:lnTo>
                    <a:lnTo>
                      <a:pt x="0" y="23"/>
                    </a:lnTo>
                    <a:lnTo>
                      <a:pt x="1" y="18"/>
                    </a:lnTo>
                    <a:lnTo>
                      <a:pt x="4" y="13"/>
                    </a:lnTo>
                    <a:lnTo>
                      <a:pt x="8" y="9"/>
                    </a:lnTo>
                    <a:lnTo>
                      <a:pt x="12" y="5"/>
                    </a:lnTo>
                    <a:lnTo>
                      <a:pt x="17" y="2"/>
                    </a:lnTo>
                    <a:lnTo>
                      <a:pt x="22" y="1"/>
                    </a:lnTo>
                    <a:lnTo>
                      <a:pt x="29" y="0"/>
                    </a:lnTo>
                    <a:lnTo>
                      <a:pt x="542" y="0"/>
                    </a:lnTo>
                    <a:lnTo>
                      <a:pt x="542" y="0"/>
                    </a:lnTo>
                    <a:lnTo>
                      <a:pt x="549" y="1"/>
                    </a:lnTo>
                    <a:lnTo>
                      <a:pt x="554" y="2"/>
                    </a:lnTo>
                    <a:lnTo>
                      <a:pt x="560" y="5"/>
                    </a:lnTo>
                    <a:lnTo>
                      <a:pt x="564" y="9"/>
                    </a:lnTo>
                    <a:lnTo>
                      <a:pt x="566" y="13"/>
                    </a:lnTo>
                    <a:lnTo>
                      <a:pt x="569" y="18"/>
                    </a:lnTo>
                    <a:lnTo>
                      <a:pt x="571" y="23"/>
                    </a:lnTo>
                    <a:lnTo>
                      <a:pt x="571" y="29"/>
                    </a:lnTo>
                    <a:lnTo>
                      <a:pt x="571" y="146"/>
                    </a:lnTo>
                    <a:lnTo>
                      <a:pt x="571" y="146"/>
                    </a:lnTo>
                    <a:lnTo>
                      <a:pt x="571" y="153"/>
                    </a:lnTo>
                    <a:lnTo>
                      <a:pt x="569" y="158"/>
                    </a:lnTo>
                    <a:lnTo>
                      <a:pt x="566" y="163"/>
                    </a:lnTo>
                    <a:lnTo>
                      <a:pt x="564" y="167"/>
                    </a:lnTo>
                    <a:lnTo>
                      <a:pt x="560" y="171"/>
                    </a:lnTo>
                    <a:lnTo>
                      <a:pt x="554" y="174"/>
                    </a:lnTo>
                    <a:lnTo>
                      <a:pt x="549" y="175"/>
                    </a:lnTo>
                    <a:lnTo>
                      <a:pt x="542" y="175"/>
                    </a:lnTo>
                    <a:lnTo>
                      <a:pt x="542" y="175"/>
                    </a:lnTo>
                    <a:close/>
                    <a:moveTo>
                      <a:pt x="58" y="117"/>
                    </a:moveTo>
                    <a:lnTo>
                      <a:pt x="513" y="117"/>
                    </a:lnTo>
                    <a:lnTo>
                      <a:pt x="513" y="58"/>
                    </a:lnTo>
                    <a:lnTo>
                      <a:pt x="58" y="58"/>
                    </a:lnTo>
                    <a:lnTo>
                      <a:pt x="58" y="117"/>
                    </a:lnTo>
                    <a:close/>
                  </a:path>
                </a:pathLst>
              </a:custGeom>
              <a:solidFill>
                <a:srgbClr val="004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9">
                <a:extLst>
                  <a:ext uri="{FF2B5EF4-FFF2-40B4-BE49-F238E27FC236}">
                    <a16:creationId xmlns:a16="http://schemas.microsoft.com/office/drawing/2014/main" id="{EE2D526D-18E8-4E9C-91DF-AA02D2CB3443}"/>
                  </a:ext>
                </a:extLst>
              </p:cNvPr>
              <p:cNvSpPr>
                <a:spLocks noChangeArrowheads="1"/>
              </p:cNvSpPr>
              <p:nvPr userDrawn="1"/>
            </p:nvSpPr>
            <p:spPr bwMode="auto">
              <a:xfrm>
                <a:off x="1159" y="1628"/>
                <a:ext cx="171" cy="39"/>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3B88ECAE-DBCE-49FF-9C63-232061E14737}"/>
                  </a:ext>
                </a:extLst>
              </p:cNvPr>
              <p:cNvSpPr>
                <a:spLocks noEditPoints="1"/>
              </p:cNvSpPr>
              <p:nvPr userDrawn="1"/>
            </p:nvSpPr>
            <p:spPr bwMode="auto">
              <a:xfrm>
                <a:off x="1149" y="1619"/>
                <a:ext cx="191" cy="58"/>
              </a:xfrm>
              <a:custGeom>
                <a:avLst/>
                <a:gdLst>
                  <a:gd name="T0" fmla="*/ 542 w 571"/>
                  <a:gd name="T1" fmla="*/ 175 h 175"/>
                  <a:gd name="T2" fmla="*/ 29 w 571"/>
                  <a:gd name="T3" fmla="*/ 175 h 175"/>
                  <a:gd name="T4" fmla="*/ 29 w 571"/>
                  <a:gd name="T5" fmla="*/ 175 h 175"/>
                  <a:gd name="T6" fmla="*/ 22 w 571"/>
                  <a:gd name="T7" fmla="*/ 175 h 175"/>
                  <a:gd name="T8" fmla="*/ 17 w 571"/>
                  <a:gd name="T9" fmla="*/ 173 h 175"/>
                  <a:gd name="T10" fmla="*/ 12 w 571"/>
                  <a:gd name="T11" fmla="*/ 170 h 175"/>
                  <a:gd name="T12" fmla="*/ 8 w 571"/>
                  <a:gd name="T13" fmla="*/ 168 h 175"/>
                  <a:gd name="T14" fmla="*/ 4 w 571"/>
                  <a:gd name="T15" fmla="*/ 162 h 175"/>
                  <a:gd name="T16" fmla="*/ 1 w 571"/>
                  <a:gd name="T17" fmla="*/ 158 h 175"/>
                  <a:gd name="T18" fmla="*/ 0 w 571"/>
                  <a:gd name="T19" fmla="*/ 152 h 175"/>
                  <a:gd name="T20" fmla="*/ 0 w 571"/>
                  <a:gd name="T21" fmla="*/ 146 h 175"/>
                  <a:gd name="T22" fmla="*/ 0 w 571"/>
                  <a:gd name="T23" fmla="*/ 29 h 175"/>
                  <a:gd name="T24" fmla="*/ 0 w 571"/>
                  <a:gd name="T25" fmla="*/ 29 h 175"/>
                  <a:gd name="T26" fmla="*/ 0 w 571"/>
                  <a:gd name="T27" fmla="*/ 22 h 175"/>
                  <a:gd name="T28" fmla="*/ 1 w 571"/>
                  <a:gd name="T29" fmla="*/ 17 h 175"/>
                  <a:gd name="T30" fmla="*/ 4 w 571"/>
                  <a:gd name="T31" fmla="*/ 12 h 175"/>
                  <a:gd name="T32" fmla="*/ 8 w 571"/>
                  <a:gd name="T33" fmla="*/ 8 h 175"/>
                  <a:gd name="T34" fmla="*/ 12 w 571"/>
                  <a:gd name="T35" fmla="*/ 5 h 175"/>
                  <a:gd name="T36" fmla="*/ 17 w 571"/>
                  <a:gd name="T37" fmla="*/ 3 h 175"/>
                  <a:gd name="T38" fmla="*/ 22 w 571"/>
                  <a:gd name="T39" fmla="*/ 0 h 175"/>
                  <a:gd name="T40" fmla="*/ 29 w 571"/>
                  <a:gd name="T41" fmla="*/ 0 h 175"/>
                  <a:gd name="T42" fmla="*/ 542 w 571"/>
                  <a:gd name="T43" fmla="*/ 0 h 175"/>
                  <a:gd name="T44" fmla="*/ 542 w 571"/>
                  <a:gd name="T45" fmla="*/ 0 h 175"/>
                  <a:gd name="T46" fmla="*/ 549 w 571"/>
                  <a:gd name="T47" fmla="*/ 0 h 175"/>
                  <a:gd name="T48" fmla="*/ 554 w 571"/>
                  <a:gd name="T49" fmla="*/ 3 h 175"/>
                  <a:gd name="T50" fmla="*/ 560 w 571"/>
                  <a:gd name="T51" fmla="*/ 5 h 175"/>
                  <a:gd name="T52" fmla="*/ 564 w 571"/>
                  <a:gd name="T53" fmla="*/ 8 h 175"/>
                  <a:gd name="T54" fmla="*/ 566 w 571"/>
                  <a:gd name="T55" fmla="*/ 12 h 175"/>
                  <a:gd name="T56" fmla="*/ 569 w 571"/>
                  <a:gd name="T57" fmla="*/ 17 h 175"/>
                  <a:gd name="T58" fmla="*/ 571 w 571"/>
                  <a:gd name="T59" fmla="*/ 22 h 175"/>
                  <a:gd name="T60" fmla="*/ 571 w 571"/>
                  <a:gd name="T61" fmla="*/ 29 h 175"/>
                  <a:gd name="T62" fmla="*/ 571 w 571"/>
                  <a:gd name="T63" fmla="*/ 146 h 175"/>
                  <a:gd name="T64" fmla="*/ 571 w 571"/>
                  <a:gd name="T65" fmla="*/ 146 h 175"/>
                  <a:gd name="T66" fmla="*/ 571 w 571"/>
                  <a:gd name="T67" fmla="*/ 152 h 175"/>
                  <a:gd name="T68" fmla="*/ 569 w 571"/>
                  <a:gd name="T69" fmla="*/ 158 h 175"/>
                  <a:gd name="T70" fmla="*/ 566 w 571"/>
                  <a:gd name="T71" fmla="*/ 162 h 175"/>
                  <a:gd name="T72" fmla="*/ 564 w 571"/>
                  <a:gd name="T73" fmla="*/ 168 h 175"/>
                  <a:gd name="T74" fmla="*/ 560 w 571"/>
                  <a:gd name="T75" fmla="*/ 170 h 175"/>
                  <a:gd name="T76" fmla="*/ 554 w 571"/>
                  <a:gd name="T77" fmla="*/ 173 h 175"/>
                  <a:gd name="T78" fmla="*/ 549 w 571"/>
                  <a:gd name="T79" fmla="*/ 175 h 175"/>
                  <a:gd name="T80" fmla="*/ 542 w 571"/>
                  <a:gd name="T81" fmla="*/ 175 h 175"/>
                  <a:gd name="T82" fmla="*/ 542 w 571"/>
                  <a:gd name="T83" fmla="*/ 175 h 175"/>
                  <a:gd name="T84" fmla="*/ 58 w 571"/>
                  <a:gd name="T85" fmla="*/ 117 h 175"/>
                  <a:gd name="T86" fmla="*/ 513 w 571"/>
                  <a:gd name="T87" fmla="*/ 117 h 175"/>
                  <a:gd name="T88" fmla="*/ 513 w 571"/>
                  <a:gd name="T89" fmla="*/ 58 h 175"/>
                  <a:gd name="T90" fmla="*/ 58 w 571"/>
                  <a:gd name="T91" fmla="*/ 58 h 175"/>
                  <a:gd name="T92" fmla="*/ 58 w 571"/>
                  <a:gd name="T93" fmla="*/ 11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1" h="175">
                    <a:moveTo>
                      <a:pt x="542" y="175"/>
                    </a:moveTo>
                    <a:lnTo>
                      <a:pt x="29" y="175"/>
                    </a:lnTo>
                    <a:lnTo>
                      <a:pt x="29" y="175"/>
                    </a:lnTo>
                    <a:lnTo>
                      <a:pt x="22" y="175"/>
                    </a:lnTo>
                    <a:lnTo>
                      <a:pt x="17" y="173"/>
                    </a:lnTo>
                    <a:lnTo>
                      <a:pt x="12" y="170"/>
                    </a:lnTo>
                    <a:lnTo>
                      <a:pt x="8" y="168"/>
                    </a:lnTo>
                    <a:lnTo>
                      <a:pt x="4" y="162"/>
                    </a:lnTo>
                    <a:lnTo>
                      <a:pt x="1" y="158"/>
                    </a:lnTo>
                    <a:lnTo>
                      <a:pt x="0" y="152"/>
                    </a:lnTo>
                    <a:lnTo>
                      <a:pt x="0" y="146"/>
                    </a:lnTo>
                    <a:lnTo>
                      <a:pt x="0" y="29"/>
                    </a:lnTo>
                    <a:lnTo>
                      <a:pt x="0" y="29"/>
                    </a:lnTo>
                    <a:lnTo>
                      <a:pt x="0" y="22"/>
                    </a:lnTo>
                    <a:lnTo>
                      <a:pt x="1" y="17"/>
                    </a:lnTo>
                    <a:lnTo>
                      <a:pt x="4" y="12"/>
                    </a:lnTo>
                    <a:lnTo>
                      <a:pt x="8" y="8"/>
                    </a:lnTo>
                    <a:lnTo>
                      <a:pt x="12" y="5"/>
                    </a:lnTo>
                    <a:lnTo>
                      <a:pt x="17" y="3"/>
                    </a:lnTo>
                    <a:lnTo>
                      <a:pt x="22" y="0"/>
                    </a:lnTo>
                    <a:lnTo>
                      <a:pt x="29" y="0"/>
                    </a:lnTo>
                    <a:lnTo>
                      <a:pt x="542" y="0"/>
                    </a:lnTo>
                    <a:lnTo>
                      <a:pt x="542" y="0"/>
                    </a:lnTo>
                    <a:lnTo>
                      <a:pt x="549" y="0"/>
                    </a:lnTo>
                    <a:lnTo>
                      <a:pt x="554" y="3"/>
                    </a:lnTo>
                    <a:lnTo>
                      <a:pt x="560" y="5"/>
                    </a:lnTo>
                    <a:lnTo>
                      <a:pt x="564" y="8"/>
                    </a:lnTo>
                    <a:lnTo>
                      <a:pt x="566" y="12"/>
                    </a:lnTo>
                    <a:lnTo>
                      <a:pt x="569" y="17"/>
                    </a:lnTo>
                    <a:lnTo>
                      <a:pt x="571" y="22"/>
                    </a:lnTo>
                    <a:lnTo>
                      <a:pt x="571" y="29"/>
                    </a:lnTo>
                    <a:lnTo>
                      <a:pt x="571" y="146"/>
                    </a:lnTo>
                    <a:lnTo>
                      <a:pt x="571" y="146"/>
                    </a:lnTo>
                    <a:lnTo>
                      <a:pt x="571" y="152"/>
                    </a:lnTo>
                    <a:lnTo>
                      <a:pt x="569" y="158"/>
                    </a:lnTo>
                    <a:lnTo>
                      <a:pt x="566" y="162"/>
                    </a:lnTo>
                    <a:lnTo>
                      <a:pt x="564" y="168"/>
                    </a:lnTo>
                    <a:lnTo>
                      <a:pt x="560" y="170"/>
                    </a:lnTo>
                    <a:lnTo>
                      <a:pt x="554" y="173"/>
                    </a:lnTo>
                    <a:lnTo>
                      <a:pt x="549" y="175"/>
                    </a:lnTo>
                    <a:lnTo>
                      <a:pt x="542" y="175"/>
                    </a:lnTo>
                    <a:lnTo>
                      <a:pt x="542" y="175"/>
                    </a:lnTo>
                    <a:close/>
                    <a:moveTo>
                      <a:pt x="58" y="117"/>
                    </a:moveTo>
                    <a:lnTo>
                      <a:pt x="513" y="117"/>
                    </a:lnTo>
                    <a:lnTo>
                      <a:pt x="513" y="58"/>
                    </a:lnTo>
                    <a:lnTo>
                      <a:pt x="58" y="58"/>
                    </a:lnTo>
                    <a:lnTo>
                      <a:pt x="58" y="11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11">
                <a:extLst>
                  <a:ext uri="{FF2B5EF4-FFF2-40B4-BE49-F238E27FC236}">
                    <a16:creationId xmlns:a16="http://schemas.microsoft.com/office/drawing/2014/main" id="{53CF3561-C08B-47A3-8AB8-F0765F0A85DB}"/>
                  </a:ext>
                </a:extLst>
              </p:cNvPr>
              <p:cNvSpPr>
                <a:spLocks noChangeArrowheads="1"/>
              </p:cNvSpPr>
              <p:nvPr userDrawn="1"/>
            </p:nvSpPr>
            <p:spPr bwMode="auto">
              <a:xfrm>
                <a:off x="1159" y="1555"/>
                <a:ext cx="171" cy="39"/>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2">
                <a:extLst>
                  <a:ext uri="{FF2B5EF4-FFF2-40B4-BE49-F238E27FC236}">
                    <a16:creationId xmlns:a16="http://schemas.microsoft.com/office/drawing/2014/main" id="{9E2C4BE5-C37F-43BB-8A67-3FBD99D17E3E}"/>
                  </a:ext>
                </a:extLst>
              </p:cNvPr>
              <p:cNvSpPr>
                <a:spLocks noEditPoints="1"/>
              </p:cNvSpPr>
              <p:nvPr userDrawn="1"/>
            </p:nvSpPr>
            <p:spPr bwMode="auto">
              <a:xfrm>
                <a:off x="1149" y="1546"/>
                <a:ext cx="191" cy="58"/>
              </a:xfrm>
              <a:custGeom>
                <a:avLst/>
                <a:gdLst>
                  <a:gd name="T0" fmla="*/ 542 w 571"/>
                  <a:gd name="T1" fmla="*/ 175 h 175"/>
                  <a:gd name="T2" fmla="*/ 29 w 571"/>
                  <a:gd name="T3" fmla="*/ 175 h 175"/>
                  <a:gd name="T4" fmla="*/ 29 w 571"/>
                  <a:gd name="T5" fmla="*/ 175 h 175"/>
                  <a:gd name="T6" fmla="*/ 22 w 571"/>
                  <a:gd name="T7" fmla="*/ 175 h 175"/>
                  <a:gd name="T8" fmla="*/ 17 w 571"/>
                  <a:gd name="T9" fmla="*/ 174 h 175"/>
                  <a:gd name="T10" fmla="*/ 12 w 571"/>
                  <a:gd name="T11" fmla="*/ 171 h 175"/>
                  <a:gd name="T12" fmla="*/ 8 w 571"/>
                  <a:gd name="T13" fmla="*/ 168 h 175"/>
                  <a:gd name="T14" fmla="*/ 4 w 571"/>
                  <a:gd name="T15" fmla="*/ 164 h 175"/>
                  <a:gd name="T16" fmla="*/ 1 w 571"/>
                  <a:gd name="T17" fmla="*/ 158 h 175"/>
                  <a:gd name="T18" fmla="*/ 0 w 571"/>
                  <a:gd name="T19" fmla="*/ 153 h 175"/>
                  <a:gd name="T20" fmla="*/ 0 w 571"/>
                  <a:gd name="T21" fmla="*/ 146 h 175"/>
                  <a:gd name="T22" fmla="*/ 0 w 571"/>
                  <a:gd name="T23" fmla="*/ 29 h 175"/>
                  <a:gd name="T24" fmla="*/ 0 w 571"/>
                  <a:gd name="T25" fmla="*/ 29 h 175"/>
                  <a:gd name="T26" fmla="*/ 0 w 571"/>
                  <a:gd name="T27" fmla="*/ 24 h 175"/>
                  <a:gd name="T28" fmla="*/ 1 w 571"/>
                  <a:gd name="T29" fmla="*/ 18 h 175"/>
                  <a:gd name="T30" fmla="*/ 4 w 571"/>
                  <a:gd name="T31" fmla="*/ 13 h 175"/>
                  <a:gd name="T32" fmla="*/ 8 w 571"/>
                  <a:gd name="T33" fmla="*/ 9 h 175"/>
                  <a:gd name="T34" fmla="*/ 12 w 571"/>
                  <a:gd name="T35" fmla="*/ 5 h 175"/>
                  <a:gd name="T36" fmla="*/ 17 w 571"/>
                  <a:gd name="T37" fmla="*/ 3 h 175"/>
                  <a:gd name="T38" fmla="*/ 22 w 571"/>
                  <a:gd name="T39" fmla="*/ 1 h 175"/>
                  <a:gd name="T40" fmla="*/ 29 w 571"/>
                  <a:gd name="T41" fmla="*/ 0 h 175"/>
                  <a:gd name="T42" fmla="*/ 542 w 571"/>
                  <a:gd name="T43" fmla="*/ 0 h 175"/>
                  <a:gd name="T44" fmla="*/ 542 w 571"/>
                  <a:gd name="T45" fmla="*/ 0 h 175"/>
                  <a:gd name="T46" fmla="*/ 549 w 571"/>
                  <a:gd name="T47" fmla="*/ 1 h 175"/>
                  <a:gd name="T48" fmla="*/ 554 w 571"/>
                  <a:gd name="T49" fmla="*/ 3 h 175"/>
                  <a:gd name="T50" fmla="*/ 560 w 571"/>
                  <a:gd name="T51" fmla="*/ 5 h 175"/>
                  <a:gd name="T52" fmla="*/ 564 w 571"/>
                  <a:gd name="T53" fmla="*/ 9 h 175"/>
                  <a:gd name="T54" fmla="*/ 566 w 571"/>
                  <a:gd name="T55" fmla="*/ 13 h 175"/>
                  <a:gd name="T56" fmla="*/ 569 w 571"/>
                  <a:gd name="T57" fmla="*/ 18 h 175"/>
                  <a:gd name="T58" fmla="*/ 571 w 571"/>
                  <a:gd name="T59" fmla="*/ 24 h 175"/>
                  <a:gd name="T60" fmla="*/ 571 w 571"/>
                  <a:gd name="T61" fmla="*/ 29 h 175"/>
                  <a:gd name="T62" fmla="*/ 571 w 571"/>
                  <a:gd name="T63" fmla="*/ 146 h 175"/>
                  <a:gd name="T64" fmla="*/ 571 w 571"/>
                  <a:gd name="T65" fmla="*/ 146 h 175"/>
                  <a:gd name="T66" fmla="*/ 571 w 571"/>
                  <a:gd name="T67" fmla="*/ 153 h 175"/>
                  <a:gd name="T68" fmla="*/ 569 w 571"/>
                  <a:gd name="T69" fmla="*/ 158 h 175"/>
                  <a:gd name="T70" fmla="*/ 566 w 571"/>
                  <a:gd name="T71" fmla="*/ 164 h 175"/>
                  <a:gd name="T72" fmla="*/ 564 w 571"/>
                  <a:gd name="T73" fmla="*/ 168 h 175"/>
                  <a:gd name="T74" fmla="*/ 560 w 571"/>
                  <a:gd name="T75" fmla="*/ 171 h 175"/>
                  <a:gd name="T76" fmla="*/ 554 w 571"/>
                  <a:gd name="T77" fmla="*/ 174 h 175"/>
                  <a:gd name="T78" fmla="*/ 549 w 571"/>
                  <a:gd name="T79" fmla="*/ 175 h 175"/>
                  <a:gd name="T80" fmla="*/ 542 w 571"/>
                  <a:gd name="T81" fmla="*/ 175 h 175"/>
                  <a:gd name="T82" fmla="*/ 542 w 571"/>
                  <a:gd name="T83" fmla="*/ 175 h 175"/>
                  <a:gd name="T84" fmla="*/ 58 w 571"/>
                  <a:gd name="T85" fmla="*/ 117 h 175"/>
                  <a:gd name="T86" fmla="*/ 513 w 571"/>
                  <a:gd name="T87" fmla="*/ 117 h 175"/>
                  <a:gd name="T88" fmla="*/ 513 w 571"/>
                  <a:gd name="T89" fmla="*/ 58 h 175"/>
                  <a:gd name="T90" fmla="*/ 58 w 571"/>
                  <a:gd name="T91" fmla="*/ 58 h 175"/>
                  <a:gd name="T92" fmla="*/ 58 w 571"/>
                  <a:gd name="T93" fmla="*/ 11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1" h="175">
                    <a:moveTo>
                      <a:pt x="542" y="175"/>
                    </a:moveTo>
                    <a:lnTo>
                      <a:pt x="29" y="175"/>
                    </a:lnTo>
                    <a:lnTo>
                      <a:pt x="29" y="175"/>
                    </a:lnTo>
                    <a:lnTo>
                      <a:pt x="22" y="175"/>
                    </a:lnTo>
                    <a:lnTo>
                      <a:pt x="17" y="174"/>
                    </a:lnTo>
                    <a:lnTo>
                      <a:pt x="12" y="171"/>
                    </a:lnTo>
                    <a:lnTo>
                      <a:pt x="8" y="168"/>
                    </a:lnTo>
                    <a:lnTo>
                      <a:pt x="4" y="164"/>
                    </a:lnTo>
                    <a:lnTo>
                      <a:pt x="1" y="158"/>
                    </a:lnTo>
                    <a:lnTo>
                      <a:pt x="0" y="153"/>
                    </a:lnTo>
                    <a:lnTo>
                      <a:pt x="0" y="146"/>
                    </a:lnTo>
                    <a:lnTo>
                      <a:pt x="0" y="29"/>
                    </a:lnTo>
                    <a:lnTo>
                      <a:pt x="0" y="29"/>
                    </a:lnTo>
                    <a:lnTo>
                      <a:pt x="0" y="24"/>
                    </a:lnTo>
                    <a:lnTo>
                      <a:pt x="1" y="18"/>
                    </a:lnTo>
                    <a:lnTo>
                      <a:pt x="4" y="13"/>
                    </a:lnTo>
                    <a:lnTo>
                      <a:pt x="8" y="9"/>
                    </a:lnTo>
                    <a:lnTo>
                      <a:pt x="12" y="5"/>
                    </a:lnTo>
                    <a:lnTo>
                      <a:pt x="17" y="3"/>
                    </a:lnTo>
                    <a:lnTo>
                      <a:pt x="22" y="1"/>
                    </a:lnTo>
                    <a:lnTo>
                      <a:pt x="29" y="0"/>
                    </a:lnTo>
                    <a:lnTo>
                      <a:pt x="542" y="0"/>
                    </a:lnTo>
                    <a:lnTo>
                      <a:pt x="542" y="0"/>
                    </a:lnTo>
                    <a:lnTo>
                      <a:pt x="549" y="1"/>
                    </a:lnTo>
                    <a:lnTo>
                      <a:pt x="554" y="3"/>
                    </a:lnTo>
                    <a:lnTo>
                      <a:pt x="560" y="5"/>
                    </a:lnTo>
                    <a:lnTo>
                      <a:pt x="564" y="9"/>
                    </a:lnTo>
                    <a:lnTo>
                      <a:pt x="566" y="13"/>
                    </a:lnTo>
                    <a:lnTo>
                      <a:pt x="569" y="18"/>
                    </a:lnTo>
                    <a:lnTo>
                      <a:pt x="571" y="24"/>
                    </a:lnTo>
                    <a:lnTo>
                      <a:pt x="571" y="29"/>
                    </a:lnTo>
                    <a:lnTo>
                      <a:pt x="571" y="146"/>
                    </a:lnTo>
                    <a:lnTo>
                      <a:pt x="571" y="146"/>
                    </a:lnTo>
                    <a:lnTo>
                      <a:pt x="571" y="153"/>
                    </a:lnTo>
                    <a:lnTo>
                      <a:pt x="569" y="158"/>
                    </a:lnTo>
                    <a:lnTo>
                      <a:pt x="566" y="164"/>
                    </a:lnTo>
                    <a:lnTo>
                      <a:pt x="564" y="168"/>
                    </a:lnTo>
                    <a:lnTo>
                      <a:pt x="560" y="171"/>
                    </a:lnTo>
                    <a:lnTo>
                      <a:pt x="554" y="174"/>
                    </a:lnTo>
                    <a:lnTo>
                      <a:pt x="549" y="175"/>
                    </a:lnTo>
                    <a:lnTo>
                      <a:pt x="542" y="175"/>
                    </a:lnTo>
                    <a:lnTo>
                      <a:pt x="542" y="175"/>
                    </a:lnTo>
                    <a:close/>
                    <a:moveTo>
                      <a:pt x="58" y="117"/>
                    </a:moveTo>
                    <a:lnTo>
                      <a:pt x="513" y="117"/>
                    </a:lnTo>
                    <a:lnTo>
                      <a:pt x="513" y="58"/>
                    </a:lnTo>
                    <a:lnTo>
                      <a:pt x="58" y="58"/>
                    </a:lnTo>
                    <a:lnTo>
                      <a:pt x="58" y="11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13">
                <a:extLst>
                  <a:ext uri="{FF2B5EF4-FFF2-40B4-BE49-F238E27FC236}">
                    <a16:creationId xmlns:a16="http://schemas.microsoft.com/office/drawing/2014/main" id="{46E129E7-4350-45DB-BE76-7B74B75CCA7E}"/>
                  </a:ext>
                </a:extLst>
              </p:cNvPr>
              <p:cNvSpPr>
                <a:spLocks noChangeArrowheads="1"/>
              </p:cNvSpPr>
              <p:nvPr userDrawn="1"/>
            </p:nvSpPr>
            <p:spPr bwMode="auto">
              <a:xfrm>
                <a:off x="1159" y="1483"/>
                <a:ext cx="171" cy="39"/>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4">
                <a:extLst>
                  <a:ext uri="{FF2B5EF4-FFF2-40B4-BE49-F238E27FC236}">
                    <a16:creationId xmlns:a16="http://schemas.microsoft.com/office/drawing/2014/main" id="{E940101F-B87A-4DD3-9822-957365010B65}"/>
                  </a:ext>
                </a:extLst>
              </p:cNvPr>
              <p:cNvSpPr>
                <a:spLocks noEditPoints="1"/>
              </p:cNvSpPr>
              <p:nvPr userDrawn="1"/>
            </p:nvSpPr>
            <p:spPr bwMode="auto">
              <a:xfrm>
                <a:off x="1149" y="1473"/>
                <a:ext cx="191" cy="59"/>
              </a:xfrm>
              <a:custGeom>
                <a:avLst/>
                <a:gdLst>
                  <a:gd name="T0" fmla="*/ 542 w 571"/>
                  <a:gd name="T1" fmla="*/ 176 h 176"/>
                  <a:gd name="T2" fmla="*/ 29 w 571"/>
                  <a:gd name="T3" fmla="*/ 176 h 176"/>
                  <a:gd name="T4" fmla="*/ 29 w 571"/>
                  <a:gd name="T5" fmla="*/ 176 h 176"/>
                  <a:gd name="T6" fmla="*/ 22 w 571"/>
                  <a:gd name="T7" fmla="*/ 176 h 176"/>
                  <a:gd name="T8" fmla="*/ 17 w 571"/>
                  <a:gd name="T9" fmla="*/ 173 h 176"/>
                  <a:gd name="T10" fmla="*/ 12 w 571"/>
                  <a:gd name="T11" fmla="*/ 170 h 176"/>
                  <a:gd name="T12" fmla="*/ 8 w 571"/>
                  <a:gd name="T13" fmla="*/ 168 h 176"/>
                  <a:gd name="T14" fmla="*/ 4 w 571"/>
                  <a:gd name="T15" fmla="*/ 163 h 176"/>
                  <a:gd name="T16" fmla="*/ 1 w 571"/>
                  <a:gd name="T17" fmla="*/ 159 h 176"/>
                  <a:gd name="T18" fmla="*/ 0 w 571"/>
                  <a:gd name="T19" fmla="*/ 152 h 176"/>
                  <a:gd name="T20" fmla="*/ 0 w 571"/>
                  <a:gd name="T21" fmla="*/ 147 h 176"/>
                  <a:gd name="T22" fmla="*/ 0 w 571"/>
                  <a:gd name="T23" fmla="*/ 29 h 176"/>
                  <a:gd name="T24" fmla="*/ 0 w 571"/>
                  <a:gd name="T25" fmla="*/ 29 h 176"/>
                  <a:gd name="T26" fmla="*/ 0 w 571"/>
                  <a:gd name="T27" fmla="*/ 23 h 176"/>
                  <a:gd name="T28" fmla="*/ 1 w 571"/>
                  <a:gd name="T29" fmla="*/ 17 h 176"/>
                  <a:gd name="T30" fmla="*/ 4 w 571"/>
                  <a:gd name="T31" fmla="*/ 13 h 176"/>
                  <a:gd name="T32" fmla="*/ 8 w 571"/>
                  <a:gd name="T33" fmla="*/ 8 h 176"/>
                  <a:gd name="T34" fmla="*/ 12 w 571"/>
                  <a:gd name="T35" fmla="*/ 5 h 176"/>
                  <a:gd name="T36" fmla="*/ 17 w 571"/>
                  <a:gd name="T37" fmla="*/ 3 h 176"/>
                  <a:gd name="T38" fmla="*/ 22 w 571"/>
                  <a:gd name="T39" fmla="*/ 0 h 176"/>
                  <a:gd name="T40" fmla="*/ 29 w 571"/>
                  <a:gd name="T41" fmla="*/ 0 h 176"/>
                  <a:gd name="T42" fmla="*/ 542 w 571"/>
                  <a:gd name="T43" fmla="*/ 0 h 176"/>
                  <a:gd name="T44" fmla="*/ 542 w 571"/>
                  <a:gd name="T45" fmla="*/ 0 h 176"/>
                  <a:gd name="T46" fmla="*/ 549 w 571"/>
                  <a:gd name="T47" fmla="*/ 0 h 176"/>
                  <a:gd name="T48" fmla="*/ 554 w 571"/>
                  <a:gd name="T49" fmla="*/ 3 h 176"/>
                  <a:gd name="T50" fmla="*/ 560 w 571"/>
                  <a:gd name="T51" fmla="*/ 5 h 176"/>
                  <a:gd name="T52" fmla="*/ 564 w 571"/>
                  <a:gd name="T53" fmla="*/ 8 h 176"/>
                  <a:gd name="T54" fmla="*/ 566 w 571"/>
                  <a:gd name="T55" fmla="*/ 13 h 176"/>
                  <a:gd name="T56" fmla="*/ 569 w 571"/>
                  <a:gd name="T57" fmla="*/ 17 h 176"/>
                  <a:gd name="T58" fmla="*/ 571 w 571"/>
                  <a:gd name="T59" fmla="*/ 23 h 176"/>
                  <a:gd name="T60" fmla="*/ 571 w 571"/>
                  <a:gd name="T61" fmla="*/ 29 h 176"/>
                  <a:gd name="T62" fmla="*/ 571 w 571"/>
                  <a:gd name="T63" fmla="*/ 147 h 176"/>
                  <a:gd name="T64" fmla="*/ 571 w 571"/>
                  <a:gd name="T65" fmla="*/ 147 h 176"/>
                  <a:gd name="T66" fmla="*/ 571 w 571"/>
                  <a:gd name="T67" fmla="*/ 152 h 176"/>
                  <a:gd name="T68" fmla="*/ 569 w 571"/>
                  <a:gd name="T69" fmla="*/ 159 h 176"/>
                  <a:gd name="T70" fmla="*/ 566 w 571"/>
                  <a:gd name="T71" fmla="*/ 163 h 176"/>
                  <a:gd name="T72" fmla="*/ 564 w 571"/>
                  <a:gd name="T73" fmla="*/ 168 h 176"/>
                  <a:gd name="T74" fmla="*/ 560 w 571"/>
                  <a:gd name="T75" fmla="*/ 170 h 176"/>
                  <a:gd name="T76" fmla="*/ 554 w 571"/>
                  <a:gd name="T77" fmla="*/ 173 h 176"/>
                  <a:gd name="T78" fmla="*/ 549 w 571"/>
                  <a:gd name="T79" fmla="*/ 176 h 176"/>
                  <a:gd name="T80" fmla="*/ 542 w 571"/>
                  <a:gd name="T81" fmla="*/ 176 h 176"/>
                  <a:gd name="T82" fmla="*/ 542 w 571"/>
                  <a:gd name="T83" fmla="*/ 176 h 176"/>
                  <a:gd name="T84" fmla="*/ 58 w 571"/>
                  <a:gd name="T85" fmla="*/ 118 h 176"/>
                  <a:gd name="T86" fmla="*/ 513 w 571"/>
                  <a:gd name="T87" fmla="*/ 118 h 176"/>
                  <a:gd name="T88" fmla="*/ 513 w 571"/>
                  <a:gd name="T89" fmla="*/ 58 h 176"/>
                  <a:gd name="T90" fmla="*/ 58 w 571"/>
                  <a:gd name="T91" fmla="*/ 58 h 176"/>
                  <a:gd name="T92" fmla="*/ 58 w 571"/>
                  <a:gd name="T93" fmla="*/ 11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1" h="176">
                    <a:moveTo>
                      <a:pt x="542" y="176"/>
                    </a:moveTo>
                    <a:lnTo>
                      <a:pt x="29" y="176"/>
                    </a:lnTo>
                    <a:lnTo>
                      <a:pt x="29" y="176"/>
                    </a:lnTo>
                    <a:lnTo>
                      <a:pt x="22" y="176"/>
                    </a:lnTo>
                    <a:lnTo>
                      <a:pt x="17" y="173"/>
                    </a:lnTo>
                    <a:lnTo>
                      <a:pt x="12" y="170"/>
                    </a:lnTo>
                    <a:lnTo>
                      <a:pt x="8" y="168"/>
                    </a:lnTo>
                    <a:lnTo>
                      <a:pt x="4" y="163"/>
                    </a:lnTo>
                    <a:lnTo>
                      <a:pt x="1" y="159"/>
                    </a:lnTo>
                    <a:lnTo>
                      <a:pt x="0" y="152"/>
                    </a:lnTo>
                    <a:lnTo>
                      <a:pt x="0" y="147"/>
                    </a:lnTo>
                    <a:lnTo>
                      <a:pt x="0" y="29"/>
                    </a:lnTo>
                    <a:lnTo>
                      <a:pt x="0" y="29"/>
                    </a:lnTo>
                    <a:lnTo>
                      <a:pt x="0" y="23"/>
                    </a:lnTo>
                    <a:lnTo>
                      <a:pt x="1" y="17"/>
                    </a:lnTo>
                    <a:lnTo>
                      <a:pt x="4" y="13"/>
                    </a:lnTo>
                    <a:lnTo>
                      <a:pt x="8" y="8"/>
                    </a:lnTo>
                    <a:lnTo>
                      <a:pt x="12" y="5"/>
                    </a:lnTo>
                    <a:lnTo>
                      <a:pt x="17" y="3"/>
                    </a:lnTo>
                    <a:lnTo>
                      <a:pt x="22" y="0"/>
                    </a:lnTo>
                    <a:lnTo>
                      <a:pt x="29" y="0"/>
                    </a:lnTo>
                    <a:lnTo>
                      <a:pt x="542" y="0"/>
                    </a:lnTo>
                    <a:lnTo>
                      <a:pt x="542" y="0"/>
                    </a:lnTo>
                    <a:lnTo>
                      <a:pt x="549" y="0"/>
                    </a:lnTo>
                    <a:lnTo>
                      <a:pt x="554" y="3"/>
                    </a:lnTo>
                    <a:lnTo>
                      <a:pt x="560" y="5"/>
                    </a:lnTo>
                    <a:lnTo>
                      <a:pt x="564" y="8"/>
                    </a:lnTo>
                    <a:lnTo>
                      <a:pt x="566" y="13"/>
                    </a:lnTo>
                    <a:lnTo>
                      <a:pt x="569" y="17"/>
                    </a:lnTo>
                    <a:lnTo>
                      <a:pt x="571" y="23"/>
                    </a:lnTo>
                    <a:lnTo>
                      <a:pt x="571" y="29"/>
                    </a:lnTo>
                    <a:lnTo>
                      <a:pt x="571" y="147"/>
                    </a:lnTo>
                    <a:lnTo>
                      <a:pt x="571" y="147"/>
                    </a:lnTo>
                    <a:lnTo>
                      <a:pt x="571" y="152"/>
                    </a:lnTo>
                    <a:lnTo>
                      <a:pt x="569" y="159"/>
                    </a:lnTo>
                    <a:lnTo>
                      <a:pt x="566" y="163"/>
                    </a:lnTo>
                    <a:lnTo>
                      <a:pt x="564" y="168"/>
                    </a:lnTo>
                    <a:lnTo>
                      <a:pt x="560" y="170"/>
                    </a:lnTo>
                    <a:lnTo>
                      <a:pt x="554" y="173"/>
                    </a:lnTo>
                    <a:lnTo>
                      <a:pt x="549" y="176"/>
                    </a:lnTo>
                    <a:lnTo>
                      <a:pt x="542" y="176"/>
                    </a:lnTo>
                    <a:lnTo>
                      <a:pt x="542" y="176"/>
                    </a:lnTo>
                    <a:close/>
                    <a:moveTo>
                      <a:pt x="58" y="118"/>
                    </a:moveTo>
                    <a:lnTo>
                      <a:pt x="513" y="118"/>
                    </a:lnTo>
                    <a:lnTo>
                      <a:pt x="513" y="58"/>
                    </a:lnTo>
                    <a:lnTo>
                      <a:pt x="58" y="58"/>
                    </a:lnTo>
                    <a:lnTo>
                      <a:pt x="58" y="11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15">
                <a:extLst>
                  <a:ext uri="{FF2B5EF4-FFF2-40B4-BE49-F238E27FC236}">
                    <a16:creationId xmlns:a16="http://schemas.microsoft.com/office/drawing/2014/main" id="{4F916279-C71C-4E5E-8890-DD417F5D2C51}"/>
                  </a:ext>
                </a:extLst>
              </p:cNvPr>
              <p:cNvSpPr>
                <a:spLocks noChangeArrowheads="1"/>
              </p:cNvSpPr>
              <p:nvPr userDrawn="1"/>
            </p:nvSpPr>
            <p:spPr bwMode="auto">
              <a:xfrm>
                <a:off x="3735" y="1703"/>
                <a:ext cx="494" cy="213"/>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6">
                <a:extLst>
                  <a:ext uri="{FF2B5EF4-FFF2-40B4-BE49-F238E27FC236}">
                    <a16:creationId xmlns:a16="http://schemas.microsoft.com/office/drawing/2014/main" id="{82C1A861-1E3D-45BE-A9C8-F911436410D2}"/>
                  </a:ext>
                </a:extLst>
              </p:cNvPr>
              <p:cNvSpPr>
                <a:spLocks noEditPoints="1"/>
              </p:cNvSpPr>
              <p:nvPr userDrawn="1"/>
            </p:nvSpPr>
            <p:spPr bwMode="auto">
              <a:xfrm>
                <a:off x="3726" y="1693"/>
                <a:ext cx="513" cy="232"/>
              </a:xfrm>
              <a:custGeom>
                <a:avLst/>
                <a:gdLst>
                  <a:gd name="T0" fmla="*/ 1511 w 1540"/>
                  <a:gd name="T1" fmla="*/ 696 h 696"/>
                  <a:gd name="T2" fmla="*/ 29 w 1540"/>
                  <a:gd name="T3" fmla="*/ 696 h 696"/>
                  <a:gd name="T4" fmla="*/ 29 w 1540"/>
                  <a:gd name="T5" fmla="*/ 696 h 696"/>
                  <a:gd name="T6" fmla="*/ 23 w 1540"/>
                  <a:gd name="T7" fmla="*/ 696 h 696"/>
                  <a:gd name="T8" fmla="*/ 17 w 1540"/>
                  <a:gd name="T9" fmla="*/ 693 h 696"/>
                  <a:gd name="T10" fmla="*/ 12 w 1540"/>
                  <a:gd name="T11" fmla="*/ 690 h 696"/>
                  <a:gd name="T12" fmla="*/ 8 w 1540"/>
                  <a:gd name="T13" fmla="*/ 688 h 696"/>
                  <a:gd name="T14" fmla="*/ 6 w 1540"/>
                  <a:gd name="T15" fmla="*/ 683 h 696"/>
                  <a:gd name="T16" fmla="*/ 3 w 1540"/>
                  <a:gd name="T17" fmla="*/ 679 h 696"/>
                  <a:gd name="T18" fmla="*/ 0 w 1540"/>
                  <a:gd name="T19" fmla="*/ 673 h 696"/>
                  <a:gd name="T20" fmla="*/ 0 w 1540"/>
                  <a:gd name="T21" fmla="*/ 667 h 696"/>
                  <a:gd name="T22" fmla="*/ 0 w 1540"/>
                  <a:gd name="T23" fmla="*/ 29 h 696"/>
                  <a:gd name="T24" fmla="*/ 0 w 1540"/>
                  <a:gd name="T25" fmla="*/ 29 h 696"/>
                  <a:gd name="T26" fmla="*/ 0 w 1540"/>
                  <a:gd name="T27" fmla="*/ 24 h 696"/>
                  <a:gd name="T28" fmla="*/ 3 w 1540"/>
                  <a:gd name="T29" fmla="*/ 19 h 696"/>
                  <a:gd name="T30" fmla="*/ 6 w 1540"/>
                  <a:gd name="T31" fmla="*/ 13 h 696"/>
                  <a:gd name="T32" fmla="*/ 8 w 1540"/>
                  <a:gd name="T33" fmla="*/ 10 h 696"/>
                  <a:gd name="T34" fmla="*/ 12 w 1540"/>
                  <a:gd name="T35" fmla="*/ 6 h 696"/>
                  <a:gd name="T36" fmla="*/ 17 w 1540"/>
                  <a:gd name="T37" fmla="*/ 3 h 696"/>
                  <a:gd name="T38" fmla="*/ 23 w 1540"/>
                  <a:gd name="T39" fmla="*/ 2 h 696"/>
                  <a:gd name="T40" fmla="*/ 29 w 1540"/>
                  <a:gd name="T41" fmla="*/ 0 h 696"/>
                  <a:gd name="T42" fmla="*/ 1511 w 1540"/>
                  <a:gd name="T43" fmla="*/ 0 h 696"/>
                  <a:gd name="T44" fmla="*/ 1511 w 1540"/>
                  <a:gd name="T45" fmla="*/ 0 h 696"/>
                  <a:gd name="T46" fmla="*/ 1516 w 1540"/>
                  <a:gd name="T47" fmla="*/ 2 h 696"/>
                  <a:gd name="T48" fmla="*/ 1522 w 1540"/>
                  <a:gd name="T49" fmla="*/ 3 h 696"/>
                  <a:gd name="T50" fmla="*/ 1527 w 1540"/>
                  <a:gd name="T51" fmla="*/ 6 h 696"/>
                  <a:gd name="T52" fmla="*/ 1531 w 1540"/>
                  <a:gd name="T53" fmla="*/ 10 h 696"/>
                  <a:gd name="T54" fmla="*/ 1535 w 1540"/>
                  <a:gd name="T55" fmla="*/ 13 h 696"/>
                  <a:gd name="T56" fmla="*/ 1537 w 1540"/>
                  <a:gd name="T57" fmla="*/ 19 h 696"/>
                  <a:gd name="T58" fmla="*/ 1539 w 1540"/>
                  <a:gd name="T59" fmla="*/ 24 h 696"/>
                  <a:gd name="T60" fmla="*/ 1540 w 1540"/>
                  <a:gd name="T61" fmla="*/ 29 h 696"/>
                  <a:gd name="T62" fmla="*/ 1540 w 1540"/>
                  <a:gd name="T63" fmla="*/ 667 h 696"/>
                  <a:gd name="T64" fmla="*/ 1540 w 1540"/>
                  <a:gd name="T65" fmla="*/ 667 h 696"/>
                  <a:gd name="T66" fmla="*/ 1539 w 1540"/>
                  <a:gd name="T67" fmla="*/ 673 h 696"/>
                  <a:gd name="T68" fmla="*/ 1537 w 1540"/>
                  <a:gd name="T69" fmla="*/ 679 h 696"/>
                  <a:gd name="T70" fmla="*/ 1535 w 1540"/>
                  <a:gd name="T71" fmla="*/ 683 h 696"/>
                  <a:gd name="T72" fmla="*/ 1531 w 1540"/>
                  <a:gd name="T73" fmla="*/ 688 h 696"/>
                  <a:gd name="T74" fmla="*/ 1527 w 1540"/>
                  <a:gd name="T75" fmla="*/ 690 h 696"/>
                  <a:gd name="T76" fmla="*/ 1522 w 1540"/>
                  <a:gd name="T77" fmla="*/ 693 h 696"/>
                  <a:gd name="T78" fmla="*/ 1516 w 1540"/>
                  <a:gd name="T79" fmla="*/ 696 h 696"/>
                  <a:gd name="T80" fmla="*/ 1511 w 1540"/>
                  <a:gd name="T81" fmla="*/ 696 h 696"/>
                  <a:gd name="T82" fmla="*/ 1511 w 1540"/>
                  <a:gd name="T83" fmla="*/ 696 h 696"/>
                  <a:gd name="T84" fmla="*/ 58 w 1540"/>
                  <a:gd name="T85" fmla="*/ 638 h 696"/>
                  <a:gd name="T86" fmla="*/ 1482 w 1540"/>
                  <a:gd name="T87" fmla="*/ 638 h 696"/>
                  <a:gd name="T88" fmla="*/ 1482 w 1540"/>
                  <a:gd name="T89" fmla="*/ 58 h 696"/>
                  <a:gd name="T90" fmla="*/ 58 w 1540"/>
                  <a:gd name="T91" fmla="*/ 58 h 696"/>
                  <a:gd name="T92" fmla="*/ 58 w 1540"/>
                  <a:gd name="T93" fmla="*/ 638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40" h="696">
                    <a:moveTo>
                      <a:pt x="1511" y="696"/>
                    </a:moveTo>
                    <a:lnTo>
                      <a:pt x="29" y="696"/>
                    </a:lnTo>
                    <a:lnTo>
                      <a:pt x="29" y="696"/>
                    </a:lnTo>
                    <a:lnTo>
                      <a:pt x="23" y="696"/>
                    </a:lnTo>
                    <a:lnTo>
                      <a:pt x="17" y="693"/>
                    </a:lnTo>
                    <a:lnTo>
                      <a:pt x="12" y="690"/>
                    </a:lnTo>
                    <a:lnTo>
                      <a:pt x="8" y="688"/>
                    </a:lnTo>
                    <a:lnTo>
                      <a:pt x="6" y="683"/>
                    </a:lnTo>
                    <a:lnTo>
                      <a:pt x="3" y="679"/>
                    </a:lnTo>
                    <a:lnTo>
                      <a:pt x="0" y="673"/>
                    </a:lnTo>
                    <a:lnTo>
                      <a:pt x="0" y="667"/>
                    </a:lnTo>
                    <a:lnTo>
                      <a:pt x="0" y="29"/>
                    </a:lnTo>
                    <a:lnTo>
                      <a:pt x="0" y="29"/>
                    </a:lnTo>
                    <a:lnTo>
                      <a:pt x="0" y="24"/>
                    </a:lnTo>
                    <a:lnTo>
                      <a:pt x="3" y="19"/>
                    </a:lnTo>
                    <a:lnTo>
                      <a:pt x="6" y="13"/>
                    </a:lnTo>
                    <a:lnTo>
                      <a:pt x="8" y="10"/>
                    </a:lnTo>
                    <a:lnTo>
                      <a:pt x="12" y="6"/>
                    </a:lnTo>
                    <a:lnTo>
                      <a:pt x="17" y="3"/>
                    </a:lnTo>
                    <a:lnTo>
                      <a:pt x="23" y="2"/>
                    </a:lnTo>
                    <a:lnTo>
                      <a:pt x="29" y="0"/>
                    </a:lnTo>
                    <a:lnTo>
                      <a:pt x="1511" y="0"/>
                    </a:lnTo>
                    <a:lnTo>
                      <a:pt x="1511" y="0"/>
                    </a:lnTo>
                    <a:lnTo>
                      <a:pt x="1516" y="2"/>
                    </a:lnTo>
                    <a:lnTo>
                      <a:pt x="1522" y="3"/>
                    </a:lnTo>
                    <a:lnTo>
                      <a:pt x="1527" y="6"/>
                    </a:lnTo>
                    <a:lnTo>
                      <a:pt x="1531" y="10"/>
                    </a:lnTo>
                    <a:lnTo>
                      <a:pt x="1535" y="13"/>
                    </a:lnTo>
                    <a:lnTo>
                      <a:pt x="1537" y="19"/>
                    </a:lnTo>
                    <a:lnTo>
                      <a:pt x="1539" y="24"/>
                    </a:lnTo>
                    <a:lnTo>
                      <a:pt x="1540" y="29"/>
                    </a:lnTo>
                    <a:lnTo>
                      <a:pt x="1540" y="667"/>
                    </a:lnTo>
                    <a:lnTo>
                      <a:pt x="1540" y="667"/>
                    </a:lnTo>
                    <a:lnTo>
                      <a:pt x="1539" y="673"/>
                    </a:lnTo>
                    <a:lnTo>
                      <a:pt x="1537" y="679"/>
                    </a:lnTo>
                    <a:lnTo>
                      <a:pt x="1535" y="683"/>
                    </a:lnTo>
                    <a:lnTo>
                      <a:pt x="1531" y="688"/>
                    </a:lnTo>
                    <a:lnTo>
                      <a:pt x="1527" y="690"/>
                    </a:lnTo>
                    <a:lnTo>
                      <a:pt x="1522" y="693"/>
                    </a:lnTo>
                    <a:lnTo>
                      <a:pt x="1516" y="696"/>
                    </a:lnTo>
                    <a:lnTo>
                      <a:pt x="1511" y="696"/>
                    </a:lnTo>
                    <a:lnTo>
                      <a:pt x="1511" y="696"/>
                    </a:lnTo>
                    <a:close/>
                    <a:moveTo>
                      <a:pt x="58" y="638"/>
                    </a:moveTo>
                    <a:lnTo>
                      <a:pt x="1482" y="638"/>
                    </a:lnTo>
                    <a:lnTo>
                      <a:pt x="1482" y="58"/>
                    </a:lnTo>
                    <a:lnTo>
                      <a:pt x="58" y="58"/>
                    </a:lnTo>
                    <a:lnTo>
                      <a:pt x="58" y="63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17">
                <a:extLst>
                  <a:ext uri="{FF2B5EF4-FFF2-40B4-BE49-F238E27FC236}">
                    <a16:creationId xmlns:a16="http://schemas.microsoft.com/office/drawing/2014/main" id="{3FD49366-3397-4EBE-8561-274D4AC1A1DF}"/>
                  </a:ext>
                </a:extLst>
              </p:cNvPr>
              <p:cNvSpPr>
                <a:spLocks noChangeArrowheads="1"/>
              </p:cNvSpPr>
              <p:nvPr userDrawn="1"/>
            </p:nvSpPr>
            <p:spPr bwMode="auto">
              <a:xfrm>
                <a:off x="3944" y="1643"/>
                <a:ext cx="285" cy="60"/>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8">
                <a:extLst>
                  <a:ext uri="{FF2B5EF4-FFF2-40B4-BE49-F238E27FC236}">
                    <a16:creationId xmlns:a16="http://schemas.microsoft.com/office/drawing/2014/main" id="{4CC4CAA7-AAB3-44F2-BF61-35E85AA14834}"/>
                  </a:ext>
                </a:extLst>
              </p:cNvPr>
              <p:cNvSpPr>
                <a:spLocks noEditPoints="1"/>
              </p:cNvSpPr>
              <p:nvPr userDrawn="1"/>
            </p:nvSpPr>
            <p:spPr bwMode="auto">
              <a:xfrm>
                <a:off x="3934" y="1633"/>
                <a:ext cx="305" cy="80"/>
              </a:xfrm>
              <a:custGeom>
                <a:avLst/>
                <a:gdLst>
                  <a:gd name="T0" fmla="*/ 885 w 914"/>
                  <a:gd name="T1" fmla="*/ 238 h 238"/>
                  <a:gd name="T2" fmla="*/ 29 w 914"/>
                  <a:gd name="T3" fmla="*/ 238 h 238"/>
                  <a:gd name="T4" fmla="*/ 29 w 914"/>
                  <a:gd name="T5" fmla="*/ 238 h 238"/>
                  <a:gd name="T6" fmla="*/ 24 w 914"/>
                  <a:gd name="T7" fmla="*/ 238 h 238"/>
                  <a:gd name="T8" fmla="*/ 19 w 914"/>
                  <a:gd name="T9" fmla="*/ 237 h 238"/>
                  <a:gd name="T10" fmla="*/ 13 w 914"/>
                  <a:gd name="T11" fmla="*/ 234 h 238"/>
                  <a:gd name="T12" fmla="*/ 9 w 914"/>
                  <a:gd name="T13" fmla="*/ 230 h 238"/>
                  <a:gd name="T14" fmla="*/ 6 w 914"/>
                  <a:gd name="T15" fmla="*/ 226 h 238"/>
                  <a:gd name="T16" fmla="*/ 3 w 914"/>
                  <a:gd name="T17" fmla="*/ 221 h 238"/>
                  <a:gd name="T18" fmla="*/ 2 w 914"/>
                  <a:gd name="T19" fmla="*/ 216 h 238"/>
                  <a:gd name="T20" fmla="*/ 0 w 914"/>
                  <a:gd name="T21" fmla="*/ 209 h 238"/>
                  <a:gd name="T22" fmla="*/ 0 w 914"/>
                  <a:gd name="T23" fmla="*/ 29 h 238"/>
                  <a:gd name="T24" fmla="*/ 0 w 914"/>
                  <a:gd name="T25" fmla="*/ 29 h 238"/>
                  <a:gd name="T26" fmla="*/ 2 w 914"/>
                  <a:gd name="T27" fmla="*/ 23 h 238"/>
                  <a:gd name="T28" fmla="*/ 3 w 914"/>
                  <a:gd name="T29" fmla="*/ 18 h 238"/>
                  <a:gd name="T30" fmla="*/ 6 w 914"/>
                  <a:gd name="T31" fmla="*/ 13 h 238"/>
                  <a:gd name="T32" fmla="*/ 9 w 914"/>
                  <a:gd name="T33" fmla="*/ 9 h 238"/>
                  <a:gd name="T34" fmla="*/ 13 w 914"/>
                  <a:gd name="T35" fmla="*/ 5 h 238"/>
                  <a:gd name="T36" fmla="*/ 19 w 914"/>
                  <a:gd name="T37" fmla="*/ 2 h 238"/>
                  <a:gd name="T38" fmla="*/ 24 w 914"/>
                  <a:gd name="T39" fmla="*/ 1 h 238"/>
                  <a:gd name="T40" fmla="*/ 29 w 914"/>
                  <a:gd name="T41" fmla="*/ 0 h 238"/>
                  <a:gd name="T42" fmla="*/ 885 w 914"/>
                  <a:gd name="T43" fmla="*/ 0 h 238"/>
                  <a:gd name="T44" fmla="*/ 885 w 914"/>
                  <a:gd name="T45" fmla="*/ 0 h 238"/>
                  <a:gd name="T46" fmla="*/ 890 w 914"/>
                  <a:gd name="T47" fmla="*/ 1 h 238"/>
                  <a:gd name="T48" fmla="*/ 896 w 914"/>
                  <a:gd name="T49" fmla="*/ 2 h 238"/>
                  <a:gd name="T50" fmla="*/ 901 w 914"/>
                  <a:gd name="T51" fmla="*/ 5 h 238"/>
                  <a:gd name="T52" fmla="*/ 905 w 914"/>
                  <a:gd name="T53" fmla="*/ 9 h 238"/>
                  <a:gd name="T54" fmla="*/ 909 w 914"/>
                  <a:gd name="T55" fmla="*/ 13 h 238"/>
                  <a:gd name="T56" fmla="*/ 911 w 914"/>
                  <a:gd name="T57" fmla="*/ 18 h 238"/>
                  <a:gd name="T58" fmla="*/ 913 w 914"/>
                  <a:gd name="T59" fmla="*/ 23 h 238"/>
                  <a:gd name="T60" fmla="*/ 914 w 914"/>
                  <a:gd name="T61" fmla="*/ 29 h 238"/>
                  <a:gd name="T62" fmla="*/ 914 w 914"/>
                  <a:gd name="T63" fmla="*/ 209 h 238"/>
                  <a:gd name="T64" fmla="*/ 914 w 914"/>
                  <a:gd name="T65" fmla="*/ 209 h 238"/>
                  <a:gd name="T66" fmla="*/ 913 w 914"/>
                  <a:gd name="T67" fmla="*/ 216 h 238"/>
                  <a:gd name="T68" fmla="*/ 911 w 914"/>
                  <a:gd name="T69" fmla="*/ 221 h 238"/>
                  <a:gd name="T70" fmla="*/ 909 w 914"/>
                  <a:gd name="T71" fmla="*/ 226 h 238"/>
                  <a:gd name="T72" fmla="*/ 905 w 914"/>
                  <a:gd name="T73" fmla="*/ 230 h 238"/>
                  <a:gd name="T74" fmla="*/ 901 w 914"/>
                  <a:gd name="T75" fmla="*/ 234 h 238"/>
                  <a:gd name="T76" fmla="*/ 896 w 914"/>
                  <a:gd name="T77" fmla="*/ 237 h 238"/>
                  <a:gd name="T78" fmla="*/ 890 w 914"/>
                  <a:gd name="T79" fmla="*/ 238 h 238"/>
                  <a:gd name="T80" fmla="*/ 885 w 914"/>
                  <a:gd name="T81" fmla="*/ 238 h 238"/>
                  <a:gd name="T82" fmla="*/ 885 w 914"/>
                  <a:gd name="T83" fmla="*/ 238 h 238"/>
                  <a:gd name="T84" fmla="*/ 58 w 914"/>
                  <a:gd name="T85" fmla="*/ 180 h 238"/>
                  <a:gd name="T86" fmla="*/ 856 w 914"/>
                  <a:gd name="T87" fmla="*/ 180 h 238"/>
                  <a:gd name="T88" fmla="*/ 856 w 914"/>
                  <a:gd name="T89" fmla="*/ 58 h 238"/>
                  <a:gd name="T90" fmla="*/ 58 w 914"/>
                  <a:gd name="T91" fmla="*/ 58 h 238"/>
                  <a:gd name="T92" fmla="*/ 58 w 914"/>
                  <a:gd name="T93" fmla="*/ 18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4" h="238">
                    <a:moveTo>
                      <a:pt x="885" y="238"/>
                    </a:moveTo>
                    <a:lnTo>
                      <a:pt x="29" y="238"/>
                    </a:lnTo>
                    <a:lnTo>
                      <a:pt x="29" y="238"/>
                    </a:lnTo>
                    <a:lnTo>
                      <a:pt x="24" y="238"/>
                    </a:lnTo>
                    <a:lnTo>
                      <a:pt x="19" y="237"/>
                    </a:lnTo>
                    <a:lnTo>
                      <a:pt x="13" y="234"/>
                    </a:lnTo>
                    <a:lnTo>
                      <a:pt x="9" y="230"/>
                    </a:lnTo>
                    <a:lnTo>
                      <a:pt x="6" y="226"/>
                    </a:lnTo>
                    <a:lnTo>
                      <a:pt x="3" y="221"/>
                    </a:lnTo>
                    <a:lnTo>
                      <a:pt x="2" y="216"/>
                    </a:lnTo>
                    <a:lnTo>
                      <a:pt x="0" y="209"/>
                    </a:lnTo>
                    <a:lnTo>
                      <a:pt x="0" y="29"/>
                    </a:lnTo>
                    <a:lnTo>
                      <a:pt x="0" y="29"/>
                    </a:lnTo>
                    <a:lnTo>
                      <a:pt x="2" y="23"/>
                    </a:lnTo>
                    <a:lnTo>
                      <a:pt x="3" y="18"/>
                    </a:lnTo>
                    <a:lnTo>
                      <a:pt x="6" y="13"/>
                    </a:lnTo>
                    <a:lnTo>
                      <a:pt x="9" y="9"/>
                    </a:lnTo>
                    <a:lnTo>
                      <a:pt x="13" y="5"/>
                    </a:lnTo>
                    <a:lnTo>
                      <a:pt x="19" y="2"/>
                    </a:lnTo>
                    <a:lnTo>
                      <a:pt x="24" y="1"/>
                    </a:lnTo>
                    <a:lnTo>
                      <a:pt x="29" y="0"/>
                    </a:lnTo>
                    <a:lnTo>
                      <a:pt x="885" y="0"/>
                    </a:lnTo>
                    <a:lnTo>
                      <a:pt x="885" y="0"/>
                    </a:lnTo>
                    <a:lnTo>
                      <a:pt x="890" y="1"/>
                    </a:lnTo>
                    <a:lnTo>
                      <a:pt x="896" y="2"/>
                    </a:lnTo>
                    <a:lnTo>
                      <a:pt x="901" y="5"/>
                    </a:lnTo>
                    <a:lnTo>
                      <a:pt x="905" y="9"/>
                    </a:lnTo>
                    <a:lnTo>
                      <a:pt x="909" y="13"/>
                    </a:lnTo>
                    <a:lnTo>
                      <a:pt x="911" y="18"/>
                    </a:lnTo>
                    <a:lnTo>
                      <a:pt x="913" y="23"/>
                    </a:lnTo>
                    <a:lnTo>
                      <a:pt x="914" y="29"/>
                    </a:lnTo>
                    <a:lnTo>
                      <a:pt x="914" y="209"/>
                    </a:lnTo>
                    <a:lnTo>
                      <a:pt x="914" y="209"/>
                    </a:lnTo>
                    <a:lnTo>
                      <a:pt x="913" y="216"/>
                    </a:lnTo>
                    <a:lnTo>
                      <a:pt x="911" y="221"/>
                    </a:lnTo>
                    <a:lnTo>
                      <a:pt x="909" y="226"/>
                    </a:lnTo>
                    <a:lnTo>
                      <a:pt x="905" y="230"/>
                    </a:lnTo>
                    <a:lnTo>
                      <a:pt x="901" y="234"/>
                    </a:lnTo>
                    <a:lnTo>
                      <a:pt x="896" y="237"/>
                    </a:lnTo>
                    <a:lnTo>
                      <a:pt x="890" y="238"/>
                    </a:lnTo>
                    <a:lnTo>
                      <a:pt x="885" y="238"/>
                    </a:lnTo>
                    <a:lnTo>
                      <a:pt x="885" y="238"/>
                    </a:lnTo>
                    <a:close/>
                    <a:moveTo>
                      <a:pt x="58" y="180"/>
                    </a:moveTo>
                    <a:lnTo>
                      <a:pt x="856" y="180"/>
                    </a:lnTo>
                    <a:lnTo>
                      <a:pt x="856" y="58"/>
                    </a:lnTo>
                    <a:lnTo>
                      <a:pt x="58" y="58"/>
                    </a:lnTo>
                    <a:lnTo>
                      <a:pt x="58" y="18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19">
                <a:extLst>
                  <a:ext uri="{FF2B5EF4-FFF2-40B4-BE49-F238E27FC236}">
                    <a16:creationId xmlns:a16="http://schemas.microsoft.com/office/drawing/2014/main" id="{DE8F17F9-3045-4A6D-AFCB-44299E9E800B}"/>
                  </a:ext>
                </a:extLst>
              </p:cNvPr>
              <p:cNvSpPr>
                <a:spLocks noChangeArrowheads="1"/>
              </p:cNvSpPr>
              <p:nvPr userDrawn="1"/>
            </p:nvSpPr>
            <p:spPr bwMode="auto">
              <a:xfrm>
                <a:off x="3944" y="1778"/>
                <a:ext cx="285" cy="138"/>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0">
                <a:extLst>
                  <a:ext uri="{FF2B5EF4-FFF2-40B4-BE49-F238E27FC236}">
                    <a16:creationId xmlns:a16="http://schemas.microsoft.com/office/drawing/2014/main" id="{A14E98E1-F330-4C6F-BE33-2DCCB68F4E0B}"/>
                  </a:ext>
                </a:extLst>
              </p:cNvPr>
              <p:cNvSpPr>
                <a:spLocks noEditPoints="1"/>
              </p:cNvSpPr>
              <p:nvPr userDrawn="1"/>
            </p:nvSpPr>
            <p:spPr bwMode="auto">
              <a:xfrm>
                <a:off x="3934" y="1769"/>
                <a:ext cx="305" cy="156"/>
              </a:xfrm>
              <a:custGeom>
                <a:avLst/>
                <a:gdLst>
                  <a:gd name="T0" fmla="*/ 885 w 914"/>
                  <a:gd name="T1" fmla="*/ 470 h 470"/>
                  <a:gd name="T2" fmla="*/ 29 w 914"/>
                  <a:gd name="T3" fmla="*/ 470 h 470"/>
                  <a:gd name="T4" fmla="*/ 29 w 914"/>
                  <a:gd name="T5" fmla="*/ 470 h 470"/>
                  <a:gd name="T6" fmla="*/ 24 w 914"/>
                  <a:gd name="T7" fmla="*/ 470 h 470"/>
                  <a:gd name="T8" fmla="*/ 19 w 914"/>
                  <a:gd name="T9" fmla="*/ 467 h 470"/>
                  <a:gd name="T10" fmla="*/ 13 w 914"/>
                  <a:gd name="T11" fmla="*/ 464 h 470"/>
                  <a:gd name="T12" fmla="*/ 9 w 914"/>
                  <a:gd name="T13" fmla="*/ 462 h 470"/>
                  <a:gd name="T14" fmla="*/ 6 w 914"/>
                  <a:gd name="T15" fmla="*/ 457 h 470"/>
                  <a:gd name="T16" fmla="*/ 3 w 914"/>
                  <a:gd name="T17" fmla="*/ 453 h 470"/>
                  <a:gd name="T18" fmla="*/ 2 w 914"/>
                  <a:gd name="T19" fmla="*/ 447 h 470"/>
                  <a:gd name="T20" fmla="*/ 0 w 914"/>
                  <a:gd name="T21" fmla="*/ 441 h 470"/>
                  <a:gd name="T22" fmla="*/ 0 w 914"/>
                  <a:gd name="T23" fmla="*/ 29 h 470"/>
                  <a:gd name="T24" fmla="*/ 0 w 914"/>
                  <a:gd name="T25" fmla="*/ 29 h 470"/>
                  <a:gd name="T26" fmla="*/ 2 w 914"/>
                  <a:gd name="T27" fmla="*/ 24 h 470"/>
                  <a:gd name="T28" fmla="*/ 3 w 914"/>
                  <a:gd name="T29" fmla="*/ 18 h 470"/>
                  <a:gd name="T30" fmla="*/ 6 w 914"/>
                  <a:gd name="T31" fmla="*/ 13 h 470"/>
                  <a:gd name="T32" fmla="*/ 9 w 914"/>
                  <a:gd name="T33" fmla="*/ 9 h 470"/>
                  <a:gd name="T34" fmla="*/ 13 w 914"/>
                  <a:gd name="T35" fmla="*/ 5 h 470"/>
                  <a:gd name="T36" fmla="*/ 19 w 914"/>
                  <a:gd name="T37" fmla="*/ 3 h 470"/>
                  <a:gd name="T38" fmla="*/ 24 w 914"/>
                  <a:gd name="T39" fmla="*/ 1 h 470"/>
                  <a:gd name="T40" fmla="*/ 29 w 914"/>
                  <a:gd name="T41" fmla="*/ 0 h 470"/>
                  <a:gd name="T42" fmla="*/ 885 w 914"/>
                  <a:gd name="T43" fmla="*/ 0 h 470"/>
                  <a:gd name="T44" fmla="*/ 885 w 914"/>
                  <a:gd name="T45" fmla="*/ 0 h 470"/>
                  <a:gd name="T46" fmla="*/ 890 w 914"/>
                  <a:gd name="T47" fmla="*/ 1 h 470"/>
                  <a:gd name="T48" fmla="*/ 896 w 914"/>
                  <a:gd name="T49" fmla="*/ 3 h 470"/>
                  <a:gd name="T50" fmla="*/ 901 w 914"/>
                  <a:gd name="T51" fmla="*/ 5 h 470"/>
                  <a:gd name="T52" fmla="*/ 905 w 914"/>
                  <a:gd name="T53" fmla="*/ 9 h 470"/>
                  <a:gd name="T54" fmla="*/ 909 w 914"/>
                  <a:gd name="T55" fmla="*/ 13 h 470"/>
                  <a:gd name="T56" fmla="*/ 911 w 914"/>
                  <a:gd name="T57" fmla="*/ 18 h 470"/>
                  <a:gd name="T58" fmla="*/ 913 w 914"/>
                  <a:gd name="T59" fmla="*/ 24 h 470"/>
                  <a:gd name="T60" fmla="*/ 914 w 914"/>
                  <a:gd name="T61" fmla="*/ 29 h 470"/>
                  <a:gd name="T62" fmla="*/ 914 w 914"/>
                  <a:gd name="T63" fmla="*/ 441 h 470"/>
                  <a:gd name="T64" fmla="*/ 914 w 914"/>
                  <a:gd name="T65" fmla="*/ 441 h 470"/>
                  <a:gd name="T66" fmla="*/ 913 w 914"/>
                  <a:gd name="T67" fmla="*/ 447 h 470"/>
                  <a:gd name="T68" fmla="*/ 911 w 914"/>
                  <a:gd name="T69" fmla="*/ 453 h 470"/>
                  <a:gd name="T70" fmla="*/ 909 w 914"/>
                  <a:gd name="T71" fmla="*/ 457 h 470"/>
                  <a:gd name="T72" fmla="*/ 905 w 914"/>
                  <a:gd name="T73" fmla="*/ 462 h 470"/>
                  <a:gd name="T74" fmla="*/ 901 w 914"/>
                  <a:gd name="T75" fmla="*/ 464 h 470"/>
                  <a:gd name="T76" fmla="*/ 896 w 914"/>
                  <a:gd name="T77" fmla="*/ 467 h 470"/>
                  <a:gd name="T78" fmla="*/ 890 w 914"/>
                  <a:gd name="T79" fmla="*/ 470 h 470"/>
                  <a:gd name="T80" fmla="*/ 885 w 914"/>
                  <a:gd name="T81" fmla="*/ 470 h 470"/>
                  <a:gd name="T82" fmla="*/ 885 w 914"/>
                  <a:gd name="T83" fmla="*/ 470 h 470"/>
                  <a:gd name="T84" fmla="*/ 58 w 914"/>
                  <a:gd name="T85" fmla="*/ 412 h 470"/>
                  <a:gd name="T86" fmla="*/ 856 w 914"/>
                  <a:gd name="T87" fmla="*/ 412 h 470"/>
                  <a:gd name="T88" fmla="*/ 856 w 914"/>
                  <a:gd name="T89" fmla="*/ 58 h 470"/>
                  <a:gd name="T90" fmla="*/ 58 w 914"/>
                  <a:gd name="T91" fmla="*/ 58 h 470"/>
                  <a:gd name="T92" fmla="*/ 58 w 914"/>
                  <a:gd name="T93" fmla="*/ 41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4" h="470">
                    <a:moveTo>
                      <a:pt x="885" y="470"/>
                    </a:moveTo>
                    <a:lnTo>
                      <a:pt x="29" y="470"/>
                    </a:lnTo>
                    <a:lnTo>
                      <a:pt x="29" y="470"/>
                    </a:lnTo>
                    <a:lnTo>
                      <a:pt x="24" y="470"/>
                    </a:lnTo>
                    <a:lnTo>
                      <a:pt x="19" y="467"/>
                    </a:lnTo>
                    <a:lnTo>
                      <a:pt x="13" y="464"/>
                    </a:lnTo>
                    <a:lnTo>
                      <a:pt x="9" y="462"/>
                    </a:lnTo>
                    <a:lnTo>
                      <a:pt x="6" y="457"/>
                    </a:lnTo>
                    <a:lnTo>
                      <a:pt x="3" y="453"/>
                    </a:lnTo>
                    <a:lnTo>
                      <a:pt x="2" y="447"/>
                    </a:lnTo>
                    <a:lnTo>
                      <a:pt x="0" y="441"/>
                    </a:lnTo>
                    <a:lnTo>
                      <a:pt x="0" y="29"/>
                    </a:lnTo>
                    <a:lnTo>
                      <a:pt x="0" y="29"/>
                    </a:lnTo>
                    <a:lnTo>
                      <a:pt x="2" y="24"/>
                    </a:lnTo>
                    <a:lnTo>
                      <a:pt x="3" y="18"/>
                    </a:lnTo>
                    <a:lnTo>
                      <a:pt x="6" y="13"/>
                    </a:lnTo>
                    <a:lnTo>
                      <a:pt x="9" y="9"/>
                    </a:lnTo>
                    <a:lnTo>
                      <a:pt x="13" y="5"/>
                    </a:lnTo>
                    <a:lnTo>
                      <a:pt x="19" y="3"/>
                    </a:lnTo>
                    <a:lnTo>
                      <a:pt x="24" y="1"/>
                    </a:lnTo>
                    <a:lnTo>
                      <a:pt x="29" y="0"/>
                    </a:lnTo>
                    <a:lnTo>
                      <a:pt x="885" y="0"/>
                    </a:lnTo>
                    <a:lnTo>
                      <a:pt x="885" y="0"/>
                    </a:lnTo>
                    <a:lnTo>
                      <a:pt x="890" y="1"/>
                    </a:lnTo>
                    <a:lnTo>
                      <a:pt x="896" y="3"/>
                    </a:lnTo>
                    <a:lnTo>
                      <a:pt x="901" y="5"/>
                    </a:lnTo>
                    <a:lnTo>
                      <a:pt x="905" y="9"/>
                    </a:lnTo>
                    <a:lnTo>
                      <a:pt x="909" y="13"/>
                    </a:lnTo>
                    <a:lnTo>
                      <a:pt x="911" y="18"/>
                    </a:lnTo>
                    <a:lnTo>
                      <a:pt x="913" y="24"/>
                    </a:lnTo>
                    <a:lnTo>
                      <a:pt x="914" y="29"/>
                    </a:lnTo>
                    <a:lnTo>
                      <a:pt x="914" y="441"/>
                    </a:lnTo>
                    <a:lnTo>
                      <a:pt x="914" y="441"/>
                    </a:lnTo>
                    <a:lnTo>
                      <a:pt x="913" y="447"/>
                    </a:lnTo>
                    <a:lnTo>
                      <a:pt x="911" y="453"/>
                    </a:lnTo>
                    <a:lnTo>
                      <a:pt x="909" y="457"/>
                    </a:lnTo>
                    <a:lnTo>
                      <a:pt x="905" y="462"/>
                    </a:lnTo>
                    <a:lnTo>
                      <a:pt x="901" y="464"/>
                    </a:lnTo>
                    <a:lnTo>
                      <a:pt x="896" y="467"/>
                    </a:lnTo>
                    <a:lnTo>
                      <a:pt x="890" y="470"/>
                    </a:lnTo>
                    <a:lnTo>
                      <a:pt x="885" y="470"/>
                    </a:lnTo>
                    <a:lnTo>
                      <a:pt x="885" y="470"/>
                    </a:lnTo>
                    <a:close/>
                    <a:moveTo>
                      <a:pt x="58" y="412"/>
                    </a:moveTo>
                    <a:lnTo>
                      <a:pt x="856" y="412"/>
                    </a:lnTo>
                    <a:lnTo>
                      <a:pt x="856" y="58"/>
                    </a:lnTo>
                    <a:lnTo>
                      <a:pt x="58" y="58"/>
                    </a:lnTo>
                    <a:lnTo>
                      <a:pt x="58" y="41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1">
                <a:extLst>
                  <a:ext uri="{FF2B5EF4-FFF2-40B4-BE49-F238E27FC236}">
                    <a16:creationId xmlns:a16="http://schemas.microsoft.com/office/drawing/2014/main" id="{2D9D6CAC-458B-443A-826A-D8EC882C1A02}"/>
                  </a:ext>
                </a:extLst>
              </p:cNvPr>
              <p:cNvSpPr>
                <a:spLocks noChangeArrowheads="1"/>
              </p:cNvSpPr>
              <p:nvPr userDrawn="1"/>
            </p:nvSpPr>
            <p:spPr bwMode="auto">
              <a:xfrm>
                <a:off x="1686" y="1546"/>
                <a:ext cx="286" cy="366"/>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2">
                <a:extLst>
                  <a:ext uri="{FF2B5EF4-FFF2-40B4-BE49-F238E27FC236}">
                    <a16:creationId xmlns:a16="http://schemas.microsoft.com/office/drawing/2014/main" id="{32600209-6BA0-430F-AB77-D9B4727E428A}"/>
                  </a:ext>
                </a:extLst>
              </p:cNvPr>
              <p:cNvSpPr>
                <a:spLocks noEditPoints="1"/>
              </p:cNvSpPr>
              <p:nvPr userDrawn="1"/>
            </p:nvSpPr>
            <p:spPr bwMode="auto">
              <a:xfrm>
                <a:off x="1677" y="1536"/>
                <a:ext cx="304" cy="386"/>
              </a:xfrm>
              <a:custGeom>
                <a:avLst/>
                <a:gdLst>
                  <a:gd name="T0" fmla="*/ 885 w 914"/>
                  <a:gd name="T1" fmla="*/ 1158 h 1158"/>
                  <a:gd name="T2" fmla="*/ 29 w 914"/>
                  <a:gd name="T3" fmla="*/ 1158 h 1158"/>
                  <a:gd name="T4" fmla="*/ 29 w 914"/>
                  <a:gd name="T5" fmla="*/ 1158 h 1158"/>
                  <a:gd name="T6" fmla="*/ 22 w 914"/>
                  <a:gd name="T7" fmla="*/ 1157 h 1158"/>
                  <a:gd name="T8" fmla="*/ 17 w 914"/>
                  <a:gd name="T9" fmla="*/ 1156 h 1158"/>
                  <a:gd name="T10" fmla="*/ 12 w 914"/>
                  <a:gd name="T11" fmla="*/ 1153 h 1158"/>
                  <a:gd name="T12" fmla="*/ 8 w 914"/>
                  <a:gd name="T13" fmla="*/ 1149 h 1158"/>
                  <a:gd name="T14" fmla="*/ 4 w 914"/>
                  <a:gd name="T15" fmla="*/ 1145 h 1158"/>
                  <a:gd name="T16" fmla="*/ 1 w 914"/>
                  <a:gd name="T17" fmla="*/ 1140 h 1158"/>
                  <a:gd name="T18" fmla="*/ 0 w 914"/>
                  <a:gd name="T19" fmla="*/ 1135 h 1158"/>
                  <a:gd name="T20" fmla="*/ 0 w 914"/>
                  <a:gd name="T21" fmla="*/ 1129 h 1158"/>
                  <a:gd name="T22" fmla="*/ 0 w 914"/>
                  <a:gd name="T23" fmla="*/ 29 h 1158"/>
                  <a:gd name="T24" fmla="*/ 0 w 914"/>
                  <a:gd name="T25" fmla="*/ 29 h 1158"/>
                  <a:gd name="T26" fmla="*/ 0 w 914"/>
                  <a:gd name="T27" fmla="*/ 22 h 1158"/>
                  <a:gd name="T28" fmla="*/ 1 w 914"/>
                  <a:gd name="T29" fmla="*/ 17 h 1158"/>
                  <a:gd name="T30" fmla="*/ 4 w 914"/>
                  <a:gd name="T31" fmla="*/ 12 h 1158"/>
                  <a:gd name="T32" fmla="*/ 8 w 914"/>
                  <a:gd name="T33" fmla="*/ 8 h 1158"/>
                  <a:gd name="T34" fmla="*/ 12 w 914"/>
                  <a:gd name="T35" fmla="*/ 4 h 1158"/>
                  <a:gd name="T36" fmla="*/ 17 w 914"/>
                  <a:gd name="T37" fmla="*/ 1 h 1158"/>
                  <a:gd name="T38" fmla="*/ 22 w 914"/>
                  <a:gd name="T39" fmla="*/ 0 h 1158"/>
                  <a:gd name="T40" fmla="*/ 29 w 914"/>
                  <a:gd name="T41" fmla="*/ 0 h 1158"/>
                  <a:gd name="T42" fmla="*/ 885 w 914"/>
                  <a:gd name="T43" fmla="*/ 0 h 1158"/>
                  <a:gd name="T44" fmla="*/ 885 w 914"/>
                  <a:gd name="T45" fmla="*/ 0 h 1158"/>
                  <a:gd name="T46" fmla="*/ 890 w 914"/>
                  <a:gd name="T47" fmla="*/ 0 h 1158"/>
                  <a:gd name="T48" fmla="*/ 896 w 914"/>
                  <a:gd name="T49" fmla="*/ 1 h 1158"/>
                  <a:gd name="T50" fmla="*/ 900 w 914"/>
                  <a:gd name="T51" fmla="*/ 4 h 1158"/>
                  <a:gd name="T52" fmla="*/ 906 w 914"/>
                  <a:gd name="T53" fmla="*/ 8 h 1158"/>
                  <a:gd name="T54" fmla="*/ 908 w 914"/>
                  <a:gd name="T55" fmla="*/ 12 h 1158"/>
                  <a:gd name="T56" fmla="*/ 911 w 914"/>
                  <a:gd name="T57" fmla="*/ 17 h 1158"/>
                  <a:gd name="T58" fmla="*/ 914 w 914"/>
                  <a:gd name="T59" fmla="*/ 22 h 1158"/>
                  <a:gd name="T60" fmla="*/ 914 w 914"/>
                  <a:gd name="T61" fmla="*/ 29 h 1158"/>
                  <a:gd name="T62" fmla="*/ 914 w 914"/>
                  <a:gd name="T63" fmla="*/ 1129 h 1158"/>
                  <a:gd name="T64" fmla="*/ 914 w 914"/>
                  <a:gd name="T65" fmla="*/ 1129 h 1158"/>
                  <a:gd name="T66" fmla="*/ 914 w 914"/>
                  <a:gd name="T67" fmla="*/ 1135 h 1158"/>
                  <a:gd name="T68" fmla="*/ 911 w 914"/>
                  <a:gd name="T69" fmla="*/ 1140 h 1158"/>
                  <a:gd name="T70" fmla="*/ 908 w 914"/>
                  <a:gd name="T71" fmla="*/ 1145 h 1158"/>
                  <a:gd name="T72" fmla="*/ 906 w 914"/>
                  <a:gd name="T73" fmla="*/ 1149 h 1158"/>
                  <a:gd name="T74" fmla="*/ 900 w 914"/>
                  <a:gd name="T75" fmla="*/ 1153 h 1158"/>
                  <a:gd name="T76" fmla="*/ 896 w 914"/>
                  <a:gd name="T77" fmla="*/ 1156 h 1158"/>
                  <a:gd name="T78" fmla="*/ 890 w 914"/>
                  <a:gd name="T79" fmla="*/ 1157 h 1158"/>
                  <a:gd name="T80" fmla="*/ 885 w 914"/>
                  <a:gd name="T81" fmla="*/ 1158 h 1158"/>
                  <a:gd name="T82" fmla="*/ 885 w 914"/>
                  <a:gd name="T83" fmla="*/ 1158 h 1158"/>
                  <a:gd name="T84" fmla="*/ 58 w 914"/>
                  <a:gd name="T85" fmla="*/ 1100 h 1158"/>
                  <a:gd name="T86" fmla="*/ 856 w 914"/>
                  <a:gd name="T87" fmla="*/ 1100 h 1158"/>
                  <a:gd name="T88" fmla="*/ 856 w 914"/>
                  <a:gd name="T89" fmla="*/ 58 h 1158"/>
                  <a:gd name="T90" fmla="*/ 58 w 914"/>
                  <a:gd name="T91" fmla="*/ 58 h 1158"/>
                  <a:gd name="T92" fmla="*/ 58 w 914"/>
                  <a:gd name="T93" fmla="*/ 1100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4" h="1158">
                    <a:moveTo>
                      <a:pt x="885" y="1158"/>
                    </a:moveTo>
                    <a:lnTo>
                      <a:pt x="29" y="1158"/>
                    </a:lnTo>
                    <a:lnTo>
                      <a:pt x="29" y="1158"/>
                    </a:lnTo>
                    <a:lnTo>
                      <a:pt x="22" y="1157"/>
                    </a:lnTo>
                    <a:lnTo>
                      <a:pt x="17" y="1156"/>
                    </a:lnTo>
                    <a:lnTo>
                      <a:pt x="12" y="1153"/>
                    </a:lnTo>
                    <a:lnTo>
                      <a:pt x="8" y="1149"/>
                    </a:lnTo>
                    <a:lnTo>
                      <a:pt x="4" y="1145"/>
                    </a:lnTo>
                    <a:lnTo>
                      <a:pt x="1" y="1140"/>
                    </a:lnTo>
                    <a:lnTo>
                      <a:pt x="0" y="1135"/>
                    </a:lnTo>
                    <a:lnTo>
                      <a:pt x="0" y="1129"/>
                    </a:lnTo>
                    <a:lnTo>
                      <a:pt x="0" y="29"/>
                    </a:lnTo>
                    <a:lnTo>
                      <a:pt x="0" y="29"/>
                    </a:lnTo>
                    <a:lnTo>
                      <a:pt x="0" y="22"/>
                    </a:lnTo>
                    <a:lnTo>
                      <a:pt x="1" y="17"/>
                    </a:lnTo>
                    <a:lnTo>
                      <a:pt x="4" y="12"/>
                    </a:lnTo>
                    <a:lnTo>
                      <a:pt x="8" y="8"/>
                    </a:lnTo>
                    <a:lnTo>
                      <a:pt x="12" y="4"/>
                    </a:lnTo>
                    <a:lnTo>
                      <a:pt x="17" y="1"/>
                    </a:lnTo>
                    <a:lnTo>
                      <a:pt x="22" y="0"/>
                    </a:lnTo>
                    <a:lnTo>
                      <a:pt x="29" y="0"/>
                    </a:lnTo>
                    <a:lnTo>
                      <a:pt x="885" y="0"/>
                    </a:lnTo>
                    <a:lnTo>
                      <a:pt x="885" y="0"/>
                    </a:lnTo>
                    <a:lnTo>
                      <a:pt x="890" y="0"/>
                    </a:lnTo>
                    <a:lnTo>
                      <a:pt x="896" y="1"/>
                    </a:lnTo>
                    <a:lnTo>
                      <a:pt x="900" y="4"/>
                    </a:lnTo>
                    <a:lnTo>
                      <a:pt x="906" y="8"/>
                    </a:lnTo>
                    <a:lnTo>
                      <a:pt x="908" y="12"/>
                    </a:lnTo>
                    <a:lnTo>
                      <a:pt x="911" y="17"/>
                    </a:lnTo>
                    <a:lnTo>
                      <a:pt x="914" y="22"/>
                    </a:lnTo>
                    <a:lnTo>
                      <a:pt x="914" y="29"/>
                    </a:lnTo>
                    <a:lnTo>
                      <a:pt x="914" y="1129"/>
                    </a:lnTo>
                    <a:lnTo>
                      <a:pt x="914" y="1129"/>
                    </a:lnTo>
                    <a:lnTo>
                      <a:pt x="914" y="1135"/>
                    </a:lnTo>
                    <a:lnTo>
                      <a:pt x="911" y="1140"/>
                    </a:lnTo>
                    <a:lnTo>
                      <a:pt x="908" y="1145"/>
                    </a:lnTo>
                    <a:lnTo>
                      <a:pt x="906" y="1149"/>
                    </a:lnTo>
                    <a:lnTo>
                      <a:pt x="900" y="1153"/>
                    </a:lnTo>
                    <a:lnTo>
                      <a:pt x="896" y="1156"/>
                    </a:lnTo>
                    <a:lnTo>
                      <a:pt x="890" y="1157"/>
                    </a:lnTo>
                    <a:lnTo>
                      <a:pt x="885" y="1158"/>
                    </a:lnTo>
                    <a:lnTo>
                      <a:pt x="885" y="1158"/>
                    </a:lnTo>
                    <a:close/>
                    <a:moveTo>
                      <a:pt x="58" y="1100"/>
                    </a:moveTo>
                    <a:lnTo>
                      <a:pt x="856" y="1100"/>
                    </a:lnTo>
                    <a:lnTo>
                      <a:pt x="856" y="58"/>
                    </a:lnTo>
                    <a:lnTo>
                      <a:pt x="58" y="58"/>
                    </a:lnTo>
                    <a:lnTo>
                      <a:pt x="58" y="110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23">
                <a:extLst>
                  <a:ext uri="{FF2B5EF4-FFF2-40B4-BE49-F238E27FC236}">
                    <a16:creationId xmlns:a16="http://schemas.microsoft.com/office/drawing/2014/main" id="{1EED2DE0-AB28-4227-A1A1-E91D9295B619}"/>
                  </a:ext>
                </a:extLst>
              </p:cNvPr>
              <p:cNvSpPr>
                <a:spLocks/>
              </p:cNvSpPr>
              <p:nvPr userDrawn="1"/>
            </p:nvSpPr>
            <p:spPr bwMode="auto">
              <a:xfrm>
                <a:off x="1686" y="1546"/>
                <a:ext cx="286" cy="154"/>
              </a:xfrm>
              <a:custGeom>
                <a:avLst/>
                <a:gdLst>
                  <a:gd name="T0" fmla="*/ 409 w 856"/>
                  <a:gd name="T1" fmla="*/ 462 h 462"/>
                  <a:gd name="T2" fmla="*/ 0 w 856"/>
                  <a:gd name="T3" fmla="*/ 0 h 462"/>
                  <a:gd name="T4" fmla="*/ 856 w 856"/>
                  <a:gd name="T5" fmla="*/ 0 h 462"/>
                  <a:gd name="T6" fmla="*/ 409 w 856"/>
                  <a:gd name="T7" fmla="*/ 462 h 462"/>
                </a:gdLst>
                <a:ahLst/>
                <a:cxnLst>
                  <a:cxn ang="0">
                    <a:pos x="T0" y="T1"/>
                  </a:cxn>
                  <a:cxn ang="0">
                    <a:pos x="T2" y="T3"/>
                  </a:cxn>
                  <a:cxn ang="0">
                    <a:pos x="T4" y="T5"/>
                  </a:cxn>
                  <a:cxn ang="0">
                    <a:pos x="T6" y="T7"/>
                  </a:cxn>
                </a:cxnLst>
                <a:rect l="0" t="0" r="r" b="b"/>
                <a:pathLst>
                  <a:path w="856" h="462">
                    <a:moveTo>
                      <a:pt x="409" y="462"/>
                    </a:moveTo>
                    <a:lnTo>
                      <a:pt x="0" y="0"/>
                    </a:lnTo>
                    <a:lnTo>
                      <a:pt x="856" y="0"/>
                    </a:lnTo>
                    <a:lnTo>
                      <a:pt x="409" y="462"/>
                    </a:lnTo>
                    <a:close/>
                  </a:path>
                </a:pathLst>
              </a:custGeom>
              <a:solidFill>
                <a:srgbClr val="C6E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24">
                <a:extLst>
                  <a:ext uri="{FF2B5EF4-FFF2-40B4-BE49-F238E27FC236}">
                    <a16:creationId xmlns:a16="http://schemas.microsoft.com/office/drawing/2014/main" id="{53742800-D8A4-43C9-B72E-F951819155AB}"/>
                  </a:ext>
                </a:extLst>
              </p:cNvPr>
              <p:cNvSpPr>
                <a:spLocks noEditPoints="1"/>
              </p:cNvSpPr>
              <p:nvPr userDrawn="1"/>
            </p:nvSpPr>
            <p:spPr bwMode="auto">
              <a:xfrm>
                <a:off x="1677" y="1536"/>
                <a:ext cx="304" cy="173"/>
              </a:xfrm>
              <a:custGeom>
                <a:avLst/>
                <a:gdLst>
                  <a:gd name="T0" fmla="*/ 438 w 914"/>
                  <a:gd name="T1" fmla="*/ 520 h 520"/>
                  <a:gd name="T2" fmla="*/ 438 w 914"/>
                  <a:gd name="T3" fmla="*/ 520 h 520"/>
                  <a:gd name="T4" fmla="*/ 437 w 914"/>
                  <a:gd name="T5" fmla="*/ 520 h 520"/>
                  <a:gd name="T6" fmla="*/ 437 w 914"/>
                  <a:gd name="T7" fmla="*/ 520 h 520"/>
                  <a:gd name="T8" fmla="*/ 432 w 914"/>
                  <a:gd name="T9" fmla="*/ 518 h 520"/>
                  <a:gd name="T10" fmla="*/ 426 w 914"/>
                  <a:gd name="T11" fmla="*/ 517 h 520"/>
                  <a:gd name="T12" fmla="*/ 421 w 914"/>
                  <a:gd name="T13" fmla="*/ 513 h 520"/>
                  <a:gd name="T14" fmla="*/ 416 w 914"/>
                  <a:gd name="T15" fmla="*/ 509 h 520"/>
                  <a:gd name="T16" fmla="*/ 6 w 914"/>
                  <a:gd name="T17" fmla="*/ 47 h 520"/>
                  <a:gd name="T18" fmla="*/ 6 w 914"/>
                  <a:gd name="T19" fmla="*/ 47 h 520"/>
                  <a:gd name="T20" fmla="*/ 2 w 914"/>
                  <a:gd name="T21" fmla="*/ 41 h 520"/>
                  <a:gd name="T22" fmla="*/ 0 w 914"/>
                  <a:gd name="T23" fmla="*/ 33 h 520"/>
                  <a:gd name="T24" fmla="*/ 0 w 914"/>
                  <a:gd name="T25" fmla="*/ 25 h 520"/>
                  <a:gd name="T26" fmla="*/ 1 w 914"/>
                  <a:gd name="T27" fmla="*/ 16 h 520"/>
                  <a:gd name="T28" fmla="*/ 1 w 914"/>
                  <a:gd name="T29" fmla="*/ 16 h 520"/>
                  <a:gd name="T30" fmla="*/ 6 w 914"/>
                  <a:gd name="T31" fmla="*/ 9 h 520"/>
                  <a:gd name="T32" fmla="*/ 13 w 914"/>
                  <a:gd name="T33" fmla="*/ 4 h 520"/>
                  <a:gd name="T34" fmla="*/ 20 w 914"/>
                  <a:gd name="T35" fmla="*/ 0 h 520"/>
                  <a:gd name="T36" fmla="*/ 29 w 914"/>
                  <a:gd name="T37" fmla="*/ 0 h 520"/>
                  <a:gd name="T38" fmla="*/ 885 w 914"/>
                  <a:gd name="T39" fmla="*/ 0 h 520"/>
                  <a:gd name="T40" fmla="*/ 885 w 914"/>
                  <a:gd name="T41" fmla="*/ 0 h 520"/>
                  <a:gd name="T42" fmla="*/ 893 w 914"/>
                  <a:gd name="T43" fmla="*/ 0 h 520"/>
                  <a:gd name="T44" fmla="*/ 900 w 914"/>
                  <a:gd name="T45" fmla="*/ 4 h 520"/>
                  <a:gd name="T46" fmla="*/ 907 w 914"/>
                  <a:gd name="T47" fmla="*/ 9 h 520"/>
                  <a:gd name="T48" fmla="*/ 911 w 914"/>
                  <a:gd name="T49" fmla="*/ 17 h 520"/>
                  <a:gd name="T50" fmla="*/ 911 w 914"/>
                  <a:gd name="T51" fmla="*/ 17 h 520"/>
                  <a:gd name="T52" fmla="*/ 914 w 914"/>
                  <a:gd name="T53" fmla="*/ 25 h 520"/>
                  <a:gd name="T54" fmla="*/ 914 w 914"/>
                  <a:gd name="T55" fmla="*/ 34 h 520"/>
                  <a:gd name="T56" fmla="*/ 911 w 914"/>
                  <a:gd name="T57" fmla="*/ 42 h 520"/>
                  <a:gd name="T58" fmla="*/ 906 w 914"/>
                  <a:gd name="T59" fmla="*/ 49 h 520"/>
                  <a:gd name="T60" fmla="*/ 459 w 914"/>
                  <a:gd name="T61" fmla="*/ 511 h 520"/>
                  <a:gd name="T62" fmla="*/ 459 w 914"/>
                  <a:gd name="T63" fmla="*/ 511 h 520"/>
                  <a:gd name="T64" fmla="*/ 454 w 914"/>
                  <a:gd name="T65" fmla="*/ 515 h 520"/>
                  <a:gd name="T66" fmla="*/ 449 w 914"/>
                  <a:gd name="T67" fmla="*/ 517 h 520"/>
                  <a:gd name="T68" fmla="*/ 444 w 914"/>
                  <a:gd name="T69" fmla="*/ 518 h 520"/>
                  <a:gd name="T70" fmla="*/ 438 w 914"/>
                  <a:gd name="T71" fmla="*/ 520 h 520"/>
                  <a:gd name="T72" fmla="*/ 438 w 914"/>
                  <a:gd name="T73" fmla="*/ 520 h 520"/>
                  <a:gd name="T74" fmla="*/ 92 w 914"/>
                  <a:gd name="T75" fmla="*/ 58 h 520"/>
                  <a:gd name="T76" fmla="*/ 438 w 914"/>
                  <a:gd name="T77" fmla="*/ 447 h 520"/>
                  <a:gd name="T78" fmla="*/ 816 w 914"/>
                  <a:gd name="T79" fmla="*/ 58 h 520"/>
                  <a:gd name="T80" fmla="*/ 92 w 914"/>
                  <a:gd name="T81" fmla="*/ 58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4" h="520">
                    <a:moveTo>
                      <a:pt x="438" y="520"/>
                    </a:moveTo>
                    <a:lnTo>
                      <a:pt x="438" y="520"/>
                    </a:lnTo>
                    <a:lnTo>
                      <a:pt x="437" y="520"/>
                    </a:lnTo>
                    <a:lnTo>
                      <a:pt x="437" y="520"/>
                    </a:lnTo>
                    <a:lnTo>
                      <a:pt x="432" y="518"/>
                    </a:lnTo>
                    <a:lnTo>
                      <a:pt x="426" y="517"/>
                    </a:lnTo>
                    <a:lnTo>
                      <a:pt x="421" y="513"/>
                    </a:lnTo>
                    <a:lnTo>
                      <a:pt x="416" y="509"/>
                    </a:lnTo>
                    <a:lnTo>
                      <a:pt x="6" y="47"/>
                    </a:lnTo>
                    <a:lnTo>
                      <a:pt x="6" y="47"/>
                    </a:lnTo>
                    <a:lnTo>
                      <a:pt x="2" y="41"/>
                    </a:lnTo>
                    <a:lnTo>
                      <a:pt x="0" y="33"/>
                    </a:lnTo>
                    <a:lnTo>
                      <a:pt x="0" y="25"/>
                    </a:lnTo>
                    <a:lnTo>
                      <a:pt x="1" y="16"/>
                    </a:lnTo>
                    <a:lnTo>
                      <a:pt x="1" y="16"/>
                    </a:lnTo>
                    <a:lnTo>
                      <a:pt x="6" y="9"/>
                    </a:lnTo>
                    <a:lnTo>
                      <a:pt x="13" y="4"/>
                    </a:lnTo>
                    <a:lnTo>
                      <a:pt x="20" y="0"/>
                    </a:lnTo>
                    <a:lnTo>
                      <a:pt x="29" y="0"/>
                    </a:lnTo>
                    <a:lnTo>
                      <a:pt x="885" y="0"/>
                    </a:lnTo>
                    <a:lnTo>
                      <a:pt x="885" y="0"/>
                    </a:lnTo>
                    <a:lnTo>
                      <a:pt x="893" y="0"/>
                    </a:lnTo>
                    <a:lnTo>
                      <a:pt x="900" y="4"/>
                    </a:lnTo>
                    <a:lnTo>
                      <a:pt x="907" y="9"/>
                    </a:lnTo>
                    <a:lnTo>
                      <a:pt x="911" y="17"/>
                    </a:lnTo>
                    <a:lnTo>
                      <a:pt x="911" y="17"/>
                    </a:lnTo>
                    <a:lnTo>
                      <a:pt x="914" y="25"/>
                    </a:lnTo>
                    <a:lnTo>
                      <a:pt x="914" y="34"/>
                    </a:lnTo>
                    <a:lnTo>
                      <a:pt x="911" y="42"/>
                    </a:lnTo>
                    <a:lnTo>
                      <a:pt x="906" y="49"/>
                    </a:lnTo>
                    <a:lnTo>
                      <a:pt x="459" y="511"/>
                    </a:lnTo>
                    <a:lnTo>
                      <a:pt x="459" y="511"/>
                    </a:lnTo>
                    <a:lnTo>
                      <a:pt x="454" y="515"/>
                    </a:lnTo>
                    <a:lnTo>
                      <a:pt x="449" y="517"/>
                    </a:lnTo>
                    <a:lnTo>
                      <a:pt x="444" y="518"/>
                    </a:lnTo>
                    <a:lnTo>
                      <a:pt x="438" y="520"/>
                    </a:lnTo>
                    <a:lnTo>
                      <a:pt x="438" y="520"/>
                    </a:lnTo>
                    <a:close/>
                    <a:moveTo>
                      <a:pt x="92" y="58"/>
                    </a:moveTo>
                    <a:lnTo>
                      <a:pt x="438" y="447"/>
                    </a:lnTo>
                    <a:lnTo>
                      <a:pt x="816" y="58"/>
                    </a:lnTo>
                    <a:lnTo>
                      <a:pt x="92"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5">
                <a:extLst>
                  <a:ext uri="{FF2B5EF4-FFF2-40B4-BE49-F238E27FC236}">
                    <a16:creationId xmlns:a16="http://schemas.microsoft.com/office/drawing/2014/main" id="{00B218B7-93CF-467B-9899-11A5051EF777}"/>
                  </a:ext>
                </a:extLst>
              </p:cNvPr>
              <p:cNvSpPr>
                <a:spLocks/>
              </p:cNvSpPr>
              <p:nvPr userDrawn="1"/>
            </p:nvSpPr>
            <p:spPr bwMode="auto">
              <a:xfrm>
                <a:off x="1813" y="1690"/>
                <a:ext cx="19" cy="232"/>
              </a:xfrm>
              <a:custGeom>
                <a:avLst/>
                <a:gdLst>
                  <a:gd name="T0" fmla="*/ 29 w 58"/>
                  <a:gd name="T1" fmla="*/ 696 h 696"/>
                  <a:gd name="T2" fmla="*/ 29 w 58"/>
                  <a:gd name="T3" fmla="*/ 696 h 696"/>
                  <a:gd name="T4" fmla="*/ 23 w 58"/>
                  <a:gd name="T5" fmla="*/ 695 h 696"/>
                  <a:gd name="T6" fmla="*/ 17 w 58"/>
                  <a:gd name="T7" fmla="*/ 694 h 696"/>
                  <a:gd name="T8" fmla="*/ 12 w 58"/>
                  <a:gd name="T9" fmla="*/ 691 h 696"/>
                  <a:gd name="T10" fmla="*/ 8 w 58"/>
                  <a:gd name="T11" fmla="*/ 687 h 696"/>
                  <a:gd name="T12" fmla="*/ 5 w 58"/>
                  <a:gd name="T13" fmla="*/ 683 h 696"/>
                  <a:gd name="T14" fmla="*/ 1 w 58"/>
                  <a:gd name="T15" fmla="*/ 678 h 696"/>
                  <a:gd name="T16" fmla="*/ 0 w 58"/>
                  <a:gd name="T17" fmla="*/ 673 h 696"/>
                  <a:gd name="T18" fmla="*/ 0 w 58"/>
                  <a:gd name="T19" fmla="*/ 667 h 696"/>
                  <a:gd name="T20" fmla="*/ 0 w 58"/>
                  <a:gd name="T21" fmla="*/ 29 h 696"/>
                  <a:gd name="T22" fmla="*/ 0 w 58"/>
                  <a:gd name="T23" fmla="*/ 29 h 696"/>
                  <a:gd name="T24" fmla="*/ 0 w 58"/>
                  <a:gd name="T25" fmla="*/ 22 h 696"/>
                  <a:gd name="T26" fmla="*/ 1 w 58"/>
                  <a:gd name="T27" fmla="*/ 17 h 696"/>
                  <a:gd name="T28" fmla="*/ 5 w 58"/>
                  <a:gd name="T29" fmla="*/ 12 h 696"/>
                  <a:gd name="T30" fmla="*/ 8 w 58"/>
                  <a:gd name="T31" fmla="*/ 8 h 696"/>
                  <a:gd name="T32" fmla="*/ 12 w 58"/>
                  <a:gd name="T33" fmla="*/ 4 h 696"/>
                  <a:gd name="T34" fmla="*/ 17 w 58"/>
                  <a:gd name="T35" fmla="*/ 1 h 696"/>
                  <a:gd name="T36" fmla="*/ 23 w 58"/>
                  <a:gd name="T37" fmla="*/ 0 h 696"/>
                  <a:gd name="T38" fmla="*/ 29 w 58"/>
                  <a:gd name="T39" fmla="*/ 0 h 696"/>
                  <a:gd name="T40" fmla="*/ 29 w 58"/>
                  <a:gd name="T41" fmla="*/ 0 h 696"/>
                  <a:gd name="T42" fmla="*/ 35 w 58"/>
                  <a:gd name="T43" fmla="*/ 0 h 696"/>
                  <a:gd name="T44" fmla="*/ 40 w 58"/>
                  <a:gd name="T45" fmla="*/ 1 h 696"/>
                  <a:gd name="T46" fmla="*/ 45 w 58"/>
                  <a:gd name="T47" fmla="*/ 4 h 696"/>
                  <a:gd name="T48" fmla="*/ 49 w 58"/>
                  <a:gd name="T49" fmla="*/ 8 h 696"/>
                  <a:gd name="T50" fmla="*/ 53 w 58"/>
                  <a:gd name="T51" fmla="*/ 12 h 696"/>
                  <a:gd name="T52" fmla="*/ 56 w 58"/>
                  <a:gd name="T53" fmla="*/ 17 h 696"/>
                  <a:gd name="T54" fmla="*/ 57 w 58"/>
                  <a:gd name="T55" fmla="*/ 22 h 696"/>
                  <a:gd name="T56" fmla="*/ 58 w 58"/>
                  <a:gd name="T57" fmla="*/ 29 h 696"/>
                  <a:gd name="T58" fmla="*/ 58 w 58"/>
                  <a:gd name="T59" fmla="*/ 667 h 696"/>
                  <a:gd name="T60" fmla="*/ 58 w 58"/>
                  <a:gd name="T61" fmla="*/ 667 h 696"/>
                  <a:gd name="T62" fmla="*/ 57 w 58"/>
                  <a:gd name="T63" fmla="*/ 673 h 696"/>
                  <a:gd name="T64" fmla="*/ 56 w 58"/>
                  <a:gd name="T65" fmla="*/ 678 h 696"/>
                  <a:gd name="T66" fmla="*/ 53 w 58"/>
                  <a:gd name="T67" fmla="*/ 683 h 696"/>
                  <a:gd name="T68" fmla="*/ 49 w 58"/>
                  <a:gd name="T69" fmla="*/ 687 h 696"/>
                  <a:gd name="T70" fmla="*/ 45 w 58"/>
                  <a:gd name="T71" fmla="*/ 691 h 696"/>
                  <a:gd name="T72" fmla="*/ 40 w 58"/>
                  <a:gd name="T73" fmla="*/ 694 h 696"/>
                  <a:gd name="T74" fmla="*/ 35 w 58"/>
                  <a:gd name="T75" fmla="*/ 695 h 696"/>
                  <a:gd name="T76" fmla="*/ 29 w 58"/>
                  <a:gd name="T77" fmla="*/ 696 h 696"/>
                  <a:gd name="T78" fmla="*/ 29 w 58"/>
                  <a:gd name="T79" fmla="*/ 696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696">
                    <a:moveTo>
                      <a:pt x="29" y="696"/>
                    </a:moveTo>
                    <a:lnTo>
                      <a:pt x="29" y="696"/>
                    </a:lnTo>
                    <a:lnTo>
                      <a:pt x="23" y="695"/>
                    </a:lnTo>
                    <a:lnTo>
                      <a:pt x="17" y="694"/>
                    </a:lnTo>
                    <a:lnTo>
                      <a:pt x="12" y="691"/>
                    </a:lnTo>
                    <a:lnTo>
                      <a:pt x="8" y="687"/>
                    </a:lnTo>
                    <a:lnTo>
                      <a:pt x="5" y="683"/>
                    </a:lnTo>
                    <a:lnTo>
                      <a:pt x="1" y="678"/>
                    </a:lnTo>
                    <a:lnTo>
                      <a:pt x="0" y="673"/>
                    </a:lnTo>
                    <a:lnTo>
                      <a:pt x="0" y="667"/>
                    </a:lnTo>
                    <a:lnTo>
                      <a:pt x="0" y="29"/>
                    </a:lnTo>
                    <a:lnTo>
                      <a:pt x="0" y="29"/>
                    </a:lnTo>
                    <a:lnTo>
                      <a:pt x="0" y="22"/>
                    </a:lnTo>
                    <a:lnTo>
                      <a:pt x="1" y="17"/>
                    </a:lnTo>
                    <a:lnTo>
                      <a:pt x="5" y="12"/>
                    </a:lnTo>
                    <a:lnTo>
                      <a:pt x="8" y="8"/>
                    </a:lnTo>
                    <a:lnTo>
                      <a:pt x="12" y="4"/>
                    </a:lnTo>
                    <a:lnTo>
                      <a:pt x="17"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667"/>
                    </a:lnTo>
                    <a:lnTo>
                      <a:pt x="58" y="667"/>
                    </a:lnTo>
                    <a:lnTo>
                      <a:pt x="57" y="673"/>
                    </a:lnTo>
                    <a:lnTo>
                      <a:pt x="56" y="678"/>
                    </a:lnTo>
                    <a:lnTo>
                      <a:pt x="53" y="683"/>
                    </a:lnTo>
                    <a:lnTo>
                      <a:pt x="49" y="687"/>
                    </a:lnTo>
                    <a:lnTo>
                      <a:pt x="45" y="691"/>
                    </a:lnTo>
                    <a:lnTo>
                      <a:pt x="40" y="694"/>
                    </a:lnTo>
                    <a:lnTo>
                      <a:pt x="35" y="695"/>
                    </a:lnTo>
                    <a:lnTo>
                      <a:pt x="29" y="696"/>
                    </a:lnTo>
                    <a:lnTo>
                      <a:pt x="29" y="696"/>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26">
                <a:extLst>
                  <a:ext uri="{FF2B5EF4-FFF2-40B4-BE49-F238E27FC236}">
                    <a16:creationId xmlns:a16="http://schemas.microsoft.com/office/drawing/2014/main" id="{629F94EA-E388-40AF-BC83-2D724784F45E}"/>
                  </a:ext>
                </a:extLst>
              </p:cNvPr>
              <p:cNvSpPr>
                <a:spLocks noChangeArrowheads="1"/>
              </p:cNvSpPr>
              <p:nvPr userDrawn="1"/>
            </p:nvSpPr>
            <p:spPr bwMode="auto">
              <a:xfrm>
                <a:off x="1492" y="1087"/>
                <a:ext cx="196" cy="827"/>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27">
                <a:extLst>
                  <a:ext uri="{FF2B5EF4-FFF2-40B4-BE49-F238E27FC236}">
                    <a16:creationId xmlns:a16="http://schemas.microsoft.com/office/drawing/2014/main" id="{5A3AE9B3-E29E-4673-A367-D2D9051E8AAB}"/>
                  </a:ext>
                </a:extLst>
              </p:cNvPr>
              <p:cNvSpPr>
                <a:spLocks noEditPoints="1"/>
              </p:cNvSpPr>
              <p:nvPr userDrawn="1"/>
            </p:nvSpPr>
            <p:spPr bwMode="auto">
              <a:xfrm>
                <a:off x="1482" y="1077"/>
                <a:ext cx="215" cy="846"/>
              </a:xfrm>
              <a:custGeom>
                <a:avLst/>
                <a:gdLst>
                  <a:gd name="T0" fmla="*/ 616 w 645"/>
                  <a:gd name="T1" fmla="*/ 2538 h 2538"/>
                  <a:gd name="T2" fmla="*/ 29 w 645"/>
                  <a:gd name="T3" fmla="*/ 2538 h 2538"/>
                  <a:gd name="T4" fmla="*/ 29 w 645"/>
                  <a:gd name="T5" fmla="*/ 2538 h 2538"/>
                  <a:gd name="T6" fmla="*/ 24 w 645"/>
                  <a:gd name="T7" fmla="*/ 2537 h 2538"/>
                  <a:gd name="T8" fmla="*/ 18 w 645"/>
                  <a:gd name="T9" fmla="*/ 2536 h 2538"/>
                  <a:gd name="T10" fmla="*/ 14 w 645"/>
                  <a:gd name="T11" fmla="*/ 2533 h 2538"/>
                  <a:gd name="T12" fmla="*/ 8 w 645"/>
                  <a:gd name="T13" fmla="*/ 2529 h 2538"/>
                  <a:gd name="T14" fmla="*/ 6 w 645"/>
                  <a:gd name="T15" fmla="*/ 2525 h 2538"/>
                  <a:gd name="T16" fmla="*/ 3 w 645"/>
                  <a:gd name="T17" fmla="*/ 2520 h 2538"/>
                  <a:gd name="T18" fmla="*/ 0 w 645"/>
                  <a:gd name="T19" fmla="*/ 2515 h 2538"/>
                  <a:gd name="T20" fmla="*/ 0 w 645"/>
                  <a:gd name="T21" fmla="*/ 2509 h 2538"/>
                  <a:gd name="T22" fmla="*/ 0 w 645"/>
                  <a:gd name="T23" fmla="*/ 29 h 2538"/>
                  <a:gd name="T24" fmla="*/ 0 w 645"/>
                  <a:gd name="T25" fmla="*/ 29 h 2538"/>
                  <a:gd name="T26" fmla="*/ 0 w 645"/>
                  <a:gd name="T27" fmla="*/ 23 h 2538"/>
                  <a:gd name="T28" fmla="*/ 3 w 645"/>
                  <a:gd name="T29" fmla="*/ 18 h 2538"/>
                  <a:gd name="T30" fmla="*/ 6 w 645"/>
                  <a:gd name="T31" fmla="*/ 13 h 2538"/>
                  <a:gd name="T32" fmla="*/ 8 w 645"/>
                  <a:gd name="T33" fmla="*/ 9 h 2538"/>
                  <a:gd name="T34" fmla="*/ 14 w 645"/>
                  <a:gd name="T35" fmla="*/ 5 h 2538"/>
                  <a:gd name="T36" fmla="*/ 18 w 645"/>
                  <a:gd name="T37" fmla="*/ 2 h 2538"/>
                  <a:gd name="T38" fmla="*/ 24 w 645"/>
                  <a:gd name="T39" fmla="*/ 1 h 2538"/>
                  <a:gd name="T40" fmla="*/ 29 w 645"/>
                  <a:gd name="T41" fmla="*/ 0 h 2538"/>
                  <a:gd name="T42" fmla="*/ 616 w 645"/>
                  <a:gd name="T43" fmla="*/ 0 h 2538"/>
                  <a:gd name="T44" fmla="*/ 616 w 645"/>
                  <a:gd name="T45" fmla="*/ 0 h 2538"/>
                  <a:gd name="T46" fmla="*/ 621 w 645"/>
                  <a:gd name="T47" fmla="*/ 1 h 2538"/>
                  <a:gd name="T48" fmla="*/ 628 w 645"/>
                  <a:gd name="T49" fmla="*/ 2 h 2538"/>
                  <a:gd name="T50" fmla="*/ 632 w 645"/>
                  <a:gd name="T51" fmla="*/ 5 h 2538"/>
                  <a:gd name="T52" fmla="*/ 637 w 645"/>
                  <a:gd name="T53" fmla="*/ 9 h 2538"/>
                  <a:gd name="T54" fmla="*/ 640 w 645"/>
                  <a:gd name="T55" fmla="*/ 13 h 2538"/>
                  <a:gd name="T56" fmla="*/ 642 w 645"/>
                  <a:gd name="T57" fmla="*/ 18 h 2538"/>
                  <a:gd name="T58" fmla="*/ 645 w 645"/>
                  <a:gd name="T59" fmla="*/ 23 h 2538"/>
                  <a:gd name="T60" fmla="*/ 645 w 645"/>
                  <a:gd name="T61" fmla="*/ 29 h 2538"/>
                  <a:gd name="T62" fmla="*/ 645 w 645"/>
                  <a:gd name="T63" fmla="*/ 2509 h 2538"/>
                  <a:gd name="T64" fmla="*/ 645 w 645"/>
                  <a:gd name="T65" fmla="*/ 2509 h 2538"/>
                  <a:gd name="T66" fmla="*/ 645 w 645"/>
                  <a:gd name="T67" fmla="*/ 2515 h 2538"/>
                  <a:gd name="T68" fmla="*/ 642 w 645"/>
                  <a:gd name="T69" fmla="*/ 2520 h 2538"/>
                  <a:gd name="T70" fmla="*/ 640 w 645"/>
                  <a:gd name="T71" fmla="*/ 2525 h 2538"/>
                  <a:gd name="T72" fmla="*/ 637 w 645"/>
                  <a:gd name="T73" fmla="*/ 2529 h 2538"/>
                  <a:gd name="T74" fmla="*/ 632 w 645"/>
                  <a:gd name="T75" fmla="*/ 2533 h 2538"/>
                  <a:gd name="T76" fmla="*/ 628 w 645"/>
                  <a:gd name="T77" fmla="*/ 2536 h 2538"/>
                  <a:gd name="T78" fmla="*/ 621 w 645"/>
                  <a:gd name="T79" fmla="*/ 2537 h 2538"/>
                  <a:gd name="T80" fmla="*/ 616 w 645"/>
                  <a:gd name="T81" fmla="*/ 2538 h 2538"/>
                  <a:gd name="T82" fmla="*/ 616 w 645"/>
                  <a:gd name="T83" fmla="*/ 2538 h 2538"/>
                  <a:gd name="T84" fmla="*/ 58 w 645"/>
                  <a:gd name="T85" fmla="*/ 2480 h 2538"/>
                  <a:gd name="T86" fmla="*/ 587 w 645"/>
                  <a:gd name="T87" fmla="*/ 2480 h 2538"/>
                  <a:gd name="T88" fmla="*/ 587 w 645"/>
                  <a:gd name="T89" fmla="*/ 58 h 2538"/>
                  <a:gd name="T90" fmla="*/ 58 w 645"/>
                  <a:gd name="T91" fmla="*/ 58 h 2538"/>
                  <a:gd name="T92" fmla="*/ 58 w 645"/>
                  <a:gd name="T93" fmla="*/ 2480 h 2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5" h="2538">
                    <a:moveTo>
                      <a:pt x="616" y="2538"/>
                    </a:moveTo>
                    <a:lnTo>
                      <a:pt x="29" y="2538"/>
                    </a:lnTo>
                    <a:lnTo>
                      <a:pt x="29" y="2538"/>
                    </a:lnTo>
                    <a:lnTo>
                      <a:pt x="24" y="2537"/>
                    </a:lnTo>
                    <a:lnTo>
                      <a:pt x="18" y="2536"/>
                    </a:lnTo>
                    <a:lnTo>
                      <a:pt x="14" y="2533"/>
                    </a:lnTo>
                    <a:lnTo>
                      <a:pt x="8" y="2529"/>
                    </a:lnTo>
                    <a:lnTo>
                      <a:pt x="6" y="2525"/>
                    </a:lnTo>
                    <a:lnTo>
                      <a:pt x="3" y="2520"/>
                    </a:lnTo>
                    <a:lnTo>
                      <a:pt x="0" y="2515"/>
                    </a:lnTo>
                    <a:lnTo>
                      <a:pt x="0" y="2509"/>
                    </a:lnTo>
                    <a:lnTo>
                      <a:pt x="0" y="29"/>
                    </a:lnTo>
                    <a:lnTo>
                      <a:pt x="0" y="29"/>
                    </a:lnTo>
                    <a:lnTo>
                      <a:pt x="0" y="23"/>
                    </a:lnTo>
                    <a:lnTo>
                      <a:pt x="3" y="18"/>
                    </a:lnTo>
                    <a:lnTo>
                      <a:pt x="6" y="13"/>
                    </a:lnTo>
                    <a:lnTo>
                      <a:pt x="8" y="9"/>
                    </a:lnTo>
                    <a:lnTo>
                      <a:pt x="14" y="5"/>
                    </a:lnTo>
                    <a:lnTo>
                      <a:pt x="18" y="2"/>
                    </a:lnTo>
                    <a:lnTo>
                      <a:pt x="24" y="1"/>
                    </a:lnTo>
                    <a:lnTo>
                      <a:pt x="29" y="0"/>
                    </a:lnTo>
                    <a:lnTo>
                      <a:pt x="616" y="0"/>
                    </a:lnTo>
                    <a:lnTo>
                      <a:pt x="616" y="0"/>
                    </a:lnTo>
                    <a:lnTo>
                      <a:pt x="621" y="1"/>
                    </a:lnTo>
                    <a:lnTo>
                      <a:pt x="628" y="2"/>
                    </a:lnTo>
                    <a:lnTo>
                      <a:pt x="632" y="5"/>
                    </a:lnTo>
                    <a:lnTo>
                      <a:pt x="637" y="9"/>
                    </a:lnTo>
                    <a:lnTo>
                      <a:pt x="640" y="13"/>
                    </a:lnTo>
                    <a:lnTo>
                      <a:pt x="642" y="18"/>
                    </a:lnTo>
                    <a:lnTo>
                      <a:pt x="645" y="23"/>
                    </a:lnTo>
                    <a:lnTo>
                      <a:pt x="645" y="29"/>
                    </a:lnTo>
                    <a:lnTo>
                      <a:pt x="645" y="2509"/>
                    </a:lnTo>
                    <a:lnTo>
                      <a:pt x="645" y="2509"/>
                    </a:lnTo>
                    <a:lnTo>
                      <a:pt x="645" y="2515"/>
                    </a:lnTo>
                    <a:lnTo>
                      <a:pt x="642" y="2520"/>
                    </a:lnTo>
                    <a:lnTo>
                      <a:pt x="640" y="2525"/>
                    </a:lnTo>
                    <a:lnTo>
                      <a:pt x="637" y="2529"/>
                    </a:lnTo>
                    <a:lnTo>
                      <a:pt x="632" y="2533"/>
                    </a:lnTo>
                    <a:lnTo>
                      <a:pt x="628" y="2536"/>
                    </a:lnTo>
                    <a:lnTo>
                      <a:pt x="621" y="2537"/>
                    </a:lnTo>
                    <a:lnTo>
                      <a:pt x="616" y="2538"/>
                    </a:lnTo>
                    <a:lnTo>
                      <a:pt x="616" y="2538"/>
                    </a:lnTo>
                    <a:close/>
                    <a:moveTo>
                      <a:pt x="58" y="2480"/>
                    </a:moveTo>
                    <a:lnTo>
                      <a:pt x="587" y="2480"/>
                    </a:lnTo>
                    <a:lnTo>
                      <a:pt x="587" y="58"/>
                    </a:lnTo>
                    <a:lnTo>
                      <a:pt x="58" y="58"/>
                    </a:lnTo>
                    <a:lnTo>
                      <a:pt x="58" y="248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8">
                <a:extLst>
                  <a:ext uri="{FF2B5EF4-FFF2-40B4-BE49-F238E27FC236}">
                    <a16:creationId xmlns:a16="http://schemas.microsoft.com/office/drawing/2014/main" id="{DEE74B55-1EE7-436B-8609-ACDB72C0E080}"/>
                  </a:ext>
                </a:extLst>
              </p:cNvPr>
              <p:cNvSpPr>
                <a:spLocks noChangeArrowheads="1"/>
              </p:cNvSpPr>
              <p:nvPr userDrawn="1"/>
            </p:nvSpPr>
            <p:spPr bwMode="auto">
              <a:xfrm>
                <a:off x="1398" y="1638"/>
                <a:ext cx="174" cy="276"/>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9">
                <a:extLst>
                  <a:ext uri="{FF2B5EF4-FFF2-40B4-BE49-F238E27FC236}">
                    <a16:creationId xmlns:a16="http://schemas.microsoft.com/office/drawing/2014/main" id="{DDF26094-0B56-4D31-B341-40A674940F29}"/>
                  </a:ext>
                </a:extLst>
              </p:cNvPr>
              <p:cNvSpPr>
                <a:spLocks noEditPoints="1"/>
              </p:cNvSpPr>
              <p:nvPr userDrawn="1"/>
            </p:nvSpPr>
            <p:spPr bwMode="auto">
              <a:xfrm>
                <a:off x="1388" y="1629"/>
                <a:ext cx="194" cy="294"/>
              </a:xfrm>
              <a:custGeom>
                <a:avLst/>
                <a:gdLst>
                  <a:gd name="T0" fmla="*/ 550 w 580"/>
                  <a:gd name="T1" fmla="*/ 884 h 884"/>
                  <a:gd name="T2" fmla="*/ 29 w 580"/>
                  <a:gd name="T3" fmla="*/ 884 h 884"/>
                  <a:gd name="T4" fmla="*/ 29 w 580"/>
                  <a:gd name="T5" fmla="*/ 884 h 884"/>
                  <a:gd name="T6" fmla="*/ 24 w 580"/>
                  <a:gd name="T7" fmla="*/ 884 h 884"/>
                  <a:gd name="T8" fmla="*/ 17 w 580"/>
                  <a:gd name="T9" fmla="*/ 883 h 884"/>
                  <a:gd name="T10" fmla="*/ 13 w 580"/>
                  <a:gd name="T11" fmla="*/ 880 h 884"/>
                  <a:gd name="T12" fmla="*/ 8 w 580"/>
                  <a:gd name="T13" fmla="*/ 877 h 884"/>
                  <a:gd name="T14" fmla="*/ 5 w 580"/>
                  <a:gd name="T15" fmla="*/ 873 h 884"/>
                  <a:gd name="T16" fmla="*/ 2 w 580"/>
                  <a:gd name="T17" fmla="*/ 867 h 884"/>
                  <a:gd name="T18" fmla="*/ 0 w 580"/>
                  <a:gd name="T19" fmla="*/ 862 h 884"/>
                  <a:gd name="T20" fmla="*/ 0 w 580"/>
                  <a:gd name="T21" fmla="*/ 855 h 884"/>
                  <a:gd name="T22" fmla="*/ 0 w 580"/>
                  <a:gd name="T23" fmla="*/ 29 h 884"/>
                  <a:gd name="T24" fmla="*/ 0 w 580"/>
                  <a:gd name="T25" fmla="*/ 29 h 884"/>
                  <a:gd name="T26" fmla="*/ 0 w 580"/>
                  <a:gd name="T27" fmla="*/ 23 h 884"/>
                  <a:gd name="T28" fmla="*/ 2 w 580"/>
                  <a:gd name="T29" fmla="*/ 17 h 884"/>
                  <a:gd name="T30" fmla="*/ 5 w 580"/>
                  <a:gd name="T31" fmla="*/ 12 h 884"/>
                  <a:gd name="T32" fmla="*/ 8 w 580"/>
                  <a:gd name="T33" fmla="*/ 8 h 884"/>
                  <a:gd name="T34" fmla="*/ 13 w 580"/>
                  <a:gd name="T35" fmla="*/ 4 h 884"/>
                  <a:gd name="T36" fmla="*/ 17 w 580"/>
                  <a:gd name="T37" fmla="*/ 2 h 884"/>
                  <a:gd name="T38" fmla="*/ 24 w 580"/>
                  <a:gd name="T39" fmla="*/ 0 h 884"/>
                  <a:gd name="T40" fmla="*/ 29 w 580"/>
                  <a:gd name="T41" fmla="*/ 0 h 884"/>
                  <a:gd name="T42" fmla="*/ 550 w 580"/>
                  <a:gd name="T43" fmla="*/ 0 h 884"/>
                  <a:gd name="T44" fmla="*/ 550 w 580"/>
                  <a:gd name="T45" fmla="*/ 0 h 884"/>
                  <a:gd name="T46" fmla="*/ 556 w 580"/>
                  <a:gd name="T47" fmla="*/ 0 h 884"/>
                  <a:gd name="T48" fmla="*/ 561 w 580"/>
                  <a:gd name="T49" fmla="*/ 2 h 884"/>
                  <a:gd name="T50" fmla="*/ 566 w 580"/>
                  <a:gd name="T51" fmla="*/ 4 h 884"/>
                  <a:gd name="T52" fmla="*/ 570 w 580"/>
                  <a:gd name="T53" fmla="*/ 8 h 884"/>
                  <a:gd name="T54" fmla="*/ 574 w 580"/>
                  <a:gd name="T55" fmla="*/ 12 h 884"/>
                  <a:gd name="T56" fmla="*/ 577 w 580"/>
                  <a:gd name="T57" fmla="*/ 17 h 884"/>
                  <a:gd name="T58" fmla="*/ 578 w 580"/>
                  <a:gd name="T59" fmla="*/ 23 h 884"/>
                  <a:gd name="T60" fmla="*/ 580 w 580"/>
                  <a:gd name="T61" fmla="*/ 29 h 884"/>
                  <a:gd name="T62" fmla="*/ 580 w 580"/>
                  <a:gd name="T63" fmla="*/ 855 h 884"/>
                  <a:gd name="T64" fmla="*/ 580 w 580"/>
                  <a:gd name="T65" fmla="*/ 855 h 884"/>
                  <a:gd name="T66" fmla="*/ 578 w 580"/>
                  <a:gd name="T67" fmla="*/ 862 h 884"/>
                  <a:gd name="T68" fmla="*/ 577 w 580"/>
                  <a:gd name="T69" fmla="*/ 867 h 884"/>
                  <a:gd name="T70" fmla="*/ 574 w 580"/>
                  <a:gd name="T71" fmla="*/ 873 h 884"/>
                  <a:gd name="T72" fmla="*/ 570 w 580"/>
                  <a:gd name="T73" fmla="*/ 877 h 884"/>
                  <a:gd name="T74" fmla="*/ 566 w 580"/>
                  <a:gd name="T75" fmla="*/ 880 h 884"/>
                  <a:gd name="T76" fmla="*/ 561 w 580"/>
                  <a:gd name="T77" fmla="*/ 883 h 884"/>
                  <a:gd name="T78" fmla="*/ 556 w 580"/>
                  <a:gd name="T79" fmla="*/ 884 h 884"/>
                  <a:gd name="T80" fmla="*/ 550 w 580"/>
                  <a:gd name="T81" fmla="*/ 884 h 884"/>
                  <a:gd name="T82" fmla="*/ 550 w 580"/>
                  <a:gd name="T83" fmla="*/ 884 h 884"/>
                  <a:gd name="T84" fmla="*/ 58 w 580"/>
                  <a:gd name="T85" fmla="*/ 826 h 884"/>
                  <a:gd name="T86" fmla="*/ 521 w 580"/>
                  <a:gd name="T87" fmla="*/ 826 h 884"/>
                  <a:gd name="T88" fmla="*/ 521 w 580"/>
                  <a:gd name="T89" fmla="*/ 58 h 884"/>
                  <a:gd name="T90" fmla="*/ 58 w 580"/>
                  <a:gd name="T91" fmla="*/ 58 h 884"/>
                  <a:gd name="T92" fmla="*/ 58 w 580"/>
                  <a:gd name="T93" fmla="*/ 826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0" h="884">
                    <a:moveTo>
                      <a:pt x="550" y="884"/>
                    </a:moveTo>
                    <a:lnTo>
                      <a:pt x="29" y="884"/>
                    </a:lnTo>
                    <a:lnTo>
                      <a:pt x="29" y="884"/>
                    </a:lnTo>
                    <a:lnTo>
                      <a:pt x="24" y="884"/>
                    </a:lnTo>
                    <a:lnTo>
                      <a:pt x="17" y="883"/>
                    </a:lnTo>
                    <a:lnTo>
                      <a:pt x="13" y="880"/>
                    </a:lnTo>
                    <a:lnTo>
                      <a:pt x="8" y="877"/>
                    </a:lnTo>
                    <a:lnTo>
                      <a:pt x="5" y="873"/>
                    </a:lnTo>
                    <a:lnTo>
                      <a:pt x="2" y="867"/>
                    </a:lnTo>
                    <a:lnTo>
                      <a:pt x="0" y="862"/>
                    </a:lnTo>
                    <a:lnTo>
                      <a:pt x="0" y="855"/>
                    </a:lnTo>
                    <a:lnTo>
                      <a:pt x="0" y="29"/>
                    </a:lnTo>
                    <a:lnTo>
                      <a:pt x="0" y="29"/>
                    </a:lnTo>
                    <a:lnTo>
                      <a:pt x="0" y="23"/>
                    </a:lnTo>
                    <a:lnTo>
                      <a:pt x="2" y="17"/>
                    </a:lnTo>
                    <a:lnTo>
                      <a:pt x="5" y="12"/>
                    </a:lnTo>
                    <a:lnTo>
                      <a:pt x="8" y="8"/>
                    </a:lnTo>
                    <a:lnTo>
                      <a:pt x="13" y="4"/>
                    </a:lnTo>
                    <a:lnTo>
                      <a:pt x="17" y="2"/>
                    </a:lnTo>
                    <a:lnTo>
                      <a:pt x="24" y="0"/>
                    </a:lnTo>
                    <a:lnTo>
                      <a:pt x="29" y="0"/>
                    </a:lnTo>
                    <a:lnTo>
                      <a:pt x="550" y="0"/>
                    </a:lnTo>
                    <a:lnTo>
                      <a:pt x="550" y="0"/>
                    </a:lnTo>
                    <a:lnTo>
                      <a:pt x="556" y="0"/>
                    </a:lnTo>
                    <a:lnTo>
                      <a:pt x="561" y="2"/>
                    </a:lnTo>
                    <a:lnTo>
                      <a:pt x="566" y="4"/>
                    </a:lnTo>
                    <a:lnTo>
                      <a:pt x="570" y="8"/>
                    </a:lnTo>
                    <a:lnTo>
                      <a:pt x="574" y="12"/>
                    </a:lnTo>
                    <a:lnTo>
                      <a:pt x="577" y="17"/>
                    </a:lnTo>
                    <a:lnTo>
                      <a:pt x="578" y="23"/>
                    </a:lnTo>
                    <a:lnTo>
                      <a:pt x="580" y="29"/>
                    </a:lnTo>
                    <a:lnTo>
                      <a:pt x="580" y="855"/>
                    </a:lnTo>
                    <a:lnTo>
                      <a:pt x="580" y="855"/>
                    </a:lnTo>
                    <a:lnTo>
                      <a:pt x="578" y="862"/>
                    </a:lnTo>
                    <a:lnTo>
                      <a:pt x="577" y="867"/>
                    </a:lnTo>
                    <a:lnTo>
                      <a:pt x="574" y="873"/>
                    </a:lnTo>
                    <a:lnTo>
                      <a:pt x="570" y="877"/>
                    </a:lnTo>
                    <a:lnTo>
                      <a:pt x="566" y="880"/>
                    </a:lnTo>
                    <a:lnTo>
                      <a:pt x="561" y="883"/>
                    </a:lnTo>
                    <a:lnTo>
                      <a:pt x="556" y="884"/>
                    </a:lnTo>
                    <a:lnTo>
                      <a:pt x="550" y="884"/>
                    </a:lnTo>
                    <a:lnTo>
                      <a:pt x="550" y="884"/>
                    </a:lnTo>
                    <a:close/>
                    <a:moveTo>
                      <a:pt x="58" y="826"/>
                    </a:moveTo>
                    <a:lnTo>
                      <a:pt x="521" y="826"/>
                    </a:lnTo>
                    <a:lnTo>
                      <a:pt x="521" y="58"/>
                    </a:lnTo>
                    <a:lnTo>
                      <a:pt x="58" y="58"/>
                    </a:lnTo>
                    <a:lnTo>
                      <a:pt x="58" y="826"/>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0">
                <a:extLst>
                  <a:ext uri="{FF2B5EF4-FFF2-40B4-BE49-F238E27FC236}">
                    <a16:creationId xmlns:a16="http://schemas.microsoft.com/office/drawing/2014/main" id="{1D8D32DB-54B5-4BED-B651-FF3F0A7E1B79}"/>
                  </a:ext>
                </a:extLst>
              </p:cNvPr>
              <p:cNvSpPr>
                <a:spLocks/>
              </p:cNvSpPr>
              <p:nvPr userDrawn="1"/>
            </p:nvSpPr>
            <p:spPr bwMode="auto">
              <a:xfrm>
                <a:off x="1438" y="1850"/>
                <a:ext cx="92" cy="19"/>
              </a:xfrm>
              <a:custGeom>
                <a:avLst/>
                <a:gdLst>
                  <a:gd name="T0" fmla="*/ 247 w 276"/>
                  <a:gd name="T1" fmla="*/ 58 h 58"/>
                  <a:gd name="T2" fmla="*/ 29 w 276"/>
                  <a:gd name="T3" fmla="*/ 58 h 58"/>
                  <a:gd name="T4" fmla="*/ 29 w 276"/>
                  <a:gd name="T5" fmla="*/ 58 h 58"/>
                  <a:gd name="T6" fmla="*/ 22 w 276"/>
                  <a:gd name="T7" fmla="*/ 58 h 58"/>
                  <a:gd name="T8" fmla="*/ 17 w 276"/>
                  <a:gd name="T9" fmla="*/ 55 h 58"/>
                  <a:gd name="T10" fmla="*/ 12 w 276"/>
                  <a:gd name="T11" fmla="*/ 53 h 58"/>
                  <a:gd name="T12" fmla="*/ 8 w 276"/>
                  <a:gd name="T13" fmla="*/ 50 h 58"/>
                  <a:gd name="T14" fmla="*/ 4 w 276"/>
                  <a:gd name="T15" fmla="*/ 45 h 58"/>
                  <a:gd name="T16" fmla="*/ 1 w 276"/>
                  <a:gd name="T17" fmla="*/ 41 h 58"/>
                  <a:gd name="T18" fmla="*/ 0 w 276"/>
                  <a:gd name="T19" fmla="*/ 36 h 58"/>
                  <a:gd name="T20" fmla="*/ 0 w 276"/>
                  <a:gd name="T21" fmla="*/ 29 h 58"/>
                  <a:gd name="T22" fmla="*/ 0 w 276"/>
                  <a:gd name="T23" fmla="*/ 29 h 58"/>
                  <a:gd name="T24" fmla="*/ 0 w 276"/>
                  <a:gd name="T25" fmla="*/ 24 h 58"/>
                  <a:gd name="T26" fmla="*/ 1 w 276"/>
                  <a:gd name="T27" fmla="*/ 19 h 58"/>
                  <a:gd name="T28" fmla="*/ 4 w 276"/>
                  <a:gd name="T29" fmla="*/ 13 h 58"/>
                  <a:gd name="T30" fmla="*/ 8 w 276"/>
                  <a:gd name="T31" fmla="*/ 9 h 58"/>
                  <a:gd name="T32" fmla="*/ 12 w 276"/>
                  <a:gd name="T33" fmla="*/ 5 h 58"/>
                  <a:gd name="T34" fmla="*/ 17 w 276"/>
                  <a:gd name="T35" fmla="*/ 3 h 58"/>
                  <a:gd name="T36" fmla="*/ 22 w 276"/>
                  <a:gd name="T37" fmla="*/ 1 h 58"/>
                  <a:gd name="T38" fmla="*/ 29 w 276"/>
                  <a:gd name="T39" fmla="*/ 0 h 58"/>
                  <a:gd name="T40" fmla="*/ 247 w 276"/>
                  <a:gd name="T41" fmla="*/ 0 h 58"/>
                  <a:gd name="T42" fmla="*/ 247 w 276"/>
                  <a:gd name="T43" fmla="*/ 0 h 58"/>
                  <a:gd name="T44" fmla="*/ 253 w 276"/>
                  <a:gd name="T45" fmla="*/ 1 h 58"/>
                  <a:gd name="T46" fmla="*/ 259 w 276"/>
                  <a:gd name="T47" fmla="*/ 3 h 58"/>
                  <a:gd name="T48" fmla="*/ 262 w 276"/>
                  <a:gd name="T49" fmla="*/ 5 h 58"/>
                  <a:gd name="T50" fmla="*/ 268 w 276"/>
                  <a:gd name="T51" fmla="*/ 9 h 58"/>
                  <a:gd name="T52" fmla="*/ 270 w 276"/>
                  <a:gd name="T53" fmla="*/ 13 h 58"/>
                  <a:gd name="T54" fmla="*/ 273 w 276"/>
                  <a:gd name="T55" fmla="*/ 19 h 58"/>
                  <a:gd name="T56" fmla="*/ 276 w 276"/>
                  <a:gd name="T57" fmla="*/ 24 h 58"/>
                  <a:gd name="T58" fmla="*/ 276 w 276"/>
                  <a:gd name="T59" fmla="*/ 29 h 58"/>
                  <a:gd name="T60" fmla="*/ 276 w 276"/>
                  <a:gd name="T61" fmla="*/ 29 h 58"/>
                  <a:gd name="T62" fmla="*/ 276 w 276"/>
                  <a:gd name="T63" fmla="*/ 36 h 58"/>
                  <a:gd name="T64" fmla="*/ 273 w 276"/>
                  <a:gd name="T65" fmla="*/ 41 h 58"/>
                  <a:gd name="T66" fmla="*/ 270 w 276"/>
                  <a:gd name="T67" fmla="*/ 45 h 58"/>
                  <a:gd name="T68" fmla="*/ 268 w 276"/>
                  <a:gd name="T69" fmla="*/ 50 h 58"/>
                  <a:gd name="T70" fmla="*/ 262 w 276"/>
                  <a:gd name="T71" fmla="*/ 53 h 58"/>
                  <a:gd name="T72" fmla="*/ 259 w 276"/>
                  <a:gd name="T73" fmla="*/ 55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5"/>
                    </a:lnTo>
                    <a:lnTo>
                      <a:pt x="12" y="53"/>
                    </a:lnTo>
                    <a:lnTo>
                      <a:pt x="8" y="50"/>
                    </a:lnTo>
                    <a:lnTo>
                      <a:pt x="4" y="45"/>
                    </a:lnTo>
                    <a:lnTo>
                      <a:pt x="1" y="41"/>
                    </a:lnTo>
                    <a:lnTo>
                      <a:pt x="0" y="36"/>
                    </a:lnTo>
                    <a:lnTo>
                      <a:pt x="0" y="29"/>
                    </a:lnTo>
                    <a:lnTo>
                      <a:pt x="0" y="29"/>
                    </a:lnTo>
                    <a:lnTo>
                      <a:pt x="0" y="24"/>
                    </a:lnTo>
                    <a:lnTo>
                      <a:pt x="1" y="19"/>
                    </a:lnTo>
                    <a:lnTo>
                      <a:pt x="4" y="13"/>
                    </a:lnTo>
                    <a:lnTo>
                      <a:pt x="8" y="9"/>
                    </a:lnTo>
                    <a:lnTo>
                      <a:pt x="12" y="5"/>
                    </a:lnTo>
                    <a:lnTo>
                      <a:pt x="17" y="3"/>
                    </a:lnTo>
                    <a:lnTo>
                      <a:pt x="22" y="1"/>
                    </a:lnTo>
                    <a:lnTo>
                      <a:pt x="29" y="0"/>
                    </a:lnTo>
                    <a:lnTo>
                      <a:pt x="247" y="0"/>
                    </a:lnTo>
                    <a:lnTo>
                      <a:pt x="247" y="0"/>
                    </a:lnTo>
                    <a:lnTo>
                      <a:pt x="253" y="1"/>
                    </a:lnTo>
                    <a:lnTo>
                      <a:pt x="259" y="3"/>
                    </a:lnTo>
                    <a:lnTo>
                      <a:pt x="262" y="5"/>
                    </a:lnTo>
                    <a:lnTo>
                      <a:pt x="268" y="9"/>
                    </a:lnTo>
                    <a:lnTo>
                      <a:pt x="270" y="13"/>
                    </a:lnTo>
                    <a:lnTo>
                      <a:pt x="273" y="19"/>
                    </a:lnTo>
                    <a:lnTo>
                      <a:pt x="276" y="24"/>
                    </a:lnTo>
                    <a:lnTo>
                      <a:pt x="276" y="29"/>
                    </a:lnTo>
                    <a:lnTo>
                      <a:pt x="276" y="29"/>
                    </a:lnTo>
                    <a:lnTo>
                      <a:pt x="276" y="36"/>
                    </a:lnTo>
                    <a:lnTo>
                      <a:pt x="273" y="41"/>
                    </a:lnTo>
                    <a:lnTo>
                      <a:pt x="270" y="45"/>
                    </a:lnTo>
                    <a:lnTo>
                      <a:pt x="268" y="50"/>
                    </a:lnTo>
                    <a:lnTo>
                      <a:pt x="262" y="53"/>
                    </a:lnTo>
                    <a:lnTo>
                      <a:pt x="259" y="55"/>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31">
                <a:extLst>
                  <a:ext uri="{FF2B5EF4-FFF2-40B4-BE49-F238E27FC236}">
                    <a16:creationId xmlns:a16="http://schemas.microsoft.com/office/drawing/2014/main" id="{75259F76-2516-4585-8B50-34EE5C94108A}"/>
                  </a:ext>
                </a:extLst>
              </p:cNvPr>
              <p:cNvSpPr>
                <a:spLocks/>
              </p:cNvSpPr>
              <p:nvPr userDrawn="1"/>
            </p:nvSpPr>
            <p:spPr bwMode="auto">
              <a:xfrm>
                <a:off x="1438" y="1814"/>
                <a:ext cx="92" cy="20"/>
              </a:xfrm>
              <a:custGeom>
                <a:avLst/>
                <a:gdLst>
                  <a:gd name="T0" fmla="*/ 247 w 276"/>
                  <a:gd name="T1" fmla="*/ 58 h 58"/>
                  <a:gd name="T2" fmla="*/ 29 w 276"/>
                  <a:gd name="T3" fmla="*/ 58 h 58"/>
                  <a:gd name="T4" fmla="*/ 29 w 276"/>
                  <a:gd name="T5" fmla="*/ 58 h 58"/>
                  <a:gd name="T6" fmla="*/ 22 w 276"/>
                  <a:gd name="T7" fmla="*/ 57 h 58"/>
                  <a:gd name="T8" fmla="*/ 17 w 276"/>
                  <a:gd name="T9" fmla="*/ 56 h 58"/>
                  <a:gd name="T10" fmla="*/ 12 w 276"/>
                  <a:gd name="T11" fmla="*/ 53 h 58"/>
                  <a:gd name="T12" fmla="*/ 8 w 276"/>
                  <a:gd name="T13" fmla="*/ 49 h 58"/>
                  <a:gd name="T14" fmla="*/ 4 w 276"/>
                  <a:gd name="T15" fmla="*/ 45 h 58"/>
                  <a:gd name="T16" fmla="*/ 1 w 276"/>
                  <a:gd name="T17" fmla="*/ 40 h 58"/>
                  <a:gd name="T18" fmla="*/ 0 w 276"/>
                  <a:gd name="T19" fmla="*/ 34 h 58"/>
                  <a:gd name="T20" fmla="*/ 0 w 276"/>
                  <a:gd name="T21" fmla="*/ 29 h 58"/>
                  <a:gd name="T22" fmla="*/ 0 w 276"/>
                  <a:gd name="T23" fmla="*/ 29 h 58"/>
                  <a:gd name="T24" fmla="*/ 0 w 276"/>
                  <a:gd name="T25" fmla="*/ 23 h 58"/>
                  <a:gd name="T26" fmla="*/ 1 w 276"/>
                  <a:gd name="T27" fmla="*/ 17 h 58"/>
                  <a:gd name="T28" fmla="*/ 4 w 276"/>
                  <a:gd name="T29" fmla="*/ 12 h 58"/>
                  <a:gd name="T30" fmla="*/ 8 w 276"/>
                  <a:gd name="T31" fmla="*/ 8 h 58"/>
                  <a:gd name="T32" fmla="*/ 12 w 276"/>
                  <a:gd name="T33" fmla="*/ 4 h 58"/>
                  <a:gd name="T34" fmla="*/ 17 w 276"/>
                  <a:gd name="T35" fmla="*/ 2 h 58"/>
                  <a:gd name="T36" fmla="*/ 22 w 276"/>
                  <a:gd name="T37" fmla="*/ 0 h 58"/>
                  <a:gd name="T38" fmla="*/ 29 w 276"/>
                  <a:gd name="T39" fmla="*/ 0 h 58"/>
                  <a:gd name="T40" fmla="*/ 247 w 276"/>
                  <a:gd name="T41" fmla="*/ 0 h 58"/>
                  <a:gd name="T42" fmla="*/ 247 w 276"/>
                  <a:gd name="T43" fmla="*/ 0 h 58"/>
                  <a:gd name="T44" fmla="*/ 253 w 276"/>
                  <a:gd name="T45" fmla="*/ 0 h 58"/>
                  <a:gd name="T46" fmla="*/ 259 w 276"/>
                  <a:gd name="T47" fmla="*/ 2 h 58"/>
                  <a:gd name="T48" fmla="*/ 262 w 276"/>
                  <a:gd name="T49" fmla="*/ 4 h 58"/>
                  <a:gd name="T50" fmla="*/ 268 w 276"/>
                  <a:gd name="T51" fmla="*/ 8 h 58"/>
                  <a:gd name="T52" fmla="*/ 270 w 276"/>
                  <a:gd name="T53" fmla="*/ 12 h 58"/>
                  <a:gd name="T54" fmla="*/ 273 w 276"/>
                  <a:gd name="T55" fmla="*/ 17 h 58"/>
                  <a:gd name="T56" fmla="*/ 276 w 276"/>
                  <a:gd name="T57" fmla="*/ 23 h 58"/>
                  <a:gd name="T58" fmla="*/ 276 w 276"/>
                  <a:gd name="T59" fmla="*/ 29 h 58"/>
                  <a:gd name="T60" fmla="*/ 276 w 276"/>
                  <a:gd name="T61" fmla="*/ 29 h 58"/>
                  <a:gd name="T62" fmla="*/ 276 w 276"/>
                  <a:gd name="T63" fmla="*/ 34 h 58"/>
                  <a:gd name="T64" fmla="*/ 273 w 276"/>
                  <a:gd name="T65" fmla="*/ 40 h 58"/>
                  <a:gd name="T66" fmla="*/ 270 w 276"/>
                  <a:gd name="T67" fmla="*/ 45 h 58"/>
                  <a:gd name="T68" fmla="*/ 268 w 276"/>
                  <a:gd name="T69" fmla="*/ 49 h 58"/>
                  <a:gd name="T70" fmla="*/ 262 w 276"/>
                  <a:gd name="T71" fmla="*/ 53 h 58"/>
                  <a:gd name="T72" fmla="*/ 259 w 276"/>
                  <a:gd name="T73" fmla="*/ 56 h 58"/>
                  <a:gd name="T74" fmla="*/ 253 w 276"/>
                  <a:gd name="T75" fmla="*/ 57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7"/>
                    </a:lnTo>
                    <a:lnTo>
                      <a:pt x="17" y="56"/>
                    </a:lnTo>
                    <a:lnTo>
                      <a:pt x="12" y="53"/>
                    </a:lnTo>
                    <a:lnTo>
                      <a:pt x="8" y="49"/>
                    </a:lnTo>
                    <a:lnTo>
                      <a:pt x="4" y="45"/>
                    </a:lnTo>
                    <a:lnTo>
                      <a:pt x="1" y="40"/>
                    </a:lnTo>
                    <a:lnTo>
                      <a:pt x="0" y="34"/>
                    </a:lnTo>
                    <a:lnTo>
                      <a:pt x="0" y="29"/>
                    </a:lnTo>
                    <a:lnTo>
                      <a:pt x="0" y="29"/>
                    </a:lnTo>
                    <a:lnTo>
                      <a:pt x="0" y="23"/>
                    </a:lnTo>
                    <a:lnTo>
                      <a:pt x="1" y="17"/>
                    </a:lnTo>
                    <a:lnTo>
                      <a:pt x="4" y="12"/>
                    </a:lnTo>
                    <a:lnTo>
                      <a:pt x="8" y="8"/>
                    </a:lnTo>
                    <a:lnTo>
                      <a:pt x="12" y="4"/>
                    </a:lnTo>
                    <a:lnTo>
                      <a:pt x="17" y="2"/>
                    </a:lnTo>
                    <a:lnTo>
                      <a:pt x="22" y="0"/>
                    </a:lnTo>
                    <a:lnTo>
                      <a:pt x="29" y="0"/>
                    </a:lnTo>
                    <a:lnTo>
                      <a:pt x="247" y="0"/>
                    </a:lnTo>
                    <a:lnTo>
                      <a:pt x="247" y="0"/>
                    </a:lnTo>
                    <a:lnTo>
                      <a:pt x="253" y="0"/>
                    </a:lnTo>
                    <a:lnTo>
                      <a:pt x="259" y="2"/>
                    </a:lnTo>
                    <a:lnTo>
                      <a:pt x="262" y="4"/>
                    </a:lnTo>
                    <a:lnTo>
                      <a:pt x="268" y="8"/>
                    </a:lnTo>
                    <a:lnTo>
                      <a:pt x="270" y="12"/>
                    </a:lnTo>
                    <a:lnTo>
                      <a:pt x="273" y="17"/>
                    </a:lnTo>
                    <a:lnTo>
                      <a:pt x="276" y="23"/>
                    </a:lnTo>
                    <a:lnTo>
                      <a:pt x="276" y="29"/>
                    </a:lnTo>
                    <a:lnTo>
                      <a:pt x="276" y="29"/>
                    </a:lnTo>
                    <a:lnTo>
                      <a:pt x="276" y="34"/>
                    </a:lnTo>
                    <a:lnTo>
                      <a:pt x="273" y="40"/>
                    </a:lnTo>
                    <a:lnTo>
                      <a:pt x="270" y="45"/>
                    </a:lnTo>
                    <a:lnTo>
                      <a:pt x="268" y="49"/>
                    </a:lnTo>
                    <a:lnTo>
                      <a:pt x="262" y="53"/>
                    </a:lnTo>
                    <a:lnTo>
                      <a:pt x="259" y="56"/>
                    </a:lnTo>
                    <a:lnTo>
                      <a:pt x="253" y="57"/>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2">
                <a:extLst>
                  <a:ext uri="{FF2B5EF4-FFF2-40B4-BE49-F238E27FC236}">
                    <a16:creationId xmlns:a16="http://schemas.microsoft.com/office/drawing/2014/main" id="{C3960FB0-60B2-4A0F-99E7-63104EF5DCDF}"/>
                  </a:ext>
                </a:extLst>
              </p:cNvPr>
              <p:cNvSpPr>
                <a:spLocks/>
              </p:cNvSpPr>
              <p:nvPr userDrawn="1"/>
            </p:nvSpPr>
            <p:spPr bwMode="auto">
              <a:xfrm>
                <a:off x="1438" y="1778"/>
                <a:ext cx="92" cy="20"/>
              </a:xfrm>
              <a:custGeom>
                <a:avLst/>
                <a:gdLst>
                  <a:gd name="T0" fmla="*/ 247 w 276"/>
                  <a:gd name="T1" fmla="*/ 58 h 58"/>
                  <a:gd name="T2" fmla="*/ 29 w 276"/>
                  <a:gd name="T3" fmla="*/ 58 h 58"/>
                  <a:gd name="T4" fmla="*/ 29 w 276"/>
                  <a:gd name="T5" fmla="*/ 58 h 58"/>
                  <a:gd name="T6" fmla="*/ 22 w 276"/>
                  <a:gd name="T7" fmla="*/ 58 h 58"/>
                  <a:gd name="T8" fmla="*/ 17 w 276"/>
                  <a:gd name="T9" fmla="*/ 55 h 58"/>
                  <a:gd name="T10" fmla="*/ 12 w 276"/>
                  <a:gd name="T11" fmla="*/ 53 h 58"/>
                  <a:gd name="T12" fmla="*/ 8 w 276"/>
                  <a:gd name="T13" fmla="*/ 50 h 58"/>
                  <a:gd name="T14" fmla="*/ 4 w 276"/>
                  <a:gd name="T15" fmla="*/ 45 h 58"/>
                  <a:gd name="T16" fmla="*/ 1 w 276"/>
                  <a:gd name="T17" fmla="*/ 41 h 58"/>
                  <a:gd name="T18" fmla="*/ 0 w 276"/>
                  <a:gd name="T19" fmla="*/ 36 h 58"/>
                  <a:gd name="T20" fmla="*/ 0 w 276"/>
                  <a:gd name="T21" fmla="*/ 29 h 58"/>
                  <a:gd name="T22" fmla="*/ 0 w 276"/>
                  <a:gd name="T23" fmla="*/ 29 h 58"/>
                  <a:gd name="T24" fmla="*/ 0 w 276"/>
                  <a:gd name="T25" fmla="*/ 24 h 58"/>
                  <a:gd name="T26" fmla="*/ 1 w 276"/>
                  <a:gd name="T27" fmla="*/ 18 h 58"/>
                  <a:gd name="T28" fmla="*/ 4 w 276"/>
                  <a:gd name="T29" fmla="*/ 13 h 58"/>
                  <a:gd name="T30" fmla="*/ 8 w 276"/>
                  <a:gd name="T31" fmla="*/ 9 h 58"/>
                  <a:gd name="T32" fmla="*/ 12 w 276"/>
                  <a:gd name="T33" fmla="*/ 5 h 58"/>
                  <a:gd name="T34" fmla="*/ 17 w 276"/>
                  <a:gd name="T35" fmla="*/ 3 h 58"/>
                  <a:gd name="T36" fmla="*/ 22 w 276"/>
                  <a:gd name="T37" fmla="*/ 1 h 58"/>
                  <a:gd name="T38" fmla="*/ 29 w 276"/>
                  <a:gd name="T39" fmla="*/ 0 h 58"/>
                  <a:gd name="T40" fmla="*/ 247 w 276"/>
                  <a:gd name="T41" fmla="*/ 0 h 58"/>
                  <a:gd name="T42" fmla="*/ 247 w 276"/>
                  <a:gd name="T43" fmla="*/ 0 h 58"/>
                  <a:gd name="T44" fmla="*/ 253 w 276"/>
                  <a:gd name="T45" fmla="*/ 1 h 58"/>
                  <a:gd name="T46" fmla="*/ 259 w 276"/>
                  <a:gd name="T47" fmla="*/ 3 h 58"/>
                  <a:gd name="T48" fmla="*/ 262 w 276"/>
                  <a:gd name="T49" fmla="*/ 5 h 58"/>
                  <a:gd name="T50" fmla="*/ 268 w 276"/>
                  <a:gd name="T51" fmla="*/ 9 h 58"/>
                  <a:gd name="T52" fmla="*/ 270 w 276"/>
                  <a:gd name="T53" fmla="*/ 13 h 58"/>
                  <a:gd name="T54" fmla="*/ 273 w 276"/>
                  <a:gd name="T55" fmla="*/ 18 h 58"/>
                  <a:gd name="T56" fmla="*/ 276 w 276"/>
                  <a:gd name="T57" fmla="*/ 24 h 58"/>
                  <a:gd name="T58" fmla="*/ 276 w 276"/>
                  <a:gd name="T59" fmla="*/ 29 h 58"/>
                  <a:gd name="T60" fmla="*/ 276 w 276"/>
                  <a:gd name="T61" fmla="*/ 29 h 58"/>
                  <a:gd name="T62" fmla="*/ 276 w 276"/>
                  <a:gd name="T63" fmla="*/ 36 h 58"/>
                  <a:gd name="T64" fmla="*/ 273 w 276"/>
                  <a:gd name="T65" fmla="*/ 41 h 58"/>
                  <a:gd name="T66" fmla="*/ 270 w 276"/>
                  <a:gd name="T67" fmla="*/ 45 h 58"/>
                  <a:gd name="T68" fmla="*/ 268 w 276"/>
                  <a:gd name="T69" fmla="*/ 50 h 58"/>
                  <a:gd name="T70" fmla="*/ 262 w 276"/>
                  <a:gd name="T71" fmla="*/ 53 h 58"/>
                  <a:gd name="T72" fmla="*/ 259 w 276"/>
                  <a:gd name="T73" fmla="*/ 55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5"/>
                    </a:lnTo>
                    <a:lnTo>
                      <a:pt x="12" y="53"/>
                    </a:lnTo>
                    <a:lnTo>
                      <a:pt x="8" y="50"/>
                    </a:lnTo>
                    <a:lnTo>
                      <a:pt x="4" y="45"/>
                    </a:lnTo>
                    <a:lnTo>
                      <a:pt x="1" y="41"/>
                    </a:lnTo>
                    <a:lnTo>
                      <a:pt x="0" y="36"/>
                    </a:lnTo>
                    <a:lnTo>
                      <a:pt x="0" y="29"/>
                    </a:lnTo>
                    <a:lnTo>
                      <a:pt x="0" y="29"/>
                    </a:lnTo>
                    <a:lnTo>
                      <a:pt x="0" y="24"/>
                    </a:lnTo>
                    <a:lnTo>
                      <a:pt x="1" y="18"/>
                    </a:lnTo>
                    <a:lnTo>
                      <a:pt x="4" y="13"/>
                    </a:lnTo>
                    <a:lnTo>
                      <a:pt x="8" y="9"/>
                    </a:lnTo>
                    <a:lnTo>
                      <a:pt x="12" y="5"/>
                    </a:lnTo>
                    <a:lnTo>
                      <a:pt x="17" y="3"/>
                    </a:lnTo>
                    <a:lnTo>
                      <a:pt x="22" y="1"/>
                    </a:lnTo>
                    <a:lnTo>
                      <a:pt x="29" y="0"/>
                    </a:lnTo>
                    <a:lnTo>
                      <a:pt x="247" y="0"/>
                    </a:lnTo>
                    <a:lnTo>
                      <a:pt x="247" y="0"/>
                    </a:lnTo>
                    <a:lnTo>
                      <a:pt x="253" y="1"/>
                    </a:lnTo>
                    <a:lnTo>
                      <a:pt x="259" y="3"/>
                    </a:lnTo>
                    <a:lnTo>
                      <a:pt x="262" y="5"/>
                    </a:lnTo>
                    <a:lnTo>
                      <a:pt x="268" y="9"/>
                    </a:lnTo>
                    <a:lnTo>
                      <a:pt x="270" y="13"/>
                    </a:lnTo>
                    <a:lnTo>
                      <a:pt x="273" y="18"/>
                    </a:lnTo>
                    <a:lnTo>
                      <a:pt x="276" y="24"/>
                    </a:lnTo>
                    <a:lnTo>
                      <a:pt x="276" y="29"/>
                    </a:lnTo>
                    <a:lnTo>
                      <a:pt x="276" y="29"/>
                    </a:lnTo>
                    <a:lnTo>
                      <a:pt x="276" y="36"/>
                    </a:lnTo>
                    <a:lnTo>
                      <a:pt x="273" y="41"/>
                    </a:lnTo>
                    <a:lnTo>
                      <a:pt x="270" y="45"/>
                    </a:lnTo>
                    <a:lnTo>
                      <a:pt x="268" y="50"/>
                    </a:lnTo>
                    <a:lnTo>
                      <a:pt x="262" y="53"/>
                    </a:lnTo>
                    <a:lnTo>
                      <a:pt x="259" y="55"/>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3">
                <a:extLst>
                  <a:ext uri="{FF2B5EF4-FFF2-40B4-BE49-F238E27FC236}">
                    <a16:creationId xmlns:a16="http://schemas.microsoft.com/office/drawing/2014/main" id="{E6CE102D-1BBD-46D5-8908-846EE5CEB759}"/>
                  </a:ext>
                </a:extLst>
              </p:cNvPr>
              <p:cNvSpPr>
                <a:spLocks/>
              </p:cNvSpPr>
              <p:nvPr userDrawn="1"/>
            </p:nvSpPr>
            <p:spPr bwMode="auto">
              <a:xfrm>
                <a:off x="1438" y="1743"/>
                <a:ext cx="92" cy="19"/>
              </a:xfrm>
              <a:custGeom>
                <a:avLst/>
                <a:gdLst>
                  <a:gd name="T0" fmla="*/ 247 w 276"/>
                  <a:gd name="T1" fmla="*/ 58 h 58"/>
                  <a:gd name="T2" fmla="*/ 29 w 276"/>
                  <a:gd name="T3" fmla="*/ 58 h 58"/>
                  <a:gd name="T4" fmla="*/ 29 w 276"/>
                  <a:gd name="T5" fmla="*/ 58 h 58"/>
                  <a:gd name="T6" fmla="*/ 22 w 276"/>
                  <a:gd name="T7" fmla="*/ 57 h 58"/>
                  <a:gd name="T8" fmla="*/ 17 w 276"/>
                  <a:gd name="T9" fmla="*/ 56 h 58"/>
                  <a:gd name="T10" fmla="*/ 12 w 276"/>
                  <a:gd name="T11" fmla="*/ 53 h 58"/>
                  <a:gd name="T12" fmla="*/ 8 w 276"/>
                  <a:gd name="T13" fmla="*/ 49 h 58"/>
                  <a:gd name="T14" fmla="*/ 4 w 276"/>
                  <a:gd name="T15" fmla="*/ 45 h 58"/>
                  <a:gd name="T16" fmla="*/ 1 w 276"/>
                  <a:gd name="T17" fmla="*/ 40 h 58"/>
                  <a:gd name="T18" fmla="*/ 0 w 276"/>
                  <a:gd name="T19" fmla="*/ 34 h 58"/>
                  <a:gd name="T20" fmla="*/ 0 w 276"/>
                  <a:gd name="T21" fmla="*/ 29 h 58"/>
                  <a:gd name="T22" fmla="*/ 0 w 276"/>
                  <a:gd name="T23" fmla="*/ 29 h 58"/>
                  <a:gd name="T24" fmla="*/ 0 w 276"/>
                  <a:gd name="T25" fmla="*/ 23 h 58"/>
                  <a:gd name="T26" fmla="*/ 1 w 276"/>
                  <a:gd name="T27" fmla="*/ 17 h 58"/>
                  <a:gd name="T28" fmla="*/ 4 w 276"/>
                  <a:gd name="T29" fmla="*/ 12 h 58"/>
                  <a:gd name="T30" fmla="*/ 8 w 276"/>
                  <a:gd name="T31" fmla="*/ 8 h 58"/>
                  <a:gd name="T32" fmla="*/ 12 w 276"/>
                  <a:gd name="T33" fmla="*/ 4 h 58"/>
                  <a:gd name="T34" fmla="*/ 17 w 276"/>
                  <a:gd name="T35" fmla="*/ 1 h 58"/>
                  <a:gd name="T36" fmla="*/ 22 w 276"/>
                  <a:gd name="T37" fmla="*/ 0 h 58"/>
                  <a:gd name="T38" fmla="*/ 29 w 276"/>
                  <a:gd name="T39" fmla="*/ 0 h 58"/>
                  <a:gd name="T40" fmla="*/ 247 w 276"/>
                  <a:gd name="T41" fmla="*/ 0 h 58"/>
                  <a:gd name="T42" fmla="*/ 247 w 276"/>
                  <a:gd name="T43" fmla="*/ 0 h 58"/>
                  <a:gd name="T44" fmla="*/ 253 w 276"/>
                  <a:gd name="T45" fmla="*/ 0 h 58"/>
                  <a:gd name="T46" fmla="*/ 259 w 276"/>
                  <a:gd name="T47" fmla="*/ 1 h 58"/>
                  <a:gd name="T48" fmla="*/ 262 w 276"/>
                  <a:gd name="T49" fmla="*/ 4 h 58"/>
                  <a:gd name="T50" fmla="*/ 268 w 276"/>
                  <a:gd name="T51" fmla="*/ 8 h 58"/>
                  <a:gd name="T52" fmla="*/ 270 w 276"/>
                  <a:gd name="T53" fmla="*/ 12 h 58"/>
                  <a:gd name="T54" fmla="*/ 273 w 276"/>
                  <a:gd name="T55" fmla="*/ 17 h 58"/>
                  <a:gd name="T56" fmla="*/ 276 w 276"/>
                  <a:gd name="T57" fmla="*/ 23 h 58"/>
                  <a:gd name="T58" fmla="*/ 276 w 276"/>
                  <a:gd name="T59" fmla="*/ 29 h 58"/>
                  <a:gd name="T60" fmla="*/ 276 w 276"/>
                  <a:gd name="T61" fmla="*/ 29 h 58"/>
                  <a:gd name="T62" fmla="*/ 276 w 276"/>
                  <a:gd name="T63" fmla="*/ 34 h 58"/>
                  <a:gd name="T64" fmla="*/ 273 w 276"/>
                  <a:gd name="T65" fmla="*/ 40 h 58"/>
                  <a:gd name="T66" fmla="*/ 270 w 276"/>
                  <a:gd name="T67" fmla="*/ 45 h 58"/>
                  <a:gd name="T68" fmla="*/ 268 w 276"/>
                  <a:gd name="T69" fmla="*/ 49 h 58"/>
                  <a:gd name="T70" fmla="*/ 262 w 276"/>
                  <a:gd name="T71" fmla="*/ 53 h 58"/>
                  <a:gd name="T72" fmla="*/ 259 w 276"/>
                  <a:gd name="T73" fmla="*/ 56 h 58"/>
                  <a:gd name="T74" fmla="*/ 253 w 276"/>
                  <a:gd name="T75" fmla="*/ 57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7"/>
                    </a:lnTo>
                    <a:lnTo>
                      <a:pt x="17" y="56"/>
                    </a:lnTo>
                    <a:lnTo>
                      <a:pt x="12" y="53"/>
                    </a:lnTo>
                    <a:lnTo>
                      <a:pt x="8" y="49"/>
                    </a:lnTo>
                    <a:lnTo>
                      <a:pt x="4" y="45"/>
                    </a:lnTo>
                    <a:lnTo>
                      <a:pt x="1" y="40"/>
                    </a:lnTo>
                    <a:lnTo>
                      <a:pt x="0" y="34"/>
                    </a:lnTo>
                    <a:lnTo>
                      <a:pt x="0" y="29"/>
                    </a:lnTo>
                    <a:lnTo>
                      <a:pt x="0" y="29"/>
                    </a:lnTo>
                    <a:lnTo>
                      <a:pt x="0" y="23"/>
                    </a:lnTo>
                    <a:lnTo>
                      <a:pt x="1" y="17"/>
                    </a:lnTo>
                    <a:lnTo>
                      <a:pt x="4" y="12"/>
                    </a:lnTo>
                    <a:lnTo>
                      <a:pt x="8" y="8"/>
                    </a:lnTo>
                    <a:lnTo>
                      <a:pt x="12" y="4"/>
                    </a:lnTo>
                    <a:lnTo>
                      <a:pt x="17" y="1"/>
                    </a:lnTo>
                    <a:lnTo>
                      <a:pt x="22" y="0"/>
                    </a:lnTo>
                    <a:lnTo>
                      <a:pt x="29" y="0"/>
                    </a:lnTo>
                    <a:lnTo>
                      <a:pt x="247" y="0"/>
                    </a:lnTo>
                    <a:lnTo>
                      <a:pt x="247" y="0"/>
                    </a:lnTo>
                    <a:lnTo>
                      <a:pt x="253" y="0"/>
                    </a:lnTo>
                    <a:lnTo>
                      <a:pt x="259" y="1"/>
                    </a:lnTo>
                    <a:lnTo>
                      <a:pt x="262" y="4"/>
                    </a:lnTo>
                    <a:lnTo>
                      <a:pt x="268" y="8"/>
                    </a:lnTo>
                    <a:lnTo>
                      <a:pt x="270" y="12"/>
                    </a:lnTo>
                    <a:lnTo>
                      <a:pt x="273" y="17"/>
                    </a:lnTo>
                    <a:lnTo>
                      <a:pt x="276" y="23"/>
                    </a:lnTo>
                    <a:lnTo>
                      <a:pt x="276" y="29"/>
                    </a:lnTo>
                    <a:lnTo>
                      <a:pt x="276" y="29"/>
                    </a:lnTo>
                    <a:lnTo>
                      <a:pt x="276" y="34"/>
                    </a:lnTo>
                    <a:lnTo>
                      <a:pt x="273" y="40"/>
                    </a:lnTo>
                    <a:lnTo>
                      <a:pt x="270" y="45"/>
                    </a:lnTo>
                    <a:lnTo>
                      <a:pt x="268" y="49"/>
                    </a:lnTo>
                    <a:lnTo>
                      <a:pt x="262" y="53"/>
                    </a:lnTo>
                    <a:lnTo>
                      <a:pt x="259" y="56"/>
                    </a:lnTo>
                    <a:lnTo>
                      <a:pt x="253" y="57"/>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4">
                <a:extLst>
                  <a:ext uri="{FF2B5EF4-FFF2-40B4-BE49-F238E27FC236}">
                    <a16:creationId xmlns:a16="http://schemas.microsoft.com/office/drawing/2014/main" id="{2DDAFBCB-1BCF-4953-B721-CD81EA2626DB}"/>
                  </a:ext>
                </a:extLst>
              </p:cNvPr>
              <p:cNvSpPr>
                <a:spLocks/>
              </p:cNvSpPr>
              <p:nvPr userDrawn="1"/>
            </p:nvSpPr>
            <p:spPr bwMode="auto">
              <a:xfrm>
                <a:off x="1438" y="1707"/>
                <a:ext cx="92" cy="19"/>
              </a:xfrm>
              <a:custGeom>
                <a:avLst/>
                <a:gdLst>
                  <a:gd name="T0" fmla="*/ 247 w 276"/>
                  <a:gd name="T1" fmla="*/ 58 h 58"/>
                  <a:gd name="T2" fmla="*/ 29 w 276"/>
                  <a:gd name="T3" fmla="*/ 58 h 58"/>
                  <a:gd name="T4" fmla="*/ 29 w 276"/>
                  <a:gd name="T5" fmla="*/ 58 h 58"/>
                  <a:gd name="T6" fmla="*/ 22 w 276"/>
                  <a:gd name="T7" fmla="*/ 58 h 58"/>
                  <a:gd name="T8" fmla="*/ 17 w 276"/>
                  <a:gd name="T9" fmla="*/ 57 h 58"/>
                  <a:gd name="T10" fmla="*/ 12 w 276"/>
                  <a:gd name="T11" fmla="*/ 54 h 58"/>
                  <a:gd name="T12" fmla="*/ 8 w 276"/>
                  <a:gd name="T13" fmla="*/ 50 h 58"/>
                  <a:gd name="T14" fmla="*/ 4 w 276"/>
                  <a:gd name="T15" fmla="*/ 46 h 58"/>
                  <a:gd name="T16" fmla="*/ 1 w 276"/>
                  <a:gd name="T17" fmla="*/ 41 h 58"/>
                  <a:gd name="T18" fmla="*/ 0 w 276"/>
                  <a:gd name="T19" fmla="*/ 36 h 58"/>
                  <a:gd name="T20" fmla="*/ 0 w 276"/>
                  <a:gd name="T21" fmla="*/ 29 h 58"/>
                  <a:gd name="T22" fmla="*/ 0 w 276"/>
                  <a:gd name="T23" fmla="*/ 29 h 58"/>
                  <a:gd name="T24" fmla="*/ 0 w 276"/>
                  <a:gd name="T25" fmla="*/ 24 h 58"/>
                  <a:gd name="T26" fmla="*/ 1 w 276"/>
                  <a:gd name="T27" fmla="*/ 18 h 58"/>
                  <a:gd name="T28" fmla="*/ 4 w 276"/>
                  <a:gd name="T29" fmla="*/ 13 h 58"/>
                  <a:gd name="T30" fmla="*/ 8 w 276"/>
                  <a:gd name="T31" fmla="*/ 9 h 58"/>
                  <a:gd name="T32" fmla="*/ 12 w 276"/>
                  <a:gd name="T33" fmla="*/ 5 h 58"/>
                  <a:gd name="T34" fmla="*/ 17 w 276"/>
                  <a:gd name="T35" fmla="*/ 3 h 58"/>
                  <a:gd name="T36" fmla="*/ 22 w 276"/>
                  <a:gd name="T37" fmla="*/ 1 h 58"/>
                  <a:gd name="T38" fmla="*/ 29 w 276"/>
                  <a:gd name="T39" fmla="*/ 0 h 58"/>
                  <a:gd name="T40" fmla="*/ 247 w 276"/>
                  <a:gd name="T41" fmla="*/ 0 h 58"/>
                  <a:gd name="T42" fmla="*/ 247 w 276"/>
                  <a:gd name="T43" fmla="*/ 0 h 58"/>
                  <a:gd name="T44" fmla="*/ 253 w 276"/>
                  <a:gd name="T45" fmla="*/ 1 h 58"/>
                  <a:gd name="T46" fmla="*/ 259 w 276"/>
                  <a:gd name="T47" fmla="*/ 3 h 58"/>
                  <a:gd name="T48" fmla="*/ 262 w 276"/>
                  <a:gd name="T49" fmla="*/ 5 h 58"/>
                  <a:gd name="T50" fmla="*/ 268 w 276"/>
                  <a:gd name="T51" fmla="*/ 9 h 58"/>
                  <a:gd name="T52" fmla="*/ 270 w 276"/>
                  <a:gd name="T53" fmla="*/ 13 h 58"/>
                  <a:gd name="T54" fmla="*/ 273 w 276"/>
                  <a:gd name="T55" fmla="*/ 18 h 58"/>
                  <a:gd name="T56" fmla="*/ 276 w 276"/>
                  <a:gd name="T57" fmla="*/ 24 h 58"/>
                  <a:gd name="T58" fmla="*/ 276 w 276"/>
                  <a:gd name="T59" fmla="*/ 29 h 58"/>
                  <a:gd name="T60" fmla="*/ 276 w 276"/>
                  <a:gd name="T61" fmla="*/ 29 h 58"/>
                  <a:gd name="T62" fmla="*/ 276 w 276"/>
                  <a:gd name="T63" fmla="*/ 36 h 58"/>
                  <a:gd name="T64" fmla="*/ 273 w 276"/>
                  <a:gd name="T65" fmla="*/ 41 h 58"/>
                  <a:gd name="T66" fmla="*/ 270 w 276"/>
                  <a:gd name="T67" fmla="*/ 46 h 58"/>
                  <a:gd name="T68" fmla="*/ 268 w 276"/>
                  <a:gd name="T69" fmla="*/ 50 h 58"/>
                  <a:gd name="T70" fmla="*/ 262 w 276"/>
                  <a:gd name="T71" fmla="*/ 54 h 58"/>
                  <a:gd name="T72" fmla="*/ 259 w 276"/>
                  <a:gd name="T73" fmla="*/ 57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7"/>
                    </a:lnTo>
                    <a:lnTo>
                      <a:pt x="12" y="54"/>
                    </a:lnTo>
                    <a:lnTo>
                      <a:pt x="8" y="50"/>
                    </a:lnTo>
                    <a:lnTo>
                      <a:pt x="4" y="46"/>
                    </a:lnTo>
                    <a:lnTo>
                      <a:pt x="1" y="41"/>
                    </a:lnTo>
                    <a:lnTo>
                      <a:pt x="0" y="36"/>
                    </a:lnTo>
                    <a:lnTo>
                      <a:pt x="0" y="29"/>
                    </a:lnTo>
                    <a:lnTo>
                      <a:pt x="0" y="29"/>
                    </a:lnTo>
                    <a:lnTo>
                      <a:pt x="0" y="24"/>
                    </a:lnTo>
                    <a:lnTo>
                      <a:pt x="1" y="18"/>
                    </a:lnTo>
                    <a:lnTo>
                      <a:pt x="4" y="13"/>
                    </a:lnTo>
                    <a:lnTo>
                      <a:pt x="8" y="9"/>
                    </a:lnTo>
                    <a:lnTo>
                      <a:pt x="12" y="5"/>
                    </a:lnTo>
                    <a:lnTo>
                      <a:pt x="17" y="3"/>
                    </a:lnTo>
                    <a:lnTo>
                      <a:pt x="22" y="1"/>
                    </a:lnTo>
                    <a:lnTo>
                      <a:pt x="29" y="0"/>
                    </a:lnTo>
                    <a:lnTo>
                      <a:pt x="247" y="0"/>
                    </a:lnTo>
                    <a:lnTo>
                      <a:pt x="247" y="0"/>
                    </a:lnTo>
                    <a:lnTo>
                      <a:pt x="253" y="1"/>
                    </a:lnTo>
                    <a:lnTo>
                      <a:pt x="259" y="3"/>
                    </a:lnTo>
                    <a:lnTo>
                      <a:pt x="262" y="5"/>
                    </a:lnTo>
                    <a:lnTo>
                      <a:pt x="268" y="9"/>
                    </a:lnTo>
                    <a:lnTo>
                      <a:pt x="270" y="13"/>
                    </a:lnTo>
                    <a:lnTo>
                      <a:pt x="273" y="18"/>
                    </a:lnTo>
                    <a:lnTo>
                      <a:pt x="276" y="24"/>
                    </a:lnTo>
                    <a:lnTo>
                      <a:pt x="276" y="29"/>
                    </a:lnTo>
                    <a:lnTo>
                      <a:pt x="276" y="29"/>
                    </a:lnTo>
                    <a:lnTo>
                      <a:pt x="276" y="36"/>
                    </a:lnTo>
                    <a:lnTo>
                      <a:pt x="273" y="41"/>
                    </a:lnTo>
                    <a:lnTo>
                      <a:pt x="270" y="46"/>
                    </a:lnTo>
                    <a:lnTo>
                      <a:pt x="268" y="50"/>
                    </a:lnTo>
                    <a:lnTo>
                      <a:pt x="262" y="54"/>
                    </a:lnTo>
                    <a:lnTo>
                      <a:pt x="259" y="57"/>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5">
                <a:extLst>
                  <a:ext uri="{FF2B5EF4-FFF2-40B4-BE49-F238E27FC236}">
                    <a16:creationId xmlns:a16="http://schemas.microsoft.com/office/drawing/2014/main" id="{1C32FEF1-39EA-4ED5-9BB4-CDC9F84254E8}"/>
                  </a:ext>
                </a:extLst>
              </p:cNvPr>
              <p:cNvSpPr>
                <a:spLocks/>
              </p:cNvSpPr>
              <p:nvPr userDrawn="1"/>
            </p:nvSpPr>
            <p:spPr bwMode="auto">
              <a:xfrm>
                <a:off x="1438" y="1671"/>
                <a:ext cx="92" cy="19"/>
              </a:xfrm>
              <a:custGeom>
                <a:avLst/>
                <a:gdLst>
                  <a:gd name="T0" fmla="*/ 247 w 276"/>
                  <a:gd name="T1" fmla="*/ 58 h 58"/>
                  <a:gd name="T2" fmla="*/ 29 w 276"/>
                  <a:gd name="T3" fmla="*/ 58 h 58"/>
                  <a:gd name="T4" fmla="*/ 29 w 276"/>
                  <a:gd name="T5" fmla="*/ 58 h 58"/>
                  <a:gd name="T6" fmla="*/ 22 w 276"/>
                  <a:gd name="T7" fmla="*/ 57 h 58"/>
                  <a:gd name="T8" fmla="*/ 17 w 276"/>
                  <a:gd name="T9" fmla="*/ 55 h 58"/>
                  <a:gd name="T10" fmla="*/ 12 w 276"/>
                  <a:gd name="T11" fmla="*/ 53 h 58"/>
                  <a:gd name="T12" fmla="*/ 8 w 276"/>
                  <a:gd name="T13" fmla="*/ 49 h 58"/>
                  <a:gd name="T14" fmla="*/ 4 w 276"/>
                  <a:gd name="T15" fmla="*/ 45 h 58"/>
                  <a:gd name="T16" fmla="*/ 1 w 276"/>
                  <a:gd name="T17" fmla="*/ 40 h 58"/>
                  <a:gd name="T18" fmla="*/ 0 w 276"/>
                  <a:gd name="T19" fmla="*/ 34 h 58"/>
                  <a:gd name="T20" fmla="*/ 0 w 276"/>
                  <a:gd name="T21" fmla="*/ 29 h 58"/>
                  <a:gd name="T22" fmla="*/ 0 w 276"/>
                  <a:gd name="T23" fmla="*/ 29 h 58"/>
                  <a:gd name="T24" fmla="*/ 0 w 276"/>
                  <a:gd name="T25" fmla="*/ 22 h 58"/>
                  <a:gd name="T26" fmla="*/ 1 w 276"/>
                  <a:gd name="T27" fmla="*/ 17 h 58"/>
                  <a:gd name="T28" fmla="*/ 4 w 276"/>
                  <a:gd name="T29" fmla="*/ 13 h 58"/>
                  <a:gd name="T30" fmla="*/ 8 w 276"/>
                  <a:gd name="T31" fmla="*/ 8 h 58"/>
                  <a:gd name="T32" fmla="*/ 12 w 276"/>
                  <a:gd name="T33" fmla="*/ 5 h 58"/>
                  <a:gd name="T34" fmla="*/ 17 w 276"/>
                  <a:gd name="T35" fmla="*/ 3 h 58"/>
                  <a:gd name="T36" fmla="*/ 22 w 276"/>
                  <a:gd name="T37" fmla="*/ 0 h 58"/>
                  <a:gd name="T38" fmla="*/ 29 w 276"/>
                  <a:gd name="T39" fmla="*/ 0 h 58"/>
                  <a:gd name="T40" fmla="*/ 247 w 276"/>
                  <a:gd name="T41" fmla="*/ 0 h 58"/>
                  <a:gd name="T42" fmla="*/ 247 w 276"/>
                  <a:gd name="T43" fmla="*/ 0 h 58"/>
                  <a:gd name="T44" fmla="*/ 253 w 276"/>
                  <a:gd name="T45" fmla="*/ 0 h 58"/>
                  <a:gd name="T46" fmla="*/ 259 w 276"/>
                  <a:gd name="T47" fmla="*/ 3 h 58"/>
                  <a:gd name="T48" fmla="*/ 262 w 276"/>
                  <a:gd name="T49" fmla="*/ 5 h 58"/>
                  <a:gd name="T50" fmla="*/ 268 w 276"/>
                  <a:gd name="T51" fmla="*/ 8 h 58"/>
                  <a:gd name="T52" fmla="*/ 270 w 276"/>
                  <a:gd name="T53" fmla="*/ 13 h 58"/>
                  <a:gd name="T54" fmla="*/ 273 w 276"/>
                  <a:gd name="T55" fmla="*/ 17 h 58"/>
                  <a:gd name="T56" fmla="*/ 276 w 276"/>
                  <a:gd name="T57" fmla="*/ 22 h 58"/>
                  <a:gd name="T58" fmla="*/ 276 w 276"/>
                  <a:gd name="T59" fmla="*/ 29 h 58"/>
                  <a:gd name="T60" fmla="*/ 276 w 276"/>
                  <a:gd name="T61" fmla="*/ 29 h 58"/>
                  <a:gd name="T62" fmla="*/ 276 w 276"/>
                  <a:gd name="T63" fmla="*/ 34 h 58"/>
                  <a:gd name="T64" fmla="*/ 273 w 276"/>
                  <a:gd name="T65" fmla="*/ 40 h 58"/>
                  <a:gd name="T66" fmla="*/ 270 w 276"/>
                  <a:gd name="T67" fmla="*/ 45 h 58"/>
                  <a:gd name="T68" fmla="*/ 268 w 276"/>
                  <a:gd name="T69" fmla="*/ 49 h 58"/>
                  <a:gd name="T70" fmla="*/ 262 w 276"/>
                  <a:gd name="T71" fmla="*/ 53 h 58"/>
                  <a:gd name="T72" fmla="*/ 259 w 276"/>
                  <a:gd name="T73" fmla="*/ 55 h 58"/>
                  <a:gd name="T74" fmla="*/ 253 w 276"/>
                  <a:gd name="T75" fmla="*/ 57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7"/>
                    </a:lnTo>
                    <a:lnTo>
                      <a:pt x="17" y="55"/>
                    </a:lnTo>
                    <a:lnTo>
                      <a:pt x="12" y="53"/>
                    </a:lnTo>
                    <a:lnTo>
                      <a:pt x="8" y="49"/>
                    </a:lnTo>
                    <a:lnTo>
                      <a:pt x="4" y="45"/>
                    </a:lnTo>
                    <a:lnTo>
                      <a:pt x="1" y="40"/>
                    </a:lnTo>
                    <a:lnTo>
                      <a:pt x="0" y="34"/>
                    </a:lnTo>
                    <a:lnTo>
                      <a:pt x="0" y="29"/>
                    </a:lnTo>
                    <a:lnTo>
                      <a:pt x="0" y="29"/>
                    </a:lnTo>
                    <a:lnTo>
                      <a:pt x="0" y="22"/>
                    </a:lnTo>
                    <a:lnTo>
                      <a:pt x="1" y="17"/>
                    </a:lnTo>
                    <a:lnTo>
                      <a:pt x="4" y="13"/>
                    </a:lnTo>
                    <a:lnTo>
                      <a:pt x="8" y="8"/>
                    </a:lnTo>
                    <a:lnTo>
                      <a:pt x="12" y="5"/>
                    </a:lnTo>
                    <a:lnTo>
                      <a:pt x="17" y="3"/>
                    </a:lnTo>
                    <a:lnTo>
                      <a:pt x="22" y="0"/>
                    </a:lnTo>
                    <a:lnTo>
                      <a:pt x="29" y="0"/>
                    </a:lnTo>
                    <a:lnTo>
                      <a:pt x="247" y="0"/>
                    </a:lnTo>
                    <a:lnTo>
                      <a:pt x="247" y="0"/>
                    </a:lnTo>
                    <a:lnTo>
                      <a:pt x="253" y="0"/>
                    </a:lnTo>
                    <a:lnTo>
                      <a:pt x="259" y="3"/>
                    </a:lnTo>
                    <a:lnTo>
                      <a:pt x="262" y="5"/>
                    </a:lnTo>
                    <a:lnTo>
                      <a:pt x="268" y="8"/>
                    </a:lnTo>
                    <a:lnTo>
                      <a:pt x="270" y="13"/>
                    </a:lnTo>
                    <a:lnTo>
                      <a:pt x="273" y="17"/>
                    </a:lnTo>
                    <a:lnTo>
                      <a:pt x="276" y="22"/>
                    </a:lnTo>
                    <a:lnTo>
                      <a:pt x="276" y="29"/>
                    </a:lnTo>
                    <a:lnTo>
                      <a:pt x="276" y="29"/>
                    </a:lnTo>
                    <a:lnTo>
                      <a:pt x="276" y="34"/>
                    </a:lnTo>
                    <a:lnTo>
                      <a:pt x="273" y="40"/>
                    </a:lnTo>
                    <a:lnTo>
                      <a:pt x="270" y="45"/>
                    </a:lnTo>
                    <a:lnTo>
                      <a:pt x="268" y="49"/>
                    </a:lnTo>
                    <a:lnTo>
                      <a:pt x="262" y="53"/>
                    </a:lnTo>
                    <a:lnTo>
                      <a:pt x="259" y="55"/>
                    </a:lnTo>
                    <a:lnTo>
                      <a:pt x="253" y="57"/>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6">
                <a:extLst>
                  <a:ext uri="{FF2B5EF4-FFF2-40B4-BE49-F238E27FC236}">
                    <a16:creationId xmlns:a16="http://schemas.microsoft.com/office/drawing/2014/main" id="{7B01F44E-F4D7-456A-8B9D-8D9485BA5171}"/>
                  </a:ext>
                </a:extLst>
              </p:cNvPr>
              <p:cNvSpPr>
                <a:spLocks noChangeArrowheads="1"/>
              </p:cNvSpPr>
              <p:nvPr userDrawn="1"/>
            </p:nvSpPr>
            <p:spPr bwMode="auto">
              <a:xfrm>
                <a:off x="1428" y="1363"/>
                <a:ext cx="174" cy="275"/>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7">
                <a:extLst>
                  <a:ext uri="{FF2B5EF4-FFF2-40B4-BE49-F238E27FC236}">
                    <a16:creationId xmlns:a16="http://schemas.microsoft.com/office/drawing/2014/main" id="{CBB8C6D5-EEFF-416C-867F-259E78EB0851}"/>
                  </a:ext>
                </a:extLst>
              </p:cNvPr>
              <p:cNvSpPr>
                <a:spLocks noEditPoints="1"/>
              </p:cNvSpPr>
              <p:nvPr userDrawn="1"/>
            </p:nvSpPr>
            <p:spPr bwMode="auto">
              <a:xfrm>
                <a:off x="1419" y="1353"/>
                <a:ext cx="192" cy="295"/>
              </a:xfrm>
              <a:custGeom>
                <a:avLst/>
                <a:gdLst>
                  <a:gd name="T0" fmla="*/ 549 w 578"/>
                  <a:gd name="T1" fmla="*/ 885 h 885"/>
                  <a:gd name="T2" fmla="*/ 29 w 578"/>
                  <a:gd name="T3" fmla="*/ 885 h 885"/>
                  <a:gd name="T4" fmla="*/ 29 w 578"/>
                  <a:gd name="T5" fmla="*/ 885 h 885"/>
                  <a:gd name="T6" fmla="*/ 22 w 578"/>
                  <a:gd name="T7" fmla="*/ 884 h 885"/>
                  <a:gd name="T8" fmla="*/ 17 w 578"/>
                  <a:gd name="T9" fmla="*/ 883 h 885"/>
                  <a:gd name="T10" fmla="*/ 12 w 578"/>
                  <a:gd name="T11" fmla="*/ 880 h 885"/>
                  <a:gd name="T12" fmla="*/ 8 w 578"/>
                  <a:gd name="T13" fmla="*/ 876 h 885"/>
                  <a:gd name="T14" fmla="*/ 4 w 578"/>
                  <a:gd name="T15" fmla="*/ 872 h 885"/>
                  <a:gd name="T16" fmla="*/ 1 w 578"/>
                  <a:gd name="T17" fmla="*/ 867 h 885"/>
                  <a:gd name="T18" fmla="*/ 0 w 578"/>
                  <a:gd name="T19" fmla="*/ 862 h 885"/>
                  <a:gd name="T20" fmla="*/ 0 w 578"/>
                  <a:gd name="T21" fmla="*/ 856 h 885"/>
                  <a:gd name="T22" fmla="*/ 0 w 578"/>
                  <a:gd name="T23" fmla="*/ 29 h 885"/>
                  <a:gd name="T24" fmla="*/ 0 w 578"/>
                  <a:gd name="T25" fmla="*/ 29 h 885"/>
                  <a:gd name="T26" fmla="*/ 0 w 578"/>
                  <a:gd name="T27" fmla="*/ 22 h 885"/>
                  <a:gd name="T28" fmla="*/ 1 w 578"/>
                  <a:gd name="T29" fmla="*/ 17 h 885"/>
                  <a:gd name="T30" fmla="*/ 4 w 578"/>
                  <a:gd name="T31" fmla="*/ 13 h 885"/>
                  <a:gd name="T32" fmla="*/ 8 w 578"/>
                  <a:gd name="T33" fmla="*/ 8 h 885"/>
                  <a:gd name="T34" fmla="*/ 12 w 578"/>
                  <a:gd name="T35" fmla="*/ 5 h 885"/>
                  <a:gd name="T36" fmla="*/ 17 w 578"/>
                  <a:gd name="T37" fmla="*/ 3 h 885"/>
                  <a:gd name="T38" fmla="*/ 22 w 578"/>
                  <a:gd name="T39" fmla="*/ 0 h 885"/>
                  <a:gd name="T40" fmla="*/ 29 w 578"/>
                  <a:gd name="T41" fmla="*/ 0 h 885"/>
                  <a:gd name="T42" fmla="*/ 549 w 578"/>
                  <a:gd name="T43" fmla="*/ 0 h 885"/>
                  <a:gd name="T44" fmla="*/ 549 w 578"/>
                  <a:gd name="T45" fmla="*/ 0 h 885"/>
                  <a:gd name="T46" fmla="*/ 556 w 578"/>
                  <a:gd name="T47" fmla="*/ 0 h 885"/>
                  <a:gd name="T48" fmla="*/ 561 w 578"/>
                  <a:gd name="T49" fmla="*/ 3 h 885"/>
                  <a:gd name="T50" fmla="*/ 566 w 578"/>
                  <a:gd name="T51" fmla="*/ 5 h 885"/>
                  <a:gd name="T52" fmla="*/ 570 w 578"/>
                  <a:gd name="T53" fmla="*/ 8 h 885"/>
                  <a:gd name="T54" fmla="*/ 574 w 578"/>
                  <a:gd name="T55" fmla="*/ 13 h 885"/>
                  <a:gd name="T56" fmla="*/ 577 w 578"/>
                  <a:gd name="T57" fmla="*/ 17 h 885"/>
                  <a:gd name="T58" fmla="*/ 578 w 578"/>
                  <a:gd name="T59" fmla="*/ 22 h 885"/>
                  <a:gd name="T60" fmla="*/ 578 w 578"/>
                  <a:gd name="T61" fmla="*/ 29 h 885"/>
                  <a:gd name="T62" fmla="*/ 578 w 578"/>
                  <a:gd name="T63" fmla="*/ 856 h 885"/>
                  <a:gd name="T64" fmla="*/ 578 w 578"/>
                  <a:gd name="T65" fmla="*/ 856 h 885"/>
                  <a:gd name="T66" fmla="*/ 578 w 578"/>
                  <a:gd name="T67" fmla="*/ 862 h 885"/>
                  <a:gd name="T68" fmla="*/ 577 w 578"/>
                  <a:gd name="T69" fmla="*/ 867 h 885"/>
                  <a:gd name="T70" fmla="*/ 574 w 578"/>
                  <a:gd name="T71" fmla="*/ 872 h 885"/>
                  <a:gd name="T72" fmla="*/ 570 w 578"/>
                  <a:gd name="T73" fmla="*/ 876 h 885"/>
                  <a:gd name="T74" fmla="*/ 566 w 578"/>
                  <a:gd name="T75" fmla="*/ 880 h 885"/>
                  <a:gd name="T76" fmla="*/ 561 w 578"/>
                  <a:gd name="T77" fmla="*/ 883 h 885"/>
                  <a:gd name="T78" fmla="*/ 556 w 578"/>
                  <a:gd name="T79" fmla="*/ 884 h 885"/>
                  <a:gd name="T80" fmla="*/ 549 w 578"/>
                  <a:gd name="T81" fmla="*/ 885 h 885"/>
                  <a:gd name="T82" fmla="*/ 549 w 578"/>
                  <a:gd name="T83" fmla="*/ 885 h 885"/>
                  <a:gd name="T84" fmla="*/ 58 w 578"/>
                  <a:gd name="T85" fmla="*/ 827 h 885"/>
                  <a:gd name="T86" fmla="*/ 520 w 578"/>
                  <a:gd name="T87" fmla="*/ 827 h 885"/>
                  <a:gd name="T88" fmla="*/ 520 w 578"/>
                  <a:gd name="T89" fmla="*/ 58 h 885"/>
                  <a:gd name="T90" fmla="*/ 58 w 578"/>
                  <a:gd name="T91" fmla="*/ 58 h 885"/>
                  <a:gd name="T92" fmla="*/ 58 w 578"/>
                  <a:gd name="T93" fmla="*/ 827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8" h="885">
                    <a:moveTo>
                      <a:pt x="549" y="885"/>
                    </a:moveTo>
                    <a:lnTo>
                      <a:pt x="29" y="885"/>
                    </a:lnTo>
                    <a:lnTo>
                      <a:pt x="29" y="885"/>
                    </a:lnTo>
                    <a:lnTo>
                      <a:pt x="22" y="884"/>
                    </a:lnTo>
                    <a:lnTo>
                      <a:pt x="17" y="883"/>
                    </a:lnTo>
                    <a:lnTo>
                      <a:pt x="12" y="880"/>
                    </a:lnTo>
                    <a:lnTo>
                      <a:pt x="8" y="876"/>
                    </a:lnTo>
                    <a:lnTo>
                      <a:pt x="4" y="872"/>
                    </a:lnTo>
                    <a:lnTo>
                      <a:pt x="1" y="867"/>
                    </a:lnTo>
                    <a:lnTo>
                      <a:pt x="0" y="862"/>
                    </a:lnTo>
                    <a:lnTo>
                      <a:pt x="0" y="856"/>
                    </a:lnTo>
                    <a:lnTo>
                      <a:pt x="0" y="29"/>
                    </a:lnTo>
                    <a:lnTo>
                      <a:pt x="0" y="29"/>
                    </a:lnTo>
                    <a:lnTo>
                      <a:pt x="0" y="22"/>
                    </a:lnTo>
                    <a:lnTo>
                      <a:pt x="1" y="17"/>
                    </a:lnTo>
                    <a:lnTo>
                      <a:pt x="4" y="13"/>
                    </a:lnTo>
                    <a:lnTo>
                      <a:pt x="8" y="8"/>
                    </a:lnTo>
                    <a:lnTo>
                      <a:pt x="12" y="5"/>
                    </a:lnTo>
                    <a:lnTo>
                      <a:pt x="17" y="3"/>
                    </a:lnTo>
                    <a:lnTo>
                      <a:pt x="22" y="0"/>
                    </a:lnTo>
                    <a:lnTo>
                      <a:pt x="29" y="0"/>
                    </a:lnTo>
                    <a:lnTo>
                      <a:pt x="549" y="0"/>
                    </a:lnTo>
                    <a:lnTo>
                      <a:pt x="549" y="0"/>
                    </a:lnTo>
                    <a:lnTo>
                      <a:pt x="556" y="0"/>
                    </a:lnTo>
                    <a:lnTo>
                      <a:pt x="561" y="3"/>
                    </a:lnTo>
                    <a:lnTo>
                      <a:pt x="566" y="5"/>
                    </a:lnTo>
                    <a:lnTo>
                      <a:pt x="570" y="8"/>
                    </a:lnTo>
                    <a:lnTo>
                      <a:pt x="574" y="13"/>
                    </a:lnTo>
                    <a:lnTo>
                      <a:pt x="577" y="17"/>
                    </a:lnTo>
                    <a:lnTo>
                      <a:pt x="578" y="22"/>
                    </a:lnTo>
                    <a:lnTo>
                      <a:pt x="578" y="29"/>
                    </a:lnTo>
                    <a:lnTo>
                      <a:pt x="578" y="856"/>
                    </a:lnTo>
                    <a:lnTo>
                      <a:pt x="578" y="856"/>
                    </a:lnTo>
                    <a:lnTo>
                      <a:pt x="578" y="862"/>
                    </a:lnTo>
                    <a:lnTo>
                      <a:pt x="577" y="867"/>
                    </a:lnTo>
                    <a:lnTo>
                      <a:pt x="574" y="872"/>
                    </a:lnTo>
                    <a:lnTo>
                      <a:pt x="570" y="876"/>
                    </a:lnTo>
                    <a:lnTo>
                      <a:pt x="566" y="880"/>
                    </a:lnTo>
                    <a:lnTo>
                      <a:pt x="561" y="883"/>
                    </a:lnTo>
                    <a:lnTo>
                      <a:pt x="556" y="884"/>
                    </a:lnTo>
                    <a:lnTo>
                      <a:pt x="549" y="885"/>
                    </a:lnTo>
                    <a:lnTo>
                      <a:pt x="549" y="885"/>
                    </a:lnTo>
                    <a:close/>
                    <a:moveTo>
                      <a:pt x="58" y="827"/>
                    </a:moveTo>
                    <a:lnTo>
                      <a:pt x="520" y="827"/>
                    </a:lnTo>
                    <a:lnTo>
                      <a:pt x="520" y="58"/>
                    </a:lnTo>
                    <a:lnTo>
                      <a:pt x="58" y="58"/>
                    </a:lnTo>
                    <a:lnTo>
                      <a:pt x="58" y="82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38">
                <a:extLst>
                  <a:ext uri="{FF2B5EF4-FFF2-40B4-BE49-F238E27FC236}">
                    <a16:creationId xmlns:a16="http://schemas.microsoft.com/office/drawing/2014/main" id="{D6F6CFEB-7BEE-4758-B6D9-AA7B7718F15D}"/>
                  </a:ext>
                </a:extLst>
              </p:cNvPr>
              <p:cNvSpPr>
                <a:spLocks/>
              </p:cNvSpPr>
              <p:nvPr userDrawn="1"/>
            </p:nvSpPr>
            <p:spPr bwMode="auto">
              <a:xfrm>
                <a:off x="1467" y="1574"/>
                <a:ext cx="93" cy="20"/>
              </a:xfrm>
              <a:custGeom>
                <a:avLst/>
                <a:gdLst>
                  <a:gd name="T0" fmla="*/ 249 w 278"/>
                  <a:gd name="T1" fmla="*/ 58 h 58"/>
                  <a:gd name="T2" fmla="*/ 30 w 278"/>
                  <a:gd name="T3" fmla="*/ 58 h 58"/>
                  <a:gd name="T4" fmla="*/ 30 w 278"/>
                  <a:gd name="T5" fmla="*/ 58 h 58"/>
                  <a:gd name="T6" fmla="*/ 24 w 278"/>
                  <a:gd name="T7" fmla="*/ 58 h 58"/>
                  <a:gd name="T8" fmla="*/ 18 w 278"/>
                  <a:gd name="T9" fmla="*/ 56 h 58"/>
                  <a:gd name="T10" fmla="*/ 14 w 278"/>
                  <a:gd name="T11" fmla="*/ 54 h 58"/>
                  <a:gd name="T12" fmla="*/ 10 w 278"/>
                  <a:gd name="T13" fmla="*/ 50 h 58"/>
                  <a:gd name="T14" fmla="*/ 6 w 278"/>
                  <a:gd name="T15" fmla="*/ 46 h 58"/>
                  <a:gd name="T16" fmla="*/ 3 w 278"/>
                  <a:gd name="T17" fmla="*/ 41 h 58"/>
                  <a:gd name="T18" fmla="*/ 2 w 278"/>
                  <a:gd name="T19" fmla="*/ 35 h 58"/>
                  <a:gd name="T20" fmla="*/ 0 w 278"/>
                  <a:gd name="T21" fmla="*/ 29 h 58"/>
                  <a:gd name="T22" fmla="*/ 0 w 278"/>
                  <a:gd name="T23" fmla="*/ 29 h 58"/>
                  <a:gd name="T24" fmla="*/ 2 w 278"/>
                  <a:gd name="T25" fmla="*/ 23 h 58"/>
                  <a:gd name="T26" fmla="*/ 3 w 278"/>
                  <a:gd name="T27" fmla="*/ 18 h 58"/>
                  <a:gd name="T28" fmla="*/ 6 w 278"/>
                  <a:gd name="T29" fmla="*/ 13 h 58"/>
                  <a:gd name="T30" fmla="*/ 10 w 278"/>
                  <a:gd name="T31" fmla="*/ 9 h 58"/>
                  <a:gd name="T32" fmla="*/ 14 w 278"/>
                  <a:gd name="T33" fmla="*/ 5 h 58"/>
                  <a:gd name="T34" fmla="*/ 18 w 278"/>
                  <a:gd name="T35" fmla="*/ 2 h 58"/>
                  <a:gd name="T36" fmla="*/ 24 w 278"/>
                  <a:gd name="T37" fmla="*/ 1 h 58"/>
                  <a:gd name="T38" fmla="*/ 30 w 278"/>
                  <a:gd name="T39" fmla="*/ 0 h 58"/>
                  <a:gd name="T40" fmla="*/ 249 w 278"/>
                  <a:gd name="T41" fmla="*/ 0 h 58"/>
                  <a:gd name="T42" fmla="*/ 249 w 278"/>
                  <a:gd name="T43" fmla="*/ 0 h 58"/>
                  <a:gd name="T44" fmla="*/ 254 w 278"/>
                  <a:gd name="T45" fmla="*/ 1 h 58"/>
                  <a:gd name="T46" fmla="*/ 259 w 278"/>
                  <a:gd name="T47" fmla="*/ 2 h 58"/>
                  <a:gd name="T48" fmla="*/ 265 w 278"/>
                  <a:gd name="T49" fmla="*/ 5 h 58"/>
                  <a:gd name="T50" fmla="*/ 269 w 278"/>
                  <a:gd name="T51" fmla="*/ 9 h 58"/>
                  <a:gd name="T52" fmla="*/ 273 w 278"/>
                  <a:gd name="T53" fmla="*/ 13 h 58"/>
                  <a:gd name="T54" fmla="*/ 275 w 278"/>
                  <a:gd name="T55" fmla="*/ 18 h 58"/>
                  <a:gd name="T56" fmla="*/ 276 w 278"/>
                  <a:gd name="T57" fmla="*/ 23 h 58"/>
                  <a:gd name="T58" fmla="*/ 278 w 278"/>
                  <a:gd name="T59" fmla="*/ 29 h 58"/>
                  <a:gd name="T60" fmla="*/ 278 w 278"/>
                  <a:gd name="T61" fmla="*/ 29 h 58"/>
                  <a:gd name="T62" fmla="*/ 276 w 278"/>
                  <a:gd name="T63" fmla="*/ 35 h 58"/>
                  <a:gd name="T64" fmla="*/ 275 w 278"/>
                  <a:gd name="T65" fmla="*/ 41 h 58"/>
                  <a:gd name="T66" fmla="*/ 273 w 278"/>
                  <a:gd name="T67" fmla="*/ 46 h 58"/>
                  <a:gd name="T68" fmla="*/ 269 w 278"/>
                  <a:gd name="T69" fmla="*/ 50 h 58"/>
                  <a:gd name="T70" fmla="*/ 265 w 278"/>
                  <a:gd name="T71" fmla="*/ 54 h 58"/>
                  <a:gd name="T72" fmla="*/ 259 w 278"/>
                  <a:gd name="T73" fmla="*/ 56 h 58"/>
                  <a:gd name="T74" fmla="*/ 254 w 278"/>
                  <a:gd name="T75" fmla="*/ 58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8"/>
                    </a:lnTo>
                    <a:lnTo>
                      <a:pt x="18" y="56"/>
                    </a:lnTo>
                    <a:lnTo>
                      <a:pt x="14" y="54"/>
                    </a:lnTo>
                    <a:lnTo>
                      <a:pt x="10" y="50"/>
                    </a:lnTo>
                    <a:lnTo>
                      <a:pt x="6" y="46"/>
                    </a:lnTo>
                    <a:lnTo>
                      <a:pt x="3" y="41"/>
                    </a:lnTo>
                    <a:lnTo>
                      <a:pt x="2" y="35"/>
                    </a:lnTo>
                    <a:lnTo>
                      <a:pt x="0" y="29"/>
                    </a:lnTo>
                    <a:lnTo>
                      <a:pt x="0" y="29"/>
                    </a:lnTo>
                    <a:lnTo>
                      <a:pt x="2" y="23"/>
                    </a:lnTo>
                    <a:lnTo>
                      <a:pt x="3" y="18"/>
                    </a:lnTo>
                    <a:lnTo>
                      <a:pt x="6" y="13"/>
                    </a:lnTo>
                    <a:lnTo>
                      <a:pt x="10" y="9"/>
                    </a:lnTo>
                    <a:lnTo>
                      <a:pt x="14" y="5"/>
                    </a:lnTo>
                    <a:lnTo>
                      <a:pt x="18" y="2"/>
                    </a:lnTo>
                    <a:lnTo>
                      <a:pt x="24" y="1"/>
                    </a:lnTo>
                    <a:lnTo>
                      <a:pt x="30" y="0"/>
                    </a:lnTo>
                    <a:lnTo>
                      <a:pt x="249" y="0"/>
                    </a:lnTo>
                    <a:lnTo>
                      <a:pt x="249" y="0"/>
                    </a:lnTo>
                    <a:lnTo>
                      <a:pt x="254" y="1"/>
                    </a:lnTo>
                    <a:lnTo>
                      <a:pt x="259" y="2"/>
                    </a:lnTo>
                    <a:lnTo>
                      <a:pt x="265" y="5"/>
                    </a:lnTo>
                    <a:lnTo>
                      <a:pt x="269" y="9"/>
                    </a:lnTo>
                    <a:lnTo>
                      <a:pt x="273" y="13"/>
                    </a:lnTo>
                    <a:lnTo>
                      <a:pt x="275" y="18"/>
                    </a:lnTo>
                    <a:lnTo>
                      <a:pt x="276" y="23"/>
                    </a:lnTo>
                    <a:lnTo>
                      <a:pt x="278" y="29"/>
                    </a:lnTo>
                    <a:lnTo>
                      <a:pt x="278" y="29"/>
                    </a:lnTo>
                    <a:lnTo>
                      <a:pt x="276" y="35"/>
                    </a:lnTo>
                    <a:lnTo>
                      <a:pt x="275" y="41"/>
                    </a:lnTo>
                    <a:lnTo>
                      <a:pt x="273" y="46"/>
                    </a:lnTo>
                    <a:lnTo>
                      <a:pt x="269" y="50"/>
                    </a:lnTo>
                    <a:lnTo>
                      <a:pt x="265" y="54"/>
                    </a:lnTo>
                    <a:lnTo>
                      <a:pt x="259" y="56"/>
                    </a:lnTo>
                    <a:lnTo>
                      <a:pt x="254" y="58"/>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39">
                <a:extLst>
                  <a:ext uri="{FF2B5EF4-FFF2-40B4-BE49-F238E27FC236}">
                    <a16:creationId xmlns:a16="http://schemas.microsoft.com/office/drawing/2014/main" id="{3C9D9068-CAC9-43BF-8FF0-182E595D8C79}"/>
                  </a:ext>
                </a:extLst>
              </p:cNvPr>
              <p:cNvSpPr>
                <a:spLocks/>
              </p:cNvSpPr>
              <p:nvPr userDrawn="1"/>
            </p:nvSpPr>
            <p:spPr bwMode="auto">
              <a:xfrm>
                <a:off x="1467" y="1539"/>
                <a:ext cx="93" cy="19"/>
              </a:xfrm>
              <a:custGeom>
                <a:avLst/>
                <a:gdLst>
                  <a:gd name="T0" fmla="*/ 249 w 278"/>
                  <a:gd name="T1" fmla="*/ 58 h 58"/>
                  <a:gd name="T2" fmla="*/ 30 w 278"/>
                  <a:gd name="T3" fmla="*/ 58 h 58"/>
                  <a:gd name="T4" fmla="*/ 30 w 278"/>
                  <a:gd name="T5" fmla="*/ 58 h 58"/>
                  <a:gd name="T6" fmla="*/ 24 w 278"/>
                  <a:gd name="T7" fmla="*/ 57 h 58"/>
                  <a:gd name="T8" fmla="*/ 18 w 278"/>
                  <a:gd name="T9" fmla="*/ 55 h 58"/>
                  <a:gd name="T10" fmla="*/ 14 w 278"/>
                  <a:gd name="T11" fmla="*/ 53 h 58"/>
                  <a:gd name="T12" fmla="*/ 10 w 278"/>
                  <a:gd name="T13" fmla="*/ 49 h 58"/>
                  <a:gd name="T14" fmla="*/ 6 w 278"/>
                  <a:gd name="T15" fmla="*/ 45 h 58"/>
                  <a:gd name="T16" fmla="*/ 3 w 278"/>
                  <a:gd name="T17" fmla="*/ 39 h 58"/>
                  <a:gd name="T18" fmla="*/ 2 w 278"/>
                  <a:gd name="T19" fmla="*/ 34 h 58"/>
                  <a:gd name="T20" fmla="*/ 0 w 278"/>
                  <a:gd name="T21" fmla="*/ 29 h 58"/>
                  <a:gd name="T22" fmla="*/ 0 w 278"/>
                  <a:gd name="T23" fmla="*/ 29 h 58"/>
                  <a:gd name="T24" fmla="*/ 2 w 278"/>
                  <a:gd name="T25" fmla="*/ 22 h 58"/>
                  <a:gd name="T26" fmla="*/ 3 w 278"/>
                  <a:gd name="T27" fmla="*/ 17 h 58"/>
                  <a:gd name="T28" fmla="*/ 6 w 278"/>
                  <a:gd name="T29" fmla="*/ 13 h 58"/>
                  <a:gd name="T30" fmla="*/ 10 w 278"/>
                  <a:gd name="T31" fmla="*/ 8 h 58"/>
                  <a:gd name="T32" fmla="*/ 14 w 278"/>
                  <a:gd name="T33" fmla="*/ 5 h 58"/>
                  <a:gd name="T34" fmla="*/ 18 w 278"/>
                  <a:gd name="T35" fmla="*/ 2 h 58"/>
                  <a:gd name="T36" fmla="*/ 24 w 278"/>
                  <a:gd name="T37" fmla="*/ 0 h 58"/>
                  <a:gd name="T38" fmla="*/ 30 w 278"/>
                  <a:gd name="T39" fmla="*/ 0 h 58"/>
                  <a:gd name="T40" fmla="*/ 249 w 278"/>
                  <a:gd name="T41" fmla="*/ 0 h 58"/>
                  <a:gd name="T42" fmla="*/ 249 w 278"/>
                  <a:gd name="T43" fmla="*/ 0 h 58"/>
                  <a:gd name="T44" fmla="*/ 254 w 278"/>
                  <a:gd name="T45" fmla="*/ 0 h 58"/>
                  <a:gd name="T46" fmla="*/ 259 w 278"/>
                  <a:gd name="T47" fmla="*/ 2 h 58"/>
                  <a:gd name="T48" fmla="*/ 265 w 278"/>
                  <a:gd name="T49" fmla="*/ 5 h 58"/>
                  <a:gd name="T50" fmla="*/ 269 w 278"/>
                  <a:gd name="T51" fmla="*/ 8 h 58"/>
                  <a:gd name="T52" fmla="*/ 273 w 278"/>
                  <a:gd name="T53" fmla="*/ 13 h 58"/>
                  <a:gd name="T54" fmla="*/ 275 w 278"/>
                  <a:gd name="T55" fmla="*/ 17 h 58"/>
                  <a:gd name="T56" fmla="*/ 276 w 278"/>
                  <a:gd name="T57" fmla="*/ 22 h 58"/>
                  <a:gd name="T58" fmla="*/ 278 w 278"/>
                  <a:gd name="T59" fmla="*/ 29 h 58"/>
                  <a:gd name="T60" fmla="*/ 278 w 278"/>
                  <a:gd name="T61" fmla="*/ 29 h 58"/>
                  <a:gd name="T62" fmla="*/ 276 w 278"/>
                  <a:gd name="T63" fmla="*/ 34 h 58"/>
                  <a:gd name="T64" fmla="*/ 275 w 278"/>
                  <a:gd name="T65" fmla="*/ 39 h 58"/>
                  <a:gd name="T66" fmla="*/ 273 w 278"/>
                  <a:gd name="T67" fmla="*/ 45 h 58"/>
                  <a:gd name="T68" fmla="*/ 269 w 278"/>
                  <a:gd name="T69" fmla="*/ 49 h 58"/>
                  <a:gd name="T70" fmla="*/ 265 w 278"/>
                  <a:gd name="T71" fmla="*/ 53 h 58"/>
                  <a:gd name="T72" fmla="*/ 259 w 278"/>
                  <a:gd name="T73" fmla="*/ 55 h 58"/>
                  <a:gd name="T74" fmla="*/ 254 w 278"/>
                  <a:gd name="T75" fmla="*/ 57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7"/>
                    </a:lnTo>
                    <a:lnTo>
                      <a:pt x="18" y="55"/>
                    </a:lnTo>
                    <a:lnTo>
                      <a:pt x="14" y="53"/>
                    </a:lnTo>
                    <a:lnTo>
                      <a:pt x="10" y="49"/>
                    </a:lnTo>
                    <a:lnTo>
                      <a:pt x="6" y="45"/>
                    </a:lnTo>
                    <a:lnTo>
                      <a:pt x="3" y="39"/>
                    </a:lnTo>
                    <a:lnTo>
                      <a:pt x="2" y="34"/>
                    </a:lnTo>
                    <a:lnTo>
                      <a:pt x="0" y="29"/>
                    </a:lnTo>
                    <a:lnTo>
                      <a:pt x="0" y="29"/>
                    </a:lnTo>
                    <a:lnTo>
                      <a:pt x="2" y="22"/>
                    </a:lnTo>
                    <a:lnTo>
                      <a:pt x="3" y="17"/>
                    </a:lnTo>
                    <a:lnTo>
                      <a:pt x="6" y="13"/>
                    </a:lnTo>
                    <a:lnTo>
                      <a:pt x="10" y="8"/>
                    </a:lnTo>
                    <a:lnTo>
                      <a:pt x="14" y="5"/>
                    </a:lnTo>
                    <a:lnTo>
                      <a:pt x="18" y="2"/>
                    </a:lnTo>
                    <a:lnTo>
                      <a:pt x="24" y="0"/>
                    </a:lnTo>
                    <a:lnTo>
                      <a:pt x="30" y="0"/>
                    </a:lnTo>
                    <a:lnTo>
                      <a:pt x="249" y="0"/>
                    </a:lnTo>
                    <a:lnTo>
                      <a:pt x="249" y="0"/>
                    </a:lnTo>
                    <a:lnTo>
                      <a:pt x="254" y="0"/>
                    </a:lnTo>
                    <a:lnTo>
                      <a:pt x="259" y="2"/>
                    </a:lnTo>
                    <a:lnTo>
                      <a:pt x="265" y="5"/>
                    </a:lnTo>
                    <a:lnTo>
                      <a:pt x="269" y="8"/>
                    </a:lnTo>
                    <a:lnTo>
                      <a:pt x="273" y="13"/>
                    </a:lnTo>
                    <a:lnTo>
                      <a:pt x="275" y="17"/>
                    </a:lnTo>
                    <a:lnTo>
                      <a:pt x="276" y="22"/>
                    </a:lnTo>
                    <a:lnTo>
                      <a:pt x="278" y="29"/>
                    </a:lnTo>
                    <a:lnTo>
                      <a:pt x="278" y="29"/>
                    </a:lnTo>
                    <a:lnTo>
                      <a:pt x="276" y="34"/>
                    </a:lnTo>
                    <a:lnTo>
                      <a:pt x="275" y="39"/>
                    </a:lnTo>
                    <a:lnTo>
                      <a:pt x="273" y="45"/>
                    </a:lnTo>
                    <a:lnTo>
                      <a:pt x="269" y="49"/>
                    </a:lnTo>
                    <a:lnTo>
                      <a:pt x="265" y="53"/>
                    </a:lnTo>
                    <a:lnTo>
                      <a:pt x="259" y="55"/>
                    </a:lnTo>
                    <a:lnTo>
                      <a:pt x="254" y="57"/>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40">
                <a:extLst>
                  <a:ext uri="{FF2B5EF4-FFF2-40B4-BE49-F238E27FC236}">
                    <a16:creationId xmlns:a16="http://schemas.microsoft.com/office/drawing/2014/main" id="{85B6B4B5-C8F2-4434-BF48-75E7893187B2}"/>
                  </a:ext>
                </a:extLst>
              </p:cNvPr>
              <p:cNvSpPr>
                <a:spLocks/>
              </p:cNvSpPr>
              <p:nvPr userDrawn="1"/>
            </p:nvSpPr>
            <p:spPr bwMode="auto">
              <a:xfrm>
                <a:off x="1467" y="1503"/>
                <a:ext cx="93" cy="19"/>
              </a:xfrm>
              <a:custGeom>
                <a:avLst/>
                <a:gdLst>
                  <a:gd name="T0" fmla="*/ 249 w 278"/>
                  <a:gd name="T1" fmla="*/ 58 h 58"/>
                  <a:gd name="T2" fmla="*/ 30 w 278"/>
                  <a:gd name="T3" fmla="*/ 58 h 58"/>
                  <a:gd name="T4" fmla="*/ 30 w 278"/>
                  <a:gd name="T5" fmla="*/ 58 h 58"/>
                  <a:gd name="T6" fmla="*/ 24 w 278"/>
                  <a:gd name="T7" fmla="*/ 58 h 58"/>
                  <a:gd name="T8" fmla="*/ 18 w 278"/>
                  <a:gd name="T9" fmla="*/ 56 h 58"/>
                  <a:gd name="T10" fmla="*/ 14 w 278"/>
                  <a:gd name="T11" fmla="*/ 54 h 58"/>
                  <a:gd name="T12" fmla="*/ 10 w 278"/>
                  <a:gd name="T13" fmla="*/ 50 h 58"/>
                  <a:gd name="T14" fmla="*/ 6 w 278"/>
                  <a:gd name="T15" fmla="*/ 46 h 58"/>
                  <a:gd name="T16" fmla="*/ 3 w 278"/>
                  <a:gd name="T17" fmla="*/ 41 h 58"/>
                  <a:gd name="T18" fmla="*/ 2 w 278"/>
                  <a:gd name="T19" fmla="*/ 35 h 58"/>
                  <a:gd name="T20" fmla="*/ 0 w 278"/>
                  <a:gd name="T21" fmla="*/ 29 h 58"/>
                  <a:gd name="T22" fmla="*/ 0 w 278"/>
                  <a:gd name="T23" fmla="*/ 29 h 58"/>
                  <a:gd name="T24" fmla="*/ 2 w 278"/>
                  <a:gd name="T25" fmla="*/ 23 h 58"/>
                  <a:gd name="T26" fmla="*/ 3 w 278"/>
                  <a:gd name="T27" fmla="*/ 18 h 58"/>
                  <a:gd name="T28" fmla="*/ 6 w 278"/>
                  <a:gd name="T29" fmla="*/ 13 h 58"/>
                  <a:gd name="T30" fmla="*/ 10 w 278"/>
                  <a:gd name="T31" fmla="*/ 9 h 58"/>
                  <a:gd name="T32" fmla="*/ 14 w 278"/>
                  <a:gd name="T33" fmla="*/ 5 h 58"/>
                  <a:gd name="T34" fmla="*/ 18 w 278"/>
                  <a:gd name="T35" fmla="*/ 2 h 58"/>
                  <a:gd name="T36" fmla="*/ 24 w 278"/>
                  <a:gd name="T37" fmla="*/ 1 h 58"/>
                  <a:gd name="T38" fmla="*/ 30 w 278"/>
                  <a:gd name="T39" fmla="*/ 0 h 58"/>
                  <a:gd name="T40" fmla="*/ 249 w 278"/>
                  <a:gd name="T41" fmla="*/ 0 h 58"/>
                  <a:gd name="T42" fmla="*/ 249 w 278"/>
                  <a:gd name="T43" fmla="*/ 0 h 58"/>
                  <a:gd name="T44" fmla="*/ 254 w 278"/>
                  <a:gd name="T45" fmla="*/ 1 h 58"/>
                  <a:gd name="T46" fmla="*/ 259 w 278"/>
                  <a:gd name="T47" fmla="*/ 2 h 58"/>
                  <a:gd name="T48" fmla="*/ 265 w 278"/>
                  <a:gd name="T49" fmla="*/ 5 h 58"/>
                  <a:gd name="T50" fmla="*/ 269 w 278"/>
                  <a:gd name="T51" fmla="*/ 9 h 58"/>
                  <a:gd name="T52" fmla="*/ 273 w 278"/>
                  <a:gd name="T53" fmla="*/ 13 h 58"/>
                  <a:gd name="T54" fmla="*/ 275 w 278"/>
                  <a:gd name="T55" fmla="*/ 18 h 58"/>
                  <a:gd name="T56" fmla="*/ 276 w 278"/>
                  <a:gd name="T57" fmla="*/ 23 h 58"/>
                  <a:gd name="T58" fmla="*/ 278 w 278"/>
                  <a:gd name="T59" fmla="*/ 29 h 58"/>
                  <a:gd name="T60" fmla="*/ 278 w 278"/>
                  <a:gd name="T61" fmla="*/ 29 h 58"/>
                  <a:gd name="T62" fmla="*/ 276 w 278"/>
                  <a:gd name="T63" fmla="*/ 35 h 58"/>
                  <a:gd name="T64" fmla="*/ 275 w 278"/>
                  <a:gd name="T65" fmla="*/ 41 h 58"/>
                  <a:gd name="T66" fmla="*/ 273 w 278"/>
                  <a:gd name="T67" fmla="*/ 46 h 58"/>
                  <a:gd name="T68" fmla="*/ 269 w 278"/>
                  <a:gd name="T69" fmla="*/ 50 h 58"/>
                  <a:gd name="T70" fmla="*/ 265 w 278"/>
                  <a:gd name="T71" fmla="*/ 54 h 58"/>
                  <a:gd name="T72" fmla="*/ 259 w 278"/>
                  <a:gd name="T73" fmla="*/ 56 h 58"/>
                  <a:gd name="T74" fmla="*/ 254 w 278"/>
                  <a:gd name="T75" fmla="*/ 58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8"/>
                    </a:lnTo>
                    <a:lnTo>
                      <a:pt x="18" y="56"/>
                    </a:lnTo>
                    <a:lnTo>
                      <a:pt x="14" y="54"/>
                    </a:lnTo>
                    <a:lnTo>
                      <a:pt x="10" y="50"/>
                    </a:lnTo>
                    <a:lnTo>
                      <a:pt x="6" y="46"/>
                    </a:lnTo>
                    <a:lnTo>
                      <a:pt x="3" y="41"/>
                    </a:lnTo>
                    <a:lnTo>
                      <a:pt x="2" y="35"/>
                    </a:lnTo>
                    <a:lnTo>
                      <a:pt x="0" y="29"/>
                    </a:lnTo>
                    <a:lnTo>
                      <a:pt x="0" y="29"/>
                    </a:lnTo>
                    <a:lnTo>
                      <a:pt x="2" y="23"/>
                    </a:lnTo>
                    <a:lnTo>
                      <a:pt x="3" y="18"/>
                    </a:lnTo>
                    <a:lnTo>
                      <a:pt x="6" y="13"/>
                    </a:lnTo>
                    <a:lnTo>
                      <a:pt x="10" y="9"/>
                    </a:lnTo>
                    <a:lnTo>
                      <a:pt x="14" y="5"/>
                    </a:lnTo>
                    <a:lnTo>
                      <a:pt x="18" y="2"/>
                    </a:lnTo>
                    <a:lnTo>
                      <a:pt x="24" y="1"/>
                    </a:lnTo>
                    <a:lnTo>
                      <a:pt x="30" y="0"/>
                    </a:lnTo>
                    <a:lnTo>
                      <a:pt x="249" y="0"/>
                    </a:lnTo>
                    <a:lnTo>
                      <a:pt x="249" y="0"/>
                    </a:lnTo>
                    <a:lnTo>
                      <a:pt x="254" y="1"/>
                    </a:lnTo>
                    <a:lnTo>
                      <a:pt x="259" y="2"/>
                    </a:lnTo>
                    <a:lnTo>
                      <a:pt x="265" y="5"/>
                    </a:lnTo>
                    <a:lnTo>
                      <a:pt x="269" y="9"/>
                    </a:lnTo>
                    <a:lnTo>
                      <a:pt x="273" y="13"/>
                    </a:lnTo>
                    <a:lnTo>
                      <a:pt x="275" y="18"/>
                    </a:lnTo>
                    <a:lnTo>
                      <a:pt x="276" y="23"/>
                    </a:lnTo>
                    <a:lnTo>
                      <a:pt x="278" y="29"/>
                    </a:lnTo>
                    <a:lnTo>
                      <a:pt x="278" y="29"/>
                    </a:lnTo>
                    <a:lnTo>
                      <a:pt x="276" y="35"/>
                    </a:lnTo>
                    <a:lnTo>
                      <a:pt x="275" y="41"/>
                    </a:lnTo>
                    <a:lnTo>
                      <a:pt x="273" y="46"/>
                    </a:lnTo>
                    <a:lnTo>
                      <a:pt x="269" y="50"/>
                    </a:lnTo>
                    <a:lnTo>
                      <a:pt x="265" y="54"/>
                    </a:lnTo>
                    <a:lnTo>
                      <a:pt x="259" y="56"/>
                    </a:lnTo>
                    <a:lnTo>
                      <a:pt x="254" y="58"/>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41">
                <a:extLst>
                  <a:ext uri="{FF2B5EF4-FFF2-40B4-BE49-F238E27FC236}">
                    <a16:creationId xmlns:a16="http://schemas.microsoft.com/office/drawing/2014/main" id="{ED2AF829-1ED8-48FF-ACCA-EB807C501D02}"/>
                  </a:ext>
                </a:extLst>
              </p:cNvPr>
              <p:cNvSpPr>
                <a:spLocks/>
              </p:cNvSpPr>
              <p:nvPr userDrawn="1"/>
            </p:nvSpPr>
            <p:spPr bwMode="auto">
              <a:xfrm>
                <a:off x="1467" y="1467"/>
                <a:ext cx="93" cy="19"/>
              </a:xfrm>
              <a:custGeom>
                <a:avLst/>
                <a:gdLst>
                  <a:gd name="T0" fmla="*/ 249 w 278"/>
                  <a:gd name="T1" fmla="*/ 58 h 58"/>
                  <a:gd name="T2" fmla="*/ 30 w 278"/>
                  <a:gd name="T3" fmla="*/ 58 h 58"/>
                  <a:gd name="T4" fmla="*/ 30 w 278"/>
                  <a:gd name="T5" fmla="*/ 58 h 58"/>
                  <a:gd name="T6" fmla="*/ 24 w 278"/>
                  <a:gd name="T7" fmla="*/ 58 h 58"/>
                  <a:gd name="T8" fmla="*/ 18 w 278"/>
                  <a:gd name="T9" fmla="*/ 55 h 58"/>
                  <a:gd name="T10" fmla="*/ 14 w 278"/>
                  <a:gd name="T11" fmla="*/ 53 h 58"/>
                  <a:gd name="T12" fmla="*/ 10 w 278"/>
                  <a:gd name="T13" fmla="*/ 50 h 58"/>
                  <a:gd name="T14" fmla="*/ 6 w 278"/>
                  <a:gd name="T15" fmla="*/ 45 h 58"/>
                  <a:gd name="T16" fmla="*/ 3 w 278"/>
                  <a:gd name="T17" fmla="*/ 41 h 58"/>
                  <a:gd name="T18" fmla="*/ 2 w 278"/>
                  <a:gd name="T19" fmla="*/ 34 h 58"/>
                  <a:gd name="T20" fmla="*/ 0 w 278"/>
                  <a:gd name="T21" fmla="*/ 29 h 58"/>
                  <a:gd name="T22" fmla="*/ 0 w 278"/>
                  <a:gd name="T23" fmla="*/ 29 h 58"/>
                  <a:gd name="T24" fmla="*/ 2 w 278"/>
                  <a:gd name="T25" fmla="*/ 23 h 58"/>
                  <a:gd name="T26" fmla="*/ 3 w 278"/>
                  <a:gd name="T27" fmla="*/ 17 h 58"/>
                  <a:gd name="T28" fmla="*/ 6 w 278"/>
                  <a:gd name="T29" fmla="*/ 13 h 58"/>
                  <a:gd name="T30" fmla="*/ 10 w 278"/>
                  <a:gd name="T31" fmla="*/ 8 h 58"/>
                  <a:gd name="T32" fmla="*/ 14 w 278"/>
                  <a:gd name="T33" fmla="*/ 5 h 58"/>
                  <a:gd name="T34" fmla="*/ 18 w 278"/>
                  <a:gd name="T35" fmla="*/ 2 h 58"/>
                  <a:gd name="T36" fmla="*/ 24 w 278"/>
                  <a:gd name="T37" fmla="*/ 0 h 58"/>
                  <a:gd name="T38" fmla="*/ 30 w 278"/>
                  <a:gd name="T39" fmla="*/ 0 h 58"/>
                  <a:gd name="T40" fmla="*/ 249 w 278"/>
                  <a:gd name="T41" fmla="*/ 0 h 58"/>
                  <a:gd name="T42" fmla="*/ 249 w 278"/>
                  <a:gd name="T43" fmla="*/ 0 h 58"/>
                  <a:gd name="T44" fmla="*/ 254 w 278"/>
                  <a:gd name="T45" fmla="*/ 0 h 58"/>
                  <a:gd name="T46" fmla="*/ 259 w 278"/>
                  <a:gd name="T47" fmla="*/ 2 h 58"/>
                  <a:gd name="T48" fmla="*/ 265 w 278"/>
                  <a:gd name="T49" fmla="*/ 5 h 58"/>
                  <a:gd name="T50" fmla="*/ 269 w 278"/>
                  <a:gd name="T51" fmla="*/ 8 h 58"/>
                  <a:gd name="T52" fmla="*/ 273 w 278"/>
                  <a:gd name="T53" fmla="*/ 13 h 58"/>
                  <a:gd name="T54" fmla="*/ 275 w 278"/>
                  <a:gd name="T55" fmla="*/ 17 h 58"/>
                  <a:gd name="T56" fmla="*/ 276 w 278"/>
                  <a:gd name="T57" fmla="*/ 23 h 58"/>
                  <a:gd name="T58" fmla="*/ 278 w 278"/>
                  <a:gd name="T59" fmla="*/ 29 h 58"/>
                  <a:gd name="T60" fmla="*/ 278 w 278"/>
                  <a:gd name="T61" fmla="*/ 29 h 58"/>
                  <a:gd name="T62" fmla="*/ 276 w 278"/>
                  <a:gd name="T63" fmla="*/ 34 h 58"/>
                  <a:gd name="T64" fmla="*/ 275 w 278"/>
                  <a:gd name="T65" fmla="*/ 41 h 58"/>
                  <a:gd name="T66" fmla="*/ 273 w 278"/>
                  <a:gd name="T67" fmla="*/ 45 h 58"/>
                  <a:gd name="T68" fmla="*/ 269 w 278"/>
                  <a:gd name="T69" fmla="*/ 50 h 58"/>
                  <a:gd name="T70" fmla="*/ 265 w 278"/>
                  <a:gd name="T71" fmla="*/ 53 h 58"/>
                  <a:gd name="T72" fmla="*/ 259 w 278"/>
                  <a:gd name="T73" fmla="*/ 55 h 58"/>
                  <a:gd name="T74" fmla="*/ 254 w 278"/>
                  <a:gd name="T75" fmla="*/ 58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8"/>
                    </a:lnTo>
                    <a:lnTo>
                      <a:pt x="18" y="55"/>
                    </a:lnTo>
                    <a:lnTo>
                      <a:pt x="14" y="53"/>
                    </a:lnTo>
                    <a:lnTo>
                      <a:pt x="10" y="50"/>
                    </a:lnTo>
                    <a:lnTo>
                      <a:pt x="6" y="45"/>
                    </a:lnTo>
                    <a:lnTo>
                      <a:pt x="3" y="41"/>
                    </a:lnTo>
                    <a:lnTo>
                      <a:pt x="2" y="34"/>
                    </a:lnTo>
                    <a:lnTo>
                      <a:pt x="0" y="29"/>
                    </a:lnTo>
                    <a:lnTo>
                      <a:pt x="0" y="29"/>
                    </a:lnTo>
                    <a:lnTo>
                      <a:pt x="2" y="23"/>
                    </a:lnTo>
                    <a:lnTo>
                      <a:pt x="3" y="17"/>
                    </a:lnTo>
                    <a:lnTo>
                      <a:pt x="6" y="13"/>
                    </a:lnTo>
                    <a:lnTo>
                      <a:pt x="10" y="8"/>
                    </a:lnTo>
                    <a:lnTo>
                      <a:pt x="14" y="5"/>
                    </a:lnTo>
                    <a:lnTo>
                      <a:pt x="18" y="2"/>
                    </a:lnTo>
                    <a:lnTo>
                      <a:pt x="24" y="0"/>
                    </a:lnTo>
                    <a:lnTo>
                      <a:pt x="30" y="0"/>
                    </a:lnTo>
                    <a:lnTo>
                      <a:pt x="249" y="0"/>
                    </a:lnTo>
                    <a:lnTo>
                      <a:pt x="249" y="0"/>
                    </a:lnTo>
                    <a:lnTo>
                      <a:pt x="254" y="0"/>
                    </a:lnTo>
                    <a:lnTo>
                      <a:pt x="259" y="2"/>
                    </a:lnTo>
                    <a:lnTo>
                      <a:pt x="265" y="5"/>
                    </a:lnTo>
                    <a:lnTo>
                      <a:pt x="269" y="8"/>
                    </a:lnTo>
                    <a:lnTo>
                      <a:pt x="273" y="13"/>
                    </a:lnTo>
                    <a:lnTo>
                      <a:pt x="275" y="17"/>
                    </a:lnTo>
                    <a:lnTo>
                      <a:pt x="276" y="23"/>
                    </a:lnTo>
                    <a:lnTo>
                      <a:pt x="278" y="29"/>
                    </a:lnTo>
                    <a:lnTo>
                      <a:pt x="278" y="29"/>
                    </a:lnTo>
                    <a:lnTo>
                      <a:pt x="276" y="34"/>
                    </a:lnTo>
                    <a:lnTo>
                      <a:pt x="275" y="41"/>
                    </a:lnTo>
                    <a:lnTo>
                      <a:pt x="273" y="45"/>
                    </a:lnTo>
                    <a:lnTo>
                      <a:pt x="269" y="50"/>
                    </a:lnTo>
                    <a:lnTo>
                      <a:pt x="265" y="53"/>
                    </a:lnTo>
                    <a:lnTo>
                      <a:pt x="259" y="55"/>
                    </a:lnTo>
                    <a:lnTo>
                      <a:pt x="254" y="58"/>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42">
                <a:extLst>
                  <a:ext uri="{FF2B5EF4-FFF2-40B4-BE49-F238E27FC236}">
                    <a16:creationId xmlns:a16="http://schemas.microsoft.com/office/drawing/2014/main" id="{A09155B3-3173-4A5D-ADC4-5A75BCBAC972}"/>
                  </a:ext>
                </a:extLst>
              </p:cNvPr>
              <p:cNvSpPr>
                <a:spLocks/>
              </p:cNvSpPr>
              <p:nvPr userDrawn="1"/>
            </p:nvSpPr>
            <p:spPr bwMode="auto">
              <a:xfrm>
                <a:off x="1467" y="1431"/>
                <a:ext cx="93" cy="20"/>
              </a:xfrm>
              <a:custGeom>
                <a:avLst/>
                <a:gdLst>
                  <a:gd name="T0" fmla="*/ 249 w 278"/>
                  <a:gd name="T1" fmla="*/ 58 h 58"/>
                  <a:gd name="T2" fmla="*/ 30 w 278"/>
                  <a:gd name="T3" fmla="*/ 58 h 58"/>
                  <a:gd name="T4" fmla="*/ 30 w 278"/>
                  <a:gd name="T5" fmla="*/ 58 h 58"/>
                  <a:gd name="T6" fmla="*/ 24 w 278"/>
                  <a:gd name="T7" fmla="*/ 57 h 58"/>
                  <a:gd name="T8" fmla="*/ 18 w 278"/>
                  <a:gd name="T9" fmla="*/ 55 h 58"/>
                  <a:gd name="T10" fmla="*/ 14 w 278"/>
                  <a:gd name="T11" fmla="*/ 53 h 58"/>
                  <a:gd name="T12" fmla="*/ 10 w 278"/>
                  <a:gd name="T13" fmla="*/ 49 h 58"/>
                  <a:gd name="T14" fmla="*/ 6 w 278"/>
                  <a:gd name="T15" fmla="*/ 45 h 58"/>
                  <a:gd name="T16" fmla="*/ 3 w 278"/>
                  <a:gd name="T17" fmla="*/ 39 h 58"/>
                  <a:gd name="T18" fmla="*/ 2 w 278"/>
                  <a:gd name="T19" fmla="*/ 34 h 58"/>
                  <a:gd name="T20" fmla="*/ 0 w 278"/>
                  <a:gd name="T21" fmla="*/ 29 h 58"/>
                  <a:gd name="T22" fmla="*/ 0 w 278"/>
                  <a:gd name="T23" fmla="*/ 29 h 58"/>
                  <a:gd name="T24" fmla="*/ 2 w 278"/>
                  <a:gd name="T25" fmla="*/ 22 h 58"/>
                  <a:gd name="T26" fmla="*/ 3 w 278"/>
                  <a:gd name="T27" fmla="*/ 17 h 58"/>
                  <a:gd name="T28" fmla="*/ 6 w 278"/>
                  <a:gd name="T29" fmla="*/ 12 h 58"/>
                  <a:gd name="T30" fmla="*/ 10 w 278"/>
                  <a:gd name="T31" fmla="*/ 8 h 58"/>
                  <a:gd name="T32" fmla="*/ 14 w 278"/>
                  <a:gd name="T33" fmla="*/ 4 h 58"/>
                  <a:gd name="T34" fmla="*/ 18 w 278"/>
                  <a:gd name="T35" fmla="*/ 1 h 58"/>
                  <a:gd name="T36" fmla="*/ 24 w 278"/>
                  <a:gd name="T37" fmla="*/ 0 h 58"/>
                  <a:gd name="T38" fmla="*/ 30 w 278"/>
                  <a:gd name="T39" fmla="*/ 0 h 58"/>
                  <a:gd name="T40" fmla="*/ 249 w 278"/>
                  <a:gd name="T41" fmla="*/ 0 h 58"/>
                  <a:gd name="T42" fmla="*/ 249 w 278"/>
                  <a:gd name="T43" fmla="*/ 0 h 58"/>
                  <a:gd name="T44" fmla="*/ 254 w 278"/>
                  <a:gd name="T45" fmla="*/ 0 h 58"/>
                  <a:gd name="T46" fmla="*/ 259 w 278"/>
                  <a:gd name="T47" fmla="*/ 1 h 58"/>
                  <a:gd name="T48" fmla="*/ 265 w 278"/>
                  <a:gd name="T49" fmla="*/ 4 h 58"/>
                  <a:gd name="T50" fmla="*/ 269 w 278"/>
                  <a:gd name="T51" fmla="*/ 8 h 58"/>
                  <a:gd name="T52" fmla="*/ 273 w 278"/>
                  <a:gd name="T53" fmla="*/ 12 h 58"/>
                  <a:gd name="T54" fmla="*/ 275 w 278"/>
                  <a:gd name="T55" fmla="*/ 17 h 58"/>
                  <a:gd name="T56" fmla="*/ 276 w 278"/>
                  <a:gd name="T57" fmla="*/ 22 h 58"/>
                  <a:gd name="T58" fmla="*/ 278 w 278"/>
                  <a:gd name="T59" fmla="*/ 29 h 58"/>
                  <a:gd name="T60" fmla="*/ 278 w 278"/>
                  <a:gd name="T61" fmla="*/ 29 h 58"/>
                  <a:gd name="T62" fmla="*/ 276 w 278"/>
                  <a:gd name="T63" fmla="*/ 34 h 58"/>
                  <a:gd name="T64" fmla="*/ 275 w 278"/>
                  <a:gd name="T65" fmla="*/ 39 h 58"/>
                  <a:gd name="T66" fmla="*/ 273 w 278"/>
                  <a:gd name="T67" fmla="*/ 45 h 58"/>
                  <a:gd name="T68" fmla="*/ 269 w 278"/>
                  <a:gd name="T69" fmla="*/ 49 h 58"/>
                  <a:gd name="T70" fmla="*/ 265 w 278"/>
                  <a:gd name="T71" fmla="*/ 53 h 58"/>
                  <a:gd name="T72" fmla="*/ 259 w 278"/>
                  <a:gd name="T73" fmla="*/ 55 h 58"/>
                  <a:gd name="T74" fmla="*/ 254 w 278"/>
                  <a:gd name="T75" fmla="*/ 57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7"/>
                    </a:lnTo>
                    <a:lnTo>
                      <a:pt x="18" y="55"/>
                    </a:lnTo>
                    <a:lnTo>
                      <a:pt x="14" y="53"/>
                    </a:lnTo>
                    <a:lnTo>
                      <a:pt x="10" y="49"/>
                    </a:lnTo>
                    <a:lnTo>
                      <a:pt x="6" y="45"/>
                    </a:lnTo>
                    <a:lnTo>
                      <a:pt x="3" y="39"/>
                    </a:lnTo>
                    <a:lnTo>
                      <a:pt x="2" y="34"/>
                    </a:lnTo>
                    <a:lnTo>
                      <a:pt x="0" y="29"/>
                    </a:lnTo>
                    <a:lnTo>
                      <a:pt x="0" y="29"/>
                    </a:lnTo>
                    <a:lnTo>
                      <a:pt x="2" y="22"/>
                    </a:lnTo>
                    <a:lnTo>
                      <a:pt x="3" y="17"/>
                    </a:lnTo>
                    <a:lnTo>
                      <a:pt x="6" y="12"/>
                    </a:lnTo>
                    <a:lnTo>
                      <a:pt x="10" y="8"/>
                    </a:lnTo>
                    <a:lnTo>
                      <a:pt x="14" y="4"/>
                    </a:lnTo>
                    <a:lnTo>
                      <a:pt x="18" y="1"/>
                    </a:lnTo>
                    <a:lnTo>
                      <a:pt x="24" y="0"/>
                    </a:lnTo>
                    <a:lnTo>
                      <a:pt x="30" y="0"/>
                    </a:lnTo>
                    <a:lnTo>
                      <a:pt x="249" y="0"/>
                    </a:lnTo>
                    <a:lnTo>
                      <a:pt x="249" y="0"/>
                    </a:lnTo>
                    <a:lnTo>
                      <a:pt x="254" y="0"/>
                    </a:lnTo>
                    <a:lnTo>
                      <a:pt x="259" y="1"/>
                    </a:lnTo>
                    <a:lnTo>
                      <a:pt x="265" y="4"/>
                    </a:lnTo>
                    <a:lnTo>
                      <a:pt x="269" y="8"/>
                    </a:lnTo>
                    <a:lnTo>
                      <a:pt x="273" y="12"/>
                    </a:lnTo>
                    <a:lnTo>
                      <a:pt x="275" y="17"/>
                    </a:lnTo>
                    <a:lnTo>
                      <a:pt x="276" y="22"/>
                    </a:lnTo>
                    <a:lnTo>
                      <a:pt x="278" y="29"/>
                    </a:lnTo>
                    <a:lnTo>
                      <a:pt x="278" y="29"/>
                    </a:lnTo>
                    <a:lnTo>
                      <a:pt x="276" y="34"/>
                    </a:lnTo>
                    <a:lnTo>
                      <a:pt x="275" y="39"/>
                    </a:lnTo>
                    <a:lnTo>
                      <a:pt x="273" y="45"/>
                    </a:lnTo>
                    <a:lnTo>
                      <a:pt x="269" y="49"/>
                    </a:lnTo>
                    <a:lnTo>
                      <a:pt x="265" y="53"/>
                    </a:lnTo>
                    <a:lnTo>
                      <a:pt x="259" y="55"/>
                    </a:lnTo>
                    <a:lnTo>
                      <a:pt x="254" y="57"/>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43">
                <a:extLst>
                  <a:ext uri="{FF2B5EF4-FFF2-40B4-BE49-F238E27FC236}">
                    <a16:creationId xmlns:a16="http://schemas.microsoft.com/office/drawing/2014/main" id="{CE0CEF32-8C3A-4155-80EC-7676AB29A2DA}"/>
                  </a:ext>
                </a:extLst>
              </p:cNvPr>
              <p:cNvSpPr>
                <a:spLocks/>
              </p:cNvSpPr>
              <p:nvPr userDrawn="1"/>
            </p:nvSpPr>
            <p:spPr bwMode="auto">
              <a:xfrm>
                <a:off x="1467" y="1395"/>
                <a:ext cx="93" cy="20"/>
              </a:xfrm>
              <a:custGeom>
                <a:avLst/>
                <a:gdLst>
                  <a:gd name="T0" fmla="*/ 249 w 278"/>
                  <a:gd name="T1" fmla="*/ 58 h 58"/>
                  <a:gd name="T2" fmla="*/ 30 w 278"/>
                  <a:gd name="T3" fmla="*/ 58 h 58"/>
                  <a:gd name="T4" fmla="*/ 30 w 278"/>
                  <a:gd name="T5" fmla="*/ 58 h 58"/>
                  <a:gd name="T6" fmla="*/ 24 w 278"/>
                  <a:gd name="T7" fmla="*/ 58 h 58"/>
                  <a:gd name="T8" fmla="*/ 18 w 278"/>
                  <a:gd name="T9" fmla="*/ 55 h 58"/>
                  <a:gd name="T10" fmla="*/ 14 w 278"/>
                  <a:gd name="T11" fmla="*/ 52 h 58"/>
                  <a:gd name="T12" fmla="*/ 10 w 278"/>
                  <a:gd name="T13" fmla="*/ 50 h 58"/>
                  <a:gd name="T14" fmla="*/ 6 w 278"/>
                  <a:gd name="T15" fmla="*/ 44 h 58"/>
                  <a:gd name="T16" fmla="*/ 3 w 278"/>
                  <a:gd name="T17" fmla="*/ 41 h 58"/>
                  <a:gd name="T18" fmla="*/ 2 w 278"/>
                  <a:gd name="T19" fmla="*/ 35 h 58"/>
                  <a:gd name="T20" fmla="*/ 0 w 278"/>
                  <a:gd name="T21" fmla="*/ 29 h 58"/>
                  <a:gd name="T22" fmla="*/ 0 w 278"/>
                  <a:gd name="T23" fmla="*/ 29 h 58"/>
                  <a:gd name="T24" fmla="*/ 2 w 278"/>
                  <a:gd name="T25" fmla="*/ 23 h 58"/>
                  <a:gd name="T26" fmla="*/ 3 w 278"/>
                  <a:gd name="T27" fmla="*/ 18 h 58"/>
                  <a:gd name="T28" fmla="*/ 6 w 278"/>
                  <a:gd name="T29" fmla="*/ 13 h 58"/>
                  <a:gd name="T30" fmla="*/ 10 w 278"/>
                  <a:gd name="T31" fmla="*/ 9 h 58"/>
                  <a:gd name="T32" fmla="*/ 14 w 278"/>
                  <a:gd name="T33" fmla="*/ 5 h 58"/>
                  <a:gd name="T34" fmla="*/ 18 w 278"/>
                  <a:gd name="T35" fmla="*/ 2 h 58"/>
                  <a:gd name="T36" fmla="*/ 24 w 278"/>
                  <a:gd name="T37" fmla="*/ 1 h 58"/>
                  <a:gd name="T38" fmla="*/ 30 w 278"/>
                  <a:gd name="T39" fmla="*/ 0 h 58"/>
                  <a:gd name="T40" fmla="*/ 249 w 278"/>
                  <a:gd name="T41" fmla="*/ 0 h 58"/>
                  <a:gd name="T42" fmla="*/ 249 w 278"/>
                  <a:gd name="T43" fmla="*/ 0 h 58"/>
                  <a:gd name="T44" fmla="*/ 254 w 278"/>
                  <a:gd name="T45" fmla="*/ 1 h 58"/>
                  <a:gd name="T46" fmla="*/ 259 w 278"/>
                  <a:gd name="T47" fmla="*/ 2 h 58"/>
                  <a:gd name="T48" fmla="*/ 265 w 278"/>
                  <a:gd name="T49" fmla="*/ 5 h 58"/>
                  <a:gd name="T50" fmla="*/ 269 w 278"/>
                  <a:gd name="T51" fmla="*/ 9 h 58"/>
                  <a:gd name="T52" fmla="*/ 273 w 278"/>
                  <a:gd name="T53" fmla="*/ 13 h 58"/>
                  <a:gd name="T54" fmla="*/ 275 w 278"/>
                  <a:gd name="T55" fmla="*/ 18 h 58"/>
                  <a:gd name="T56" fmla="*/ 276 w 278"/>
                  <a:gd name="T57" fmla="*/ 23 h 58"/>
                  <a:gd name="T58" fmla="*/ 278 w 278"/>
                  <a:gd name="T59" fmla="*/ 29 h 58"/>
                  <a:gd name="T60" fmla="*/ 278 w 278"/>
                  <a:gd name="T61" fmla="*/ 29 h 58"/>
                  <a:gd name="T62" fmla="*/ 276 w 278"/>
                  <a:gd name="T63" fmla="*/ 35 h 58"/>
                  <a:gd name="T64" fmla="*/ 275 w 278"/>
                  <a:gd name="T65" fmla="*/ 41 h 58"/>
                  <a:gd name="T66" fmla="*/ 273 w 278"/>
                  <a:gd name="T67" fmla="*/ 44 h 58"/>
                  <a:gd name="T68" fmla="*/ 269 w 278"/>
                  <a:gd name="T69" fmla="*/ 50 h 58"/>
                  <a:gd name="T70" fmla="*/ 265 w 278"/>
                  <a:gd name="T71" fmla="*/ 52 h 58"/>
                  <a:gd name="T72" fmla="*/ 259 w 278"/>
                  <a:gd name="T73" fmla="*/ 55 h 58"/>
                  <a:gd name="T74" fmla="*/ 254 w 278"/>
                  <a:gd name="T75" fmla="*/ 58 h 58"/>
                  <a:gd name="T76" fmla="*/ 249 w 278"/>
                  <a:gd name="T77" fmla="*/ 58 h 58"/>
                  <a:gd name="T78" fmla="*/ 249 w 27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8" h="58">
                    <a:moveTo>
                      <a:pt x="249" y="58"/>
                    </a:moveTo>
                    <a:lnTo>
                      <a:pt x="30" y="58"/>
                    </a:lnTo>
                    <a:lnTo>
                      <a:pt x="30" y="58"/>
                    </a:lnTo>
                    <a:lnTo>
                      <a:pt x="24" y="58"/>
                    </a:lnTo>
                    <a:lnTo>
                      <a:pt x="18" y="55"/>
                    </a:lnTo>
                    <a:lnTo>
                      <a:pt x="14" y="52"/>
                    </a:lnTo>
                    <a:lnTo>
                      <a:pt x="10" y="50"/>
                    </a:lnTo>
                    <a:lnTo>
                      <a:pt x="6" y="44"/>
                    </a:lnTo>
                    <a:lnTo>
                      <a:pt x="3" y="41"/>
                    </a:lnTo>
                    <a:lnTo>
                      <a:pt x="2" y="35"/>
                    </a:lnTo>
                    <a:lnTo>
                      <a:pt x="0" y="29"/>
                    </a:lnTo>
                    <a:lnTo>
                      <a:pt x="0" y="29"/>
                    </a:lnTo>
                    <a:lnTo>
                      <a:pt x="2" y="23"/>
                    </a:lnTo>
                    <a:lnTo>
                      <a:pt x="3" y="18"/>
                    </a:lnTo>
                    <a:lnTo>
                      <a:pt x="6" y="13"/>
                    </a:lnTo>
                    <a:lnTo>
                      <a:pt x="10" y="9"/>
                    </a:lnTo>
                    <a:lnTo>
                      <a:pt x="14" y="5"/>
                    </a:lnTo>
                    <a:lnTo>
                      <a:pt x="18" y="2"/>
                    </a:lnTo>
                    <a:lnTo>
                      <a:pt x="24" y="1"/>
                    </a:lnTo>
                    <a:lnTo>
                      <a:pt x="30" y="0"/>
                    </a:lnTo>
                    <a:lnTo>
                      <a:pt x="249" y="0"/>
                    </a:lnTo>
                    <a:lnTo>
                      <a:pt x="249" y="0"/>
                    </a:lnTo>
                    <a:lnTo>
                      <a:pt x="254" y="1"/>
                    </a:lnTo>
                    <a:lnTo>
                      <a:pt x="259" y="2"/>
                    </a:lnTo>
                    <a:lnTo>
                      <a:pt x="265" y="5"/>
                    </a:lnTo>
                    <a:lnTo>
                      <a:pt x="269" y="9"/>
                    </a:lnTo>
                    <a:lnTo>
                      <a:pt x="273" y="13"/>
                    </a:lnTo>
                    <a:lnTo>
                      <a:pt x="275" y="18"/>
                    </a:lnTo>
                    <a:lnTo>
                      <a:pt x="276" y="23"/>
                    </a:lnTo>
                    <a:lnTo>
                      <a:pt x="278" y="29"/>
                    </a:lnTo>
                    <a:lnTo>
                      <a:pt x="278" y="29"/>
                    </a:lnTo>
                    <a:lnTo>
                      <a:pt x="276" y="35"/>
                    </a:lnTo>
                    <a:lnTo>
                      <a:pt x="275" y="41"/>
                    </a:lnTo>
                    <a:lnTo>
                      <a:pt x="273" y="44"/>
                    </a:lnTo>
                    <a:lnTo>
                      <a:pt x="269" y="50"/>
                    </a:lnTo>
                    <a:lnTo>
                      <a:pt x="265" y="52"/>
                    </a:lnTo>
                    <a:lnTo>
                      <a:pt x="259" y="55"/>
                    </a:lnTo>
                    <a:lnTo>
                      <a:pt x="254" y="58"/>
                    </a:lnTo>
                    <a:lnTo>
                      <a:pt x="249" y="58"/>
                    </a:lnTo>
                    <a:lnTo>
                      <a:pt x="24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44">
                <a:extLst>
                  <a:ext uri="{FF2B5EF4-FFF2-40B4-BE49-F238E27FC236}">
                    <a16:creationId xmlns:a16="http://schemas.microsoft.com/office/drawing/2014/main" id="{B2441840-F74A-43D7-9CBF-879AD75A37D1}"/>
                  </a:ext>
                </a:extLst>
              </p:cNvPr>
              <p:cNvSpPr>
                <a:spLocks noChangeArrowheads="1"/>
              </p:cNvSpPr>
              <p:nvPr userDrawn="1"/>
            </p:nvSpPr>
            <p:spPr bwMode="auto">
              <a:xfrm>
                <a:off x="1460" y="1087"/>
                <a:ext cx="173" cy="276"/>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45">
                <a:extLst>
                  <a:ext uri="{FF2B5EF4-FFF2-40B4-BE49-F238E27FC236}">
                    <a16:creationId xmlns:a16="http://schemas.microsoft.com/office/drawing/2014/main" id="{AF0F163C-C7AB-436B-9925-6853FE981245}"/>
                  </a:ext>
                </a:extLst>
              </p:cNvPr>
              <p:cNvSpPr>
                <a:spLocks noEditPoints="1"/>
              </p:cNvSpPr>
              <p:nvPr userDrawn="1"/>
            </p:nvSpPr>
            <p:spPr bwMode="auto">
              <a:xfrm>
                <a:off x="1450" y="1077"/>
                <a:ext cx="193" cy="295"/>
              </a:xfrm>
              <a:custGeom>
                <a:avLst/>
                <a:gdLst>
                  <a:gd name="T0" fmla="*/ 550 w 579"/>
                  <a:gd name="T1" fmla="*/ 885 h 885"/>
                  <a:gd name="T2" fmla="*/ 29 w 579"/>
                  <a:gd name="T3" fmla="*/ 885 h 885"/>
                  <a:gd name="T4" fmla="*/ 29 w 579"/>
                  <a:gd name="T5" fmla="*/ 885 h 885"/>
                  <a:gd name="T6" fmla="*/ 23 w 579"/>
                  <a:gd name="T7" fmla="*/ 884 h 885"/>
                  <a:gd name="T8" fmla="*/ 18 w 579"/>
                  <a:gd name="T9" fmla="*/ 882 h 885"/>
                  <a:gd name="T10" fmla="*/ 13 w 579"/>
                  <a:gd name="T11" fmla="*/ 880 h 885"/>
                  <a:gd name="T12" fmla="*/ 9 w 579"/>
                  <a:gd name="T13" fmla="*/ 876 h 885"/>
                  <a:gd name="T14" fmla="*/ 5 w 579"/>
                  <a:gd name="T15" fmla="*/ 872 h 885"/>
                  <a:gd name="T16" fmla="*/ 2 w 579"/>
                  <a:gd name="T17" fmla="*/ 867 h 885"/>
                  <a:gd name="T18" fmla="*/ 1 w 579"/>
                  <a:gd name="T19" fmla="*/ 861 h 885"/>
                  <a:gd name="T20" fmla="*/ 0 w 579"/>
                  <a:gd name="T21" fmla="*/ 856 h 885"/>
                  <a:gd name="T22" fmla="*/ 0 w 579"/>
                  <a:gd name="T23" fmla="*/ 29 h 885"/>
                  <a:gd name="T24" fmla="*/ 0 w 579"/>
                  <a:gd name="T25" fmla="*/ 29 h 885"/>
                  <a:gd name="T26" fmla="*/ 1 w 579"/>
                  <a:gd name="T27" fmla="*/ 23 h 885"/>
                  <a:gd name="T28" fmla="*/ 2 w 579"/>
                  <a:gd name="T29" fmla="*/ 18 h 885"/>
                  <a:gd name="T30" fmla="*/ 5 w 579"/>
                  <a:gd name="T31" fmla="*/ 13 h 885"/>
                  <a:gd name="T32" fmla="*/ 9 w 579"/>
                  <a:gd name="T33" fmla="*/ 9 h 885"/>
                  <a:gd name="T34" fmla="*/ 13 w 579"/>
                  <a:gd name="T35" fmla="*/ 5 h 885"/>
                  <a:gd name="T36" fmla="*/ 18 w 579"/>
                  <a:gd name="T37" fmla="*/ 2 h 885"/>
                  <a:gd name="T38" fmla="*/ 23 w 579"/>
                  <a:gd name="T39" fmla="*/ 1 h 885"/>
                  <a:gd name="T40" fmla="*/ 29 w 579"/>
                  <a:gd name="T41" fmla="*/ 0 h 885"/>
                  <a:gd name="T42" fmla="*/ 550 w 579"/>
                  <a:gd name="T43" fmla="*/ 0 h 885"/>
                  <a:gd name="T44" fmla="*/ 550 w 579"/>
                  <a:gd name="T45" fmla="*/ 0 h 885"/>
                  <a:gd name="T46" fmla="*/ 557 w 579"/>
                  <a:gd name="T47" fmla="*/ 1 h 885"/>
                  <a:gd name="T48" fmla="*/ 562 w 579"/>
                  <a:gd name="T49" fmla="*/ 2 h 885"/>
                  <a:gd name="T50" fmla="*/ 568 w 579"/>
                  <a:gd name="T51" fmla="*/ 5 h 885"/>
                  <a:gd name="T52" fmla="*/ 571 w 579"/>
                  <a:gd name="T53" fmla="*/ 9 h 885"/>
                  <a:gd name="T54" fmla="*/ 575 w 579"/>
                  <a:gd name="T55" fmla="*/ 13 h 885"/>
                  <a:gd name="T56" fmla="*/ 578 w 579"/>
                  <a:gd name="T57" fmla="*/ 18 h 885"/>
                  <a:gd name="T58" fmla="*/ 579 w 579"/>
                  <a:gd name="T59" fmla="*/ 23 h 885"/>
                  <a:gd name="T60" fmla="*/ 579 w 579"/>
                  <a:gd name="T61" fmla="*/ 29 h 885"/>
                  <a:gd name="T62" fmla="*/ 579 w 579"/>
                  <a:gd name="T63" fmla="*/ 856 h 885"/>
                  <a:gd name="T64" fmla="*/ 579 w 579"/>
                  <a:gd name="T65" fmla="*/ 856 h 885"/>
                  <a:gd name="T66" fmla="*/ 579 w 579"/>
                  <a:gd name="T67" fmla="*/ 861 h 885"/>
                  <a:gd name="T68" fmla="*/ 578 w 579"/>
                  <a:gd name="T69" fmla="*/ 867 h 885"/>
                  <a:gd name="T70" fmla="*/ 575 w 579"/>
                  <a:gd name="T71" fmla="*/ 872 h 885"/>
                  <a:gd name="T72" fmla="*/ 571 w 579"/>
                  <a:gd name="T73" fmla="*/ 876 h 885"/>
                  <a:gd name="T74" fmla="*/ 568 w 579"/>
                  <a:gd name="T75" fmla="*/ 880 h 885"/>
                  <a:gd name="T76" fmla="*/ 562 w 579"/>
                  <a:gd name="T77" fmla="*/ 882 h 885"/>
                  <a:gd name="T78" fmla="*/ 557 w 579"/>
                  <a:gd name="T79" fmla="*/ 884 h 885"/>
                  <a:gd name="T80" fmla="*/ 550 w 579"/>
                  <a:gd name="T81" fmla="*/ 885 h 885"/>
                  <a:gd name="T82" fmla="*/ 550 w 579"/>
                  <a:gd name="T83" fmla="*/ 885 h 885"/>
                  <a:gd name="T84" fmla="*/ 58 w 579"/>
                  <a:gd name="T85" fmla="*/ 827 h 885"/>
                  <a:gd name="T86" fmla="*/ 521 w 579"/>
                  <a:gd name="T87" fmla="*/ 827 h 885"/>
                  <a:gd name="T88" fmla="*/ 521 w 579"/>
                  <a:gd name="T89" fmla="*/ 58 h 885"/>
                  <a:gd name="T90" fmla="*/ 58 w 579"/>
                  <a:gd name="T91" fmla="*/ 58 h 885"/>
                  <a:gd name="T92" fmla="*/ 58 w 579"/>
                  <a:gd name="T93" fmla="*/ 827 h 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885">
                    <a:moveTo>
                      <a:pt x="550" y="885"/>
                    </a:moveTo>
                    <a:lnTo>
                      <a:pt x="29" y="885"/>
                    </a:lnTo>
                    <a:lnTo>
                      <a:pt x="29" y="885"/>
                    </a:lnTo>
                    <a:lnTo>
                      <a:pt x="23" y="884"/>
                    </a:lnTo>
                    <a:lnTo>
                      <a:pt x="18" y="882"/>
                    </a:lnTo>
                    <a:lnTo>
                      <a:pt x="13" y="880"/>
                    </a:lnTo>
                    <a:lnTo>
                      <a:pt x="9" y="876"/>
                    </a:lnTo>
                    <a:lnTo>
                      <a:pt x="5" y="872"/>
                    </a:lnTo>
                    <a:lnTo>
                      <a:pt x="2" y="867"/>
                    </a:lnTo>
                    <a:lnTo>
                      <a:pt x="1" y="861"/>
                    </a:lnTo>
                    <a:lnTo>
                      <a:pt x="0" y="856"/>
                    </a:lnTo>
                    <a:lnTo>
                      <a:pt x="0" y="29"/>
                    </a:lnTo>
                    <a:lnTo>
                      <a:pt x="0" y="29"/>
                    </a:lnTo>
                    <a:lnTo>
                      <a:pt x="1" y="23"/>
                    </a:lnTo>
                    <a:lnTo>
                      <a:pt x="2" y="18"/>
                    </a:lnTo>
                    <a:lnTo>
                      <a:pt x="5" y="13"/>
                    </a:lnTo>
                    <a:lnTo>
                      <a:pt x="9" y="9"/>
                    </a:lnTo>
                    <a:lnTo>
                      <a:pt x="13" y="5"/>
                    </a:lnTo>
                    <a:lnTo>
                      <a:pt x="18" y="2"/>
                    </a:lnTo>
                    <a:lnTo>
                      <a:pt x="23" y="1"/>
                    </a:lnTo>
                    <a:lnTo>
                      <a:pt x="29" y="0"/>
                    </a:lnTo>
                    <a:lnTo>
                      <a:pt x="550" y="0"/>
                    </a:lnTo>
                    <a:lnTo>
                      <a:pt x="550" y="0"/>
                    </a:lnTo>
                    <a:lnTo>
                      <a:pt x="557" y="1"/>
                    </a:lnTo>
                    <a:lnTo>
                      <a:pt x="562" y="2"/>
                    </a:lnTo>
                    <a:lnTo>
                      <a:pt x="568" y="5"/>
                    </a:lnTo>
                    <a:lnTo>
                      <a:pt x="571" y="9"/>
                    </a:lnTo>
                    <a:lnTo>
                      <a:pt x="575" y="13"/>
                    </a:lnTo>
                    <a:lnTo>
                      <a:pt x="578" y="18"/>
                    </a:lnTo>
                    <a:lnTo>
                      <a:pt x="579" y="23"/>
                    </a:lnTo>
                    <a:lnTo>
                      <a:pt x="579" y="29"/>
                    </a:lnTo>
                    <a:lnTo>
                      <a:pt x="579" y="856"/>
                    </a:lnTo>
                    <a:lnTo>
                      <a:pt x="579" y="856"/>
                    </a:lnTo>
                    <a:lnTo>
                      <a:pt x="579" y="861"/>
                    </a:lnTo>
                    <a:lnTo>
                      <a:pt x="578" y="867"/>
                    </a:lnTo>
                    <a:lnTo>
                      <a:pt x="575" y="872"/>
                    </a:lnTo>
                    <a:lnTo>
                      <a:pt x="571" y="876"/>
                    </a:lnTo>
                    <a:lnTo>
                      <a:pt x="568" y="880"/>
                    </a:lnTo>
                    <a:lnTo>
                      <a:pt x="562" y="882"/>
                    </a:lnTo>
                    <a:lnTo>
                      <a:pt x="557" y="884"/>
                    </a:lnTo>
                    <a:lnTo>
                      <a:pt x="550" y="885"/>
                    </a:lnTo>
                    <a:lnTo>
                      <a:pt x="550" y="885"/>
                    </a:lnTo>
                    <a:close/>
                    <a:moveTo>
                      <a:pt x="58" y="827"/>
                    </a:moveTo>
                    <a:lnTo>
                      <a:pt x="521" y="827"/>
                    </a:lnTo>
                    <a:lnTo>
                      <a:pt x="521" y="58"/>
                    </a:lnTo>
                    <a:lnTo>
                      <a:pt x="58" y="58"/>
                    </a:lnTo>
                    <a:lnTo>
                      <a:pt x="58" y="82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46">
                <a:extLst>
                  <a:ext uri="{FF2B5EF4-FFF2-40B4-BE49-F238E27FC236}">
                    <a16:creationId xmlns:a16="http://schemas.microsoft.com/office/drawing/2014/main" id="{26028AB8-D1D7-4028-B38B-606B0A361960}"/>
                  </a:ext>
                </a:extLst>
              </p:cNvPr>
              <p:cNvSpPr>
                <a:spLocks/>
              </p:cNvSpPr>
              <p:nvPr userDrawn="1"/>
            </p:nvSpPr>
            <p:spPr bwMode="auto">
              <a:xfrm>
                <a:off x="1499" y="1299"/>
                <a:ext cx="92" cy="19"/>
              </a:xfrm>
              <a:custGeom>
                <a:avLst/>
                <a:gdLst>
                  <a:gd name="T0" fmla="*/ 247 w 276"/>
                  <a:gd name="T1" fmla="*/ 58 h 58"/>
                  <a:gd name="T2" fmla="*/ 29 w 276"/>
                  <a:gd name="T3" fmla="*/ 58 h 58"/>
                  <a:gd name="T4" fmla="*/ 29 w 276"/>
                  <a:gd name="T5" fmla="*/ 58 h 58"/>
                  <a:gd name="T6" fmla="*/ 22 w 276"/>
                  <a:gd name="T7" fmla="*/ 56 h 58"/>
                  <a:gd name="T8" fmla="*/ 17 w 276"/>
                  <a:gd name="T9" fmla="*/ 55 h 58"/>
                  <a:gd name="T10" fmla="*/ 13 w 276"/>
                  <a:gd name="T11" fmla="*/ 52 h 58"/>
                  <a:gd name="T12" fmla="*/ 7 w 276"/>
                  <a:gd name="T13" fmla="*/ 48 h 58"/>
                  <a:gd name="T14" fmla="*/ 5 w 276"/>
                  <a:gd name="T15" fmla="*/ 45 h 58"/>
                  <a:gd name="T16" fmla="*/ 2 w 276"/>
                  <a:gd name="T17" fmla="*/ 39 h 58"/>
                  <a:gd name="T18" fmla="*/ 0 w 276"/>
                  <a:gd name="T19" fmla="*/ 34 h 58"/>
                  <a:gd name="T20" fmla="*/ 0 w 276"/>
                  <a:gd name="T21" fmla="*/ 29 h 58"/>
                  <a:gd name="T22" fmla="*/ 0 w 276"/>
                  <a:gd name="T23" fmla="*/ 29 h 58"/>
                  <a:gd name="T24" fmla="*/ 0 w 276"/>
                  <a:gd name="T25" fmla="*/ 22 h 58"/>
                  <a:gd name="T26" fmla="*/ 2 w 276"/>
                  <a:gd name="T27" fmla="*/ 17 h 58"/>
                  <a:gd name="T28" fmla="*/ 5 w 276"/>
                  <a:gd name="T29" fmla="*/ 12 h 58"/>
                  <a:gd name="T30" fmla="*/ 7 w 276"/>
                  <a:gd name="T31" fmla="*/ 8 h 58"/>
                  <a:gd name="T32" fmla="*/ 13 w 276"/>
                  <a:gd name="T33" fmla="*/ 4 h 58"/>
                  <a:gd name="T34" fmla="*/ 17 w 276"/>
                  <a:gd name="T35" fmla="*/ 1 h 58"/>
                  <a:gd name="T36" fmla="*/ 22 w 276"/>
                  <a:gd name="T37" fmla="*/ 0 h 58"/>
                  <a:gd name="T38" fmla="*/ 29 w 276"/>
                  <a:gd name="T39" fmla="*/ 0 h 58"/>
                  <a:gd name="T40" fmla="*/ 247 w 276"/>
                  <a:gd name="T41" fmla="*/ 0 h 58"/>
                  <a:gd name="T42" fmla="*/ 247 w 276"/>
                  <a:gd name="T43" fmla="*/ 0 h 58"/>
                  <a:gd name="T44" fmla="*/ 253 w 276"/>
                  <a:gd name="T45" fmla="*/ 0 h 58"/>
                  <a:gd name="T46" fmla="*/ 258 w 276"/>
                  <a:gd name="T47" fmla="*/ 1 h 58"/>
                  <a:gd name="T48" fmla="*/ 264 w 276"/>
                  <a:gd name="T49" fmla="*/ 4 h 58"/>
                  <a:gd name="T50" fmla="*/ 268 w 276"/>
                  <a:gd name="T51" fmla="*/ 8 h 58"/>
                  <a:gd name="T52" fmla="*/ 272 w 276"/>
                  <a:gd name="T53" fmla="*/ 12 h 58"/>
                  <a:gd name="T54" fmla="*/ 274 w 276"/>
                  <a:gd name="T55" fmla="*/ 17 h 58"/>
                  <a:gd name="T56" fmla="*/ 276 w 276"/>
                  <a:gd name="T57" fmla="*/ 22 h 58"/>
                  <a:gd name="T58" fmla="*/ 276 w 276"/>
                  <a:gd name="T59" fmla="*/ 29 h 58"/>
                  <a:gd name="T60" fmla="*/ 276 w 276"/>
                  <a:gd name="T61" fmla="*/ 29 h 58"/>
                  <a:gd name="T62" fmla="*/ 276 w 276"/>
                  <a:gd name="T63" fmla="*/ 34 h 58"/>
                  <a:gd name="T64" fmla="*/ 274 w 276"/>
                  <a:gd name="T65" fmla="*/ 39 h 58"/>
                  <a:gd name="T66" fmla="*/ 272 w 276"/>
                  <a:gd name="T67" fmla="*/ 45 h 58"/>
                  <a:gd name="T68" fmla="*/ 268 w 276"/>
                  <a:gd name="T69" fmla="*/ 48 h 58"/>
                  <a:gd name="T70" fmla="*/ 264 w 276"/>
                  <a:gd name="T71" fmla="*/ 52 h 58"/>
                  <a:gd name="T72" fmla="*/ 258 w 276"/>
                  <a:gd name="T73" fmla="*/ 55 h 58"/>
                  <a:gd name="T74" fmla="*/ 253 w 276"/>
                  <a:gd name="T75" fmla="*/ 56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6"/>
                    </a:lnTo>
                    <a:lnTo>
                      <a:pt x="17" y="55"/>
                    </a:lnTo>
                    <a:lnTo>
                      <a:pt x="13" y="52"/>
                    </a:lnTo>
                    <a:lnTo>
                      <a:pt x="7" y="48"/>
                    </a:lnTo>
                    <a:lnTo>
                      <a:pt x="5" y="45"/>
                    </a:lnTo>
                    <a:lnTo>
                      <a:pt x="2" y="39"/>
                    </a:lnTo>
                    <a:lnTo>
                      <a:pt x="0" y="34"/>
                    </a:lnTo>
                    <a:lnTo>
                      <a:pt x="0" y="29"/>
                    </a:lnTo>
                    <a:lnTo>
                      <a:pt x="0" y="29"/>
                    </a:lnTo>
                    <a:lnTo>
                      <a:pt x="0" y="22"/>
                    </a:lnTo>
                    <a:lnTo>
                      <a:pt x="2" y="17"/>
                    </a:lnTo>
                    <a:lnTo>
                      <a:pt x="5" y="12"/>
                    </a:lnTo>
                    <a:lnTo>
                      <a:pt x="7" y="8"/>
                    </a:lnTo>
                    <a:lnTo>
                      <a:pt x="13" y="4"/>
                    </a:lnTo>
                    <a:lnTo>
                      <a:pt x="17" y="1"/>
                    </a:lnTo>
                    <a:lnTo>
                      <a:pt x="22" y="0"/>
                    </a:lnTo>
                    <a:lnTo>
                      <a:pt x="29" y="0"/>
                    </a:lnTo>
                    <a:lnTo>
                      <a:pt x="247" y="0"/>
                    </a:lnTo>
                    <a:lnTo>
                      <a:pt x="247" y="0"/>
                    </a:lnTo>
                    <a:lnTo>
                      <a:pt x="253" y="0"/>
                    </a:lnTo>
                    <a:lnTo>
                      <a:pt x="258" y="1"/>
                    </a:lnTo>
                    <a:lnTo>
                      <a:pt x="264" y="4"/>
                    </a:lnTo>
                    <a:lnTo>
                      <a:pt x="268" y="8"/>
                    </a:lnTo>
                    <a:lnTo>
                      <a:pt x="272" y="12"/>
                    </a:lnTo>
                    <a:lnTo>
                      <a:pt x="274" y="17"/>
                    </a:lnTo>
                    <a:lnTo>
                      <a:pt x="276" y="22"/>
                    </a:lnTo>
                    <a:lnTo>
                      <a:pt x="276" y="29"/>
                    </a:lnTo>
                    <a:lnTo>
                      <a:pt x="276" y="29"/>
                    </a:lnTo>
                    <a:lnTo>
                      <a:pt x="276" y="34"/>
                    </a:lnTo>
                    <a:lnTo>
                      <a:pt x="274" y="39"/>
                    </a:lnTo>
                    <a:lnTo>
                      <a:pt x="272" y="45"/>
                    </a:lnTo>
                    <a:lnTo>
                      <a:pt x="268" y="48"/>
                    </a:lnTo>
                    <a:lnTo>
                      <a:pt x="264" y="52"/>
                    </a:lnTo>
                    <a:lnTo>
                      <a:pt x="258" y="55"/>
                    </a:lnTo>
                    <a:lnTo>
                      <a:pt x="253" y="56"/>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47">
                <a:extLst>
                  <a:ext uri="{FF2B5EF4-FFF2-40B4-BE49-F238E27FC236}">
                    <a16:creationId xmlns:a16="http://schemas.microsoft.com/office/drawing/2014/main" id="{E163717F-1BB9-42B0-A2A6-AA418E88126C}"/>
                  </a:ext>
                </a:extLst>
              </p:cNvPr>
              <p:cNvSpPr>
                <a:spLocks/>
              </p:cNvSpPr>
              <p:nvPr userDrawn="1"/>
            </p:nvSpPr>
            <p:spPr bwMode="auto">
              <a:xfrm>
                <a:off x="1499" y="1263"/>
                <a:ext cx="92" cy="19"/>
              </a:xfrm>
              <a:custGeom>
                <a:avLst/>
                <a:gdLst>
                  <a:gd name="T0" fmla="*/ 247 w 276"/>
                  <a:gd name="T1" fmla="*/ 58 h 58"/>
                  <a:gd name="T2" fmla="*/ 29 w 276"/>
                  <a:gd name="T3" fmla="*/ 58 h 58"/>
                  <a:gd name="T4" fmla="*/ 29 w 276"/>
                  <a:gd name="T5" fmla="*/ 58 h 58"/>
                  <a:gd name="T6" fmla="*/ 22 w 276"/>
                  <a:gd name="T7" fmla="*/ 58 h 58"/>
                  <a:gd name="T8" fmla="*/ 17 w 276"/>
                  <a:gd name="T9" fmla="*/ 56 h 58"/>
                  <a:gd name="T10" fmla="*/ 13 w 276"/>
                  <a:gd name="T11" fmla="*/ 53 h 58"/>
                  <a:gd name="T12" fmla="*/ 7 w 276"/>
                  <a:gd name="T13" fmla="*/ 51 h 58"/>
                  <a:gd name="T14" fmla="*/ 5 w 276"/>
                  <a:gd name="T15" fmla="*/ 45 h 58"/>
                  <a:gd name="T16" fmla="*/ 2 w 276"/>
                  <a:gd name="T17" fmla="*/ 41 h 58"/>
                  <a:gd name="T18" fmla="*/ 0 w 276"/>
                  <a:gd name="T19" fmla="*/ 36 h 58"/>
                  <a:gd name="T20" fmla="*/ 0 w 276"/>
                  <a:gd name="T21" fmla="*/ 29 h 58"/>
                  <a:gd name="T22" fmla="*/ 0 w 276"/>
                  <a:gd name="T23" fmla="*/ 29 h 58"/>
                  <a:gd name="T24" fmla="*/ 0 w 276"/>
                  <a:gd name="T25" fmla="*/ 24 h 58"/>
                  <a:gd name="T26" fmla="*/ 2 w 276"/>
                  <a:gd name="T27" fmla="*/ 19 h 58"/>
                  <a:gd name="T28" fmla="*/ 5 w 276"/>
                  <a:gd name="T29" fmla="*/ 14 h 58"/>
                  <a:gd name="T30" fmla="*/ 7 w 276"/>
                  <a:gd name="T31" fmla="*/ 10 h 58"/>
                  <a:gd name="T32" fmla="*/ 13 w 276"/>
                  <a:gd name="T33" fmla="*/ 6 h 58"/>
                  <a:gd name="T34" fmla="*/ 17 w 276"/>
                  <a:gd name="T35" fmla="*/ 3 h 58"/>
                  <a:gd name="T36" fmla="*/ 22 w 276"/>
                  <a:gd name="T37" fmla="*/ 2 h 58"/>
                  <a:gd name="T38" fmla="*/ 29 w 276"/>
                  <a:gd name="T39" fmla="*/ 0 h 58"/>
                  <a:gd name="T40" fmla="*/ 247 w 276"/>
                  <a:gd name="T41" fmla="*/ 0 h 58"/>
                  <a:gd name="T42" fmla="*/ 247 w 276"/>
                  <a:gd name="T43" fmla="*/ 0 h 58"/>
                  <a:gd name="T44" fmla="*/ 253 w 276"/>
                  <a:gd name="T45" fmla="*/ 2 h 58"/>
                  <a:gd name="T46" fmla="*/ 258 w 276"/>
                  <a:gd name="T47" fmla="*/ 3 h 58"/>
                  <a:gd name="T48" fmla="*/ 264 w 276"/>
                  <a:gd name="T49" fmla="*/ 6 h 58"/>
                  <a:gd name="T50" fmla="*/ 268 w 276"/>
                  <a:gd name="T51" fmla="*/ 10 h 58"/>
                  <a:gd name="T52" fmla="*/ 272 w 276"/>
                  <a:gd name="T53" fmla="*/ 14 h 58"/>
                  <a:gd name="T54" fmla="*/ 274 w 276"/>
                  <a:gd name="T55" fmla="*/ 19 h 58"/>
                  <a:gd name="T56" fmla="*/ 276 w 276"/>
                  <a:gd name="T57" fmla="*/ 24 h 58"/>
                  <a:gd name="T58" fmla="*/ 276 w 276"/>
                  <a:gd name="T59" fmla="*/ 29 h 58"/>
                  <a:gd name="T60" fmla="*/ 276 w 276"/>
                  <a:gd name="T61" fmla="*/ 29 h 58"/>
                  <a:gd name="T62" fmla="*/ 276 w 276"/>
                  <a:gd name="T63" fmla="*/ 36 h 58"/>
                  <a:gd name="T64" fmla="*/ 274 w 276"/>
                  <a:gd name="T65" fmla="*/ 41 h 58"/>
                  <a:gd name="T66" fmla="*/ 272 w 276"/>
                  <a:gd name="T67" fmla="*/ 45 h 58"/>
                  <a:gd name="T68" fmla="*/ 268 w 276"/>
                  <a:gd name="T69" fmla="*/ 51 h 58"/>
                  <a:gd name="T70" fmla="*/ 264 w 276"/>
                  <a:gd name="T71" fmla="*/ 53 h 58"/>
                  <a:gd name="T72" fmla="*/ 258 w 276"/>
                  <a:gd name="T73" fmla="*/ 56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6"/>
                    </a:lnTo>
                    <a:lnTo>
                      <a:pt x="13" y="53"/>
                    </a:lnTo>
                    <a:lnTo>
                      <a:pt x="7" y="51"/>
                    </a:lnTo>
                    <a:lnTo>
                      <a:pt x="5" y="45"/>
                    </a:lnTo>
                    <a:lnTo>
                      <a:pt x="2" y="41"/>
                    </a:lnTo>
                    <a:lnTo>
                      <a:pt x="0" y="36"/>
                    </a:lnTo>
                    <a:lnTo>
                      <a:pt x="0" y="29"/>
                    </a:lnTo>
                    <a:lnTo>
                      <a:pt x="0" y="29"/>
                    </a:lnTo>
                    <a:lnTo>
                      <a:pt x="0" y="24"/>
                    </a:lnTo>
                    <a:lnTo>
                      <a:pt x="2" y="19"/>
                    </a:lnTo>
                    <a:lnTo>
                      <a:pt x="5" y="14"/>
                    </a:lnTo>
                    <a:lnTo>
                      <a:pt x="7" y="10"/>
                    </a:lnTo>
                    <a:lnTo>
                      <a:pt x="13" y="6"/>
                    </a:lnTo>
                    <a:lnTo>
                      <a:pt x="17" y="3"/>
                    </a:lnTo>
                    <a:lnTo>
                      <a:pt x="22" y="2"/>
                    </a:lnTo>
                    <a:lnTo>
                      <a:pt x="29" y="0"/>
                    </a:lnTo>
                    <a:lnTo>
                      <a:pt x="247" y="0"/>
                    </a:lnTo>
                    <a:lnTo>
                      <a:pt x="247" y="0"/>
                    </a:lnTo>
                    <a:lnTo>
                      <a:pt x="253" y="2"/>
                    </a:lnTo>
                    <a:lnTo>
                      <a:pt x="258" y="3"/>
                    </a:lnTo>
                    <a:lnTo>
                      <a:pt x="264" y="6"/>
                    </a:lnTo>
                    <a:lnTo>
                      <a:pt x="268" y="10"/>
                    </a:lnTo>
                    <a:lnTo>
                      <a:pt x="272" y="14"/>
                    </a:lnTo>
                    <a:lnTo>
                      <a:pt x="274" y="19"/>
                    </a:lnTo>
                    <a:lnTo>
                      <a:pt x="276" y="24"/>
                    </a:lnTo>
                    <a:lnTo>
                      <a:pt x="276" y="29"/>
                    </a:lnTo>
                    <a:lnTo>
                      <a:pt x="276" y="29"/>
                    </a:lnTo>
                    <a:lnTo>
                      <a:pt x="276" y="36"/>
                    </a:lnTo>
                    <a:lnTo>
                      <a:pt x="274" y="41"/>
                    </a:lnTo>
                    <a:lnTo>
                      <a:pt x="272" y="45"/>
                    </a:lnTo>
                    <a:lnTo>
                      <a:pt x="268" y="51"/>
                    </a:lnTo>
                    <a:lnTo>
                      <a:pt x="264" y="53"/>
                    </a:lnTo>
                    <a:lnTo>
                      <a:pt x="258" y="56"/>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48">
                <a:extLst>
                  <a:ext uri="{FF2B5EF4-FFF2-40B4-BE49-F238E27FC236}">
                    <a16:creationId xmlns:a16="http://schemas.microsoft.com/office/drawing/2014/main" id="{364D03A5-3260-4B9A-92B8-8C5BD02CFB31}"/>
                  </a:ext>
                </a:extLst>
              </p:cNvPr>
              <p:cNvSpPr>
                <a:spLocks/>
              </p:cNvSpPr>
              <p:nvPr userDrawn="1"/>
            </p:nvSpPr>
            <p:spPr bwMode="auto">
              <a:xfrm>
                <a:off x="1499" y="1227"/>
                <a:ext cx="92" cy="20"/>
              </a:xfrm>
              <a:custGeom>
                <a:avLst/>
                <a:gdLst>
                  <a:gd name="T0" fmla="*/ 247 w 276"/>
                  <a:gd name="T1" fmla="*/ 58 h 58"/>
                  <a:gd name="T2" fmla="*/ 29 w 276"/>
                  <a:gd name="T3" fmla="*/ 58 h 58"/>
                  <a:gd name="T4" fmla="*/ 29 w 276"/>
                  <a:gd name="T5" fmla="*/ 58 h 58"/>
                  <a:gd name="T6" fmla="*/ 22 w 276"/>
                  <a:gd name="T7" fmla="*/ 56 h 58"/>
                  <a:gd name="T8" fmla="*/ 17 w 276"/>
                  <a:gd name="T9" fmla="*/ 55 h 58"/>
                  <a:gd name="T10" fmla="*/ 13 w 276"/>
                  <a:gd name="T11" fmla="*/ 52 h 58"/>
                  <a:gd name="T12" fmla="*/ 7 w 276"/>
                  <a:gd name="T13" fmla="*/ 48 h 58"/>
                  <a:gd name="T14" fmla="*/ 5 w 276"/>
                  <a:gd name="T15" fmla="*/ 44 h 58"/>
                  <a:gd name="T16" fmla="*/ 2 w 276"/>
                  <a:gd name="T17" fmla="*/ 39 h 58"/>
                  <a:gd name="T18" fmla="*/ 0 w 276"/>
                  <a:gd name="T19" fmla="*/ 34 h 58"/>
                  <a:gd name="T20" fmla="*/ 0 w 276"/>
                  <a:gd name="T21" fmla="*/ 29 h 58"/>
                  <a:gd name="T22" fmla="*/ 0 w 276"/>
                  <a:gd name="T23" fmla="*/ 29 h 58"/>
                  <a:gd name="T24" fmla="*/ 0 w 276"/>
                  <a:gd name="T25" fmla="*/ 22 h 58"/>
                  <a:gd name="T26" fmla="*/ 2 w 276"/>
                  <a:gd name="T27" fmla="*/ 17 h 58"/>
                  <a:gd name="T28" fmla="*/ 5 w 276"/>
                  <a:gd name="T29" fmla="*/ 11 h 58"/>
                  <a:gd name="T30" fmla="*/ 7 w 276"/>
                  <a:gd name="T31" fmla="*/ 7 h 58"/>
                  <a:gd name="T32" fmla="*/ 13 w 276"/>
                  <a:gd name="T33" fmla="*/ 5 h 58"/>
                  <a:gd name="T34" fmla="*/ 17 w 276"/>
                  <a:gd name="T35" fmla="*/ 1 h 58"/>
                  <a:gd name="T36" fmla="*/ 22 w 276"/>
                  <a:gd name="T37" fmla="*/ 0 h 58"/>
                  <a:gd name="T38" fmla="*/ 29 w 276"/>
                  <a:gd name="T39" fmla="*/ 0 h 58"/>
                  <a:gd name="T40" fmla="*/ 247 w 276"/>
                  <a:gd name="T41" fmla="*/ 0 h 58"/>
                  <a:gd name="T42" fmla="*/ 247 w 276"/>
                  <a:gd name="T43" fmla="*/ 0 h 58"/>
                  <a:gd name="T44" fmla="*/ 253 w 276"/>
                  <a:gd name="T45" fmla="*/ 0 h 58"/>
                  <a:gd name="T46" fmla="*/ 258 w 276"/>
                  <a:gd name="T47" fmla="*/ 1 h 58"/>
                  <a:gd name="T48" fmla="*/ 264 w 276"/>
                  <a:gd name="T49" fmla="*/ 5 h 58"/>
                  <a:gd name="T50" fmla="*/ 268 w 276"/>
                  <a:gd name="T51" fmla="*/ 7 h 58"/>
                  <a:gd name="T52" fmla="*/ 272 w 276"/>
                  <a:gd name="T53" fmla="*/ 11 h 58"/>
                  <a:gd name="T54" fmla="*/ 274 w 276"/>
                  <a:gd name="T55" fmla="*/ 17 h 58"/>
                  <a:gd name="T56" fmla="*/ 276 w 276"/>
                  <a:gd name="T57" fmla="*/ 22 h 58"/>
                  <a:gd name="T58" fmla="*/ 276 w 276"/>
                  <a:gd name="T59" fmla="*/ 29 h 58"/>
                  <a:gd name="T60" fmla="*/ 276 w 276"/>
                  <a:gd name="T61" fmla="*/ 29 h 58"/>
                  <a:gd name="T62" fmla="*/ 276 w 276"/>
                  <a:gd name="T63" fmla="*/ 34 h 58"/>
                  <a:gd name="T64" fmla="*/ 274 w 276"/>
                  <a:gd name="T65" fmla="*/ 39 h 58"/>
                  <a:gd name="T66" fmla="*/ 272 w 276"/>
                  <a:gd name="T67" fmla="*/ 44 h 58"/>
                  <a:gd name="T68" fmla="*/ 268 w 276"/>
                  <a:gd name="T69" fmla="*/ 48 h 58"/>
                  <a:gd name="T70" fmla="*/ 264 w 276"/>
                  <a:gd name="T71" fmla="*/ 52 h 58"/>
                  <a:gd name="T72" fmla="*/ 258 w 276"/>
                  <a:gd name="T73" fmla="*/ 55 h 58"/>
                  <a:gd name="T74" fmla="*/ 253 w 276"/>
                  <a:gd name="T75" fmla="*/ 56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6"/>
                    </a:lnTo>
                    <a:lnTo>
                      <a:pt x="17" y="55"/>
                    </a:lnTo>
                    <a:lnTo>
                      <a:pt x="13" y="52"/>
                    </a:lnTo>
                    <a:lnTo>
                      <a:pt x="7" y="48"/>
                    </a:lnTo>
                    <a:lnTo>
                      <a:pt x="5" y="44"/>
                    </a:lnTo>
                    <a:lnTo>
                      <a:pt x="2" y="39"/>
                    </a:lnTo>
                    <a:lnTo>
                      <a:pt x="0" y="34"/>
                    </a:lnTo>
                    <a:lnTo>
                      <a:pt x="0" y="29"/>
                    </a:lnTo>
                    <a:lnTo>
                      <a:pt x="0" y="29"/>
                    </a:lnTo>
                    <a:lnTo>
                      <a:pt x="0" y="22"/>
                    </a:lnTo>
                    <a:lnTo>
                      <a:pt x="2" y="17"/>
                    </a:lnTo>
                    <a:lnTo>
                      <a:pt x="5" y="11"/>
                    </a:lnTo>
                    <a:lnTo>
                      <a:pt x="7" y="7"/>
                    </a:lnTo>
                    <a:lnTo>
                      <a:pt x="13" y="5"/>
                    </a:lnTo>
                    <a:lnTo>
                      <a:pt x="17" y="1"/>
                    </a:lnTo>
                    <a:lnTo>
                      <a:pt x="22" y="0"/>
                    </a:lnTo>
                    <a:lnTo>
                      <a:pt x="29" y="0"/>
                    </a:lnTo>
                    <a:lnTo>
                      <a:pt x="247" y="0"/>
                    </a:lnTo>
                    <a:lnTo>
                      <a:pt x="247" y="0"/>
                    </a:lnTo>
                    <a:lnTo>
                      <a:pt x="253" y="0"/>
                    </a:lnTo>
                    <a:lnTo>
                      <a:pt x="258" y="1"/>
                    </a:lnTo>
                    <a:lnTo>
                      <a:pt x="264" y="5"/>
                    </a:lnTo>
                    <a:lnTo>
                      <a:pt x="268" y="7"/>
                    </a:lnTo>
                    <a:lnTo>
                      <a:pt x="272" y="11"/>
                    </a:lnTo>
                    <a:lnTo>
                      <a:pt x="274" y="17"/>
                    </a:lnTo>
                    <a:lnTo>
                      <a:pt x="276" y="22"/>
                    </a:lnTo>
                    <a:lnTo>
                      <a:pt x="276" y="29"/>
                    </a:lnTo>
                    <a:lnTo>
                      <a:pt x="276" y="29"/>
                    </a:lnTo>
                    <a:lnTo>
                      <a:pt x="276" y="34"/>
                    </a:lnTo>
                    <a:lnTo>
                      <a:pt x="274" y="39"/>
                    </a:lnTo>
                    <a:lnTo>
                      <a:pt x="272" y="44"/>
                    </a:lnTo>
                    <a:lnTo>
                      <a:pt x="268" y="48"/>
                    </a:lnTo>
                    <a:lnTo>
                      <a:pt x="264" y="52"/>
                    </a:lnTo>
                    <a:lnTo>
                      <a:pt x="258" y="55"/>
                    </a:lnTo>
                    <a:lnTo>
                      <a:pt x="253" y="56"/>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49">
                <a:extLst>
                  <a:ext uri="{FF2B5EF4-FFF2-40B4-BE49-F238E27FC236}">
                    <a16:creationId xmlns:a16="http://schemas.microsoft.com/office/drawing/2014/main" id="{0C3CCCBD-1759-4E4A-8D5D-A8639A14DC0B}"/>
                  </a:ext>
                </a:extLst>
              </p:cNvPr>
              <p:cNvSpPr>
                <a:spLocks/>
              </p:cNvSpPr>
              <p:nvPr userDrawn="1"/>
            </p:nvSpPr>
            <p:spPr bwMode="auto">
              <a:xfrm>
                <a:off x="1499" y="1191"/>
                <a:ext cx="92" cy="19"/>
              </a:xfrm>
              <a:custGeom>
                <a:avLst/>
                <a:gdLst>
                  <a:gd name="T0" fmla="*/ 247 w 276"/>
                  <a:gd name="T1" fmla="*/ 58 h 58"/>
                  <a:gd name="T2" fmla="*/ 29 w 276"/>
                  <a:gd name="T3" fmla="*/ 58 h 58"/>
                  <a:gd name="T4" fmla="*/ 29 w 276"/>
                  <a:gd name="T5" fmla="*/ 58 h 58"/>
                  <a:gd name="T6" fmla="*/ 22 w 276"/>
                  <a:gd name="T7" fmla="*/ 58 h 58"/>
                  <a:gd name="T8" fmla="*/ 17 w 276"/>
                  <a:gd name="T9" fmla="*/ 57 h 58"/>
                  <a:gd name="T10" fmla="*/ 13 w 276"/>
                  <a:gd name="T11" fmla="*/ 54 h 58"/>
                  <a:gd name="T12" fmla="*/ 7 w 276"/>
                  <a:gd name="T13" fmla="*/ 50 h 58"/>
                  <a:gd name="T14" fmla="*/ 5 w 276"/>
                  <a:gd name="T15" fmla="*/ 47 h 58"/>
                  <a:gd name="T16" fmla="*/ 2 w 276"/>
                  <a:gd name="T17" fmla="*/ 41 h 58"/>
                  <a:gd name="T18" fmla="*/ 0 w 276"/>
                  <a:gd name="T19" fmla="*/ 36 h 58"/>
                  <a:gd name="T20" fmla="*/ 0 w 276"/>
                  <a:gd name="T21" fmla="*/ 29 h 58"/>
                  <a:gd name="T22" fmla="*/ 0 w 276"/>
                  <a:gd name="T23" fmla="*/ 29 h 58"/>
                  <a:gd name="T24" fmla="*/ 0 w 276"/>
                  <a:gd name="T25" fmla="*/ 24 h 58"/>
                  <a:gd name="T26" fmla="*/ 2 w 276"/>
                  <a:gd name="T27" fmla="*/ 19 h 58"/>
                  <a:gd name="T28" fmla="*/ 5 w 276"/>
                  <a:gd name="T29" fmla="*/ 14 h 58"/>
                  <a:gd name="T30" fmla="*/ 7 w 276"/>
                  <a:gd name="T31" fmla="*/ 10 h 58"/>
                  <a:gd name="T32" fmla="*/ 13 w 276"/>
                  <a:gd name="T33" fmla="*/ 6 h 58"/>
                  <a:gd name="T34" fmla="*/ 17 w 276"/>
                  <a:gd name="T35" fmla="*/ 3 h 58"/>
                  <a:gd name="T36" fmla="*/ 22 w 276"/>
                  <a:gd name="T37" fmla="*/ 2 h 58"/>
                  <a:gd name="T38" fmla="*/ 29 w 276"/>
                  <a:gd name="T39" fmla="*/ 0 h 58"/>
                  <a:gd name="T40" fmla="*/ 247 w 276"/>
                  <a:gd name="T41" fmla="*/ 0 h 58"/>
                  <a:gd name="T42" fmla="*/ 247 w 276"/>
                  <a:gd name="T43" fmla="*/ 0 h 58"/>
                  <a:gd name="T44" fmla="*/ 253 w 276"/>
                  <a:gd name="T45" fmla="*/ 2 h 58"/>
                  <a:gd name="T46" fmla="*/ 258 w 276"/>
                  <a:gd name="T47" fmla="*/ 3 h 58"/>
                  <a:gd name="T48" fmla="*/ 264 w 276"/>
                  <a:gd name="T49" fmla="*/ 6 h 58"/>
                  <a:gd name="T50" fmla="*/ 268 w 276"/>
                  <a:gd name="T51" fmla="*/ 10 h 58"/>
                  <a:gd name="T52" fmla="*/ 272 w 276"/>
                  <a:gd name="T53" fmla="*/ 14 h 58"/>
                  <a:gd name="T54" fmla="*/ 274 w 276"/>
                  <a:gd name="T55" fmla="*/ 19 h 58"/>
                  <a:gd name="T56" fmla="*/ 276 w 276"/>
                  <a:gd name="T57" fmla="*/ 24 h 58"/>
                  <a:gd name="T58" fmla="*/ 276 w 276"/>
                  <a:gd name="T59" fmla="*/ 29 h 58"/>
                  <a:gd name="T60" fmla="*/ 276 w 276"/>
                  <a:gd name="T61" fmla="*/ 29 h 58"/>
                  <a:gd name="T62" fmla="*/ 276 w 276"/>
                  <a:gd name="T63" fmla="*/ 36 h 58"/>
                  <a:gd name="T64" fmla="*/ 274 w 276"/>
                  <a:gd name="T65" fmla="*/ 41 h 58"/>
                  <a:gd name="T66" fmla="*/ 272 w 276"/>
                  <a:gd name="T67" fmla="*/ 47 h 58"/>
                  <a:gd name="T68" fmla="*/ 268 w 276"/>
                  <a:gd name="T69" fmla="*/ 50 h 58"/>
                  <a:gd name="T70" fmla="*/ 264 w 276"/>
                  <a:gd name="T71" fmla="*/ 54 h 58"/>
                  <a:gd name="T72" fmla="*/ 258 w 276"/>
                  <a:gd name="T73" fmla="*/ 57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7"/>
                    </a:lnTo>
                    <a:lnTo>
                      <a:pt x="13" y="54"/>
                    </a:lnTo>
                    <a:lnTo>
                      <a:pt x="7" y="50"/>
                    </a:lnTo>
                    <a:lnTo>
                      <a:pt x="5" y="47"/>
                    </a:lnTo>
                    <a:lnTo>
                      <a:pt x="2" y="41"/>
                    </a:lnTo>
                    <a:lnTo>
                      <a:pt x="0" y="36"/>
                    </a:lnTo>
                    <a:lnTo>
                      <a:pt x="0" y="29"/>
                    </a:lnTo>
                    <a:lnTo>
                      <a:pt x="0" y="29"/>
                    </a:lnTo>
                    <a:lnTo>
                      <a:pt x="0" y="24"/>
                    </a:lnTo>
                    <a:lnTo>
                      <a:pt x="2" y="19"/>
                    </a:lnTo>
                    <a:lnTo>
                      <a:pt x="5" y="14"/>
                    </a:lnTo>
                    <a:lnTo>
                      <a:pt x="7" y="10"/>
                    </a:lnTo>
                    <a:lnTo>
                      <a:pt x="13" y="6"/>
                    </a:lnTo>
                    <a:lnTo>
                      <a:pt x="17" y="3"/>
                    </a:lnTo>
                    <a:lnTo>
                      <a:pt x="22" y="2"/>
                    </a:lnTo>
                    <a:lnTo>
                      <a:pt x="29" y="0"/>
                    </a:lnTo>
                    <a:lnTo>
                      <a:pt x="247" y="0"/>
                    </a:lnTo>
                    <a:lnTo>
                      <a:pt x="247" y="0"/>
                    </a:lnTo>
                    <a:lnTo>
                      <a:pt x="253" y="2"/>
                    </a:lnTo>
                    <a:lnTo>
                      <a:pt x="258" y="3"/>
                    </a:lnTo>
                    <a:lnTo>
                      <a:pt x="264" y="6"/>
                    </a:lnTo>
                    <a:lnTo>
                      <a:pt x="268" y="10"/>
                    </a:lnTo>
                    <a:lnTo>
                      <a:pt x="272" y="14"/>
                    </a:lnTo>
                    <a:lnTo>
                      <a:pt x="274" y="19"/>
                    </a:lnTo>
                    <a:lnTo>
                      <a:pt x="276" y="24"/>
                    </a:lnTo>
                    <a:lnTo>
                      <a:pt x="276" y="29"/>
                    </a:lnTo>
                    <a:lnTo>
                      <a:pt x="276" y="29"/>
                    </a:lnTo>
                    <a:lnTo>
                      <a:pt x="276" y="36"/>
                    </a:lnTo>
                    <a:lnTo>
                      <a:pt x="274" y="41"/>
                    </a:lnTo>
                    <a:lnTo>
                      <a:pt x="272" y="47"/>
                    </a:lnTo>
                    <a:lnTo>
                      <a:pt x="268" y="50"/>
                    </a:lnTo>
                    <a:lnTo>
                      <a:pt x="264" y="54"/>
                    </a:lnTo>
                    <a:lnTo>
                      <a:pt x="258" y="57"/>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0">
                <a:extLst>
                  <a:ext uri="{FF2B5EF4-FFF2-40B4-BE49-F238E27FC236}">
                    <a16:creationId xmlns:a16="http://schemas.microsoft.com/office/drawing/2014/main" id="{05BD025D-EC55-4D09-AF00-DD835A5C9773}"/>
                  </a:ext>
                </a:extLst>
              </p:cNvPr>
              <p:cNvSpPr>
                <a:spLocks/>
              </p:cNvSpPr>
              <p:nvPr userDrawn="1"/>
            </p:nvSpPr>
            <p:spPr bwMode="auto">
              <a:xfrm>
                <a:off x="1499" y="1155"/>
                <a:ext cx="92" cy="20"/>
              </a:xfrm>
              <a:custGeom>
                <a:avLst/>
                <a:gdLst>
                  <a:gd name="T0" fmla="*/ 247 w 276"/>
                  <a:gd name="T1" fmla="*/ 59 h 59"/>
                  <a:gd name="T2" fmla="*/ 29 w 276"/>
                  <a:gd name="T3" fmla="*/ 59 h 59"/>
                  <a:gd name="T4" fmla="*/ 29 w 276"/>
                  <a:gd name="T5" fmla="*/ 59 h 59"/>
                  <a:gd name="T6" fmla="*/ 22 w 276"/>
                  <a:gd name="T7" fmla="*/ 57 h 59"/>
                  <a:gd name="T8" fmla="*/ 17 w 276"/>
                  <a:gd name="T9" fmla="*/ 56 h 59"/>
                  <a:gd name="T10" fmla="*/ 13 w 276"/>
                  <a:gd name="T11" fmla="*/ 53 h 59"/>
                  <a:gd name="T12" fmla="*/ 7 w 276"/>
                  <a:gd name="T13" fmla="*/ 49 h 59"/>
                  <a:gd name="T14" fmla="*/ 5 w 276"/>
                  <a:gd name="T15" fmla="*/ 45 h 59"/>
                  <a:gd name="T16" fmla="*/ 2 w 276"/>
                  <a:gd name="T17" fmla="*/ 40 h 59"/>
                  <a:gd name="T18" fmla="*/ 0 w 276"/>
                  <a:gd name="T19" fmla="*/ 35 h 59"/>
                  <a:gd name="T20" fmla="*/ 0 w 276"/>
                  <a:gd name="T21" fmla="*/ 29 h 59"/>
                  <a:gd name="T22" fmla="*/ 0 w 276"/>
                  <a:gd name="T23" fmla="*/ 29 h 59"/>
                  <a:gd name="T24" fmla="*/ 0 w 276"/>
                  <a:gd name="T25" fmla="*/ 23 h 59"/>
                  <a:gd name="T26" fmla="*/ 2 w 276"/>
                  <a:gd name="T27" fmla="*/ 18 h 59"/>
                  <a:gd name="T28" fmla="*/ 5 w 276"/>
                  <a:gd name="T29" fmla="*/ 14 h 59"/>
                  <a:gd name="T30" fmla="*/ 7 w 276"/>
                  <a:gd name="T31" fmla="*/ 8 h 59"/>
                  <a:gd name="T32" fmla="*/ 13 w 276"/>
                  <a:gd name="T33" fmla="*/ 6 h 59"/>
                  <a:gd name="T34" fmla="*/ 17 w 276"/>
                  <a:gd name="T35" fmla="*/ 3 h 59"/>
                  <a:gd name="T36" fmla="*/ 22 w 276"/>
                  <a:gd name="T37" fmla="*/ 0 h 59"/>
                  <a:gd name="T38" fmla="*/ 29 w 276"/>
                  <a:gd name="T39" fmla="*/ 0 h 59"/>
                  <a:gd name="T40" fmla="*/ 247 w 276"/>
                  <a:gd name="T41" fmla="*/ 0 h 59"/>
                  <a:gd name="T42" fmla="*/ 247 w 276"/>
                  <a:gd name="T43" fmla="*/ 0 h 59"/>
                  <a:gd name="T44" fmla="*/ 253 w 276"/>
                  <a:gd name="T45" fmla="*/ 0 h 59"/>
                  <a:gd name="T46" fmla="*/ 258 w 276"/>
                  <a:gd name="T47" fmla="*/ 3 h 59"/>
                  <a:gd name="T48" fmla="*/ 264 w 276"/>
                  <a:gd name="T49" fmla="*/ 6 h 59"/>
                  <a:gd name="T50" fmla="*/ 268 w 276"/>
                  <a:gd name="T51" fmla="*/ 8 h 59"/>
                  <a:gd name="T52" fmla="*/ 272 w 276"/>
                  <a:gd name="T53" fmla="*/ 14 h 59"/>
                  <a:gd name="T54" fmla="*/ 274 w 276"/>
                  <a:gd name="T55" fmla="*/ 18 h 59"/>
                  <a:gd name="T56" fmla="*/ 276 w 276"/>
                  <a:gd name="T57" fmla="*/ 23 h 59"/>
                  <a:gd name="T58" fmla="*/ 276 w 276"/>
                  <a:gd name="T59" fmla="*/ 29 h 59"/>
                  <a:gd name="T60" fmla="*/ 276 w 276"/>
                  <a:gd name="T61" fmla="*/ 29 h 59"/>
                  <a:gd name="T62" fmla="*/ 276 w 276"/>
                  <a:gd name="T63" fmla="*/ 35 h 59"/>
                  <a:gd name="T64" fmla="*/ 274 w 276"/>
                  <a:gd name="T65" fmla="*/ 40 h 59"/>
                  <a:gd name="T66" fmla="*/ 272 w 276"/>
                  <a:gd name="T67" fmla="*/ 45 h 59"/>
                  <a:gd name="T68" fmla="*/ 268 w 276"/>
                  <a:gd name="T69" fmla="*/ 49 h 59"/>
                  <a:gd name="T70" fmla="*/ 264 w 276"/>
                  <a:gd name="T71" fmla="*/ 53 h 59"/>
                  <a:gd name="T72" fmla="*/ 258 w 276"/>
                  <a:gd name="T73" fmla="*/ 56 h 59"/>
                  <a:gd name="T74" fmla="*/ 253 w 276"/>
                  <a:gd name="T75" fmla="*/ 57 h 59"/>
                  <a:gd name="T76" fmla="*/ 247 w 276"/>
                  <a:gd name="T77" fmla="*/ 59 h 59"/>
                  <a:gd name="T78" fmla="*/ 247 w 276"/>
                  <a:gd name="T7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9">
                    <a:moveTo>
                      <a:pt x="247" y="59"/>
                    </a:moveTo>
                    <a:lnTo>
                      <a:pt x="29" y="59"/>
                    </a:lnTo>
                    <a:lnTo>
                      <a:pt x="29" y="59"/>
                    </a:lnTo>
                    <a:lnTo>
                      <a:pt x="22" y="57"/>
                    </a:lnTo>
                    <a:lnTo>
                      <a:pt x="17" y="56"/>
                    </a:lnTo>
                    <a:lnTo>
                      <a:pt x="13" y="53"/>
                    </a:lnTo>
                    <a:lnTo>
                      <a:pt x="7" y="49"/>
                    </a:lnTo>
                    <a:lnTo>
                      <a:pt x="5" y="45"/>
                    </a:lnTo>
                    <a:lnTo>
                      <a:pt x="2" y="40"/>
                    </a:lnTo>
                    <a:lnTo>
                      <a:pt x="0" y="35"/>
                    </a:lnTo>
                    <a:lnTo>
                      <a:pt x="0" y="29"/>
                    </a:lnTo>
                    <a:lnTo>
                      <a:pt x="0" y="29"/>
                    </a:lnTo>
                    <a:lnTo>
                      <a:pt x="0" y="23"/>
                    </a:lnTo>
                    <a:lnTo>
                      <a:pt x="2" y="18"/>
                    </a:lnTo>
                    <a:lnTo>
                      <a:pt x="5" y="14"/>
                    </a:lnTo>
                    <a:lnTo>
                      <a:pt x="7" y="8"/>
                    </a:lnTo>
                    <a:lnTo>
                      <a:pt x="13" y="6"/>
                    </a:lnTo>
                    <a:lnTo>
                      <a:pt x="17" y="3"/>
                    </a:lnTo>
                    <a:lnTo>
                      <a:pt x="22" y="0"/>
                    </a:lnTo>
                    <a:lnTo>
                      <a:pt x="29" y="0"/>
                    </a:lnTo>
                    <a:lnTo>
                      <a:pt x="247" y="0"/>
                    </a:lnTo>
                    <a:lnTo>
                      <a:pt x="247" y="0"/>
                    </a:lnTo>
                    <a:lnTo>
                      <a:pt x="253" y="0"/>
                    </a:lnTo>
                    <a:lnTo>
                      <a:pt x="258" y="3"/>
                    </a:lnTo>
                    <a:lnTo>
                      <a:pt x="264" y="6"/>
                    </a:lnTo>
                    <a:lnTo>
                      <a:pt x="268" y="8"/>
                    </a:lnTo>
                    <a:lnTo>
                      <a:pt x="272" y="14"/>
                    </a:lnTo>
                    <a:lnTo>
                      <a:pt x="274" y="18"/>
                    </a:lnTo>
                    <a:lnTo>
                      <a:pt x="276" y="23"/>
                    </a:lnTo>
                    <a:lnTo>
                      <a:pt x="276" y="29"/>
                    </a:lnTo>
                    <a:lnTo>
                      <a:pt x="276" y="29"/>
                    </a:lnTo>
                    <a:lnTo>
                      <a:pt x="276" y="35"/>
                    </a:lnTo>
                    <a:lnTo>
                      <a:pt x="274" y="40"/>
                    </a:lnTo>
                    <a:lnTo>
                      <a:pt x="272" y="45"/>
                    </a:lnTo>
                    <a:lnTo>
                      <a:pt x="268" y="49"/>
                    </a:lnTo>
                    <a:lnTo>
                      <a:pt x="264" y="53"/>
                    </a:lnTo>
                    <a:lnTo>
                      <a:pt x="258" y="56"/>
                    </a:lnTo>
                    <a:lnTo>
                      <a:pt x="253" y="57"/>
                    </a:lnTo>
                    <a:lnTo>
                      <a:pt x="247" y="59"/>
                    </a:lnTo>
                    <a:lnTo>
                      <a:pt x="247" y="5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51">
                <a:extLst>
                  <a:ext uri="{FF2B5EF4-FFF2-40B4-BE49-F238E27FC236}">
                    <a16:creationId xmlns:a16="http://schemas.microsoft.com/office/drawing/2014/main" id="{9A62CA2E-F99F-4581-83FD-787FEB8BA2A2}"/>
                  </a:ext>
                </a:extLst>
              </p:cNvPr>
              <p:cNvSpPr>
                <a:spLocks/>
              </p:cNvSpPr>
              <p:nvPr userDrawn="1"/>
            </p:nvSpPr>
            <p:spPr bwMode="auto">
              <a:xfrm>
                <a:off x="1499" y="1119"/>
                <a:ext cx="92" cy="20"/>
              </a:xfrm>
              <a:custGeom>
                <a:avLst/>
                <a:gdLst>
                  <a:gd name="T0" fmla="*/ 247 w 276"/>
                  <a:gd name="T1" fmla="*/ 58 h 58"/>
                  <a:gd name="T2" fmla="*/ 29 w 276"/>
                  <a:gd name="T3" fmla="*/ 58 h 58"/>
                  <a:gd name="T4" fmla="*/ 29 w 276"/>
                  <a:gd name="T5" fmla="*/ 58 h 58"/>
                  <a:gd name="T6" fmla="*/ 22 w 276"/>
                  <a:gd name="T7" fmla="*/ 58 h 58"/>
                  <a:gd name="T8" fmla="*/ 17 w 276"/>
                  <a:gd name="T9" fmla="*/ 57 h 58"/>
                  <a:gd name="T10" fmla="*/ 13 w 276"/>
                  <a:gd name="T11" fmla="*/ 54 h 58"/>
                  <a:gd name="T12" fmla="*/ 7 w 276"/>
                  <a:gd name="T13" fmla="*/ 50 h 58"/>
                  <a:gd name="T14" fmla="*/ 5 w 276"/>
                  <a:gd name="T15" fmla="*/ 46 h 58"/>
                  <a:gd name="T16" fmla="*/ 2 w 276"/>
                  <a:gd name="T17" fmla="*/ 41 h 58"/>
                  <a:gd name="T18" fmla="*/ 0 w 276"/>
                  <a:gd name="T19" fmla="*/ 36 h 58"/>
                  <a:gd name="T20" fmla="*/ 0 w 276"/>
                  <a:gd name="T21" fmla="*/ 29 h 58"/>
                  <a:gd name="T22" fmla="*/ 0 w 276"/>
                  <a:gd name="T23" fmla="*/ 29 h 58"/>
                  <a:gd name="T24" fmla="*/ 0 w 276"/>
                  <a:gd name="T25" fmla="*/ 24 h 58"/>
                  <a:gd name="T26" fmla="*/ 2 w 276"/>
                  <a:gd name="T27" fmla="*/ 19 h 58"/>
                  <a:gd name="T28" fmla="*/ 5 w 276"/>
                  <a:gd name="T29" fmla="*/ 13 h 58"/>
                  <a:gd name="T30" fmla="*/ 7 w 276"/>
                  <a:gd name="T31" fmla="*/ 9 h 58"/>
                  <a:gd name="T32" fmla="*/ 13 w 276"/>
                  <a:gd name="T33" fmla="*/ 6 h 58"/>
                  <a:gd name="T34" fmla="*/ 17 w 276"/>
                  <a:gd name="T35" fmla="*/ 3 h 58"/>
                  <a:gd name="T36" fmla="*/ 22 w 276"/>
                  <a:gd name="T37" fmla="*/ 2 h 58"/>
                  <a:gd name="T38" fmla="*/ 29 w 276"/>
                  <a:gd name="T39" fmla="*/ 0 h 58"/>
                  <a:gd name="T40" fmla="*/ 247 w 276"/>
                  <a:gd name="T41" fmla="*/ 0 h 58"/>
                  <a:gd name="T42" fmla="*/ 247 w 276"/>
                  <a:gd name="T43" fmla="*/ 0 h 58"/>
                  <a:gd name="T44" fmla="*/ 253 w 276"/>
                  <a:gd name="T45" fmla="*/ 2 h 58"/>
                  <a:gd name="T46" fmla="*/ 258 w 276"/>
                  <a:gd name="T47" fmla="*/ 3 h 58"/>
                  <a:gd name="T48" fmla="*/ 264 w 276"/>
                  <a:gd name="T49" fmla="*/ 6 h 58"/>
                  <a:gd name="T50" fmla="*/ 268 w 276"/>
                  <a:gd name="T51" fmla="*/ 9 h 58"/>
                  <a:gd name="T52" fmla="*/ 272 w 276"/>
                  <a:gd name="T53" fmla="*/ 13 h 58"/>
                  <a:gd name="T54" fmla="*/ 274 w 276"/>
                  <a:gd name="T55" fmla="*/ 19 h 58"/>
                  <a:gd name="T56" fmla="*/ 276 w 276"/>
                  <a:gd name="T57" fmla="*/ 24 h 58"/>
                  <a:gd name="T58" fmla="*/ 276 w 276"/>
                  <a:gd name="T59" fmla="*/ 29 h 58"/>
                  <a:gd name="T60" fmla="*/ 276 w 276"/>
                  <a:gd name="T61" fmla="*/ 29 h 58"/>
                  <a:gd name="T62" fmla="*/ 276 w 276"/>
                  <a:gd name="T63" fmla="*/ 36 h 58"/>
                  <a:gd name="T64" fmla="*/ 274 w 276"/>
                  <a:gd name="T65" fmla="*/ 41 h 58"/>
                  <a:gd name="T66" fmla="*/ 272 w 276"/>
                  <a:gd name="T67" fmla="*/ 46 h 58"/>
                  <a:gd name="T68" fmla="*/ 268 w 276"/>
                  <a:gd name="T69" fmla="*/ 50 h 58"/>
                  <a:gd name="T70" fmla="*/ 264 w 276"/>
                  <a:gd name="T71" fmla="*/ 54 h 58"/>
                  <a:gd name="T72" fmla="*/ 258 w 276"/>
                  <a:gd name="T73" fmla="*/ 57 h 58"/>
                  <a:gd name="T74" fmla="*/ 253 w 276"/>
                  <a:gd name="T75" fmla="*/ 58 h 58"/>
                  <a:gd name="T76" fmla="*/ 247 w 276"/>
                  <a:gd name="T77" fmla="*/ 58 h 58"/>
                  <a:gd name="T78" fmla="*/ 247 w 2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6" h="58">
                    <a:moveTo>
                      <a:pt x="247" y="58"/>
                    </a:moveTo>
                    <a:lnTo>
                      <a:pt x="29" y="58"/>
                    </a:lnTo>
                    <a:lnTo>
                      <a:pt x="29" y="58"/>
                    </a:lnTo>
                    <a:lnTo>
                      <a:pt x="22" y="58"/>
                    </a:lnTo>
                    <a:lnTo>
                      <a:pt x="17" y="57"/>
                    </a:lnTo>
                    <a:lnTo>
                      <a:pt x="13" y="54"/>
                    </a:lnTo>
                    <a:lnTo>
                      <a:pt x="7" y="50"/>
                    </a:lnTo>
                    <a:lnTo>
                      <a:pt x="5" y="46"/>
                    </a:lnTo>
                    <a:lnTo>
                      <a:pt x="2" y="41"/>
                    </a:lnTo>
                    <a:lnTo>
                      <a:pt x="0" y="36"/>
                    </a:lnTo>
                    <a:lnTo>
                      <a:pt x="0" y="29"/>
                    </a:lnTo>
                    <a:lnTo>
                      <a:pt x="0" y="29"/>
                    </a:lnTo>
                    <a:lnTo>
                      <a:pt x="0" y="24"/>
                    </a:lnTo>
                    <a:lnTo>
                      <a:pt x="2" y="19"/>
                    </a:lnTo>
                    <a:lnTo>
                      <a:pt x="5" y="13"/>
                    </a:lnTo>
                    <a:lnTo>
                      <a:pt x="7" y="9"/>
                    </a:lnTo>
                    <a:lnTo>
                      <a:pt x="13" y="6"/>
                    </a:lnTo>
                    <a:lnTo>
                      <a:pt x="17" y="3"/>
                    </a:lnTo>
                    <a:lnTo>
                      <a:pt x="22" y="2"/>
                    </a:lnTo>
                    <a:lnTo>
                      <a:pt x="29" y="0"/>
                    </a:lnTo>
                    <a:lnTo>
                      <a:pt x="247" y="0"/>
                    </a:lnTo>
                    <a:lnTo>
                      <a:pt x="247" y="0"/>
                    </a:lnTo>
                    <a:lnTo>
                      <a:pt x="253" y="2"/>
                    </a:lnTo>
                    <a:lnTo>
                      <a:pt x="258" y="3"/>
                    </a:lnTo>
                    <a:lnTo>
                      <a:pt x="264" y="6"/>
                    </a:lnTo>
                    <a:lnTo>
                      <a:pt x="268" y="9"/>
                    </a:lnTo>
                    <a:lnTo>
                      <a:pt x="272" y="13"/>
                    </a:lnTo>
                    <a:lnTo>
                      <a:pt x="274" y="19"/>
                    </a:lnTo>
                    <a:lnTo>
                      <a:pt x="276" y="24"/>
                    </a:lnTo>
                    <a:lnTo>
                      <a:pt x="276" y="29"/>
                    </a:lnTo>
                    <a:lnTo>
                      <a:pt x="276" y="29"/>
                    </a:lnTo>
                    <a:lnTo>
                      <a:pt x="276" y="36"/>
                    </a:lnTo>
                    <a:lnTo>
                      <a:pt x="274" y="41"/>
                    </a:lnTo>
                    <a:lnTo>
                      <a:pt x="272" y="46"/>
                    </a:lnTo>
                    <a:lnTo>
                      <a:pt x="268" y="50"/>
                    </a:lnTo>
                    <a:lnTo>
                      <a:pt x="264" y="54"/>
                    </a:lnTo>
                    <a:lnTo>
                      <a:pt x="258" y="57"/>
                    </a:lnTo>
                    <a:lnTo>
                      <a:pt x="253" y="58"/>
                    </a:lnTo>
                    <a:lnTo>
                      <a:pt x="247" y="58"/>
                    </a:lnTo>
                    <a:lnTo>
                      <a:pt x="2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52">
                <a:extLst>
                  <a:ext uri="{FF2B5EF4-FFF2-40B4-BE49-F238E27FC236}">
                    <a16:creationId xmlns:a16="http://schemas.microsoft.com/office/drawing/2014/main" id="{8A4380DE-5D35-4461-9BE6-48F5F5AE31DF}"/>
                  </a:ext>
                </a:extLst>
              </p:cNvPr>
              <p:cNvSpPr>
                <a:spLocks noChangeArrowheads="1"/>
              </p:cNvSpPr>
              <p:nvPr userDrawn="1"/>
            </p:nvSpPr>
            <p:spPr bwMode="auto">
              <a:xfrm>
                <a:off x="3569" y="1386"/>
                <a:ext cx="213" cy="530"/>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53">
                <a:extLst>
                  <a:ext uri="{FF2B5EF4-FFF2-40B4-BE49-F238E27FC236}">
                    <a16:creationId xmlns:a16="http://schemas.microsoft.com/office/drawing/2014/main" id="{4662ECA0-E036-464B-AC17-F0BDE5E56809}"/>
                  </a:ext>
                </a:extLst>
              </p:cNvPr>
              <p:cNvSpPr>
                <a:spLocks noEditPoints="1"/>
              </p:cNvSpPr>
              <p:nvPr userDrawn="1"/>
            </p:nvSpPr>
            <p:spPr bwMode="auto">
              <a:xfrm>
                <a:off x="3559" y="1377"/>
                <a:ext cx="233" cy="549"/>
              </a:xfrm>
              <a:custGeom>
                <a:avLst/>
                <a:gdLst>
                  <a:gd name="T0" fmla="*/ 668 w 697"/>
                  <a:gd name="T1" fmla="*/ 1647 h 1647"/>
                  <a:gd name="T2" fmla="*/ 29 w 697"/>
                  <a:gd name="T3" fmla="*/ 1647 h 1647"/>
                  <a:gd name="T4" fmla="*/ 29 w 697"/>
                  <a:gd name="T5" fmla="*/ 1647 h 1647"/>
                  <a:gd name="T6" fmla="*/ 23 w 697"/>
                  <a:gd name="T7" fmla="*/ 1646 h 1647"/>
                  <a:gd name="T8" fmla="*/ 17 w 697"/>
                  <a:gd name="T9" fmla="*/ 1644 h 1647"/>
                  <a:gd name="T10" fmla="*/ 12 w 697"/>
                  <a:gd name="T11" fmla="*/ 1642 h 1647"/>
                  <a:gd name="T12" fmla="*/ 8 w 697"/>
                  <a:gd name="T13" fmla="*/ 1638 h 1647"/>
                  <a:gd name="T14" fmla="*/ 5 w 697"/>
                  <a:gd name="T15" fmla="*/ 1634 h 1647"/>
                  <a:gd name="T16" fmla="*/ 3 w 697"/>
                  <a:gd name="T17" fmla="*/ 1629 h 1647"/>
                  <a:gd name="T18" fmla="*/ 0 w 697"/>
                  <a:gd name="T19" fmla="*/ 1623 h 1647"/>
                  <a:gd name="T20" fmla="*/ 0 w 697"/>
                  <a:gd name="T21" fmla="*/ 1618 h 1647"/>
                  <a:gd name="T22" fmla="*/ 0 w 697"/>
                  <a:gd name="T23" fmla="*/ 29 h 1647"/>
                  <a:gd name="T24" fmla="*/ 0 w 697"/>
                  <a:gd name="T25" fmla="*/ 29 h 1647"/>
                  <a:gd name="T26" fmla="*/ 0 w 697"/>
                  <a:gd name="T27" fmla="*/ 23 h 1647"/>
                  <a:gd name="T28" fmla="*/ 3 w 697"/>
                  <a:gd name="T29" fmla="*/ 17 h 1647"/>
                  <a:gd name="T30" fmla="*/ 5 w 697"/>
                  <a:gd name="T31" fmla="*/ 13 h 1647"/>
                  <a:gd name="T32" fmla="*/ 8 w 697"/>
                  <a:gd name="T33" fmla="*/ 8 h 1647"/>
                  <a:gd name="T34" fmla="*/ 12 w 697"/>
                  <a:gd name="T35" fmla="*/ 5 h 1647"/>
                  <a:gd name="T36" fmla="*/ 17 w 697"/>
                  <a:gd name="T37" fmla="*/ 3 h 1647"/>
                  <a:gd name="T38" fmla="*/ 23 w 697"/>
                  <a:gd name="T39" fmla="*/ 0 h 1647"/>
                  <a:gd name="T40" fmla="*/ 29 w 697"/>
                  <a:gd name="T41" fmla="*/ 0 h 1647"/>
                  <a:gd name="T42" fmla="*/ 668 w 697"/>
                  <a:gd name="T43" fmla="*/ 0 h 1647"/>
                  <a:gd name="T44" fmla="*/ 668 w 697"/>
                  <a:gd name="T45" fmla="*/ 0 h 1647"/>
                  <a:gd name="T46" fmla="*/ 675 w 697"/>
                  <a:gd name="T47" fmla="*/ 0 h 1647"/>
                  <a:gd name="T48" fmla="*/ 680 w 697"/>
                  <a:gd name="T49" fmla="*/ 3 h 1647"/>
                  <a:gd name="T50" fmla="*/ 685 w 697"/>
                  <a:gd name="T51" fmla="*/ 5 h 1647"/>
                  <a:gd name="T52" fmla="*/ 689 w 697"/>
                  <a:gd name="T53" fmla="*/ 8 h 1647"/>
                  <a:gd name="T54" fmla="*/ 693 w 697"/>
                  <a:gd name="T55" fmla="*/ 13 h 1647"/>
                  <a:gd name="T56" fmla="*/ 696 w 697"/>
                  <a:gd name="T57" fmla="*/ 17 h 1647"/>
                  <a:gd name="T58" fmla="*/ 697 w 697"/>
                  <a:gd name="T59" fmla="*/ 23 h 1647"/>
                  <a:gd name="T60" fmla="*/ 697 w 697"/>
                  <a:gd name="T61" fmla="*/ 29 h 1647"/>
                  <a:gd name="T62" fmla="*/ 697 w 697"/>
                  <a:gd name="T63" fmla="*/ 1618 h 1647"/>
                  <a:gd name="T64" fmla="*/ 697 w 697"/>
                  <a:gd name="T65" fmla="*/ 1618 h 1647"/>
                  <a:gd name="T66" fmla="*/ 697 w 697"/>
                  <a:gd name="T67" fmla="*/ 1623 h 1647"/>
                  <a:gd name="T68" fmla="*/ 696 w 697"/>
                  <a:gd name="T69" fmla="*/ 1629 h 1647"/>
                  <a:gd name="T70" fmla="*/ 693 w 697"/>
                  <a:gd name="T71" fmla="*/ 1634 h 1647"/>
                  <a:gd name="T72" fmla="*/ 689 w 697"/>
                  <a:gd name="T73" fmla="*/ 1638 h 1647"/>
                  <a:gd name="T74" fmla="*/ 685 w 697"/>
                  <a:gd name="T75" fmla="*/ 1642 h 1647"/>
                  <a:gd name="T76" fmla="*/ 680 w 697"/>
                  <a:gd name="T77" fmla="*/ 1644 h 1647"/>
                  <a:gd name="T78" fmla="*/ 675 w 697"/>
                  <a:gd name="T79" fmla="*/ 1646 h 1647"/>
                  <a:gd name="T80" fmla="*/ 668 w 697"/>
                  <a:gd name="T81" fmla="*/ 1647 h 1647"/>
                  <a:gd name="T82" fmla="*/ 668 w 697"/>
                  <a:gd name="T83" fmla="*/ 1647 h 1647"/>
                  <a:gd name="T84" fmla="*/ 58 w 697"/>
                  <a:gd name="T85" fmla="*/ 1589 h 1647"/>
                  <a:gd name="T86" fmla="*/ 639 w 697"/>
                  <a:gd name="T87" fmla="*/ 1589 h 1647"/>
                  <a:gd name="T88" fmla="*/ 639 w 697"/>
                  <a:gd name="T89" fmla="*/ 58 h 1647"/>
                  <a:gd name="T90" fmla="*/ 58 w 697"/>
                  <a:gd name="T91" fmla="*/ 58 h 1647"/>
                  <a:gd name="T92" fmla="*/ 58 w 697"/>
                  <a:gd name="T93" fmla="*/ 1589 h 1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7" h="1647">
                    <a:moveTo>
                      <a:pt x="668" y="1647"/>
                    </a:moveTo>
                    <a:lnTo>
                      <a:pt x="29" y="1647"/>
                    </a:lnTo>
                    <a:lnTo>
                      <a:pt x="29" y="1647"/>
                    </a:lnTo>
                    <a:lnTo>
                      <a:pt x="23" y="1646"/>
                    </a:lnTo>
                    <a:lnTo>
                      <a:pt x="17" y="1644"/>
                    </a:lnTo>
                    <a:lnTo>
                      <a:pt x="12" y="1642"/>
                    </a:lnTo>
                    <a:lnTo>
                      <a:pt x="8" y="1638"/>
                    </a:lnTo>
                    <a:lnTo>
                      <a:pt x="5" y="1634"/>
                    </a:lnTo>
                    <a:lnTo>
                      <a:pt x="3" y="1629"/>
                    </a:lnTo>
                    <a:lnTo>
                      <a:pt x="0" y="1623"/>
                    </a:lnTo>
                    <a:lnTo>
                      <a:pt x="0" y="1618"/>
                    </a:lnTo>
                    <a:lnTo>
                      <a:pt x="0" y="29"/>
                    </a:lnTo>
                    <a:lnTo>
                      <a:pt x="0" y="29"/>
                    </a:lnTo>
                    <a:lnTo>
                      <a:pt x="0" y="23"/>
                    </a:lnTo>
                    <a:lnTo>
                      <a:pt x="3" y="17"/>
                    </a:lnTo>
                    <a:lnTo>
                      <a:pt x="5" y="13"/>
                    </a:lnTo>
                    <a:lnTo>
                      <a:pt x="8" y="8"/>
                    </a:lnTo>
                    <a:lnTo>
                      <a:pt x="12" y="5"/>
                    </a:lnTo>
                    <a:lnTo>
                      <a:pt x="17" y="3"/>
                    </a:lnTo>
                    <a:lnTo>
                      <a:pt x="23" y="0"/>
                    </a:lnTo>
                    <a:lnTo>
                      <a:pt x="29" y="0"/>
                    </a:lnTo>
                    <a:lnTo>
                      <a:pt x="668" y="0"/>
                    </a:lnTo>
                    <a:lnTo>
                      <a:pt x="668" y="0"/>
                    </a:lnTo>
                    <a:lnTo>
                      <a:pt x="675" y="0"/>
                    </a:lnTo>
                    <a:lnTo>
                      <a:pt x="680" y="3"/>
                    </a:lnTo>
                    <a:lnTo>
                      <a:pt x="685" y="5"/>
                    </a:lnTo>
                    <a:lnTo>
                      <a:pt x="689" y="8"/>
                    </a:lnTo>
                    <a:lnTo>
                      <a:pt x="693" y="13"/>
                    </a:lnTo>
                    <a:lnTo>
                      <a:pt x="696" y="17"/>
                    </a:lnTo>
                    <a:lnTo>
                      <a:pt x="697" y="23"/>
                    </a:lnTo>
                    <a:lnTo>
                      <a:pt x="697" y="29"/>
                    </a:lnTo>
                    <a:lnTo>
                      <a:pt x="697" y="1618"/>
                    </a:lnTo>
                    <a:lnTo>
                      <a:pt x="697" y="1618"/>
                    </a:lnTo>
                    <a:lnTo>
                      <a:pt x="697" y="1623"/>
                    </a:lnTo>
                    <a:lnTo>
                      <a:pt x="696" y="1629"/>
                    </a:lnTo>
                    <a:lnTo>
                      <a:pt x="693" y="1634"/>
                    </a:lnTo>
                    <a:lnTo>
                      <a:pt x="689" y="1638"/>
                    </a:lnTo>
                    <a:lnTo>
                      <a:pt x="685" y="1642"/>
                    </a:lnTo>
                    <a:lnTo>
                      <a:pt x="680" y="1644"/>
                    </a:lnTo>
                    <a:lnTo>
                      <a:pt x="675" y="1646"/>
                    </a:lnTo>
                    <a:lnTo>
                      <a:pt x="668" y="1647"/>
                    </a:lnTo>
                    <a:lnTo>
                      <a:pt x="668" y="1647"/>
                    </a:lnTo>
                    <a:close/>
                    <a:moveTo>
                      <a:pt x="58" y="1589"/>
                    </a:moveTo>
                    <a:lnTo>
                      <a:pt x="639" y="1589"/>
                    </a:lnTo>
                    <a:lnTo>
                      <a:pt x="639" y="58"/>
                    </a:lnTo>
                    <a:lnTo>
                      <a:pt x="58" y="58"/>
                    </a:lnTo>
                    <a:lnTo>
                      <a:pt x="58" y="158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54">
                <a:extLst>
                  <a:ext uri="{FF2B5EF4-FFF2-40B4-BE49-F238E27FC236}">
                    <a16:creationId xmlns:a16="http://schemas.microsoft.com/office/drawing/2014/main" id="{DF049645-4ECD-4639-8EC8-8FB34F415178}"/>
                  </a:ext>
                </a:extLst>
              </p:cNvPr>
              <p:cNvSpPr>
                <a:spLocks/>
              </p:cNvSpPr>
              <p:nvPr userDrawn="1"/>
            </p:nvSpPr>
            <p:spPr bwMode="auto">
              <a:xfrm>
                <a:off x="3609" y="1453"/>
                <a:ext cx="19" cy="473"/>
              </a:xfrm>
              <a:custGeom>
                <a:avLst/>
                <a:gdLst>
                  <a:gd name="T0" fmla="*/ 29 w 58"/>
                  <a:gd name="T1" fmla="*/ 1417 h 1417"/>
                  <a:gd name="T2" fmla="*/ 29 w 58"/>
                  <a:gd name="T3" fmla="*/ 1417 h 1417"/>
                  <a:gd name="T4" fmla="*/ 24 w 58"/>
                  <a:gd name="T5" fmla="*/ 1416 h 1417"/>
                  <a:gd name="T6" fmla="*/ 17 w 58"/>
                  <a:gd name="T7" fmla="*/ 1414 h 1417"/>
                  <a:gd name="T8" fmla="*/ 14 w 58"/>
                  <a:gd name="T9" fmla="*/ 1412 h 1417"/>
                  <a:gd name="T10" fmla="*/ 8 w 58"/>
                  <a:gd name="T11" fmla="*/ 1408 h 1417"/>
                  <a:gd name="T12" fmla="*/ 6 w 58"/>
                  <a:gd name="T13" fmla="*/ 1404 h 1417"/>
                  <a:gd name="T14" fmla="*/ 3 w 58"/>
                  <a:gd name="T15" fmla="*/ 1399 h 1417"/>
                  <a:gd name="T16" fmla="*/ 2 w 58"/>
                  <a:gd name="T17" fmla="*/ 1393 h 1417"/>
                  <a:gd name="T18" fmla="*/ 0 w 58"/>
                  <a:gd name="T19" fmla="*/ 1388 h 1417"/>
                  <a:gd name="T20" fmla="*/ 0 w 58"/>
                  <a:gd name="T21" fmla="*/ 29 h 1417"/>
                  <a:gd name="T22" fmla="*/ 0 w 58"/>
                  <a:gd name="T23" fmla="*/ 29 h 1417"/>
                  <a:gd name="T24" fmla="*/ 2 w 58"/>
                  <a:gd name="T25" fmla="*/ 22 h 1417"/>
                  <a:gd name="T26" fmla="*/ 3 w 58"/>
                  <a:gd name="T27" fmla="*/ 17 h 1417"/>
                  <a:gd name="T28" fmla="*/ 6 w 58"/>
                  <a:gd name="T29" fmla="*/ 12 h 1417"/>
                  <a:gd name="T30" fmla="*/ 8 w 58"/>
                  <a:gd name="T31" fmla="*/ 8 h 1417"/>
                  <a:gd name="T32" fmla="*/ 14 w 58"/>
                  <a:gd name="T33" fmla="*/ 5 h 1417"/>
                  <a:gd name="T34" fmla="*/ 17 w 58"/>
                  <a:gd name="T35" fmla="*/ 1 h 1417"/>
                  <a:gd name="T36" fmla="*/ 24 w 58"/>
                  <a:gd name="T37" fmla="*/ 0 h 1417"/>
                  <a:gd name="T38" fmla="*/ 29 w 58"/>
                  <a:gd name="T39" fmla="*/ 0 h 1417"/>
                  <a:gd name="T40" fmla="*/ 29 w 58"/>
                  <a:gd name="T41" fmla="*/ 0 h 1417"/>
                  <a:gd name="T42" fmla="*/ 35 w 58"/>
                  <a:gd name="T43" fmla="*/ 0 h 1417"/>
                  <a:gd name="T44" fmla="*/ 41 w 58"/>
                  <a:gd name="T45" fmla="*/ 1 h 1417"/>
                  <a:gd name="T46" fmla="*/ 45 w 58"/>
                  <a:gd name="T47" fmla="*/ 5 h 1417"/>
                  <a:gd name="T48" fmla="*/ 50 w 58"/>
                  <a:gd name="T49" fmla="*/ 8 h 1417"/>
                  <a:gd name="T50" fmla="*/ 53 w 58"/>
                  <a:gd name="T51" fmla="*/ 12 h 1417"/>
                  <a:gd name="T52" fmla="*/ 56 w 58"/>
                  <a:gd name="T53" fmla="*/ 17 h 1417"/>
                  <a:gd name="T54" fmla="*/ 58 w 58"/>
                  <a:gd name="T55" fmla="*/ 22 h 1417"/>
                  <a:gd name="T56" fmla="*/ 58 w 58"/>
                  <a:gd name="T57" fmla="*/ 29 h 1417"/>
                  <a:gd name="T58" fmla="*/ 58 w 58"/>
                  <a:gd name="T59" fmla="*/ 1388 h 1417"/>
                  <a:gd name="T60" fmla="*/ 58 w 58"/>
                  <a:gd name="T61" fmla="*/ 1388 h 1417"/>
                  <a:gd name="T62" fmla="*/ 58 w 58"/>
                  <a:gd name="T63" fmla="*/ 1393 h 1417"/>
                  <a:gd name="T64" fmla="*/ 56 w 58"/>
                  <a:gd name="T65" fmla="*/ 1399 h 1417"/>
                  <a:gd name="T66" fmla="*/ 53 w 58"/>
                  <a:gd name="T67" fmla="*/ 1404 h 1417"/>
                  <a:gd name="T68" fmla="*/ 50 w 58"/>
                  <a:gd name="T69" fmla="*/ 1408 h 1417"/>
                  <a:gd name="T70" fmla="*/ 45 w 58"/>
                  <a:gd name="T71" fmla="*/ 1412 h 1417"/>
                  <a:gd name="T72" fmla="*/ 41 w 58"/>
                  <a:gd name="T73" fmla="*/ 1414 h 1417"/>
                  <a:gd name="T74" fmla="*/ 35 w 58"/>
                  <a:gd name="T75" fmla="*/ 1416 h 1417"/>
                  <a:gd name="T76" fmla="*/ 29 w 58"/>
                  <a:gd name="T77" fmla="*/ 1417 h 1417"/>
                  <a:gd name="T78" fmla="*/ 29 w 58"/>
                  <a:gd name="T79" fmla="*/ 1417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17">
                    <a:moveTo>
                      <a:pt x="29" y="1417"/>
                    </a:moveTo>
                    <a:lnTo>
                      <a:pt x="29" y="1417"/>
                    </a:lnTo>
                    <a:lnTo>
                      <a:pt x="24" y="1416"/>
                    </a:lnTo>
                    <a:lnTo>
                      <a:pt x="17" y="1414"/>
                    </a:lnTo>
                    <a:lnTo>
                      <a:pt x="14" y="1412"/>
                    </a:lnTo>
                    <a:lnTo>
                      <a:pt x="8" y="1408"/>
                    </a:lnTo>
                    <a:lnTo>
                      <a:pt x="6" y="1404"/>
                    </a:lnTo>
                    <a:lnTo>
                      <a:pt x="3" y="1399"/>
                    </a:lnTo>
                    <a:lnTo>
                      <a:pt x="2" y="1393"/>
                    </a:lnTo>
                    <a:lnTo>
                      <a:pt x="0" y="1388"/>
                    </a:lnTo>
                    <a:lnTo>
                      <a:pt x="0" y="29"/>
                    </a:lnTo>
                    <a:lnTo>
                      <a:pt x="0" y="29"/>
                    </a:lnTo>
                    <a:lnTo>
                      <a:pt x="2" y="22"/>
                    </a:lnTo>
                    <a:lnTo>
                      <a:pt x="3" y="17"/>
                    </a:lnTo>
                    <a:lnTo>
                      <a:pt x="6" y="12"/>
                    </a:lnTo>
                    <a:lnTo>
                      <a:pt x="8" y="8"/>
                    </a:lnTo>
                    <a:lnTo>
                      <a:pt x="14" y="5"/>
                    </a:lnTo>
                    <a:lnTo>
                      <a:pt x="17" y="1"/>
                    </a:lnTo>
                    <a:lnTo>
                      <a:pt x="24" y="0"/>
                    </a:lnTo>
                    <a:lnTo>
                      <a:pt x="29" y="0"/>
                    </a:lnTo>
                    <a:lnTo>
                      <a:pt x="29" y="0"/>
                    </a:lnTo>
                    <a:lnTo>
                      <a:pt x="35" y="0"/>
                    </a:lnTo>
                    <a:lnTo>
                      <a:pt x="41" y="1"/>
                    </a:lnTo>
                    <a:lnTo>
                      <a:pt x="45" y="5"/>
                    </a:lnTo>
                    <a:lnTo>
                      <a:pt x="50" y="8"/>
                    </a:lnTo>
                    <a:lnTo>
                      <a:pt x="53" y="12"/>
                    </a:lnTo>
                    <a:lnTo>
                      <a:pt x="56" y="17"/>
                    </a:lnTo>
                    <a:lnTo>
                      <a:pt x="58" y="22"/>
                    </a:lnTo>
                    <a:lnTo>
                      <a:pt x="58" y="29"/>
                    </a:lnTo>
                    <a:lnTo>
                      <a:pt x="58" y="1388"/>
                    </a:lnTo>
                    <a:lnTo>
                      <a:pt x="58" y="1388"/>
                    </a:lnTo>
                    <a:lnTo>
                      <a:pt x="58" y="1393"/>
                    </a:lnTo>
                    <a:lnTo>
                      <a:pt x="56" y="1399"/>
                    </a:lnTo>
                    <a:lnTo>
                      <a:pt x="53" y="1404"/>
                    </a:lnTo>
                    <a:lnTo>
                      <a:pt x="50" y="1408"/>
                    </a:lnTo>
                    <a:lnTo>
                      <a:pt x="45" y="1412"/>
                    </a:lnTo>
                    <a:lnTo>
                      <a:pt x="41" y="1414"/>
                    </a:lnTo>
                    <a:lnTo>
                      <a:pt x="35" y="1416"/>
                    </a:lnTo>
                    <a:lnTo>
                      <a:pt x="29" y="1417"/>
                    </a:lnTo>
                    <a:lnTo>
                      <a:pt x="29" y="141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55">
                <a:extLst>
                  <a:ext uri="{FF2B5EF4-FFF2-40B4-BE49-F238E27FC236}">
                    <a16:creationId xmlns:a16="http://schemas.microsoft.com/office/drawing/2014/main" id="{9D399FC6-6BCB-4B07-82CC-2CDE63281345}"/>
                  </a:ext>
                </a:extLst>
              </p:cNvPr>
              <p:cNvSpPr>
                <a:spLocks/>
              </p:cNvSpPr>
              <p:nvPr userDrawn="1"/>
            </p:nvSpPr>
            <p:spPr bwMode="auto">
              <a:xfrm>
                <a:off x="3666" y="1453"/>
                <a:ext cx="19" cy="473"/>
              </a:xfrm>
              <a:custGeom>
                <a:avLst/>
                <a:gdLst>
                  <a:gd name="T0" fmla="*/ 29 w 58"/>
                  <a:gd name="T1" fmla="*/ 1417 h 1417"/>
                  <a:gd name="T2" fmla="*/ 29 w 58"/>
                  <a:gd name="T3" fmla="*/ 1417 h 1417"/>
                  <a:gd name="T4" fmla="*/ 23 w 58"/>
                  <a:gd name="T5" fmla="*/ 1416 h 1417"/>
                  <a:gd name="T6" fmla="*/ 18 w 58"/>
                  <a:gd name="T7" fmla="*/ 1414 h 1417"/>
                  <a:gd name="T8" fmla="*/ 13 w 58"/>
                  <a:gd name="T9" fmla="*/ 1412 h 1417"/>
                  <a:gd name="T10" fmla="*/ 9 w 58"/>
                  <a:gd name="T11" fmla="*/ 1408 h 1417"/>
                  <a:gd name="T12" fmla="*/ 5 w 58"/>
                  <a:gd name="T13" fmla="*/ 1404 h 1417"/>
                  <a:gd name="T14" fmla="*/ 2 w 58"/>
                  <a:gd name="T15" fmla="*/ 1399 h 1417"/>
                  <a:gd name="T16" fmla="*/ 1 w 58"/>
                  <a:gd name="T17" fmla="*/ 1393 h 1417"/>
                  <a:gd name="T18" fmla="*/ 0 w 58"/>
                  <a:gd name="T19" fmla="*/ 1388 h 1417"/>
                  <a:gd name="T20" fmla="*/ 0 w 58"/>
                  <a:gd name="T21" fmla="*/ 29 h 1417"/>
                  <a:gd name="T22" fmla="*/ 0 w 58"/>
                  <a:gd name="T23" fmla="*/ 29 h 1417"/>
                  <a:gd name="T24" fmla="*/ 1 w 58"/>
                  <a:gd name="T25" fmla="*/ 22 h 1417"/>
                  <a:gd name="T26" fmla="*/ 2 w 58"/>
                  <a:gd name="T27" fmla="*/ 17 h 1417"/>
                  <a:gd name="T28" fmla="*/ 5 w 58"/>
                  <a:gd name="T29" fmla="*/ 12 h 1417"/>
                  <a:gd name="T30" fmla="*/ 9 w 58"/>
                  <a:gd name="T31" fmla="*/ 8 h 1417"/>
                  <a:gd name="T32" fmla="*/ 13 w 58"/>
                  <a:gd name="T33" fmla="*/ 5 h 1417"/>
                  <a:gd name="T34" fmla="*/ 18 w 58"/>
                  <a:gd name="T35" fmla="*/ 1 h 1417"/>
                  <a:gd name="T36" fmla="*/ 23 w 58"/>
                  <a:gd name="T37" fmla="*/ 0 h 1417"/>
                  <a:gd name="T38" fmla="*/ 29 w 58"/>
                  <a:gd name="T39" fmla="*/ 0 h 1417"/>
                  <a:gd name="T40" fmla="*/ 29 w 58"/>
                  <a:gd name="T41" fmla="*/ 0 h 1417"/>
                  <a:gd name="T42" fmla="*/ 35 w 58"/>
                  <a:gd name="T43" fmla="*/ 0 h 1417"/>
                  <a:gd name="T44" fmla="*/ 41 w 58"/>
                  <a:gd name="T45" fmla="*/ 1 h 1417"/>
                  <a:gd name="T46" fmla="*/ 45 w 58"/>
                  <a:gd name="T47" fmla="*/ 5 h 1417"/>
                  <a:gd name="T48" fmla="*/ 50 w 58"/>
                  <a:gd name="T49" fmla="*/ 8 h 1417"/>
                  <a:gd name="T50" fmla="*/ 52 w 58"/>
                  <a:gd name="T51" fmla="*/ 12 h 1417"/>
                  <a:gd name="T52" fmla="*/ 55 w 58"/>
                  <a:gd name="T53" fmla="*/ 17 h 1417"/>
                  <a:gd name="T54" fmla="*/ 58 w 58"/>
                  <a:gd name="T55" fmla="*/ 22 h 1417"/>
                  <a:gd name="T56" fmla="*/ 58 w 58"/>
                  <a:gd name="T57" fmla="*/ 29 h 1417"/>
                  <a:gd name="T58" fmla="*/ 58 w 58"/>
                  <a:gd name="T59" fmla="*/ 1388 h 1417"/>
                  <a:gd name="T60" fmla="*/ 58 w 58"/>
                  <a:gd name="T61" fmla="*/ 1388 h 1417"/>
                  <a:gd name="T62" fmla="*/ 58 w 58"/>
                  <a:gd name="T63" fmla="*/ 1393 h 1417"/>
                  <a:gd name="T64" fmla="*/ 55 w 58"/>
                  <a:gd name="T65" fmla="*/ 1399 h 1417"/>
                  <a:gd name="T66" fmla="*/ 52 w 58"/>
                  <a:gd name="T67" fmla="*/ 1404 h 1417"/>
                  <a:gd name="T68" fmla="*/ 50 w 58"/>
                  <a:gd name="T69" fmla="*/ 1408 h 1417"/>
                  <a:gd name="T70" fmla="*/ 45 w 58"/>
                  <a:gd name="T71" fmla="*/ 1412 h 1417"/>
                  <a:gd name="T72" fmla="*/ 41 w 58"/>
                  <a:gd name="T73" fmla="*/ 1414 h 1417"/>
                  <a:gd name="T74" fmla="*/ 35 w 58"/>
                  <a:gd name="T75" fmla="*/ 1416 h 1417"/>
                  <a:gd name="T76" fmla="*/ 29 w 58"/>
                  <a:gd name="T77" fmla="*/ 1417 h 1417"/>
                  <a:gd name="T78" fmla="*/ 29 w 58"/>
                  <a:gd name="T79" fmla="*/ 1417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17">
                    <a:moveTo>
                      <a:pt x="29" y="1417"/>
                    </a:moveTo>
                    <a:lnTo>
                      <a:pt x="29" y="1417"/>
                    </a:lnTo>
                    <a:lnTo>
                      <a:pt x="23" y="1416"/>
                    </a:lnTo>
                    <a:lnTo>
                      <a:pt x="18" y="1414"/>
                    </a:lnTo>
                    <a:lnTo>
                      <a:pt x="13" y="1412"/>
                    </a:lnTo>
                    <a:lnTo>
                      <a:pt x="9" y="1408"/>
                    </a:lnTo>
                    <a:lnTo>
                      <a:pt x="5" y="1404"/>
                    </a:lnTo>
                    <a:lnTo>
                      <a:pt x="2" y="1399"/>
                    </a:lnTo>
                    <a:lnTo>
                      <a:pt x="1" y="1393"/>
                    </a:lnTo>
                    <a:lnTo>
                      <a:pt x="0" y="1388"/>
                    </a:lnTo>
                    <a:lnTo>
                      <a:pt x="0" y="29"/>
                    </a:lnTo>
                    <a:lnTo>
                      <a:pt x="0" y="29"/>
                    </a:lnTo>
                    <a:lnTo>
                      <a:pt x="1" y="22"/>
                    </a:lnTo>
                    <a:lnTo>
                      <a:pt x="2" y="17"/>
                    </a:lnTo>
                    <a:lnTo>
                      <a:pt x="5" y="12"/>
                    </a:lnTo>
                    <a:lnTo>
                      <a:pt x="9" y="8"/>
                    </a:lnTo>
                    <a:lnTo>
                      <a:pt x="13" y="5"/>
                    </a:lnTo>
                    <a:lnTo>
                      <a:pt x="18" y="1"/>
                    </a:lnTo>
                    <a:lnTo>
                      <a:pt x="23" y="0"/>
                    </a:lnTo>
                    <a:lnTo>
                      <a:pt x="29" y="0"/>
                    </a:lnTo>
                    <a:lnTo>
                      <a:pt x="29" y="0"/>
                    </a:lnTo>
                    <a:lnTo>
                      <a:pt x="35" y="0"/>
                    </a:lnTo>
                    <a:lnTo>
                      <a:pt x="41" y="1"/>
                    </a:lnTo>
                    <a:lnTo>
                      <a:pt x="45" y="5"/>
                    </a:lnTo>
                    <a:lnTo>
                      <a:pt x="50" y="8"/>
                    </a:lnTo>
                    <a:lnTo>
                      <a:pt x="52" y="12"/>
                    </a:lnTo>
                    <a:lnTo>
                      <a:pt x="55" y="17"/>
                    </a:lnTo>
                    <a:lnTo>
                      <a:pt x="58" y="22"/>
                    </a:lnTo>
                    <a:lnTo>
                      <a:pt x="58" y="29"/>
                    </a:lnTo>
                    <a:lnTo>
                      <a:pt x="58" y="1388"/>
                    </a:lnTo>
                    <a:lnTo>
                      <a:pt x="58" y="1388"/>
                    </a:lnTo>
                    <a:lnTo>
                      <a:pt x="58" y="1393"/>
                    </a:lnTo>
                    <a:lnTo>
                      <a:pt x="55" y="1399"/>
                    </a:lnTo>
                    <a:lnTo>
                      <a:pt x="52" y="1404"/>
                    </a:lnTo>
                    <a:lnTo>
                      <a:pt x="50" y="1408"/>
                    </a:lnTo>
                    <a:lnTo>
                      <a:pt x="45" y="1412"/>
                    </a:lnTo>
                    <a:lnTo>
                      <a:pt x="41" y="1414"/>
                    </a:lnTo>
                    <a:lnTo>
                      <a:pt x="35" y="1416"/>
                    </a:lnTo>
                    <a:lnTo>
                      <a:pt x="29" y="1417"/>
                    </a:lnTo>
                    <a:lnTo>
                      <a:pt x="29" y="141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56">
                <a:extLst>
                  <a:ext uri="{FF2B5EF4-FFF2-40B4-BE49-F238E27FC236}">
                    <a16:creationId xmlns:a16="http://schemas.microsoft.com/office/drawing/2014/main" id="{A144B799-7C9B-4510-AA33-BBBF28FE933C}"/>
                  </a:ext>
                </a:extLst>
              </p:cNvPr>
              <p:cNvSpPr>
                <a:spLocks/>
              </p:cNvSpPr>
              <p:nvPr userDrawn="1"/>
            </p:nvSpPr>
            <p:spPr bwMode="auto">
              <a:xfrm>
                <a:off x="3723" y="1453"/>
                <a:ext cx="19" cy="473"/>
              </a:xfrm>
              <a:custGeom>
                <a:avLst/>
                <a:gdLst>
                  <a:gd name="T0" fmla="*/ 29 w 58"/>
                  <a:gd name="T1" fmla="*/ 1417 h 1417"/>
                  <a:gd name="T2" fmla="*/ 29 w 58"/>
                  <a:gd name="T3" fmla="*/ 1417 h 1417"/>
                  <a:gd name="T4" fmla="*/ 24 w 58"/>
                  <a:gd name="T5" fmla="*/ 1416 h 1417"/>
                  <a:gd name="T6" fmla="*/ 19 w 58"/>
                  <a:gd name="T7" fmla="*/ 1414 h 1417"/>
                  <a:gd name="T8" fmla="*/ 13 w 58"/>
                  <a:gd name="T9" fmla="*/ 1412 h 1417"/>
                  <a:gd name="T10" fmla="*/ 9 w 58"/>
                  <a:gd name="T11" fmla="*/ 1408 h 1417"/>
                  <a:gd name="T12" fmla="*/ 5 w 58"/>
                  <a:gd name="T13" fmla="*/ 1404 h 1417"/>
                  <a:gd name="T14" fmla="*/ 3 w 58"/>
                  <a:gd name="T15" fmla="*/ 1399 h 1417"/>
                  <a:gd name="T16" fmla="*/ 1 w 58"/>
                  <a:gd name="T17" fmla="*/ 1393 h 1417"/>
                  <a:gd name="T18" fmla="*/ 0 w 58"/>
                  <a:gd name="T19" fmla="*/ 1388 h 1417"/>
                  <a:gd name="T20" fmla="*/ 0 w 58"/>
                  <a:gd name="T21" fmla="*/ 29 h 1417"/>
                  <a:gd name="T22" fmla="*/ 0 w 58"/>
                  <a:gd name="T23" fmla="*/ 29 h 1417"/>
                  <a:gd name="T24" fmla="*/ 1 w 58"/>
                  <a:gd name="T25" fmla="*/ 22 h 1417"/>
                  <a:gd name="T26" fmla="*/ 3 w 58"/>
                  <a:gd name="T27" fmla="*/ 17 h 1417"/>
                  <a:gd name="T28" fmla="*/ 5 w 58"/>
                  <a:gd name="T29" fmla="*/ 12 h 1417"/>
                  <a:gd name="T30" fmla="*/ 9 w 58"/>
                  <a:gd name="T31" fmla="*/ 8 h 1417"/>
                  <a:gd name="T32" fmla="*/ 13 w 58"/>
                  <a:gd name="T33" fmla="*/ 5 h 1417"/>
                  <a:gd name="T34" fmla="*/ 19 w 58"/>
                  <a:gd name="T35" fmla="*/ 1 h 1417"/>
                  <a:gd name="T36" fmla="*/ 24 w 58"/>
                  <a:gd name="T37" fmla="*/ 0 h 1417"/>
                  <a:gd name="T38" fmla="*/ 29 w 58"/>
                  <a:gd name="T39" fmla="*/ 0 h 1417"/>
                  <a:gd name="T40" fmla="*/ 29 w 58"/>
                  <a:gd name="T41" fmla="*/ 0 h 1417"/>
                  <a:gd name="T42" fmla="*/ 36 w 58"/>
                  <a:gd name="T43" fmla="*/ 0 h 1417"/>
                  <a:gd name="T44" fmla="*/ 41 w 58"/>
                  <a:gd name="T45" fmla="*/ 1 h 1417"/>
                  <a:gd name="T46" fmla="*/ 45 w 58"/>
                  <a:gd name="T47" fmla="*/ 5 h 1417"/>
                  <a:gd name="T48" fmla="*/ 50 w 58"/>
                  <a:gd name="T49" fmla="*/ 8 h 1417"/>
                  <a:gd name="T50" fmla="*/ 53 w 58"/>
                  <a:gd name="T51" fmla="*/ 12 h 1417"/>
                  <a:gd name="T52" fmla="*/ 55 w 58"/>
                  <a:gd name="T53" fmla="*/ 17 h 1417"/>
                  <a:gd name="T54" fmla="*/ 58 w 58"/>
                  <a:gd name="T55" fmla="*/ 22 h 1417"/>
                  <a:gd name="T56" fmla="*/ 58 w 58"/>
                  <a:gd name="T57" fmla="*/ 29 h 1417"/>
                  <a:gd name="T58" fmla="*/ 58 w 58"/>
                  <a:gd name="T59" fmla="*/ 1388 h 1417"/>
                  <a:gd name="T60" fmla="*/ 58 w 58"/>
                  <a:gd name="T61" fmla="*/ 1388 h 1417"/>
                  <a:gd name="T62" fmla="*/ 58 w 58"/>
                  <a:gd name="T63" fmla="*/ 1393 h 1417"/>
                  <a:gd name="T64" fmla="*/ 55 w 58"/>
                  <a:gd name="T65" fmla="*/ 1399 h 1417"/>
                  <a:gd name="T66" fmla="*/ 53 w 58"/>
                  <a:gd name="T67" fmla="*/ 1404 h 1417"/>
                  <a:gd name="T68" fmla="*/ 50 w 58"/>
                  <a:gd name="T69" fmla="*/ 1408 h 1417"/>
                  <a:gd name="T70" fmla="*/ 45 w 58"/>
                  <a:gd name="T71" fmla="*/ 1412 h 1417"/>
                  <a:gd name="T72" fmla="*/ 41 w 58"/>
                  <a:gd name="T73" fmla="*/ 1414 h 1417"/>
                  <a:gd name="T74" fmla="*/ 36 w 58"/>
                  <a:gd name="T75" fmla="*/ 1416 h 1417"/>
                  <a:gd name="T76" fmla="*/ 29 w 58"/>
                  <a:gd name="T77" fmla="*/ 1417 h 1417"/>
                  <a:gd name="T78" fmla="*/ 29 w 58"/>
                  <a:gd name="T79" fmla="*/ 1417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17">
                    <a:moveTo>
                      <a:pt x="29" y="1417"/>
                    </a:moveTo>
                    <a:lnTo>
                      <a:pt x="29" y="1417"/>
                    </a:lnTo>
                    <a:lnTo>
                      <a:pt x="24" y="1416"/>
                    </a:lnTo>
                    <a:lnTo>
                      <a:pt x="19" y="1414"/>
                    </a:lnTo>
                    <a:lnTo>
                      <a:pt x="13" y="1412"/>
                    </a:lnTo>
                    <a:lnTo>
                      <a:pt x="9" y="1408"/>
                    </a:lnTo>
                    <a:lnTo>
                      <a:pt x="5" y="1404"/>
                    </a:lnTo>
                    <a:lnTo>
                      <a:pt x="3" y="1399"/>
                    </a:lnTo>
                    <a:lnTo>
                      <a:pt x="1" y="1393"/>
                    </a:lnTo>
                    <a:lnTo>
                      <a:pt x="0" y="1388"/>
                    </a:lnTo>
                    <a:lnTo>
                      <a:pt x="0" y="29"/>
                    </a:lnTo>
                    <a:lnTo>
                      <a:pt x="0" y="29"/>
                    </a:lnTo>
                    <a:lnTo>
                      <a:pt x="1" y="22"/>
                    </a:lnTo>
                    <a:lnTo>
                      <a:pt x="3" y="17"/>
                    </a:lnTo>
                    <a:lnTo>
                      <a:pt x="5" y="12"/>
                    </a:lnTo>
                    <a:lnTo>
                      <a:pt x="9" y="8"/>
                    </a:lnTo>
                    <a:lnTo>
                      <a:pt x="13" y="5"/>
                    </a:lnTo>
                    <a:lnTo>
                      <a:pt x="19" y="1"/>
                    </a:lnTo>
                    <a:lnTo>
                      <a:pt x="24" y="0"/>
                    </a:lnTo>
                    <a:lnTo>
                      <a:pt x="29" y="0"/>
                    </a:lnTo>
                    <a:lnTo>
                      <a:pt x="29" y="0"/>
                    </a:lnTo>
                    <a:lnTo>
                      <a:pt x="36" y="0"/>
                    </a:lnTo>
                    <a:lnTo>
                      <a:pt x="41" y="1"/>
                    </a:lnTo>
                    <a:lnTo>
                      <a:pt x="45" y="5"/>
                    </a:lnTo>
                    <a:lnTo>
                      <a:pt x="50" y="8"/>
                    </a:lnTo>
                    <a:lnTo>
                      <a:pt x="53" y="12"/>
                    </a:lnTo>
                    <a:lnTo>
                      <a:pt x="55" y="17"/>
                    </a:lnTo>
                    <a:lnTo>
                      <a:pt x="58" y="22"/>
                    </a:lnTo>
                    <a:lnTo>
                      <a:pt x="58" y="29"/>
                    </a:lnTo>
                    <a:lnTo>
                      <a:pt x="58" y="1388"/>
                    </a:lnTo>
                    <a:lnTo>
                      <a:pt x="58" y="1388"/>
                    </a:lnTo>
                    <a:lnTo>
                      <a:pt x="58" y="1393"/>
                    </a:lnTo>
                    <a:lnTo>
                      <a:pt x="55" y="1399"/>
                    </a:lnTo>
                    <a:lnTo>
                      <a:pt x="53" y="1404"/>
                    </a:lnTo>
                    <a:lnTo>
                      <a:pt x="50" y="1408"/>
                    </a:lnTo>
                    <a:lnTo>
                      <a:pt x="45" y="1412"/>
                    </a:lnTo>
                    <a:lnTo>
                      <a:pt x="41" y="1414"/>
                    </a:lnTo>
                    <a:lnTo>
                      <a:pt x="36" y="1416"/>
                    </a:lnTo>
                    <a:lnTo>
                      <a:pt x="29" y="1417"/>
                    </a:lnTo>
                    <a:lnTo>
                      <a:pt x="29" y="141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58">
                <a:extLst>
                  <a:ext uri="{FF2B5EF4-FFF2-40B4-BE49-F238E27FC236}">
                    <a16:creationId xmlns:a16="http://schemas.microsoft.com/office/drawing/2014/main" id="{FB479DBE-ED70-4D3D-81BA-436A3C938E71}"/>
                  </a:ext>
                </a:extLst>
              </p:cNvPr>
              <p:cNvSpPr>
                <a:spLocks noEditPoints="1"/>
              </p:cNvSpPr>
              <p:nvPr userDrawn="1"/>
            </p:nvSpPr>
            <p:spPr bwMode="auto">
              <a:xfrm>
                <a:off x="619" y="1533"/>
                <a:ext cx="292" cy="391"/>
              </a:xfrm>
              <a:custGeom>
                <a:avLst/>
                <a:gdLst>
                  <a:gd name="T0" fmla="*/ 847 w 876"/>
                  <a:gd name="T1" fmla="*/ 1173 h 1173"/>
                  <a:gd name="T2" fmla="*/ 29 w 876"/>
                  <a:gd name="T3" fmla="*/ 1173 h 1173"/>
                  <a:gd name="T4" fmla="*/ 29 w 876"/>
                  <a:gd name="T5" fmla="*/ 1173 h 1173"/>
                  <a:gd name="T6" fmla="*/ 24 w 876"/>
                  <a:gd name="T7" fmla="*/ 1173 h 1173"/>
                  <a:gd name="T8" fmla="*/ 19 w 876"/>
                  <a:gd name="T9" fmla="*/ 1170 h 1173"/>
                  <a:gd name="T10" fmla="*/ 14 w 876"/>
                  <a:gd name="T11" fmla="*/ 1167 h 1173"/>
                  <a:gd name="T12" fmla="*/ 10 w 876"/>
                  <a:gd name="T13" fmla="*/ 1165 h 1173"/>
                  <a:gd name="T14" fmla="*/ 6 w 876"/>
                  <a:gd name="T15" fmla="*/ 1160 h 1173"/>
                  <a:gd name="T16" fmla="*/ 3 w 876"/>
                  <a:gd name="T17" fmla="*/ 1156 h 1173"/>
                  <a:gd name="T18" fmla="*/ 2 w 876"/>
                  <a:gd name="T19" fmla="*/ 1150 h 1173"/>
                  <a:gd name="T20" fmla="*/ 0 w 876"/>
                  <a:gd name="T21" fmla="*/ 1144 h 1173"/>
                  <a:gd name="T22" fmla="*/ 0 w 876"/>
                  <a:gd name="T23" fmla="*/ 29 h 1173"/>
                  <a:gd name="T24" fmla="*/ 0 w 876"/>
                  <a:gd name="T25" fmla="*/ 29 h 1173"/>
                  <a:gd name="T26" fmla="*/ 2 w 876"/>
                  <a:gd name="T27" fmla="*/ 23 h 1173"/>
                  <a:gd name="T28" fmla="*/ 3 w 876"/>
                  <a:gd name="T29" fmla="*/ 18 h 1173"/>
                  <a:gd name="T30" fmla="*/ 6 w 876"/>
                  <a:gd name="T31" fmla="*/ 13 h 1173"/>
                  <a:gd name="T32" fmla="*/ 10 w 876"/>
                  <a:gd name="T33" fmla="*/ 9 h 1173"/>
                  <a:gd name="T34" fmla="*/ 14 w 876"/>
                  <a:gd name="T35" fmla="*/ 5 h 1173"/>
                  <a:gd name="T36" fmla="*/ 19 w 876"/>
                  <a:gd name="T37" fmla="*/ 2 h 1173"/>
                  <a:gd name="T38" fmla="*/ 24 w 876"/>
                  <a:gd name="T39" fmla="*/ 1 h 1173"/>
                  <a:gd name="T40" fmla="*/ 29 w 876"/>
                  <a:gd name="T41" fmla="*/ 0 h 1173"/>
                  <a:gd name="T42" fmla="*/ 847 w 876"/>
                  <a:gd name="T43" fmla="*/ 0 h 1173"/>
                  <a:gd name="T44" fmla="*/ 847 w 876"/>
                  <a:gd name="T45" fmla="*/ 0 h 1173"/>
                  <a:gd name="T46" fmla="*/ 853 w 876"/>
                  <a:gd name="T47" fmla="*/ 1 h 1173"/>
                  <a:gd name="T48" fmla="*/ 859 w 876"/>
                  <a:gd name="T49" fmla="*/ 2 h 1173"/>
                  <a:gd name="T50" fmla="*/ 863 w 876"/>
                  <a:gd name="T51" fmla="*/ 5 h 1173"/>
                  <a:gd name="T52" fmla="*/ 868 w 876"/>
                  <a:gd name="T53" fmla="*/ 9 h 1173"/>
                  <a:gd name="T54" fmla="*/ 871 w 876"/>
                  <a:gd name="T55" fmla="*/ 13 h 1173"/>
                  <a:gd name="T56" fmla="*/ 873 w 876"/>
                  <a:gd name="T57" fmla="*/ 18 h 1173"/>
                  <a:gd name="T58" fmla="*/ 876 w 876"/>
                  <a:gd name="T59" fmla="*/ 23 h 1173"/>
                  <a:gd name="T60" fmla="*/ 876 w 876"/>
                  <a:gd name="T61" fmla="*/ 29 h 1173"/>
                  <a:gd name="T62" fmla="*/ 876 w 876"/>
                  <a:gd name="T63" fmla="*/ 1144 h 1173"/>
                  <a:gd name="T64" fmla="*/ 876 w 876"/>
                  <a:gd name="T65" fmla="*/ 1144 h 1173"/>
                  <a:gd name="T66" fmla="*/ 876 w 876"/>
                  <a:gd name="T67" fmla="*/ 1150 h 1173"/>
                  <a:gd name="T68" fmla="*/ 873 w 876"/>
                  <a:gd name="T69" fmla="*/ 1156 h 1173"/>
                  <a:gd name="T70" fmla="*/ 871 w 876"/>
                  <a:gd name="T71" fmla="*/ 1160 h 1173"/>
                  <a:gd name="T72" fmla="*/ 868 w 876"/>
                  <a:gd name="T73" fmla="*/ 1165 h 1173"/>
                  <a:gd name="T74" fmla="*/ 863 w 876"/>
                  <a:gd name="T75" fmla="*/ 1167 h 1173"/>
                  <a:gd name="T76" fmla="*/ 859 w 876"/>
                  <a:gd name="T77" fmla="*/ 1170 h 1173"/>
                  <a:gd name="T78" fmla="*/ 853 w 876"/>
                  <a:gd name="T79" fmla="*/ 1173 h 1173"/>
                  <a:gd name="T80" fmla="*/ 847 w 876"/>
                  <a:gd name="T81" fmla="*/ 1173 h 1173"/>
                  <a:gd name="T82" fmla="*/ 847 w 876"/>
                  <a:gd name="T83" fmla="*/ 1173 h 1173"/>
                  <a:gd name="T84" fmla="*/ 58 w 876"/>
                  <a:gd name="T85" fmla="*/ 1115 h 1173"/>
                  <a:gd name="T86" fmla="*/ 818 w 876"/>
                  <a:gd name="T87" fmla="*/ 1115 h 1173"/>
                  <a:gd name="T88" fmla="*/ 818 w 876"/>
                  <a:gd name="T89" fmla="*/ 58 h 1173"/>
                  <a:gd name="T90" fmla="*/ 58 w 876"/>
                  <a:gd name="T91" fmla="*/ 58 h 1173"/>
                  <a:gd name="T92" fmla="*/ 58 w 876"/>
                  <a:gd name="T93" fmla="*/ 1115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6" h="1173">
                    <a:moveTo>
                      <a:pt x="847" y="1173"/>
                    </a:moveTo>
                    <a:lnTo>
                      <a:pt x="29" y="1173"/>
                    </a:lnTo>
                    <a:lnTo>
                      <a:pt x="29" y="1173"/>
                    </a:lnTo>
                    <a:lnTo>
                      <a:pt x="24" y="1173"/>
                    </a:lnTo>
                    <a:lnTo>
                      <a:pt x="19" y="1170"/>
                    </a:lnTo>
                    <a:lnTo>
                      <a:pt x="14" y="1167"/>
                    </a:lnTo>
                    <a:lnTo>
                      <a:pt x="10" y="1165"/>
                    </a:lnTo>
                    <a:lnTo>
                      <a:pt x="6" y="1160"/>
                    </a:lnTo>
                    <a:lnTo>
                      <a:pt x="3" y="1156"/>
                    </a:lnTo>
                    <a:lnTo>
                      <a:pt x="2" y="1150"/>
                    </a:lnTo>
                    <a:lnTo>
                      <a:pt x="0" y="1144"/>
                    </a:lnTo>
                    <a:lnTo>
                      <a:pt x="0" y="29"/>
                    </a:lnTo>
                    <a:lnTo>
                      <a:pt x="0" y="29"/>
                    </a:lnTo>
                    <a:lnTo>
                      <a:pt x="2" y="23"/>
                    </a:lnTo>
                    <a:lnTo>
                      <a:pt x="3" y="18"/>
                    </a:lnTo>
                    <a:lnTo>
                      <a:pt x="6" y="13"/>
                    </a:lnTo>
                    <a:lnTo>
                      <a:pt x="10" y="9"/>
                    </a:lnTo>
                    <a:lnTo>
                      <a:pt x="14" y="5"/>
                    </a:lnTo>
                    <a:lnTo>
                      <a:pt x="19" y="2"/>
                    </a:lnTo>
                    <a:lnTo>
                      <a:pt x="24" y="1"/>
                    </a:lnTo>
                    <a:lnTo>
                      <a:pt x="29" y="0"/>
                    </a:lnTo>
                    <a:lnTo>
                      <a:pt x="847" y="0"/>
                    </a:lnTo>
                    <a:lnTo>
                      <a:pt x="847" y="0"/>
                    </a:lnTo>
                    <a:lnTo>
                      <a:pt x="853" y="1"/>
                    </a:lnTo>
                    <a:lnTo>
                      <a:pt x="859" y="2"/>
                    </a:lnTo>
                    <a:lnTo>
                      <a:pt x="863" y="5"/>
                    </a:lnTo>
                    <a:lnTo>
                      <a:pt x="868" y="9"/>
                    </a:lnTo>
                    <a:lnTo>
                      <a:pt x="871" y="13"/>
                    </a:lnTo>
                    <a:lnTo>
                      <a:pt x="873" y="18"/>
                    </a:lnTo>
                    <a:lnTo>
                      <a:pt x="876" y="23"/>
                    </a:lnTo>
                    <a:lnTo>
                      <a:pt x="876" y="29"/>
                    </a:lnTo>
                    <a:lnTo>
                      <a:pt x="876" y="1144"/>
                    </a:lnTo>
                    <a:lnTo>
                      <a:pt x="876" y="1144"/>
                    </a:lnTo>
                    <a:lnTo>
                      <a:pt x="876" y="1150"/>
                    </a:lnTo>
                    <a:lnTo>
                      <a:pt x="873" y="1156"/>
                    </a:lnTo>
                    <a:lnTo>
                      <a:pt x="871" y="1160"/>
                    </a:lnTo>
                    <a:lnTo>
                      <a:pt x="868" y="1165"/>
                    </a:lnTo>
                    <a:lnTo>
                      <a:pt x="863" y="1167"/>
                    </a:lnTo>
                    <a:lnTo>
                      <a:pt x="859" y="1170"/>
                    </a:lnTo>
                    <a:lnTo>
                      <a:pt x="853" y="1173"/>
                    </a:lnTo>
                    <a:lnTo>
                      <a:pt x="847" y="1173"/>
                    </a:lnTo>
                    <a:lnTo>
                      <a:pt x="847" y="1173"/>
                    </a:lnTo>
                    <a:close/>
                    <a:moveTo>
                      <a:pt x="58" y="1115"/>
                    </a:moveTo>
                    <a:lnTo>
                      <a:pt x="818" y="1115"/>
                    </a:lnTo>
                    <a:lnTo>
                      <a:pt x="818" y="58"/>
                    </a:lnTo>
                    <a:lnTo>
                      <a:pt x="58" y="58"/>
                    </a:lnTo>
                    <a:lnTo>
                      <a:pt x="58" y="1115"/>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59">
                <a:extLst>
                  <a:ext uri="{FF2B5EF4-FFF2-40B4-BE49-F238E27FC236}">
                    <a16:creationId xmlns:a16="http://schemas.microsoft.com/office/drawing/2014/main" id="{C5EE13EF-DD62-4918-AE9E-F7EE205D828C}"/>
                  </a:ext>
                </a:extLst>
              </p:cNvPr>
              <p:cNvSpPr>
                <a:spLocks/>
              </p:cNvSpPr>
              <p:nvPr userDrawn="1"/>
            </p:nvSpPr>
            <p:spPr bwMode="auto">
              <a:xfrm>
                <a:off x="666" y="1638"/>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60">
                <a:extLst>
                  <a:ext uri="{FF2B5EF4-FFF2-40B4-BE49-F238E27FC236}">
                    <a16:creationId xmlns:a16="http://schemas.microsoft.com/office/drawing/2014/main" id="{81FEC3B8-1130-48B2-83D6-4D215D903133}"/>
                  </a:ext>
                </a:extLst>
              </p:cNvPr>
              <p:cNvSpPr>
                <a:spLocks/>
              </p:cNvSpPr>
              <p:nvPr userDrawn="1"/>
            </p:nvSpPr>
            <p:spPr bwMode="auto">
              <a:xfrm>
                <a:off x="656" y="1629"/>
                <a:ext cx="210" cy="19"/>
              </a:xfrm>
              <a:custGeom>
                <a:avLst/>
                <a:gdLst>
                  <a:gd name="T0" fmla="*/ 599 w 628"/>
                  <a:gd name="T1" fmla="*/ 58 h 58"/>
                  <a:gd name="T2" fmla="*/ 29 w 628"/>
                  <a:gd name="T3" fmla="*/ 58 h 58"/>
                  <a:gd name="T4" fmla="*/ 29 w 628"/>
                  <a:gd name="T5" fmla="*/ 58 h 58"/>
                  <a:gd name="T6" fmla="*/ 22 w 628"/>
                  <a:gd name="T7" fmla="*/ 57 h 58"/>
                  <a:gd name="T8" fmla="*/ 17 w 628"/>
                  <a:gd name="T9" fmla="*/ 56 h 58"/>
                  <a:gd name="T10" fmla="*/ 11 w 628"/>
                  <a:gd name="T11" fmla="*/ 53 h 58"/>
                  <a:gd name="T12" fmla="*/ 7 w 628"/>
                  <a:gd name="T13" fmla="*/ 49 h 58"/>
                  <a:gd name="T14" fmla="*/ 4 w 628"/>
                  <a:gd name="T15" fmla="*/ 45 h 58"/>
                  <a:gd name="T16" fmla="*/ 1 w 628"/>
                  <a:gd name="T17" fmla="*/ 40 h 58"/>
                  <a:gd name="T18" fmla="*/ 0 w 628"/>
                  <a:gd name="T19" fmla="*/ 35 h 58"/>
                  <a:gd name="T20" fmla="*/ 0 w 628"/>
                  <a:gd name="T21" fmla="*/ 29 h 58"/>
                  <a:gd name="T22" fmla="*/ 0 w 628"/>
                  <a:gd name="T23" fmla="*/ 29 h 58"/>
                  <a:gd name="T24" fmla="*/ 0 w 628"/>
                  <a:gd name="T25" fmla="*/ 23 h 58"/>
                  <a:gd name="T26" fmla="*/ 1 w 628"/>
                  <a:gd name="T27" fmla="*/ 17 h 58"/>
                  <a:gd name="T28" fmla="*/ 4 w 628"/>
                  <a:gd name="T29" fmla="*/ 12 h 58"/>
                  <a:gd name="T30" fmla="*/ 7 w 628"/>
                  <a:gd name="T31" fmla="*/ 8 h 58"/>
                  <a:gd name="T32" fmla="*/ 11 w 628"/>
                  <a:gd name="T33" fmla="*/ 4 h 58"/>
                  <a:gd name="T34" fmla="*/ 17 w 628"/>
                  <a:gd name="T35" fmla="*/ 2 h 58"/>
                  <a:gd name="T36" fmla="*/ 22 w 628"/>
                  <a:gd name="T37" fmla="*/ 0 h 58"/>
                  <a:gd name="T38" fmla="*/ 29 w 628"/>
                  <a:gd name="T39" fmla="*/ 0 h 58"/>
                  <a:gd name="T40" fmla="*/ 599 w 628"/>
                  <a:gd name="T41" fmla="*/ 0 h 58"/>
                  <a:gd name="T42" fmla="*/ 599 w 628"/>
                  <a:gd name="T43" fmla="*/ 0 h 58"/>
                  <a:gd name="T44" fmla="*/ 604 w 628"/>
                  <a:gd name="T45" fmla="*/ 0 h 58"/>
                  <a:gd name="T46" fmla="*/ 610 w 628"/>
                  <a:gd name="T47" fmla="*/ 2 h 58"/>
                  <a:gd name="T48" fmla="*/ 615 w 628"/>
                  <a:gd name="T49" fmla="*/ 4 h 58"/>
                  <a:gd name="T50" fmla="*/ 619 w 628"/>
                  <a:gd name="T51" fmla="*/ 8 h 58"/>
                  <a:gd name="T52" fmla="*/ 623 w 628"/>
                  <a:gd name="T53" fmla="*/ 12 h 58"/>
                  <a:gd name="T54" fmla="*/ 626 w 628"/>
                  <a:gd name="T55" fmla="*/ 17 h 58"/>
                  <a:gd name="T56" fmla="*/ 627 w 628"/>
                  <a:gd name="T57" fmla="*/ 23 h 58"/>
                  <a:gd name="T58" fmla="*/ 628 w 628"/>
                  <a:gd name="T59" fmla="*/ 29 h 58"/>
                  <a:gd name="T60" fmla="*/ 628 w 628"/>
                  <a:gd name="T61" fmla="*/ 29 h 58"/>
                  <a:gd name="T62" fmla="*/ 627 w 628"/>
                  <a:gd name="T63" fmla="*/ 35 h 58"/>
                  <a:gd name="T64" fmla="*/ 626 w 628"/>
                  <a:gd name="T65" fmla="*/ 40 h 58"/>
                  <a:gd name="T66" fmla="*/ 623 w 628"/>
                  <a:gd name="T67" fmla="*/ 45 h 58"/>
                  <a:gd name="T68" fmla="*/ 619 w 628"/>
                  <a:gd name="T69" fmla="*/ 49 h 58"/>
                  <a:gd name="T70" fmla="*/ 615 w 628"/>
                  <a:gd name="T71" fmla="*/ 53 h 58"/>
                  <a:gd name="T72" fmla="*/ 610 w 628"/>
                  <a:gd name="T73" fmla="*/ 56 h 58"/>
                  <a:gd name="T74" fmla="*/ 604 w 628"/>
                  <a:gd name="T75" fmla="*/ 57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7"/>
                    </a:lnTo>
                    <a:lnTo>
                      <a:pt x="17" y="56"/>
                    </a:lnTo>
                    <a:lnTo>
                      <a:pt x="11" y="53"/>
                    </a:lnTo>
                    <a:lnTo>
                      <a:pt x="7" y="49"/>
                    </a:lnTo>
                    <a:lnTo>
                      <a:pt x="4" y="45"/>
                    </a:lnTo>
                    <a:lnTo>
                      <a:pt x="1" y="40"/>
                    </a:lnTo>
                    <a:lnTo>
                      <a:pt x="0" y="35"/>
                    </a:lnTo>
                    <a:lnTo>
                      <a:pt x="0" y="29"/>
                    </a:lnTo>
                    <a:lnTo>
                      <a:pt x="0" y="29"/>
                    </a:lnTo>
                    <a:lnTo>
                      <a:pt x="0" y="23"/>
                    </a:lnTo>
                    <a:lnTo>
                      <a:pt x="1" y="17"/>
                    </a:lnTo>
                    <a:lnTo>
                      <a:pt x="4" y="12"/>
                    </a:lnTo>
                    <a:lnTo>
                      <a:pt x="7" y="8"/>
                    </a:lnTo>
                    <a:lnTo>
                      <a:pt x="11" y="4"/>
                    </a:lnTo>
                    <a:lnTo>
                      <a:pt x="17" y="2"/>
                    </a:lnTo>
                    <a:lnTo>
                      <a:pt x="22" y="0"/>
                    </a:lnTo>
                    <a:lnTo>
                      <a:pt x="29" y="0"/>
                    </a:lnTo>
                    <a:lnTo>
                      <a:pt x="599" y="0"/>
                    </a:lnTo>
                    <a:lnTo>
                      <a:pt x="599" y="0"/>
                    </a:lnTo>
                    <a:lnTo>
                      <a:pt x="604" y="0"/>
                    </a:lnTo>
                    <a:lnTo>
                      <a:pt x="610" y="2"/>
                    </a:lnTo>
                    <a:lnTo>
                      <a:pt x="615" y="4"/>
                    </a:lnTo>
                    <a:lnTo>
                      <a:pt x="619" y="8"/>
                    </a:lnTo>
                    <a:lnTo>
                      <a:pt x="623" y="12"/>
                    </a:lnTo>
                    <a:lnTo>
                      <a:pt x="626" y="17"/>
                    </a:lnTo>
                    <a:lnTo>
                      <a:pt x="627" y="23"/>
                    </a:lnTo>
                    <a:lnTo>
                      <a:pt x="628" y="29"/>
                    </a:lnTo>
                    <a:lnTo>
                      <a:pt x="628" y="29"/>
                    </a:lnTo>
                    <a:lnTo>
                      <a:pt x="627" y="35"/>
                    </a:lnTo>
                    <a:lnTo>
                      <a:pt x="626" y="40"/>
                    </a:lnTo>
                    <a:lnTo>
                      <a:pt x="623" y="45"/>
                    </a:lnTo>
                    <a:lnTo>
                      <a:pt x="619" y="49"/>
                    </a:lnTo>
                    <a:lnTo>
                      <a:pt x="615" y="53"/>
                    </a:lnTo>
                    <a:lnTo>
                      <a:pt x="610" y="56"/>
                    </a:lnTo>
                    <a:lnTo>
                      <a:pt x="604" y="57"/>
                    </a:lnTo>
                    <a:lnTo>
                      <a:pt x="599" y="58"/>
                    </a:lnTo>
                    <a:lnTo>
                      <a:pt x="599"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61">
                <a:extLst>
                  <a:ext uri="{FF2B5EF4-FFF2-40B4-BE49-F238E27FC236}">
                    <a16:creationId xmlns:a16="http://schemas.microsoft.com/office/drawing/2014/main" id="{656A3E50-BA9F-4ABD-AC1F-D2009E5C40CB}"/>
                  </a:ext>
                </a:extLst>
              </p:cNvPr>
              <p:cNvSpPr>
                <a:spLocks/>
              </p:cNvSpPr>
              <p:nvPr userDrawn="1"/>
            </p:nvSpPr>
            <p:spPr bwMode="auto">
              <a:xfrm>
                <a:off x="666" y="1722"/>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62">
                <a:extLst>
                  <a:ext uri="{FF2B5EF4-FFF2-40B4-BE49-F238E27FC236}">
                    <a16:creationId xmlns:a16="http://schemas.microsoft.com/office/drawing/2014/main" id="{1A751DD6-6903-4375-8438-D59E1B9CE955}"/>
                  </a:ext>
                </a:extLst>
              </p:cNvPr>
              <p:cNvSpPr>
                <a:spLocks/>
              </p:cNvSpPr>
              <p:nvPr userDrawn="1"/>
            </p:nvSpPr>
            <p:spPr bwMode="auto">
              <a:xfrm>
                <a:off x="656" y="1712"/>
                <a:ext cx="210" cy="19"/>
              </a:xfrm>
              <a:custGeom>
                <a:avLst/>
                <a:gdLst>
                  <a:gd name="T0" fmla="*/ 599 w 628"/>
                  <a:gd name="T1" fmla="*/ 58 h 58"/>
                  <a:gd name="T2" fmla="*/ 29 w 628"/>
                  <a:gd name="T3" fmla="*/ 58 h 58"/>
                  <a:gd name="T4" fmla="*/ 29 w 628"/>
                  <a:gd name="T5" fmla="*/ 58 h 58"/>
                  <a:gd name="T6" fmla="*/ 22 w 628"/>
                  <a:gd name="T7" fmla="*/ 56 h 58"/>
                  <a:gd name="T8" fmla="*/ 17 w 628"/>
                  <a:gd name="T9" fmla="*/ 55 h 58"/>
                  <a:gd name="T10" fmla="*/ 11 w 628"/>
                  <a:gd name="T11" fmla="*/ 53 h 58"/>
                  <a:gd name="T12" fmla="*/ 7 w 628"/>
                  <a:gd name="T13" fmla="*/ 49 h 58"/>
                  <a:gd name="T14" fmla="*/ 4 w 628"/>
                  <a:gd name="T15" fmla="*/ 45 h 58"/>
                  <a:gd name="T16" fmla="*/ 1 w 628"/>
                  <a:gd name="T17" fmla="*/ 39 h 58"/>
                  <a:gd name="T18" fmla="*/ 0 w 628"/>
                  <a:gd name="T19" fmla="*/ 34 h 58"/>
                  <a:gd name="T20" fmla="*/ 0 w 628"/>
                  <a:gd name="T21" fmla="*/ 29 h 58"/>
                  <a:gd name="T22" fmla="*/ 0 w 628"/>
                  <a:gd name="T23" fmla="*/ 29 h 58"/>
                  <a:gd name="T24" fmla="*/ 0 w 628"/>
                  <a:gd name="T25" fmla="*/ 22 h 58"/>
                  <a:gd name="T26" fmla="*/ 1 w 628"/>
                  <a:gd name="T27" fmla="*/ 17 h 58"/>
                  <a:gd name="T28" fmla="*/ 4 w 628"/>
                  <a:gd name="T29" fmla="*/ 12 h 58"/>
                  <a:gd name="T30" fmla="*/ 7 w 628"/>
                  <a:gd name="T31" fmla="*/ 8 h 58"/>
                  <a:gd name="T32" fmla="*/ 11 w 628"/>
                  <a:gd name="T33" fmla="*/ 4 h 58"/>
                  <a:gd name="T34" fmla="*/ 17 w 628"/>
                  <a:gd name="T35" fmla="*/ 1 h 58"/>
                  <a:gd name="T36" fmla="*/ 22 w 628"/>
                  <a:gd name="T37" fmla="*/ 0 h 58"/>
                  <a:gd name="T38" fmla="*/ 29 w 628"/>
                  <a:gd name="T39" fmla="*/ 0 h 58"/>
                  <a:gd name="T40" fmla="*/ 599 w 628"/>
                  <a:gd name="T41" fmla="*/ 0 h 58"/>
                  <a:gd name="T42" fmla="*/ 599 w 628"/>
                  <a:gd name="T43" fmla="*/ 0 h 58"/>
                  <a:gd name="T44" fmla="*/ 604 w 628"/>
                  <a:gd name="T45" fmla="*/ 0 h 58"/>
                  <a:gd name="T46" fmla="*/ 610 w 628"/>
                  <a:gd name="T47" fmla="*/ 1 h 58"/>
                  <a:gd name="T48" fmla="*/ 615 w 628"/>
                  <a:gd name="T49" fmla="*/ 4 h 58"/>
                  <a:gd name="T50" fmla="*/ 619 w 628"/>
                  <a:gd name="T51" fmla="*/ 8 h 58"/>
                  <a:gd name="T52" fmla="*/ 623 w 628"/>
                  <a:gd name="T53" fmla="*/ 12 h 58"/>
                  <a:gd name="T54" fmla="*/ 626 w 628"/>
                  <a:gd name="T55" fmla="*/ 17 h 58"/>
                  <a:gd name="T56" fmla="*/ 627 w 628"/>
                  <a:gd name="T57" fmla="*/ 22 h 58"/>
                  <a:gd name="T58" fmla="*/ 628 w 628"/>
                  <a:gd name="T59" fmla="*/ 29 h 58"/>
                  <a:gd name="T60" fmla="*/ 628 w 628"/>
                  <a:gd name="T61" fmla="*/ 29 h 58"/>
                  <a:gd name="T62" fmla="*/ 627 w 628"/>
                  <a:gd name="T63" fmla="*/ 34 h 58"/>
                  <a:gd name="T64" fmla="*/ 626 w 628"/>
                  <a:gd name="T65" fmla="*/ 39 h 58"/>
                  <a:gd name="T66" fmla="*/ 623 w 628"/>
                  <a:gd name="T67" fmla="*/ 45 h 58"/>
                  <a:gd name="T68" fmla="*/ 619 w 628"/>
                  <a:gd name="T69" fmla="*/ 49 h 58"/>
                  <a:gd name="T70" fmla="*/ 615 w 628"/>
                  <a:gd name="T71" fmla="*/ 53 h 58"/>
                  <a:gd name="T72" fmla="*/ 610 w 628"/>
                  <a:gd name="T73" fmla="*/ 55 h 58"/>
                  <a:gd name="T74" fmla="*/ 604 w 628"/>
                  <a:gd name="T75" fmla="*/ 56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6"/>
                    </a:lnTo>
                    <a:lnTo>
                      <a:pt x="17" y="55"/>
                    </a:lnTo>
                    <a:lnTo>
                      <a:pt x="11" y="53"/>
                    </a:lnTo>
                    <a:lnTo>
                      <a:pt x="7" y="49"/>
                    </a:lnTo>
                    <a:lnTo>
                      <a:pt x="4" y="45"/>
                    </a:lnTo>
                    <a:lnTo>
                      <a:pt x="1" y="39"/>
                    </a:lnTo>
                    <a:lnTo>
                      <a:pt x="0" y="34"/>
                    </a:lnTo>
                    <a:lnTo>
                      <a:pt x="0" y="29"/>
                    </a:lnTo>
                    <a:lnTo>
                      <a:pt x="0" y="29"/>
                    </a:lnTo>
                    <a:lnTo>
                      <a:pt x="0" y="22"/>
                    </a:lnTo>
                    <a:lnTo>
                      <a:pt x="1" y="17"/>
                    </a:lnTo>
                    <a:lnTo>
                      <a:pt x="4" y="12"/>
                    </a:lnTo>
                    <a:lnTo>
                      <a:pt x="7" y="8"/>
                    </a:lnTo>
                    <a:lnTo>
                      <a:pt x="11" y="4"/>
                    </a:lnTo>
                    <a:lnTo>
                      <a:pt x="17" y="1"/>
                    </a:lnTo>
                    <a:lnTo>
                      <a:pt x="22" y="0"/>
                    </a:lnTo>
                    <a:lnTo>
                      <a:pt x="29" y="0"/>
                    </a:lnTo>
                    <a:lnTo>
                      <a:pt x="599" y="0"/>
                    </a:lnTo>
                    <a:lnTo>
                      <a:pt x="599" y="0"/>
                    </a:lnTo>
                    <a:lnTo>
                      <a:pt x="604" y="0"/>
                    </a:lnTo>
                    <a:lnTo>
                      <a:pt x="610" y="1"/>
                    </a:lnTo>
                    <a:lnTo>
                      <a:pt x="615" y="4"/>
                    </a:lnTo>
                    <a:lnTo>
                      <a:pt x="619" y="8"/>
                    </a:lnTo>
                    <a:lnTo>
                      <a:pt x="623" y="12"/>
                    </a:lnTo>
                    <a:lnTo>
                      <a:pt x="626" y="17"/>
                    </a:lnTo>
                    <a:lnTo>
                      <a:pt x="627" y="22"/>
                    </a:lnTo>
                    <a:lnTo>
                      <a:pt x="628" y="29"/>
                    </a:lnTo>
                    <a:lnTo>
                      <a:pt x="628" y="29"/>
                    </a:lnTo>
                    <a:lnTo>
                      <a:pt x="627" y="34"/>
                    </a:lnTo>
                    <a:lnTo>
                      <a:pt x="626" y="39"/>
                    </a:lnTo>
                    <a:lnTo>
                      <a:pt x="623" y="45"/>
                    </a:lnTo>
                    <a:lnTo>
                      <a:pt x="619" y="49"/>
                    </a:lnTo>
                    <a:lnTo>
                      <a:pt x="615" y="53"/>
                    </a:lnTo>
                    <a:lnTo>
                      <a:pt x="610" y="55"/>
                    </a:lnTo>
                    <a:lnTo>
                      <a:pt x="604" y="56"/>
                    </a:lnTo>
                    <a:lnTo>
                      <a:pt x="599" y="58"/>
                    </a:lnTo>
                    <a:lnTo>
                      <a:pt x="599"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63">
                <a:extLst>
                  <a:ext uri="{FF2B5EF4-FFF2-40B4-BE49-F238E27FC236}">
                    <a16:creationId xmlns:a16="http://schemas.microsoft.com/office/drawing/2014/main" id="{8ECC138B-AD87-4C29-808B-664CA74E382A}"/>
                  </a:ext>
                </a:extLst>
              </p:cNvPr>
              <p:cNvSpPr>
                <a:spLocks/>
              </p:cNvSpPr>
              <p:nvPr userDrawn="1"/>
            </p:nvSpPr>
            <p:spPr bwMode="auto">
              <a:xfrm>
                <a:off x="666" y="1805"/>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64">
                <a:extLst>
                  <a:ext uri="{FF2B5EF4-FFF2-40B4-BE49-F238E27FC236}">
                    <a16:creationId xmlns:a16="http://schemas.microsoft.com/office/drawing/2014/main" id="{0AFBE867-A52A-4927-A0F2-24E0C39557CF}"/>
                  </a:ext>
                </a:extLst>
              </p:cNvPr>
              <p:cNvSpPr>
                <a:spLocks/>
              </p:cNvSpPr>
              <p:nvPr userDrawn="1"/>
            </p:nvSpPr>
            <p:spPr bwMode="auto">
              <a:xfrm>
                <a:off x="656" y="1795"/>
                <a:ext cx="210" cy="19"/>
              </a:xfrm>
              <a:custGeom>
                <a:avLst/>
                <a:gdLst>
                  <a:gd name="T0" fmla="*/ 599 w 628"/>
                  <a:gd name="T1" fmla="*/ 58 h 58"/>
                  <a:gd name="T2" fmla="*/ 29 w 628"/>
                  <a:gd name="T3" fmla="*/ 58 h 58"/>
                  <a:gd name="T4" fmla="*/ 29 w 628"/>
                  <a:gd name="T5" fmla="*/ 58 h 58"/>
                  <a:gd name="T6" fmla="*/ 22 w 628"/>
                  <a:gd name="T7" fmla="*/ 57 h 58"/>
                  <a:gd name="T8" fmla="*/ 17 w 628"/>
                  <a:gd name="T9" fmla="*/ 56 h 58"/>
                  <a:gd name="T10" fmla="*/ 11 w 628"/>
                  <a:gd name="T11" fmla="*/ 53 h 58"/>
                  <a:gd name="T12" fmla="*/ 7 w 628"/>
                  <a:gd name="T13" fmla="*/ 49 h 58"/>
                  <a:gd name="T14" fmla="*/ 4 w 628"/>
                  <a:gd name="T15" fmla="*/ 45 h 58"/>
                  <a:gd name="T16" fmla="*/ 1 w 628"/>
                  <a:gd name="T17" fmla="*/ 40 h 58"/>
                  <a:gd name="T18" fmla="*/ 0 w 628"/>
                  <a:gd name="T19" fmla="*/ 34 h 58"/>
                  <a:gd name="T20" fmla="*/ 0 w 628"/>
                  <a:gd name="T21" fmla="*/ 29 h 58"/>
                  <a:gd name="T22" fmla="*/ 0 w 628"/>
                  <a:gd name="T23" fmla="*/ 29 h 58"/>
                  <a:gd name="T24" fmla="*/ 0 w 628"/>
                  <a:gd name="T25" fmla="*/ 23 h 58"/>
                  <a:gd name="T26" fmla="*/ 1 w 628"/>
                  <a:gd name="T27" fmla="*/ 17 h 58"/>
                  <a:gd name="T28" fmla="*/ 4 w 628"/>
                  <a:gd name="T29" fmla="*/ 12 h 58"/>
                  <a:gd name="T30" fmla="*/ 7 w 628"/>
                  <a:gd name="T31" fmla="*/ 8 h 58"/>
                  <a:gd name="T32" fmla="*/ 11 w 628"/>
                  <a:gd name="T33" fmla="*/ 4 h 58"/>
                  <a:gd name="T34" fmla="*/ 17 w 628"/>
                  <a:gd name="T35" fmla="*/ 1 h 58"/>
                  <a:gd name="T36" fmla="*/ 22 w 628"/>
                  <a:gd name="T37" fmla="*/ 0 h 58"/>
                  <a:gd name="T38" fmla="*/ 29 w 628"/>
                  <a:gd name="T39" fmla="*/ 0 h 58"/>
                  <a:gd name="T40" fmla="*/ 599 w 628"/>
                  <a:gd name="T41" fmla="*/ 0 h 58"/>
                  <a:gd name="T42" fmla="*/ 599 w 628"/>
                  <a:gd name="T43" fmla="*/ 0 h 58"/>
                  <a:gd name="T44" fmla="*/ 604 w 628"/>
                  <a:gd name="T45" fmla="*/ 0 h 58"/>
                  <a:gd name="T46" fmla="*/ 610 w 628"/>
                  <a:gd name="T47" fmla="*/ 1 h 58"/>
                  <a:gd name="T48" fmla="*/ 615 w 628"/>
                  <a:gd name="T49" fmla="*/ 4 h 58"/>
                  <a:gd name="T50" fmla="*/ 619 w 628"/>
                  <a:gd name="T51" fmla="*/ 8 h 58"/>
                  <a:gd name="T52" fmla="*/ 623 w 628"/>
                  <a:gd name="T53" fmla="*/ 12 h 58"/>
                  <a:gd name="T54" fmla="*/ 626 w 628"/>
                  <a:gd name="T55" fmla="*/ 17 h 58"/>
                  <a:gd name="T56" fmla="*/ 627 w 628"/>
                  <a:gd name="T57" fmla="*/ 23 h 58"/>
                  <a:gd name="T58" fmla="*/ 628 w 628"/>
                  <a:gd name="T59" fmla="*/ 29 h 58"/>
                  <a:gd name="T60" fmla="*/ 628 w 628"/>
                  <a:gd name="T61" fmla="*/ 29 h 58"/>
                  <a:gd name="T62" fmla="*/ 627 w 628"/>
                  <a:gd name="T63" fmla="*/ 34 h 58"/>
                  <a:gd name="T64" fmla="*/ 626 w 628"/>
                  <a:gd name="T65" fmla="*/ 40 h 58"/>
                  <a:gd name="T66" fmla="*/ 623 w 628"/>
                  <a:gd name="T67" fmla="*/ 45 h 58"/>
                  <a:gd name="T68" fmla="*/ 619 w 628"/>
                  <a:gd name="T69" fmla="*/ 49 h 58"/>
                  <a:gd name="T70" fmla="*/ 615 w 628"/>
                  <a:gd name="T71" fmla="*/ 53 h 58"/>
                  <a:gd name="T72" fmla="*/ 610 w 628"/>
                  <a:gd name="T73" fmla="*/ 56 h 58"/>
                  <a:gd name="T74" fmla="*/ 604 w 628"/>
                  <a:gd name="T75" fmla="*/ 57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7"/>
                    </a:lnTo>
                    <a:lnTo>
                      <a:pt x="17" y="56"/>
                    </a:lnTo>
                    <a:lnTo>
                      <a:pt x="11" y="53"/>
                    </a:lnTo>
                    <a:lnTo>
                      <a:pt x="7" y="49"/>
                    </a:lnTo>
                    <a:lnTo>
                      <a:pt x="4" y="45"/>
                    </a:lnTo>
                    <a:lnTo>
                      <a:pt x="1" y="40"/>
                    </a:lnTo>
                    <a:lnTo>
                      <a:pt x="0" y="34"/>
                    </a:lnTo>
                    <a:lnTo>
                      <a:pt x="0" y="29"/>
                    </a:lnTo>
                    <a:lnTo>
                      <a:pt x="0" y="29"/>
                    </a:lnTo>
                    <a:lnTo>
                      <a:pt x="0" y="23"/>
                    </a:lnTo>
                    <a:lnTo>
                      <a:pt x="1" y="17"/>
                    </a:lnTo>
                    <a:lnTo>
                      <a:pt x="4" y="12"/>
                    </a:lnTo>
                    <a:lnTo>
                      <a:pt x="7" y="8"/>
                    </a:lnTo>
                    <a:lnTo>
                      <a:pt x="11" y="4"/>
                    </a:lnTo>
                    <a:lnTo>
                      <a:pt x="17" y="1"/>
                    </a:lnTo>
                    <a:lnTo>
                      <a:pt x="22" y="0"/>
                    </a:lnTo>
                    <a:lnTo>
                      <a:pt x="29" y="0"/>
                    </a:lnTo>
                    <a:lnTo>
                      <a:pt x="599" y="0"/>
                    </a:lnTo>
                    <a:lnTo>
                      <a:pt x="599" y="0"/>
                    </a:lnTo>
                    <a:lnTo>
                      <a:pt x="604" y="0"/>
                    </a:lnTo>
                    <a:lnTo>
                      <a:pt x="610" y="1"/>
                    </a:lnTo>
                    <a:lnTo>
                      <a:pt x="615" y="4"/>
                    </a:lnTo>
                    <a:lnTo>
                      <a:pt x="619" y="8"/>
                    </a:lnTo>
                    <a:lnTo>
                      <a:pt x="623" y="12"/>
                    </a:lnTo>
                    <a:lnTo>
                      <a:pt x="626" y="17"/>
                    </a:lnTo>
                    <a:lnTo>
                      <a:pt x="627" y="23"/>
                    </a:lnTo>
                    <a:lnTo>
                      <a:pt x="628" y="29"/>
                    </a:lnTo>
                    <a:lnTo>
                      <a:pt x="628" y="29"/>
                    </a:lnTo>
                    <a:lnTo>
                      <a:pt x="627" y="34"/>
                    </a:lnTo>
                    <a:lnTo>
                      <a:pt x="626" y="40"/>
                    </a:lnTo>
                    <a:lnTo>
                      <a:pt x="623" y="45"/>
                    </a:lnTo>
                    <a:lnTo>
                      <a:pt x="619" y="49"/>
                    </a:lnTo>
                    <a:lnTo>
                      <a:pt x="615" y="53"/>
                    </a:lnTo>
                    <a:lnTo>
                      <a:pt x="610" y="56"/>
                    </a:lnTo>
                    <a:lnTo>
                      <a:pt x="604" y="57"/>
                    </a:lnTo>
                    <a:lnTo>
                      <a:pt x="599" y="58"/>
                    </a:lnTo>
                    <a:lnTo>
                      <a:pt x="599"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Rectangle 65">
                <a:extLst>
                  <a:ext uri="{FF2B5EF4-FFF2-40B4-BE49-F238E27FC236}">
                    <a16:creationId xmlns:a16="http://schemas.microsoft.com/office/drawing/2014/main" id="{517A369A-A5DC-439C-B14A-35E4856926B4}"/>
                  </a:ext>
                </a:extLst>
              </p:cNvPr>
              <p:cNvSpPr>
                <a:spLocks noChangeArrowheads="1"/>
              </p:cNvSpPr>
              <p:nvPr userDrawn="1"/>
            </p:nvSpPr>
            <p:spPr bwMode="auto">
              <a:xfrm>
                <a:off x="3097" y="1429"/>
                <a:ext cx="204" cy="485"/>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6">
                <a:extLst>
                  <a:ext uri="{FF2B5EF4-FFF2-40B4-BE49-F238E27FC236}">
                    <a16:creationId xmlns:a16="http://schemas.microsoft.com/office/drawing/2014/main" id="{3C97248E-DA98-4F5E-A4BA-DEE8132640B6}"/>
                  </a:ext>
                </a:extLst>
              </p:cNvPr>
              <p:cNvSpPr>
                <a:spLocks noEditPoints="1"/>
              </p:cNvSpPr>
              <p:nvPr userDrawn="1"/>
            </p:nvSpPr>
            <p:spPr bwMode="auto">
              <a:xfrm>
                <a:off x="3087" y="1419"/>
                <a:ext cx="224" cy="505"/>
              </a:xfrm>
              <a:custGeom>
                <a:avLst/>
                <a:gdLst>
                  <a:gd name="T0" fmla="*/ 641 w 670"/>
                  <a:gd name="T1" fmla="*/ 1515 h 1515"/>
                  <a:gd name="T2" fmla="*/ 29 w 670"/>
                  <a:gd name="T3" fmla="*/ 1515 h 1515"/>
                  <a:gd name="T4" fmla="*/ 29 w 670"/>
                  <a:gd name="T5" fmla="*/ 1515 h 1515"/>
                  <a:gd name="T6" fmla="*/ 23 w 670"/>
                  <a:gd name="T7" fmla="*/ 1513 h 1515"/>
                  <a:gd name="T8" fmla="*/ 18 w 670"/>
                  <a:gd name="T9" fmla="*/ 1512 h 1515"/>
                  <a:gd name="T10" fmla="*/ 14 w 670"/>
                  <a:gd name="T11" fmla="*/ 1509 h 1515"/>
                  <a:gd name="T12" fmla="*/ 8 w 670"/>
                  <a:gd name="T13" fmla="*/ 1506 h 1515"/>
                  <a:gd name="T14" fmla="*/ 6 w 670"/>
                  <a:gd name="T15" fmla="*/ 1502 h 1515"/>
                  <a:gd name="T16" fmla="*/ 3 w 670"/>
                  <a:gd name="T17" fmla="*/ 1496 h 1515"/>
                  <a:gd name="T18" fmla="*/ 0 w 670"/>
                  <a:gd name="T19" fmla="*/ 1491 h 1515"/>
                  <a:gd name="T20" fmla="*/ 0 w 670"/>
                  <a:gd name="T21" fmla="*/ 1486 h 1515"/>
                  <a:gd name="T22" fmla="*/ 0 w 670"/>
                  <a:gd name="T23" fmla="*/ 29 h 1515"/>
                  <a:gd name="T24" fmla="*/ 0 w 670"/>
                  <a:gd name="T25" fmla="*/ 29 h 1515"/>
                  <a:gd name="T26" fmla="*/ 0 w 670"/>
                  <a:gd name="T27" fmla="*/ 24 h 1515"/>
                  <a:gd name="T28" fmla="*/ 3 w 670"/>
                  <a:gd name="T29" fmla="*/ 17 h 1515"/>
                  <a:gd name="T30" fmla="*/ 6 w 670"/>
                  <a:gd name="T31" fmla="*/ 13 h 1515"/>
                  <a:gd name="T32" fmla="*/ 8 w 670"/>
                  <a:gd name="T33" fmla="*/ 8 h 1515"/>
                  <a:gd name="T34" fmla="*/ 14 w 670"/>
                  <a:gd name="T35" fmla="*/ 5 h 1515"/>
                  <a:gd name="T36" fmla="*/ 18 w 670"/>
                  <a:gd name="T37" fmla="*/ 3 h 1515"/>
                  <a:gd name="T38" fmla="*/ 23 w 670"/>
                  <a:gd name="T39" fmla="*/ 0 h 1515"/>
                  <a:gd name="T40" fmla="*/ 29 w 670"/>
                  <a:gd name="T41" fmla="*/ 0 h 1515"/>
                  <a:gd name="T42" fmla="*/ 641 w 670"/>
                  <a:gd name="T43" fmla="*/ 0 h 1515"/>
                  <a:gd name="T44" fmla="*/ 641 w 670"/>
                  <a:gd name="T45" fmla="*/ 0 h 1515"/>
                  <a:gd name="T46" fmla="*/ 646 w 670"/>
                  <a:gd name="T47" fmla="*/ 0 h 1515"/>
                  <a:gd name="T48" fmla="*/ 651 w 670"/>
                  <a:gd name="T49" fmla="*/ 3 h 1515"/>
                  <a:gd name="T50" fmla="*/ 657 w 670"/>
                  <a:gd name="T51" fmla="*/ 5 h 1515"/>
                  <a:gd name="T52" fmla="*/ 661 w 670"/>
                  <a:gd name="T53" fmla="*/ 8 h 1515"/>
                  <a:gd name="T54" fmla="*/ 665 w 670"/>
                  <a:gd name="T55" fmla="*/ 13 h 1515"/>
                  <a:gd name="T56" fmla="*/ 667 w 670"/>
                  <a:gd name="T57" fmla="*/ 17 h 1515"/>
                  <a:gd name="T58" fmla="*/ 669 w 670"/>
                  <a:gd name="T59" fmla="*/ 24 h 1515"/>
                  <a:gd name="T60" fmla="*/ 670 w 670"/>
                  <a:gd name="T61" fmla="*/ 29 h 1515"/>
                  <a:gd name="T62" fmla="*/ 670 w 670"/>
                  <a:gd name="T63" fmla="*/ 1486 h 1515"/>
                  <a:gd name="T64" fmla="*/ 670 w 670"/>
                  <a:gd name="T65" fmla="*/ 1486 h 1515"/>
                  <a:gd name="T66" fmla="*/ 669 w 670"/>
                  <a:gd name="T67" fmla="*/ 1491 h 1515"/>
                  <a:gd name="T68" fmla="*/ 667 w 670"/>
                  <a:gd name="T69" fmla="*/ 1496 h 1515"/>
                  <a:gd name="T70" fmla="*/ 665 w 670"/>
                  <a:gd name="T71" fmla="*/ 1502 h 1515"/>
                  <a:gd name="T72" fmla="*/ 661 w 670"/>
                  <a:gd name="T73" fmla="*/ 1506 h 1515"/>
                  <a:gd name="T74" fmla="*/ 657 w 670"/>
                  <a:gd name="T75" fmla="*/ 1509 h 1515"/>
                  <a:gd name="T76" fmla="*/ 651 w 670"/>
                  <a:gd name="T77" fmla="*/ 1512 h 1515"/>
                  <a:gd name="T78" fmla="*/ 646 w 670"/>
                  <a:gd name="T79" fmla="*/ 1513 h 1515"/>
                  <a:gd name="T80" fmla="*/ 641 w 670"/>
                  <a:gd name="T81" fmla="*/ 1515 h 1515"/>
                  <a:gd name="T82" fmla="*/ 641 w 670"/>
                  <a:gd name="T83" fmla="*/ 1515 h 1515"/>
                  <a:gd name="T84" fmla="*/ 58 w 670"/>
                  <a:gd name="T85" fmla="*/ 1457 h 1515"/>
                  <a:gd name="T86" fmla="*/ 612 w 670"/>
                  <a:gd name="T87" fmla="*/ 1457 h 1515"/>
                  <a:gd name="T88" fmla="*/ 612 w 670"/>
                  <a:gd name="T89" fmla="*/ 58 h 1515"/>
                  <a:gd name="T90" fmla="*/ 58 w 670"/>
                  <a:gd name="T91" fmla="*/ 58 h 1515"/>
                  <a:gd name="T92" fmla="*/ 58 w 670"/>
                  <a:gd name="T93" fmla="*/ 1457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0" h="1515">
                    <a:moveTo>
                      <a:pt x="641" y="1515"/>
                    </a:moveTo>
                    <a:lnTo>
                      <a:pt x="29" y="1515"/>
                    </a:lnTo>
                    <a:lnTo>
                      <a:pt x="29" y="1515"/>
                    </a:lnTo>
                    <a:lnTo>
                      <a:pt x="23" y="1513"/>
                    </a:lnTo>
                    <a:lnTo>
                      <a:pt x="18" y="1512"/>
                    </a:lnTo>
                    <a:lnTo>
                      <a:pt x="14" y="1509"/>
                    </a:lnTo>
                    <a:lnTo>
                      <a:pt x="8" y="1506"/>
                    </a:lnTo>
                    <a:lnTo>
                      <a:pt x="6" y="1502"/>
                    </a:lnTo>
                    <a:lnTo>
                      <a:pt x="3" y="1496"/>
                    </a:lnTo>
                    <a:lnTo>
                      <a:pt x="0" y="1491"/>
                    </a:lnTo>
                    <a:lnTo>
                      <a:pt x="0" y="1486"/>
                    </a:lnTo>
                    <a:lnTo>
                      <a:pt x="0" y="29"/>
                    </a:lnTo>
                    <a:lnTo>
                      <a:pt x="0" y="29"/>
                    </a:lnTo>
                    <a:lnTo>
                      <a:pt x="0" y="24"/>
                    </a:lnTo>
                    <a:lnTo>
                      <a:pt x="3" y="17"/>
                    </a:lnTo>
                    <a:lnTo>
                      <a:pt x="6" y="13"/>
                    </a:lnTo>
                    <a:lnTo>
                      <a:pt x="8" y="8"/>
                    </a:lnTo>
                    <a:lnTo>
                      <a:pt x="14" y="5"/>
                    </a:lnTo>
                    <a:lnTo>
                      <a:pt x="18" y="3"/>
                    </a:lnTo>
                    <a:lnTo>
                      <a:pt x="23" y="0"/>
                    </a:lnTo>
                    <a:lnTo>
                      <a:pt x="29" y="0"/>
                    </a:lnTo>
                    <a:lnTo>
                      <a:pt x="641" y="0"/>
                    </a:lnTo>
                    <a:lnTo>
                      <a:pt x="641" y="0"/>
                    </a:lnTo>
                    <a:lnTo>
                      <a:pt x="646" y="0"/>
                    </a:lnTo>
                    <a:lnTo>
                      <a:pt x="651" y="3"/>
                    </a:lnTo>
                    <a:lnTo>
                      <a:pt x="657" y="5"/>
                    </a:lnTo>
                    <a:lnTo>
                      <a:pt x="661" y="8"/>
                    </a:lnTo>
                    <a:lnTo>
                      <a:pt x="665" y="13"/>
                    </a:lnTo>
                    <a:lnTo>
                      <a:pt x="667" y="17"/>
                    </a:lnTo>
                    <a:lnTo>
                      <a:pt x="669" y="24"/>
                    </a:lnTo>
                    <a:lnTo>
                      <a:pt x="670" y="29"/>
                    </a:lnTo>
                    <a:lnTo>
                      <a:pt x="670" y="1486"/>
                    </a:lnTo>
                    <a:lnTo>
                      <a:pt x="670" y="1486"/>
                    </a:lnTo>
                    <a:lnTo>
                      <a:pt x="669" y="1491"/>
                    </a:lnTo>
                    <a:lnTo>
                      <a:pt x="667" y="1496"/>
                    </a:lnTo>
                    <a:lnTo>
                      <a:pt x="665" y="1502"/>
                    </a:lnTo>
                    <a:lnTo>
                      <a:pt x="661" y="1506"/>
                    </a:lnTo>
                    <a:lnTo>
                      <a:pt x="657" y="1509"/>
                    </a:lnTo>
                    <a:lnTo>
                      <a:pt x="651" y="1512"/>
                    </a:lnTo>
                    <a:lnTo>
                      <a:pt x="646" y="1513"/>
                    </a:lnTo>
                    <a:lnTo>
                      <a:pt x="641" y="1515"/>
                    </a:lnTo>
                    <a:lnTo>
                      <a:pt x="641" y="1515"/>
                    </a:lnTo>
                    <a:close/>
                    <a:moveTo>
                      <a:pt x="58" y="1457"/>
                    </a:moveTo>
                    <a:lnTo>
                      <a:pt x="612" y="1457"/>
                    </a:lnTo>
                    <a:lnTo>
                      <a:pt x="612" y="58"/>
                    </a:lnTo>
                    <a:lnTo>
                      <a:pt x="58" y="58"/>
                    </a:lnTo>
                    <a:lnTo>
                      <a:pt x="58" y="145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67">
                <a:extLst>
                  <a:ext uri="{FF2B5EF4-FFF2-40B4-BE49-F238E27FC236}">
                    <a16:creationId xmlns:a16="http://schemas.microsoft.com/office/drawing/2014/main" id="{64668124-8E2C-4A2D-958F-836B61A4A793}"/>
                  </a:ext>
                </a:extLst>
              </p:cNvPr>
              <p:cNvSpPr>
                <a:spLocks/>
              </p:cNvSpPr>
              <p:nvPr userDrawn="1"/>
            </p:nvSpPr>
            <p:spPr bwMode="auto">
              <a:xfrm>
                <a:off x="3133" y="1510"/>
                <a:ext cx="29"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68">
                <a:extLst>
                  <a:ext uri="{FF2B5EF4-FFF2-40B4-BE49-F238E27FC236}">
                    <a16:creationId xmlns:a16="http://schemas.microsoft.com/office/drawing/2014/main" id="{CCFB072E-6DB9-4010-8812-0E2E8F8D698F}"/>
                  </a:ext>
                </a:extLst>
              </p:cNvPr>
              <p:cNvSpPr>
                <a:spLocks/>
              </p:cNvSpPr>
              <p:nvPr userDrawn="1"/>
            </p:nvSpPr>
            <p:spPr bwMode="auto">
              <a:xfrm>
                <a:off x="3123" y="1500"/>
                <a:ext cx="49" cy="19"/>
              </a:xfrm>
              <a:custGeom>
                <a:avLst/>
                <a:gdLst>
                  <a:gd name="T0" fmla="*/ 117 w 146"/>
                  <a:gd name="T1" fmla="*/ 58 h 58"/>
                  <a:gd name="T2" fmla="*/ 29 w 146"/>
                  <a:gd name="T3" fmla="*/ 58 h 58"/>
                  <a:gd name="T4" fmla="*/ 29 w 146"/>
                  <a:gd name="T5" fmla="*/ 58 h 58"/>
                  <a:gd name="T6" fmla="*/ 24 w 146"/>
                  <a:gd name="T7" fmla="*/ 56 h 58"/>
                  <a:gd name="T8" fmla="*/ 17 w 146"/>
                  <a:gd name="T9" fmla="*/ 55 h 58"/>
                  <a:gd name="T10" fmla="*/ 14 w 146"/>
                  <a:gd name="T11" fmla="*/ 52 h 58"/>
                  <a:gd name="T12" fmla="*/ 8 w 146"/>
                  <a:gd name="T13" fmla="*/ 49 h 58"/>
                  <a:gd name="T14" fmla="*/ 6 w 146"/>
                  <a:gd name="T15" fmla="*/ 45 h 58"/>
                  <a:gd name="T16" fmla="*/ 3 w 146"/>
                  <a:gd name="T17" fmla="*/ 39 h 58"/>
                  <a:gd name="T18" fmla="*/ 0 w 146"/>
                  <a:gd name="T19" fmla="*/ 34 h 58"/>
                  <a:gd name="T20" fmla="*/ 0 w 146"/>
                  <a:gd name="T21" fmla="*/ 29 h 58"/>
                  <a:gd name="T22" fmla="*/ 0 w 146"/>
                  <a:gd name="T23" fmla="*/ 29 h 58"/>
                  <a:gd name="T24" fmla="*/ 0 w 146"/>
                  <a:gd name="T25" fmla="*/ 22 h 58"/>
                  <a:gd name="T26" fmla="*/ 3 w 146"/>
                  <a:gd name="T27" fmla="*/ 17 h 58"/>
                  <a:gd name="T28" fmla="*/ 6 w 146"/>
                  <a:gd name="T29" fmla="*/ 12 h 58"/>
                  <a:gd name="T30" fmla="*/ 8 w 146"/>
                  <a:gd name="T31" fmla="*/ 8 h 58"/>
                  <a:gd name="T32" fmla="*/ 14 w 146"/>
                  <a:gd name="T33" fmla="*/ 5 h 58"/>
                  <a:gd name="T34" fmla="*/ 17 w 146"/>
                  <a:gd name="T35" fmla="*/ 1 h 58"/>
                  <a:gd name="T36" fmla="*/ 24 w 146"/>
                  <a:gd name="T37" fmla="*/ 0 h 58"/>
                  <a:gd name="T38" fmla="*/ 29 w 146"/>
                  <a:gd name="T39" fmla="*/ 0 h 58"/>
                  <a:gd name="T40" fmla="*/ 117 w 146"/>
                  <a:gd name="T41" fmla="*/ 0 h 58"/>
                  <a:gd name="T42" fmla="*/ 117 w 146"/>
                  <a:gd name="T43" fmla="*/ 0 h 58"/>
                  <a:gd name="T44" fmla="*/ 122 w 146"/>
                  <a:gd name="T45" fmla="*/ 0 h 58"/>
                  <a:gd name="T46" fmla="*/ 128 w 146"/>
                  <a:gd name="T47" fmla="*/ 1 h 58"/>
                  <a:gd name="T48" fmla="*/ 132 w 146"/>
                  <a:gd name="T49" fmla="*/ 5 h 58"/>
                  <a:gd name="T50" fmla="*/ 138 w 146"/>
                  <a:gd name="T51" fmla="*/ 8 h 58"/>
                  <a:gd name="T52" fmla="*/ 140 w 146"/>
                  <a:gd name="T53" fmla="*/ 12 h 58"/>
                  <a:gd name="T54" fmla="*/ 143 w 146"/>
                  <a:gd name="T55" fmla="*/ 17 h 58"/>
                  <a:gd name="T56" fmla="*/ 146 w 146"/>
                  <a:gd name="T57" fmla="*/ 22 h 58"/>
                  <a:gd name="T58" fmla="*/ 146 w 146"/>
                  <a:gd name="T59" fmla="*/ 29 h 58"/>
                  <a:gd name="T60" fmla="*/ 146 w 146"/>
                  <a:gd name="T61" fmla="*/ 29 h 58"/>
                  <a:gd name="T62" fmla="*/ 146 w 146"/>
                  <a:gd name="T63" fmla="*/ 34 h 58"/>
                  <a:gd name="T64" fmla="*/ 143 w 146"/>
                  <a:gd name="T65" fmla="*/ 39 h 58"/>
                  <a:gd name="T66" fmla="*/ 140 w 146"/>
                  <a:gd name="T67" fmla="*/ 45 h 58"/>
                  <a:gd name="T68" fmla="*/ 138 w 146"/>
                  <a:gd name="T69" fmla="*/ 49 h 58"/>
                  <a:gd name="T70" fmla="*/ 132 w 146"/>
                  <a:gd name="T71" fmla="*/ 52 h 58"/>
                  <a:gd name="T72" fmla="*/ 128 w 146"/>
                  <a:gd name="T73" fmla="*/ 55 h 58"/>
                  <a:gd name="T74" fmla="*/ 122 w 146"/>
                  <a:gd name="T75" fmla="*/ 56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6"/>
                    </a:lnTo>
                    <a:lnTo>
                      <a:pt x="17" y="55"/>
                    </a:lnTo>
                    <a:lnTo>
                      <a:pt x="14" y="52"/>
                    </a:lnTo>
                    <a:lnTo>
                      <a:pt x="8" y="49"/>
                    </a:lnTo>
                    <a:lnTo>
                      <a:pt x="6" y="45"/>
                    </a:lnTo>
                    <a:lnTo>
                      <a:pt x="3" y="39"/>
                    </a:lnTo>
                    <a:lnTo>
                      <a:pt x="0" y="34"/>
                    </a:lnTo>
                    <a:lnTo>
                      <a:pt x="0" y="29"/>
                    </a:lnTo>
                    <a:lnTo>
                      <a:pt x="0" y="29"/>
                    </a:lnTo>
                    <a:lnTo>
                      <a:pt x="0" y="22"/>
                    </a:lnTo>
                    <a:lnTo>
                      <a:pt x="3" y="17"/>
                    </a:lnTo>
                    <a:lnTo>
                      <a:pt x="6" y="12"/>
                    </a:lnTo>
                    <a:lnTo>
                      <a:pt x="8" y="8"/>
                    </a:lnTo>
                    <a:lnTo>
                      <a:pt x="14" y="5"/>
                    </a:lnTo>
                    <a:lnTo>
                      <a:pt x="17" y="1"/>
                    </a:lnTo>
                    <a:lnTo>
                      <a:pt x="24" y="0"/>
                    </a:lnTo>
                    <a:lnTo>
                      <a:pt x="29" y="0"/>
                    </a:lnTo>
                    <a:lnTo>
                      <a:pt x="117" y="0"/>
                    </a:lnTo>
                    <a:lnTo>
                      <a:pt x="117" y="0"/>
                    </a:lnTo>
                    <a:lnTo>
                      <a:pt x="122" y="0"/>
                    </a:lnTo>
                    <a:lnTo>
                      <a:pt x="128" y="1"/>
                    </a:lnTo>
                    <a:lnTo>
                      <a:pt x="132" y="5"/>
                    </a:lnTo>
                    <a:lnTo>
                      <a:pt x="138" y="8"/>
                    </a:lnTo>
                    <a:lnTo>
                      <a:pt x="140" y="12"/>
                    </a:lnTo>
                    <a:lnTo>
                      <a:pt x="143" y="17"/>
                    </a:lnTo>
                    <a:lnTo>
                      <a:pt x="146" y="22"/>
                    </a:lnTo>
                    <a:lnTo>
                      <a:pt x="146" y="29"/>
                    </a:lnTo>
                    <a:lnTo>
                      <a:pt x="146" y="29"/>
                    </a:lnTo>
                    <a:lnTo>
                      <a:pt x="146" y="34"/>
                    </a:lnTo>
                    <a:lnTo>
                      <a:pt x="143" y="39"/>
                    </a:lnTo>
                    <a:lnTo>
                      <a:pt x="140" y="45"/>
                    </a:lnTo>
                    <a:lnTo>
                      <a:pt x="138" y="49"/>
                    </a:lnTo>
                    <a:lnTo>
                      <a:pt x="132" y="52"/>
                    </a:lnTo>
                    <a:lnTo>
                      <a:pt x="128" y="55"/>
                    </a:lnTo>
                    <a:lnTo>
                      <a:pt x="122" y="56"/>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69">
                <a:extLst>
                  <a:ext uri="{FF2B5EF4-FFF2-40B4-BE49-F238E27FC236}">
                    <a16:creationId xmlns:a16="http://schemas.microsoft.com/office/drawing/2014/main" id="{1DB3C5C9-6905-413E-BD8A-ADC5F04C8E6F}"/>
                  </a:ext>
                </a:extLst>
              </p:cNvPr>
              <p:cNvSpPr>
                <a:spLocks/>
              </p:cNvSpPr>
              <p:nvPr userDrawn="1"/>
            </p:nvSpPr>
            <p:spPr bwMode="auto">
              <a:xfrm>
                <a:off x="3133" y="1601"/>
                <a:ext cx="29"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0">
                <a:extLst>
                  <a:ext uri="{FF2B5EF4-FFF2-40B4-BE49-F238E27FC236}">
                    <a16:creationId xmlns:a16="http://schemas.microsoft.com/office/drawing/2014/main" id="{C75710A0-599C-4EBB-B1A1-1AFF075E235C}"/>
                  </a:ext>
                </a:extLst>
              </p:cNvPr>
              <p:cNvSpPr>
                <a:spLocks/>
              </p:cNvSpPr>
              <p:nvPr userDrawn="1"/>
            </p:nvSpPr>
            <p:spPr bwMode="auto">
              <a:xfrm>
                <a:off x="3123" y="1591"/>
                <a:ext cx="49" cy="20"/>
              </a:xfrm>
              <a:custGeom>
                <a:avLst/>
                <a:gdLst>
                  <a:gd name="T0" fmla="*/ 117 w 146"/>
                  <a:gd name="T1" fmla="*/ 58 h 58"/>
                  <a:gd name="T2" fmla="*/ 29 w 146"/>
                  <a:gd name="T3" fmla="*/ 58 h 58"/>
                  <a:gd name="T4" fmla="*/ 29 w 146"/>
                  <a:gd name="T5" fmla="*/ 58 h 58"/>
                  <a:gd name="T6" fmla="*/ 24 w 146"/>
                  <a:gd name="T7" fmla="*/ 57 h 58"/>
                  <a:gd name="T8" fmla="*/ 17 w 146"/>
                  <a:gd name="T9" fmla="*/ 56 h 58"/>
                  <a:gd name="T10" fmla="*/ 14 w 146"/>
                  <a:gd name="T11" fmla="*/ 53 h 58"/>
                  <a:gd name="T12" fmla="*/ 8 w 146"/>
                  <a:gd name="T13" fmla="*/ 49 h 58"/>
                  <a:gd name="T14" fmla="*/ 6 w 146"/>
                  <a:gd name="T15" fmla="*/ 45 h 58"/>
                  <a:gd name="T16" fmla="*/ 3 w 146"/>
                  <a:gd name="T17" fmla="*/ 40 h 58"/>
                  <a:gd name="T18" fmla="*/ 0 w 146"/>
                  <a:gd name="T19" fmla="*/ 34 h 58"/>
                  <a:gd name="T20" fmla="*/ 0 w 146"/>
                  <a:gd name="T21" fmla="*/ 29 h 58"/>
                  <a:gd name="T22" fmla="*/ 0 w 146"/>
                  <a:gd name="T23" fmla="*/ 29 h 58"/>
                  <a:gd name="T24" fmla="*/ 0 w 146"/>
                  <a:gd name="T25" fmla="*/ 23 h 58"/>
                  <a:gd name="T26" fmla="*/ 3 w 146"/>
                  <a:gd name="T27" fmla="*/ 17 h 58"/>
                  <a:gd name="T28" fmla="*/ 6 w 146"/>
                  <a:gd name="T29" fmla="*/ 13 h 58"/>
                  <a:gd name="T30" fmla="*/ 8 w 146"/>
                  <a:gd name="T31" fmla="*/ 8 h 58"/>
                  <a:gd name="T32" fmla="*/ 14 w 146"/>
                  <a:gd name="T33" fmla="*/ 5 h 58"/>
                  <a:gd name="T34" fmla="*/ 17 w 146"/>
                  <a:gd name="T35" fmla="*/ 3 h 58"/>
                  <a:gd name="T36" fmla="*/ 24 w 146"/>
                  <a:gd name="T37" fmla="*/ 0 h 58"/>
                  <a:gd name="T38" fmla="*/ 29 w 146"/>
                  <a:gd name="T39" fmla="*/ 0 h 58"/>
                  <a:gd name="T40" fmla="*/ 117 w 146"/>
                  <a:gd name="T41" fmla="*/ 0 h 58"/>
                  <a:gd name="T42" fmla="*/ 117 w 146"/>
                  <a:gd name="T43" fmla="*/ 0 h 58"/>
                  <a:gd name="T44" fmla="*/ 122 w 146"/>
                  <a:gd name="T45" fmla="*/ 0 h 58"/>
                  <a:gd name="T46" fmla="*/ 128 w 146"/>
                  <a:gd name="T47" fmla="*/ 3 h 58"/>
                  <a:gd name="T48" fmla="*/ 132 w 146"/>
                  <a:gd name="T49" fmla="*/ 5 h 58"/>
                  <a:gd name="T50" fmla="*/ 138 w 146"/>
                  <a:gd name="T51" fmla="*/ 8 h 58"/>
                  <a:gd name="T52" fmla="*/ 140 w 146"/>
                  <a:gd name="T53" fmla="*/ 13 h 58"/>
                  <a:gd name="T54" fmla="*/ 143 w 146"/>
                  <a:gd name="T55" fmla="*/ 17 h 58"/>
                  <a:gd name="T56" fmla="*/ 146 w 146"/>
                  <a:gd name="T57" fmla="*/ 23 h 58"/>
                  <a:gd name="T58" fmla="*/ 146 w 146"/>
                  <a:gd name="T59" fmla="*/ 29 h 58"/>
                  <a:gd name="T60" fmla="*/ 146 w 146"/>
                  <a:gd name="T61" fmla="*/ 29 h 58"/>
                  <a:gd name="T62" fmla="*/ 146 w 146"/>
                  <a:gd name="T63" fmla="*/ 34 h 58"/>
                  <a:gd name="T64" fmla="*/ 143 w 146"/>
                  <a:gd name="T65" fmla="*/ 40 h 58"/>
                  <a:gd name="T66" fmla="*/ 140 w 146"/>
                  <a:gd name="T67" fmla="*/ 45 h 58"/>
                  <a:gd name="T68" fmla="*/ 138 w 146"/>
                  <a:gd name="T69" fmla="*/ 49 h 58"/>
                  <a:gd name="T70" fmla="*/ 132 w 146"/>
                  <a:gd name="T71" fmla="*/ 53 h 58"/>
                  <a:gd name="T72" fmla="*/ 128 w 146"/>
                  <a:gd name="T73" fmla="*/ 56 h 58"/>
                  <a:gd name="T74" fmla="*/ 122 w 146"/>
                  <a:gd name="T75" fmla="*/ 57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7"/>
                    </a:lnTo>
                    <a:lnTo>
                      <a:pt x="17" y="56"/>
                    </a:lnTo>
                    <a:lnTo>
                      <a:pt x="14" y="53"/>
                    </a:lnTo>
                    <a:lnTo>
                      <a:pt x="8" y="49"/>
                    </a:lnTo>
                    <a:lnTo>
                      <a:pt x="6" y="45"/>
                    </a:lnTo>
                    <a:lnTo>
                      <a:pt x="3" y="40"/>
                    </a:lnTo>
                    <a:lnTo>
                      <a:pt x="0" y="34"/>
                    </a:lnTo>
                    <a:lnTo>
                      <a:pt x="0" y="29"/>
                    </a:lnTo>
                    <a:lnTo>
                      <a:pt x="0" y="29"/>
                    </a:lnTo>
                    <a:lnTo>
                      <a:pt x="0" y="23"/>
                    </a:lnTo>
                    <a:lnTo>
                      <a:pt x="3" y="17"/>
                    </a:lnTo>
                    <a:lnTo>
                      <a:pt x="6" y="13"/>
                    </a:lnTo>
                    <a:lnTo>
                      <a:pt x="8" y="8"/>
                    </a:lnTo>
                    <a:lnTo>
                      <a:pt x="14" y="5"/>
                    </a:lnTo>
                    <a:lnTo>
                      <a:pt x="17" y="3"/>
                    </a:lnTo>
                    <a:lnTo>
                      <a:pt x="24" y="0"/>
                    </a:lnTo>
                    <a:lnTo>
                      <a:pt x="29" y="0"/>
                    </a:lnTo>
                    <a:lnTo>
                      <a:pt x="117" y="0"/>
                    </a:lnTo>
                    <a:lnTo>
                      <a:pt x="117" y="0"/>
                    </a:lnTo>
                    <a:lnTo>
                      <a:pt x="122" y="0"/>
                    </a:lnTo>
                    <a:lnTo>
                      <a:pt x="128" y="3"/>
                    </a:lnTo>
                    <a:lnTo>
                      <a:pt x="132" y="5"/>
                    </a:lnTo>
                    <a:lnTo>
                      <a:pt x="138" y="8"/>
                    </a:lnTo>
                    <a:lnTo>
                      <a:pt x="140" y="13"/>
                    </a:lnTo>
                    <a:lnTo>
                      <a:pt x="143" y="17"/>
                    </a:lnTo>
                    <a:lnTo>
                      <a:pt x="146" y="23"/>
                    </a:lnTo>
                    <a:lnTo>
                      <a:pt x="146" y="29"/>
                    </a:lnTo>
                    <a:lnTo>
                      <a:pt x="146" y="29"/>
                    </a:lnTo>
                    <a:lnTo>
                      <a:pt x="146" y="34"/>
                    </a:lnTo>
                    <a:lnTo>
                      <a:pt x="143" y="40"/>
                    </a:lnTo>
                    <a:lnTo>
                      <a:pt x="140" y="45"/>
                    </a:lnTo>
                    <a:lnTo>
                      <a:pt x="138" y="49"/>
                    </a:lnTo>
                    <a:lnTo>
                      <a:pt x="132" y="53"/>
                    </a:lnTo>
                    <a:lnTo>
                      <a:pt x="128" y="56"/>
                    </a:lnTo>
                    <a:lnTo>
                      <a:pt x="122" y="57"/>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71">
                <a:extLst>
                  <a:ext uri="{FF2B5EF4-FFF2-40B4-BE49-F238E27FC236}">
                    <a16:creationId xmlns:a16="http://schemas.microsoft.com/office/drawing/2014/main" id="{44906996-699F-42A4-ADEC-E22EE1D0A39B}"/>
                  </a:ext>
                </a:extLst>
              </p:cNvPr>
              <p:cNvSpPr>
                <a:spLocks/>
              </p:cNvSpPr>
              <p:nvPr userDrawn="1"/>
            </p:nvSpPr>
            <p:spPr bwMode="auto">
              <a:xfrm>
                <a:off x="3133" y="1693"/>
                <a:ext cx="29"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72">
                <a:extLst>
                  <a:ext uri="{FF2B5EF4-FFF2-40B4-BE49-F238E27FC236}">
                    <a16:creationId xmlns:a16="http://schemas.microsoft.com/office/drawing/2014/main" id="{31372B56-5797-4481-A61E-3AB1A3762E24}"/>
                  </a:ext>
                </a:extLst>
              </p:cNvPr>
              <p:cNvSpPr>
                <a:spLocks/>
              </p:cNvSpPr>
              <p:nvPr userDrawn="1"/>
            </p:nvSpPr>
            <p:spPr bwMode="auto">
              <a:xfrm>
                <a:off x="3123" y="1683"/>
                <a:ext cx="49" cy="19"/>
              </a:xfrm>
              <a:custGeom>
                <a:avLst/>
                <a:gdLst>
                  <a:gd name="T0" fmla="*/ 117 w 146"/>
                  <a:gd name="T1" fmla="*/ 58 h 58"/>
                  <a:gd name="T2" fmla="*/ 29 w 146"/>
                  <a:gd name="T3" fmla="*/ 58 h 58"/>
                  <a:gd name="T4" fmla="*/ 29 w 146"/>
                  <a:gd name="T5" fmla="*/ 58 h 58"/>
                  <a:gd name="T6" fmla="*/ 24 w 146"/>
                  <a:gd name="T7" fmla="*/ 58 h 58"/>
                  <a:gd name="T8" fmla="*/ 17 w 146"/>
                  <a:gd name="T9" fmla="*/ 55 h 58"/>
                  <a:gd name="T10" fmla="*/ 14 w 146"/>
                  <a:gd name="T11" fmla="*/ 52 h 58"/>
                  <a:gd name="T12" fmla="*/ 8 w 146"/>
                  <a:gd name="T13" fmla="*/ 50 h 58"/>
                  <a:gd name="T14" fmla="*/ 6 w 146"/>
                  <a:gd name="T15" fmla="*/ 44 h 58"/>
                  <a:gd name="T16" fmla="*/ 3 w 146"/>
                  <a:gd name="T17" fmla="*/ 41 h 58"/>
                  <a:gd name="T18" fmla="*/ 0 w 146"/>
                  <a:gd name="T19" fmla="*/ 35 h 58"/>
                  <a:gd name="T20" fmla="*/ 0 w 146"/>
                  <a:gd name="T21" fmla="*/ 29 h 58"/>
                  <a:gd name="T22" fmla="*/ 0 w 146"/>
                  <a:gd name="T23" fmla="*/ 29 h 58"/>
                  <a:gd name="T24" fmla="*/ 0 w 146"/>
                  <a:gd name="T25" fmla="*/ 23 h 58"/>
                  <a:gd name="T26" fmla="*/ 3 w 146"/>
                  <a:gd name="T27" fmla="*/ 18 h 58"/>
                  <a:gd name="T28" fmla="*/ 6 w 146"/>
                  <a:gd name="T29" fmla="*/ 13 h 58"/>
                  <a:gd name="T30" fmla="*/ 8 w 146"/>
                  <a:gd name="T31" fmla="*/ 9 h 58"/>
                  <a:gd name="T32" fmla="*/ 14 w 146"/>
                  <a:gd name="T33" fmla="*/ 5 h 58"/>
                  <a:gd name="T34" fmla="*/ 17 w 146"/>
                  <a:gd name="T35" fmla="*/ 2 h 58"/>
                  <a:gd name="T36" fmla="*/ 24 w 146"/>
                  <a:gd name="T37" fmla="*/ 1 h 58"/>
                  <a:gd name="T38" fmla="*/ 29 w 146"/>
                  <a:gd name="T39" fmla="*/ 0 h 58"/>
                  <a:gd name="T40" fmla="*/ 117 w 146"/>
                  <a:gd name="T41" fmla="*/ 0 h 58"/>
                  <a:gd name="T42" fmla="*/ 117 w 146"/>
                  <a:gd name="T43" fmla="*/ 0 h 58"/>
                  <a:gd name="T44" fmla="*/ 122 w 146"/>
                  <a:gd name="T45" fmla="*/ 1 h 58"/>
                  <a:gd name="T46" fmla="*/ 128 w 146"/>
                  <a:gd name="T47" fmla="*/ 2 h 58"/>
                  <a:gd name="T48" fmla="*/ 132 w 146"/>
                  <a:gd name="T49" fmla="*/ 5 h 58"/>
                  <a:gd name="T50" fmla="*/ 138 w 146"/>
                  <a:gd name="T51" fmla="*/ 9 h 58"/>
                  <a:gd name="T52" fmla="*/ 140 w 146"/>
                  <a:gd name="T53" fmla="*/ 13 h 58"/>
                  <a:gd name="T54" fmla="*/ 143 w 146"/>
                  <a:gd name="T55" fmla="*/ 18 h 58"/>
                  <a:gd name="T56" fmla="*/ 146 w 146"/>
                  <a:gd name="T57" fmla="*/ 23 h 58"/>
                  <a:gd name="T58" fmla="*/ 146 w 146"/>
                  <a:gd name="T59" fmla="*/ 29 h 58"/>
                  <a:gd name="T60" fmla="*/ 146 w 146"/>
                  <a:gd name="T61" fmla="*/ 29 h 58"/>
                  <a:gd name="T62" fmla="*/ 146 w 146"/>
                  <a:gd name="T63" fmla="*/ 35 h 58"/>
                  <a:gd name="T64" fmla="*/ 143 w 146"/>
                  <a:gd name="T65" fmla="*/ 41 h 58"/>
                  <a:gd name="T66" fmla="*/ 140 w 146"/>
                  <a:gd name="T67" fmla="*/ 44 h 58"/>
                  <a:gd name="T68" fmla="*/ 138 w 146"/>
                  <a:gd name="T69" fmla="*/ 50 h 58"/>
                  <a:gd name="T70" fmla="*/ 132 w 146"/>
                  <a:gd name="T71" fmla="*/ 52 h 58"/>
                  <a:gd name="T72" fmla="*/ 128 w 146"/>
                  <a:gd name="T73" fmla="*/ 55 h 58"/>
                  <a:gd name="T74" fmla="*/ 122 w 146"/>
                  <a:gd name="T75" fmla="*/ 58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8"/>
                    </a:lnTo>
                    <a:lnTo>
                      <a:pt x="17" y="55"/>
                    </a:lnTo>
                    <a:lnTo>
                      <a:pt x="14" y="52"/>
                    </a:lnTo>
                    <a:lnTo>
                      <a:pt x="8" y="50"/>
                    </a:lnTo>
                    <a:lnTo>
                      <a:pt x="6" y="44"/>
                    </a:lnTo>
                    <a:lnTo>
                      <a:pt x="3" y="41"/>
                    </a:lnTo>
                    <a:lnTo>
                      <a:pt x="0" y="35"/>
                    </a:lnTo>
                    <a:lnTo>
                      <a:pt x="0" y="29"/>
                    </a:lnTo>
                    <a:lnTo>
                      <a:pt x="0" y="29"/>
                    </a:lnTo>
                    <a:lnTo>
                      <a:pt x="0" y="23"/>
                    </a:lnTo>
                    <a:lnTo>
                      <a:pt x="3" y="18"/>
                    </a:lnTo>
                    <a:lnTo>
                      <a:pt x="6" y="13"/>
                    </a:lnTo>
                    <a:lnTo>
                      <a:pt x="8" y="9"/>
                    </a:lnTo>
                    <a:lnTo>
                      <a:pt x="14" y="5"/>
                    </a:lnTo>
                    <a:lnTo>
                      <a:pt x="17" y="2"/>
                    </a:lnTo>
                    <a:lnTo>
                      <a:pt x="24" y="1"/>
                    </a:lnTo>
                    <a:lnTo>
                      <a:pt x="29" y="0"/>
                    </a:lnTo>
                    <a:lnTo>
                      <a:pt x="117" y="0"/>
                    </a:lnTo>
                    <a:lnTo>
                      <a:pt x="117" y="0"/>
                    </a:lnTo>
                    <a:lnTo>
                      <a:pt x="122" y="1"/>
                    </a:lnTo>
                    <a:lnTo>
                      <a:pt x="128" y="2"/>
                    </a:lnTo>
                    <a:lnTo>
                      <a:pt x="132" y="5"/>
                    </a:lnTo>
                    <a:lnTo>
                      <a:pt x="138" y="9"/>
                    </a:lnTo>
                    <a:lnTo>
                      <a:pt x="140" y="13"/>
                    </a:lnTo>
                    <a:lnTo>
                      <a:pt x="143" y="18"/>
                    </a:lnTo>
                    <a:lnTo>
                      <a:pt x="146" y="23"/>
                    </a:lnTo>
                    <a:lnTo>
                      <a:pt x="146" y="29"/>
                    </a:lnTo>
                    <a:lnTo>
                      <a:pt x="146" y="29"/>
                    </a:lnTo>
                    <a:lnTo>
                      <a:pt x="146" y="35"/>
                    </a:lnTo>
                    <a:lnTo>
                      <a:pt x="143" y="41"/>
                    </a:lnTo>
                    <a:lnTo>
                      <a:pt x="140" y="44"/>
                    </a:lnTo>
                    <a:lnTo>
                      <a:pt x="138" y="50"/>
                    </a:lnTo>
                    <a:lnTo>
                      <a:pt x="132" y="52"/>
                    </a:lnTo>
                    <a:lnTo>
                      <a:pt x="128" y="55"/>
                    </a:lnTo>
                    <a:lnTo>
                      <a:pt x="122" y="58"/>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73">
                <a:extLst>
                  <a:ext uri="{FF2B5EF4-FFF2-40B4-BE49-F238E27FC236}">
                    <a16:creationId xmlns:a16="http://schemas.microsoft.com/office/drawing/2014/main" id="{0E5975B6-C13C-4FA6-A5C9-46C730A5644F}"/>
                  </a:ext>
                </a:extLst>
              </p:cNvPr>
              <p:cNvSpPr>
                <a:spLocks/>
              </p:cNvSpPr>
              <p:nvPr userDrawn="1"/>
            </p:nvSpPr>
            <p:spPr bwMode="auto">
              <a:xfrm>
                <a:off x="3133" y="1784"/>
                <a:ext cx="29"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74">
                <a:extLst>
                  <a:ext uri="{FF2B5EF4-FFF2-40B4-BE49-F238E27FC236}">
                    <a16:creationId xmlns:a16="http://schemas.microsoft.com/office/drawing/2014/main" id="{D7285673-391D-433E-BA92-995A4ACD011A}"/>
                  </a:ext>
                </a:extLst>
              </p:cNvPr>
              <p:cNvSpPr>
                <a:spLocks/>
              </p:cNvSpPr>
              <p:nvPr userDrawn="1"/>
            </p:nvSpPr>
            <p:spPr bwMode="auto">
              <a:xfrm>
                <a:off x="3123" y="1774"/>
                <a:ext cx="49" cy="20"/>
              </a:xfrm>
              <a:custGeom>
                <a:avLst/>
                <a:gdLst>
                  <a:gd name="T0" fmla="*/ 117 w 146"/>
                  <a:gd name="T1" fmla="*/ 58 h 58"/>
                  <a:gd name="T2" fmla="*/ 29 w 146"/>
                  <a:gd name="T3" fmla="*/ 58 h 58"/>
                  <a:gd name="T4" fmla="*/ 29 w 146"/>
                  <a:gd name="T5" fmla="*/ 58 h 58"/>
                  <a:gd name="T6" fmla="*/ 24 w 146"/>
                  <a:gd name="T7" fmla="*/ 58 h 58"/>
                  <a:gd name="T8" fmla="*/ 17 w 146"/>
                  <a:gd name="T9" fmla="*/ 57 h 58"/>
                  <a:gd name="T10" fmla="*/ 14 w 146"/>
                  <a:gd name="T11" fmla="*/ 54 h 58"/>
                  <a:gd name="T12" fmla="*/ 8 w 146"/>
                  <a:gd name="T13" fmla="*/ 50 h 58"/>
                  <a:gd name="T14" fmla="*/ 6 w 146"/>
                  <a:gd name="T15" fmla="*/ 46 h 58"/>
                  <a:gd name="T16" fmla="*/ 3 w 146"/>
                  <a:gd name="T17" fmla="*/ 41 h 58"/>
                  <a:gd name="T18" fmla="*/ 0 w 146"/>
                  <a:gd name="T19" fmla="*/ 36 h 58"/>
                  <a:gd name="T20" fmla="*/ 0 w 146"/>
                  <a:gd name="T21" fmla="*/ 29 h 58"/>
                  <a:gd name="T22" fmla="*/ 0 w 146"/>
                  <a:gd name="T23" fmla="*/ 29 h 58"/>
                  <a:gd name="T24" fmla="*/ 0 w 146"/>
                  <a:gd name="T25" fmla="*/ 24 h 58"/>
                  <a:gd name="T26" fmla="*/ 3 w 146"/>
                  <a:gd name="T27" fmla="*/ 19 h 58"/>
                  <a:gd name="T28" fmla="*/ 6 w 146"/>
                  <a:gd name="T29" fmla="*/ 13 h 58"/>
                  <a:gd name="T30" fmla="*/ 8 w 146"/>
                  <a:gd name="T31" fmla="*/ 9 h 58"/>
                  <a:gd name="T32" fmla="*/ 14 w 146"/>
                  <a:gd name="T33" fmla="*/ 5 h 58"/>
                  <a:gd name="T34" fmla="*/ 17 w 146"/>
                  <a:gd name="T35" fmla="*/ 3 h 58"/>
                  <a:gd name="T36" fmla="*/ 24 w 146"/>
                  <a:gd name="T37" fmla="*/ 1 h 58"/>
                  <a:gd name="T38" fmla="*/ 29 w 146"/>
                  <a:gd name="T39" fmla="*/ 0 h 58"/>
                  <a:gd name="T40" fmla="*/ 117 w 146"/>
                  <a:gd name="T41" fmla="*/ 0 h 58"/>
                  <a:gd name="T42" fmla="*/ 117 w 146"/>
                  <a:gd name="T43" fmla="*/ 0 h 58"/>
                  <a:gd name="T44" fmla="*/ 122 w 146"/>
                  <a:gd name="T45" fmla="*/ 1 h 58"/>
                  <a:gd name="T46" fmla="*/ 128 w 146"/>
                  <a:gd name="T47" fmla="*/ 3 h 58"/>
                  <a:gd name="T48" fmla="*/ 132 w 146"/>
                  <a:gd name="T49" fmla="*/ 5 h 58"/>
                  <a:gd name="T50" fmla="*/ 138 w 146"/>
                  <a:gd name="T51" fmla="*/ 9 h 58"/>
                  <a:gd name="T52" fmla="*/ 140 w 146"/>
                  <a:gd name="T53" fmla="*/ 13 h 58"/>
                  <a:gd name="T54" fmla="*/ 143 w 146"/>
                  <a:gd name="T55" fmla="*/ 19 h 58"/>
                  <a:gd name="T56" fmla="*/ 146 w 146"/>
                  <a:gd name="T57" fmla="*/ 24 h 58"/>
                  <a:gd name="T58" fmla="*/ 146 w 146"/>
                  <a:gd name="T59" fmla="*/ 29 h 58"/>
                  <a:gd name="T60" fmla="*/ 146 w 146"/>
                  <a:gd name="T61" fmla="*/ 29 h 58"/>
                  <a:gd name="T62" fmla="*/ 146 w 146"/>
                  <a:gd name="T63" fmla="*/ 36 h 58"/>
                  <a:gd name="T64" fmla="*/ 143 w 146"/>
                  <a:gd name="T65" fmla="*/ 41 h 58"/>
                  <a:gd name="T66" fmla="*/ 140 w 146"/>
                  <a:gd name="T67" fmla="*/ 46 h 58"/>
                  <a:gd name="T68" fmla="*/ 138 w 146"/>
                  <a:gd name="T69" fmla="*/ 50 h 58"/>
                  <a:gd name="T70" fmla="*/ 132 w 146"/>
                  <a:gd name="T71" fmla="*/ 54 h 58"/>
                  <a:gd name="T72" fmla="*/ 128 w 146"/>
                  <a:gd name="T73" fmla="*/ 57 h 58"/>
                  <a:gd name="T74" fmla="*/ 122 w 146"/>
                  <a:gd name="T75" fmla="*/ 58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8"/>
                    </a:lnTo>
                    <a:lnTo>
                      <a:pt x="17" y="57"/>
                    </a:lnTo>
                    <a:lnTo>
                      <a:pt x="14" y="54"/>
                    </a:lnTo>
                    <a:lnTo>
                      <a:pt x="8" y="50"/>
                    </a:lnTo>
                    <a:lnTo>
                      <a:pt x="6" y="46"/>
                    </a:lnTo>
                    <a:lnTo>
                      <a:pt x="3" y="41"/>
                    </a:lnTo>
                    <a:lnTo>
                      <a:pt x="0" y="36"/>
                    </a:lnTo>
                    <a:lnTo>
                      <a:pt x="0" y="29"/>
                    </a:lnTo>
                    <a:lnTo>
                      <a:pt x="0" y="29"/>
                    </a:lnTo>
                    <a:lnTo>
                      <a:pt x="0" y="24"/>
                    </a:lnTo>
                    <a:lnTo>
                      <a:pt x="3" y="19"/>
                    </a:lnTo>
                    <a:lnTo>
                      <a:pt x="6" y="13"/>
                    </a:lnTo>
                    <a:lnTo>
                      <a:pt x="8" y="9"/>
                    </a:lnTo>
                    <a:lnTo>
                      <a:pt x="14" y="5"/>
                    </a:lnTo>
                    <a:lnTo>
                      <a:pt x="17" y="3"/>
                    </a:lnTo>
                    <a:lnTo>
                      <a:pt x="24" y="1"/>
                    </a:lnTo>
                    <a:lnTo>
                      <a:pt x="29" y="0"/>
                    </a:lnTo>
                    <a:lnTo>
                      <a:pt x="117" y="0"/>
                    </a:lnTo>
                    <a:lnTo>
                      <a:pt x="117" y="0"/>
                    </a:lnTo>
                    <a:lnTo>
                      <a:pt x="122" y="1"/>
                    </a:lnTo>
                    <a:lnTo>
                      <a:pt x="128" y="3"/>
                    </a:lnTo>
                    <a:lnTo>
                      <a:pt x="132" y="5"/>
                    </a:lnTo>
                    <a:lnTo>
                      <a:pt x="138" y="9"/>
                    </a:lnTo>
                    <a:lnTo>
                      <a:pt x="140" y="13"/>
                    </a:lnTo>
                    <a:lnTo>
                      <a:pt x="143" y="19"/>
                    </a:lnTo>
                    <a:lnTo>
                      <a:pt x="146" y="24"/>
                    </a:lnTo>
                    <a:lnTo>
                      <a:pt x="146" y="29"/>
                    </a:lnTo>
                    <a:lnTo>
                      <a:pt x="146" y="29"/>
                    </a:lnTo>
                    <a:lnTo>
                      <a:pt x="146" y="36"/>
                    </a:lnTo>
                    <a:lnTo>
                      <a:pt x="143" y="41"/>
                    </a:lnTo>
                    <a:lnTo>
                      <a:pt x="140" y="46"/>
                    </a:lnTo>
                    <a:lnTo>
                      <a:pt x="138" y="50"/>
                    </a:lnTo>
                    <a:lnTo>
                      <a:pt x="132" y="54"/>
                    </a:lnTo>
                    <a:lnTo>
                      <a:pt x="128" y="57"/>
                    </a:lnTo>
                    <a:lnTo>
                      <a:pt x="122" y="58"/>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75">
                <a:extLst>
                  <a:ext uri="{FF2B5EF4-FFF2-40B4-BE49-F238E27FC236}">
                    <a16:creationId xmlns:a16="http://schemas.microsoft.com/office/drawing/2014/main" id="{657CB7D2-6900-4BA9-94F9-84C3013B6186}"/>
                  </a:ext>
                </a:extLst>
              </p:cNvPr>
              <p:cNvSpPr>
                <a:spLocks/>
              </p:cNvSpPr>
              <p:nvPr userDrawn="1"/>
            </p:nvSpPr>
            <p:spPr bwMode="auto">
              <a:xfrm>
                <a:off x="3230" y="1510"/>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76">
                <a:extLst>
                  <a:ext uri="{FF2B5EF4-FFF2-40B4-BE49-F238E27FC236}">
                    <a16:creationId xmlns:a16="http://schemas.microsoft.com/office/drawing/2014/main" id="{FA8F5BA2-4EAD-4206-8CD5-D42C826BC295}"/>
                  </a:ext>
                </a:extLst>
              </p:cNvPr>
              <p:cNvSpPr>
                <a:spLocks/>
              </p:cNvSpPr>
              <p:nvPr userDrawn="1"/>
            </p:nvSpPr>
            <p:spPr bwMode="auto">
              <a:xfrm>
                <a:off x="3220" y="1500"/>
                <a:ext cx="48" cy="19"/>
              </a:xfrm>
              <a:custGeom>
                <a:avLst/>
                <a:gdLst>
                  <a:gd name="T0" fmla="*/ 116 w 145"/>
                  <a:gd name="T1" fmla="*/ 58 h 58"/>
                  <a:gd name="T2" fmla="*/ 29 w 145"/>
                  <a:gd name="T3" fmla="*/ 58 h 58"/>
                  <a:gd name="T4" fmla="*/ 29 w 145"/>
                  <a:gd name="T5" fmla="*/ 58 h 58"/>
                  <a:gd name="T6" fmla="*/ 22 w 145"/>
                  <a:gd name="T7" fmla="*/ 56 h 58"/>
                  <a:gd name="T8" fmla="*/ 17 w 145"/>
                  <a:gd name="T9" fmla="*/ 55 h 58"/>
                  <a:gd name="T10" fmla="*/ 12 w 145"/>
                  <a:gd name="T11" fmla="*/ 52 h 58"/>
                  <a:gd name="T12" fmla="*/ 8 w 145"/>
                  <a:gd name="T13" fmla="*/ 49 h 58"/>
                  <a:gd name="T14" fmla="*/ 5 w 145"/>
                  <a:gd name="T15" fmla="*/ 45 h 58"/>
                  <a:gd name="T16" fmla="*/ 3 w 145"/>
                  <a:gd name="T17" fmla="*/ 39 h 58"/>
                  <a:gd name="T18" fmla="*/ 0 w 145"/>
                  <a:gd name="T19" fmla="*/ 34 h 58"/>
                  <a:gd name="T20" fmla="*/ 0 w 145"/>
                  <a:gd name="T21" fmla="*/ 29 h 58"/>
                  <a:gd name="T22" fmla="*/ 0 w 145"/>
                  <a:gd name="T23" fmla="*/ 29 h 58"/>
                  <a:gd name="T24" fmla="*/ 0 w 145"/>
                  <a:gd name="T25" fmla="*/ 22 h 58"/>
                  <a:gd name="T26" fmla="*/ 3 w 145"/>
                  <a:gd name="T27" fmla="*/ 17 h 58"/>
                  <a:gd name="T28" fmla="*/ 5 w 145"/>
                  <a:gd name="T29" fmla="*/ 12 h 58"/>
                  <a:gd name="T30" fmla="*/ 8 w 145"/>
                  <a:gd name="T31" fmla="*/ 8 h 58"/>
                  <a:gd name="T32" fmla="*/ 12 w 145"/>
                  <a:gd name="T33" fmla="*/ 5 h 58"/>
                  <a:gd name="T34" fmla="*/ 17 w 145"/>
                  <a:gd name="T35" fmla="*/ 1 h 58"/>
                  <a:gd name="T36" fmla="*/ 22 w 145"/>
                  <a:gd name="T37" fmla="*/ 0 h 58"/>
                  <a:gd name="T38" fmla="*/ 29 w 145"/>
                  <a:gd name="T39" fmla="*/ 0 h 58"/>
                  <a:gd name="T40" fmla="*/ 116 w 145"/>
                  <a:gd name="T41" fmla="*/ 0 h 58"/>
                  <a:gd name="T42" fmla="*/ 116 w 145"/>
                  <a:gd name="T43" fmla="*/ 0 h 58"/>
                  <a:gd name="T44" fmla="*/ 121 w 145"/>
                  <a:gd name="T45" fmla="*/ 0 h 58"/>
                  <a:gd name="T46" fmla="*/ 127 w 145"/>
                  <a:gd name="T47" fmla="*/ 1 h 58"/>
                  <a:gd name="T48" fmla="*/ 132 w 145"/>
                  <a:gd name="T49" fmla="*/ 5 h 58"/>
                  <a:gd name="T50" fmla="*/ 136 w 145"/>
                  <a:gd name="T51" fmla="*/ 8 h 58"/>
                  <a:gd name="T52" fmla="*/ 140 w 145"/>
                  <a:gd name="T53" fmla="*/ 12 h 58"/>
                  <a:gd name="T54" fmla="*/ 142 w 145"/>
                  <a:gd name="T55" fmla="*/ 17 h 58"/>
                  <a:gd name="T56" fmla="*/ 144 w 145"/>
                  <a:gd name="T57" fmla="*/ 22 h 58"/>
                  <a:gd name="T58" fmla="*/ 145 w 145"/>
                  <a:gd name="T59" fmla="*/ 29 h 58"/>
                  <a:gd name="T60" fmla="*/ 145 w 145"/>
                  <a:gd name="T61" fmla="*/ 29 h 58"/>
                  <a:gd name="T62" fmla="*/ 144 w 145"/>
                  <a:gd name="T63" fmla="*/ 34 h 58"/>
                  <a:gd name="T64" fmla="*/ 142 w 145"/>
                  <a:gd name="T65" fmla="*/ 39 h 58"/>
                  <a:gd name="T66" fmla="*/ 140 w 145"/>
                  <a:gd name="T67" fmla="*/ 45 h 58"/>
                  <a:gd name="T68" fmla="*/ 136 w 145"/>
                  <a:gd name="T69" fmla="*/ 49 h 58"/>
                  <a:gd name="T70" fmla="*/ 132 w 145"/>
                  <a:gd name="T71" fmla="*/ 52 h 58"/>
                  <a:gd name="T72" fmla="*/ 127 w 145"/>
                  <a:gd name="T73" fmla="*/ 55 h 58"/>
                  <a:gd name="T74" fmla="*/ 121 w 145"/>
                  <a:gd name="T75" fmla="*/ 56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2" y="56"/>
                    </a:lnTo>
                    <a:lnTo>
                      <a:pt x="17" y="55"/>
                    </a:lnTo>
                    <a:lnTo>
                      <a:pt x="12" y="52"/>
                    </a:lnTo>
                    <a:lnTo>
                      <a:pt x="8" y="49"/>
                    </a:lnTo>
                    <a:lnTo>
                      <a:pt x="5" y="45"/>
                    </a:lnTo>
                    <a:lnTo>
                      <a:pt x="3" y="39"/>
                    </a:lnTo>
                    <a:lnTo>
                      <a:pt x="0" y="34"/>
                    </a:lnTo>
                    <a:lnTo>
                      <a:pt x="0" y="29"/>
                    </a:lnTo>
                    <a:lnTo>
                      <a:pt x="0" y="29"/>
                    </a:lnTo>
                    <a:lnTo>
                      <a:pt x="0" y="22"/>
                    </a:lnTo>
                    <a:lnTo>
                      <a:pt x="3" y="17"/>
                    </a:lnTo>
                    <a:lnTo>
                      <a:pt x="5" y="12"/>
                    </a:lnTo>
                    <a:lnTo>
                      <a:pt x="8" y="8"/>
                    </a:lnTo>
                    <a:lnTo>
                      <a:pt x="12" y="5"/>
                    </a:lnTo>
                    <a:lnTo>
                      <a:pt x="17" y="1"/>
                    </a:lnTo>
                    <a:lnTo>
                      <a:pt x="22" y="0"/>
                    </a:lnTo>
                    <a:lnTo>
                      <a:pt x="29" y="0"/>
                    </a:lnTo>
                    <a:lnTo>
                      <a:pt x="116" y="0"/>
                    </a:lnTo>
                    <a:lnTo>
                      <a:pt x="116" y="0"/>
                    </a:lnTo>
                    <a:lnTo>
                      <a:pt x="121" y="0"/>
                    </a:lnTo>
                    <a:lnTo>
                      <a:pt x="127" y="1"/>
                    </a:lnTo>
                    <a:lnTo>
                      <a:pt x="132" y="5"/>
                    </a:lnTo>
                    <a:lnTo>
                      <a:pt x="136" y="8"/>
                    </a:lnTo>
                    <a:lnTo>
                      <a:pt x="140" y="12"/>
                    </a:lnTo>
                    <a:lnTo>
                      <a:pt x="142" y="17"/>
                    </a:lnTo>
                    <a:lnTo>
                      <a:pt x="144" y="22"/>
                    </a:lnTo>
                    <a:lnTo>
                      <a:pt x="145" y="29"/>
                    </a:lnTo>
                    <a:lnTo>
                      <a:pt x="145" y="29"/>
                    </a:lnTo>
                    <a:lnTo>
                      <a:pt x="144" y="34"/>
                    </a:lnTo>
                    <a:lnTo>
                      <a:pt x="142" y="39"/>
                    </a:lnTo>
                    <a:lnTo>
                      <a:pt x="140" y="45"/>
                    </a:lnTo>
                    <a:lnTo>
                      <a:pt x="136" y="49"/>
                    </a:lnTo>
                    <a:lnTo>
                      <a:pt x="132" y="52"/>
                    </a:lnTo>
                    <a:lnTo>
                      <a:pt x="127" y="55"/>
                    </a:lnTo>
                    <a:lnTo>
                      <a:pt x="121" y="56"/>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77">
                <a:extLst>
                  <a:ext uri="{FF2B5EF4-FFF2-40B4-BE49-F238E27FC236}">
                    <a16:creationId xmlns:a16="http://schemas.microsoft.com/office/drawing/2014/main" id="{224A1230-2573-419E-8DD2-C1F86A1B41DD}"/>
                  </a:ext>
                </a:extLst>
              </p:cNvPr>
              <p:cNvSpPr>
                <a:spLocks/>
              </p:cNvSpPr>
              <p:nvPr userDrawn="1"/>
            </p:nvSpPr>
            <p:spPr bwMode="auto">
              <a:xfrm>
                <a:off x="3230" y="1601"/>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78">
                <a:extLst>
                  <a:ext uri="{FF2B5EF4-FFF2-40B4-BE49-F238E27FC236}">
                    <a16:creationId xmlns:a16="http://schemas.microsoft.com/office/drawing/2014/main" id="{B056D870-4D76-40D8-ADC2-22C3486F8537}"/>
                  </a:ext>
                </a:extLst>
              </p:cNvPr>
              <p:cNvSpPr>
                <a:spLocks/>
              </p:cNvSpPr>
              <p:nvPr userDrawn="1"/>
            </p:nvSpPr>
            <p:spPr bwMode="auto">
              <a:xfrm>
                <a:off x="3220" y="1591"/>
                <a:ext cx="48" cy="20"/>
              </a:xfrm>
              <a:custGeom>
                <a:avLst/>
                <a:gdLst>
                  <a:gd name="T0" fmla="*/ 116 w 145"/>
                  <a:gd name="T1" fmla="*/ 58 h 58"/>
                  <a:gd name="T2" fmla="*/ 29 w 145"/>
                  <a:gd name="T3" fmla="*/ 58 h 58"/>
                  <a:gd name="T4" fmla="*/ 29 w 145"/>
                  <a:gd name="T5" fmla="*/ 58 h 58"/>
                  <a:gd name="T6" fmla="*/ 22 w 145"/>
                  <a:gd name="T7" fmla="*/ 57 h 58"/>
                  <a:gd name="T8" fmla="*/ 17 w 145"/>
                  <a:gd name="T9" fmla="*/ 56 h 58"/>
                  <a:gd name="T10" fmla="*/ 12 w 145"/>
                  <a:gd name="T11" fmla="*/ 53 h 58"/>
                  <a:gd name="T12" fmla="*/ 8 w 145"/>
                  <a:gd name="T13" fmla="*/ 49 h 58"/>
                  <a:gd name="T14" fmla="*/ 5 w 145"/>
                  <a:gd name="T15" fmla="*/ 45 h 58"/>
                  <a:gd name="T16" fmla="*/ 3 w 145"/>
                  <a:gd name="T17" fmla="*/ 40 h 58"/>
                  <a:gd name="T18" fmla="*/ 0 w 145"/>
                  <a:gd name="T19" fmla="*/ 34 h 58"/>
                  <a:gd name="T20" fmla="*/ 0 w 145"/>
                  <a:gd name="T21" fmla="*/ 29 h 58"/>
                  <a:gd name="T22" fmla="*/ 0 w 145"/>
                  <a:gd name="T23" fmla="*/ 29 h 58"/>
                  <a:gd name="T24" fmla="*/ 0 w 145"/>
                  <a:gd name="T25" fmla="*/ 23 h 58"/>
                  <a:gd name="T26" fmla="*/ 3 w 145"/>
                  <a:gd name="T27" fmla="*/ 17 h 58"/>
                  <a:gd name="T28" fmla="*/ 5 w 145"/>
                  <a:gd name="T29" fmla="*/ 13 h 58"/>
                  <a:gd name="T30" fmla="*/ 8 w 145"/>
                  <a:gd name="T31" fmla="*/ 8 h 58"/>
                  <a:gd name="T32" fmla="*/ 12 w 145"/>
                  <a:gd name="T33" fmla="*/ 5 h 58"/>
                  <a:gd name="T34" fmla="*/ 17 w 145"/>
                  <a:gd name="T35" fmla="*/ 3 h 58"/>
                  <a:gd name="T36" fmla="*/ 22 w 145"/>
                  <a:gd name="T37" fmla="*/ 0 h 58"/>
                  <a:gd name="T38" fmla="*/ 29 w 145"/>
                  <a:gd name="T39" fmla="*/ 0 h 58"/>
                  <a:gd name="T40" fmla="*/ 116 w 145"/>
                  <a:gd name="T41" fmla="*/ 0 h 58"/>
                  <a:gd name="T42" fmla="*/ 116 w 145"/>
                  <a:gd name="T43" fmla="*/ 0 h 58"/>
                  <a:gd name="T44" fmla="*/ 121 w 145"/>
                  <a:gd name="T45" fmla="*/ 0 h 58"/>
                  <a:gd name="T46" fmla="*/ 127 w 145"/>
                  <a:gd name="T47" fmla="*/ 3 h 58"/>
                  <a:gd name="T48" fmla="*/ 132 w 145"/>
                  <a:gd name="T49" fmla="*/ 5 h 58"/>
                  <a:gd name="T50" fmla="*/ 136 w 145"/>
                  <a:gd name="T51" fmla="*/ 8 h 58"/>
                  <a:gd name="T52" fmla="*/ 140 w 145"/>
                  <a:gd name="T53" fmla="*/ 13 h 58"/>
                  <a:gd name="T54" fmla="*/ 142 w 145"/>
                  <a:gd name="T55" fmla="*/ 17 h 58"/>
                  <a:gd name="T56" fmla="*/ 144 w 145"/>
                  <a:gd name="T57" fmla="*/ 23 h 58"/>
                  <a:gd name="T58" fmla="*/ 145 w 145"/>
                  <a:gd name="T59" fmla="*/ 29 h 58"/>
                  <a:gd name="T60" fmla="*/ 145 w 145"/>
                  <a:gd name="T61" fmla="*/ 29 h 58"/>
                  <a:gd name="T62" fmla="*/ 144 w 145"/>
                  <a:gd name="T63" fmla="*/ 34 h 58"/>
                  <a:gd name="T64" fmla="*/ 142 w 145"/>
                  <a:gd name="T65" fmla="*/ 40 h 58"/>
                  <a:gd name="T66" fmla="*/ 140 w 145"/>
                  <a:gd name="T67" fmla="*/ 45 h 58"/>
                  <a:gd name="T68" fmla="*/ 136 w 145"/>
                  <a:gd name="T69" fmla="*/ 49 h 58"/>
                  <a:gd name="T70" fmla="*/ 132 w 145"/>
                  <a:gd name="T71" fmla="*/ 53 h 58"/>
                  <a:gd name="T72" fmla="*/ 127 w 145"/>
                  <a:gd name="T73" fmla="*/ 56 h 58"/>
                  <a:gd name="T74" fmla="*/ 121 w 145"/>
                  <a:gd name="T75" fmla="*/ 57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2" y="57"/>
                    </a:lnTo>
                    <a:lnTo>
                      <a:pt x="17" y="56"/>
                    </a:lnTo>
                    <a:lnTo>
                      <a:pt x="12" y="53"/>
                    </a:lnTo>
                    <a:lnTo>
                      <a:pt x="8" y="49"/>
                    </a:lnTo>
                    <a:lnTo>
                      <a:pt x="5" y="45"/>
                    </a:lnTo>
                    <a:lnTo>
                      <a:pt x="3" y="40"/>
                    </a:lnTo>
                    <a:lnTo>
                      <a:pt x="0" y="34"/>
                    </a:lnTo>
                    <a:lnTo>
                      <a:pt x="0" y="29"/>
                    </a:lnTo>
                    <a:lnTo>
                      <a:pt x="0" y="29"/>
                    </a:lnTo>
                    <a:lnTo>
                      <a:pt x="0" y="23"/>
                    </a:lnTo>
                    <a:lnTo>
                      <a:pt x="3" y="17"/>
                    </a:lnTo>
                    <a:lnTo>
                      <a:pt x="5" y="13"/>
                    </a:lnTo>
                    <a:lnTo>
                      <a:pt x="8" y="8"/>
                    </a:lnTo>
                    <a:lnTo>
                      <a:pt x="12" y="5"/>
                    </a:lnTo>
                    <a:lnTo>
                      <a:pt x="17" y="3"/>
                    </a:lnTo>
                    <a:lnTo>
                      <a:pt x="22" y="0"/>
                    </a:lnTo>
                    <a:lnTo>
                      <a:pt x="29" y="0"/>
                    </a:lnTo>
                    <a:lnTo>
                      <a:pt x="116" y="0"/>
                    </a:lnTo>
                    <a:lnTo>
                      <a:pt x="116" y="0"/>
                    </a:lnTo>
                    <a:lnTo>
                      <a:pt x="121" y="0"/>
                    </a:lnTo>
                    <a:lnTo>
                      <a:pt x="127" y="3"/>
                    </a:lnTo>
                    <a:lnTo>
                      <a:pt x="132" y="5"/>
                    </a:lnTo>
                    <a:lnTo>
                      <a:pt x="136" y="8"/>
                    </a:lnTo>
                    <a:lnTo>
                      <a:pt x="140" y="13"/>
                    </a:lnTo>
                    <a:lnTo>
                      <a:pt x="142" y="17"/>
                    </a:lnTo>
                    <a:lnTo>
                      <a:pt x="144" y="23"/>
                    </a:lnTo>
                    <a:lnTo>
                      <a:pt x="145" y="29"/>
                    </a:lnTo>
                    <a:lnTo>
                      <a:pt x="145" y="29"/>
                    </a:lnTo>
                    <a:lnTo>
                      <a:pt x="144" y="34"/>
                    </a:lnTo>
                    <a:lnTo>
                      <a:pt x="142" y="40"/>
                    </a:lnTo>
                    <a:lnTo>
                      <a:pt x="140" y="45"/>
                    </a:lnTo>
                    <a:lnTo>
                      <a:pt x="136" y="49"/>
                    </a:lnTo>
                    <a:lnTo>
                      <a:pt x="132" y="53"/>
                    </a:lnTo>
                    <a:lnTo>
                      <a:pt x="127" y="56"/>
                    </a:lnTo>
                    <a:lnTo>
                      <a:pt x="121" y="57"/>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79">
                <a:extLst>
                  <a:ext uri="{FF2B5EF4-FFF2-40B4-BE49-F238E27FC236}">
                    <a16:creationId xmlns:a16="http://schemas.microsoft.com/office/drawing/2014/main" id="{9CFC8055-F75A-4439-9AF2-4C622AD82F0F}"/>
                  </a:ext>
                </a:extLst>
              </p:cNvPr>
              <p:cNvSpPr>
                <a:spLocks/>
              </p:cNvSpPr>
              <p:nvPr userDrawn="1"/>
            </p:nvSpPr>
            <p:spPr bwMode="auto">
              <a:xfrm>
                <a:off x="3230" y="1693"/>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80">
                <a:extLst>
                  <a:ext uri="{FF2B5EF4-FFF2-40B4-BE49-F238E27FC236}">
                    <a16:creationId xmlns:a16="http://schemas.microsoft.com/office/drawing/2014/main" id="{B7FEAA40-C443-4F2E-9DF1-EF681CDA6374}"/>
                  </a:ext>
                </a:extLst>
              </p:cNvPr>
              <p:cNvSpPr>
                <a:spLocks/>
              </p:cNvSpPr>
              <p:nvPr userDrawn="1"/>
            </p:nvSpPr>
            <p:spPr bwMode="auto">
              <a:xfrm>
                <a:off x="3220" y="1683"/>
                <a:ext cx="48" cy="19"/>
              </a:xfrm>
              <a:custGeom>
                <a:avLst/>
                <a:gdLst>
                  <a:gd name="T0" fmla="*/ 116 w 145"/>
                  <a:gd name="T1" fmla="*/ 58 h 58"/>
                  <a:gd name="T2" fmla="*/ 29 w 145"/>
                  <a:gd name="T3" fmla="*/ 58 h 58"/>
                  <a:gd name="T4" fmla="*/ 29 w 145"/>
                  <a:gd name="T5" fmla="*/ 58 h 58"/>
                  <a:gd name="T6" fmla="*/ 22 w 145"/>
                  <a:gd name="T7" fmla="*/ 58 h 58"/>
                  <a:gd name="T8" fmla="*/ 17 w 145"/>
                  <a:gd name="T9" fmla="*/ 55 h 58"/>
                  <a:gd name="T10" fmla="*/ 12 w 145"/>
                  <a:gd name="T11" fmla="*/ 52 h 58"/>
                  <a:gd name="T12" fmla="*/ 8 w 145"/>
                  <a:gd name="T13" fmla="*/ 50 h 58"/>
                  <a:gd name="T14" fmla="*/ 5 w 145"/>
                  <a:gd name="T15" fmla="*/ 44 h 58"/>
                  <a:gd name="T16" fmla="*/ 3 w 145"/>
                  <a:gd name="T17" fmla="*/ 41 h 58"/>
                  <a:gd name="T18" fmla="*/ 0 w 145"/>
                  <a:gd name="T19" fmla="*/ 35 h 58"/>
                  <a:gd name="T20" fmla="*/ 0 w 145"/>
                  <a:gd name="T21" fmla="*/ 29 h 58"/>
                  <a:gd name="T22" fmla="*/ 0 w 145"/>
                  <a:gd name="T23" fmla="*/ 29 h 58"/>
                  <a:gd name="T24" fmla="*/ 0 w 145"/>
                  <a:gd name="T25" fmla="*/ 23 h 58"/>
                  <a:gd name="T26" fmla="*/ 3 w 145"/>
                  <a:gd name="T27" fmla="*/ 18 h 58"/>
                  <a:gd name="T28" fmla="*/ 5 w 145"/>
                  <a:gd name="T29" fmla="*/ 13 h 58"/>
                  <a:gd name="T30" fmla="*/ 8 w 145"/>
                  <a:gd name="T31" fmla="*/ 9 h 58"/>
                  <a:gd name="T32" fmla="*/ 12 w 145"/>
                  <a:gd name="T33" fmla="*/ 5 h 58"/>
                  <a:gd name="T34" fmla="*/ 17 w 145"/>
                  <a:gd name="T35" fmla="*/ 2 h 58"/>
                  <a:gd name="T36" fmla="*/ 22 w 145"/>
                  <a:gd name="T37" fmla="*/ 1 h 58"/>
                  <a:gd name="T38" fmla="*/ 29 w 145"/>
                  <a:gd name="T39" fmla="*/ 0 h 58"/>
                  <a:gd name="T40" fmla="*/ 116 w 145"/>
                  <a:gd name="T41" fmla="*/ 0 h 58"/>
                  <a:gd name="T42" fmla="*/ 116 w 145"/>
                  <a:gd name="T43" fmla="*/ 0 h 58"/>
                  <a:gd name="T44" fmla="*/ 121 w 145"/>
                  <a:gd name="T45" fmla="*/ 1 h 58"/>
                  <a:gd name="T46" fmla="*/ 127 w 145"/>
                  <a:gd name="T47" fmla="*/ 2 h 58"/>
                  <a:gd name="T48" fmla="*/ 132 w 145"/>
                  <a:gd name="T49" fmla="*/ 5 h 58"/>
                  <a:gd name="T50" fmla="*/ 136 w 145"/>
                  <a:gd name="T51" fmla="*/ 9 h 58"/>
                  <a:gd name="T52" fmla="*/ 140 w 145"/>
                  <a:gd name="T53" fmla="*/ 13 h 58"/>
                  <a:gd name="T54" fmla="*/ 142 w 145"/>
                  <a:gd name="T55" fmla="*/ 18 h 58"/>
                  <a:gd name="T56" fmla="*/ 144 w 145"/>
                  <a:gd name="T57" fmla="*/ 23 h 58"/>
                  <a:gd name="T58" fmla="*/ 145 w 145"/>
                  <a:gd name="T59" fmla="*/ 29 h 58"/>
                  <a:gd name="T60" fmla="*/ 145 w 145"/>
                  <a:gd name="T61" fmla="*/ 29 h 58"/>
                  <a:gd name="T62" fmla="*/ 144 w 145"/>
                  <a:gd name="T63" fmla="*/ 35 h 58"/>
                  <a:gd name="T64" fmla="*/ 142 w 145"/>
                  <a:gd name="T65" fmla="*/ 41 h 58"/>
                  <a:gd name="T66" fmla="*/ 140 w 145"/>
                  <a:gd name="T67" fmla="*/ 44 h 58"/>
                  <a:gd name="T68" fmla="*/ 136 w 145"/>
                  <a:gd name="T69" fmla="*/ 50 h 58"/>
                  <a:gd name="T70" fmla="*/ 132 w 145"/>
                  <a:gd name="T71" fmla="*/ 52 h 58"/>
                  <a:gd name="T72" fmla="*/ 127 w 145"/>
                  <a:gd name="T73" fmla="*/ 55 h 58"/>
                  <a:gd name="T74" fmla="*/ 121 w 145"/>
                  <a:gd name="T75" fmla="*/ 58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2" y="58"/>
                    </a:lnTo>
                    <a:lnTo>
                      <a:pt x="17" y="55"/>
                    </a:lnTo>
                    <a:lnTo>
                      <a:pt x="12" y="52"/>
                    </a:lnTo>
                    <a:lnTo>
                      <a:pt x="8" y="50"/>
                    </a:lnTo>
                    <a:lnTo>
                      <a:pt x="5" y="44"/>
                    </a:lnTo>
                    <a:lnTo>
                      <a:pt x="3" y="41"/>
                    </a:lnTo>
                    <a:lnTo>
                      <a:pt x="0" y="35"/>
                    </a:lnTo>
                    <a:lnTo>
                      <a:pt x="0" y="29"/>
                    </a:lnTo>
                    <a:lnTo>
                      <a:pt x="0" y="29"/>
                    </a:lnTo>
                    <a:lnTo>
                      <a:pt x="0" y="23"/>
                    </a:lnTo>
                    <a:lnTo>
                      <a:pt x="3" y="18"/>
                    </a:lnTo>
                    <a:lnTo>
                      <a:pt x="5" y="13"/>
                    </a:lnTo>
                    <a:lnTo>
                      <a:pt x="8" y="9"/>
                    </a:lnTo>
                    <a:lnTo>
                      <a:pt x="12" y="5"/>
                    </a:lnTo>
                    <a:lnTo>
                      <a:pt x="17" y="2"/>
                    </a:lnTo>
                    <a:lnTo>
                      <a:pt x="22" y="1"/>
                    </a:lnTo>
                    <a:lnTo>
                      <a:pt x="29" y="0"/>
                    </a:lnTo>
                    <a:lnTo>
                      <a:pt x="116" y="0"/>
                    </a:lnTo>
                    <a:lnTo>
                      <a:pt x="116" y="0"/>
                    </a:lnTo>
                    <a:lnTo>
                      <a:pt x="121" y="1"/>
                    </a:lnTo>
                    <a:lnTo>
                      <a:pt x="127" y="2"/>
                    </a:lnTo>
                    <a:lnTo>
                      <a:pt x="132" y="5"/>
                    </a:lnTo>
                    <a:lnTo>
                      <a:pt x="136" y="9"/>
                    </a:lnTo>
                    <a:lnTo>
                      <a:pt x="140" y="13"/>
                    </a:lnTo>
                    <a:lnTo>
                      <a:pt x="142" y="18"/>
                    </a:lnTo>
                    <a:lnTo>
                      <a:pt x="144" y="23"/>
                    </a:lnTo>
                    <a:lnTo>
                      <a:pt x="145" y="29"/>
                    </a:lnTo>
                    <a:lnTo>
                      <a:pt x="145" y="29"/>
                    </a:lnTo>
                    <a:lnTo>
                      <a:pt x="144" y="35"/>
                    </a:lnTo>
                    <a:lnTo>
                      <a:pt x="142" y="41"/>
                    </a:lnTo>
                    <a:lnTo>
                      <a:pt x="140" y="44"/>
                    </a:lnTo>
                    <a:lnTo>
                      <a:pt x="136" y="50"/>
                    </a:lnTo>
                    <a:lnTo>
                      <a:pt x="132" y="52"/>
                    </a:lnTo>
                    <a:lnTo>
                      <a:pt x="127" y="55"/>
                    </a:lnTo>
                    <a:lnTo>
                      <a:pt x="121" y="58"/>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81">
                <a:extLst>
                  <a:ext uri="{FF2B5EF4-FFF2-40B4-BE49-F238E27FC236}">
                    <a16:creationId xmlns:a16="http://schemas.microsoft.com/office/drawing/2014/main" id="{8414527C-6DFD-4567-A8E4-26F18058CCB7}"/>
                  </a:ext>
                </a:extLst>
              </p:cNvPr>
              <p:cNvSpPr>
                <a:spLocks/>
              </p:cNvSpPr>
              <p:nvPr userDrawn="1"/>
            </p:nvSpPr>
            <p:spPr bwMode="auto">
              <a:xfrm>
                <a:off x="3230" y="1784"/>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82">
                <a:extLst>
                  <a:ext uri="{FF2B5EF4-FFF2-40B4-BE49-F238E27FC236}">
                    <a16:creationId xmlns:a16="http://schemas.microsoft.com/office/drawing/2014/main" id="{B4036236-4C19-47AA-B493-71357D2CB6A7}"/>
                  </a:ext>
                </a:extLst>
              </p:cNvPr>
              <p:cNvSpPr>
                <a:spLocks/>
              </p:cNvSpPr>
              <p:nvPr userDrawn="1"/>
            </p:nvSpPr>
            <p:spPr bwMode="auto">
              <a:xfrm>
                <a:off x="3220" y="1774"/>
                <a:ext cx="48" cy="20"/>
              </a:xfrm>
              <a:custGeom>
                <a:avLst/>
                <a:gdLst>
                  <a:gd name="T0" fmla="*/ 116 w 145"/>
                  <a:gd name="T1" fmla="*/ 58 h 58"/>
                  <a:gd name="T2" fmla="*/ 29 w 145"/>
                  <a:gd name="T3" fmla="*/ 58 h 58"/>
                  <a:gd name="T4" fmla="*/ 29 w 145"/>
                  <a:gd name="T5" fmla="*/ 58 h 58"/>
                  <a:gd name="T6" fmla="*/ 22 w 145"/>
                  <a:gd name="T7" fmla="*/ 58 h 58"/>
                  <a:gd name="T8" fmla="*/ 17 w 145"/>
                  <a:gd name="T9" fmla="*/ 57 h 58"/>
                  <a:gd name="T10" fmla="*/ 12 w 145"/>
                  <a:gd name="T11" fmla="*/ 54 h 58"/>
                  <a:gd name="T12" fmla="*/ 8 w 145"/>
                  <a:gd name="T13" fmla="*/ 50 h 58"/>
                  <a:gd name="T14" fmla="*/ 5 w 145"/>
                  <a:gd name="T15" fmla="*/ 46 h 58"/>
                  <a:gd name="T16" fmla="*/ 3 w 145"/>
                  <a:gd name="T17" fmla="*/ 41 h 58"/>
                  <a:gd name="T18" fmla="*/ 0 w 145"/>
                  <a:gd name="T19" fmla="*/ 36 h 58"/>
                  <a:gd name="T20" fmla="*/ 0 w 145"/>
                  <a:gd name="T21" fmla="*/ 29 h 58"/>
                  <a:gd name="T22" fmla="*/ 0 w 145"/>
                  <a:gd name="T23" fmla="*/ 29 h 58"/>
                  <a:gd name="T24" fmla="*/ 0 w 145"/>
                  <a:gd name="T25" fmla="*/ 24 h 58"/>
                  <a:gd name="T26" fmla="*/ 3 w 145"/>
                  <a:gd name="T27" fmla="*/ 19 h 58"/>
                  <a:gd name="T28" fmla="*/ 5 w 145"/>
                  <a:gd name="T29" fmla="*/ 13 h 58"/>
                  <a:gd name="T30" fmla="*/ 8 w 145"/>
                  <a:gd name="T31" fmla="*/ 9 h 58"/>
                  <a:gd name="T32" fmla="*/ 12 w 145"/>
                  <a:gd name="T33" fmla="*/ 5 h 58"/>
                  <a:gd name="T34" fmla="*/ 17 w 145"/>
                  <a:gd name="T35" fmla="*/ 3 h 58"/>
                  <a:gd name="T36" fmla="*/ 22 w 145"/>
                  <a:gd name="T37" fmla="*/ 1 h 58"/>
                  <a:gd name="T38" fmla="*/ 29 w 145"/>
                  <a:gd name="T39" fmla="*/ 0 h 58"/>
                  <a:gd name="T40" fmla="*/ 116 w 145"/>
                  <a:gd name="T41" fmla="*/ 0 h 58"/>
                  <a:gd name="T42" fmla="*/ 116 w 145"/>
                  <a:gd name="T43" fmla="*/ 0 h 58"/>
                  <a:gd name="T44" fmla="*/ 121 w 145"/>
                  <a:gd name="T45" fmla="*/ 1 h 58"/>
                  <a:gd name="T46" fmla="*/ 127 w 145"/>
                  <a:gd name="T47" fmla="*/ 3 h 58"/>
                  <a:gd name="T48" fmla="*/ 132 w 145"/>
                  <a:gd name="T49" fmla="*/ 5 h 58"/>
                  <a:gd name="T50" fmla="*/ 136 w 145"/>
                  <a:gd name="T51" fmla="*/ 9 h 58"/>
                  <a:gd name="T52" fmla="*/ 140 w 145"/>
                  <a:gd name="T53" fmla="*/ 13 h 58"/>
                  <a:gd name="T54" fmla="*/ 142 w 145"/>
                  <a:gd name="T55" fmla="*/ 19 h 58"/>
                  <a:gd name="T56" fmla="*/ 144 w 145"/>
                  <a:gd name="T57" fmla="*/ 24 h 58"/>
                  <a:gd name="T58" fmla="*/ 145 w 145"/>
                  <a:gd name="T59" fmla="*/ 29 h 58"/>
                  <a:gd name="T60" fmla="*/ 145 w 145"/>
                  <a:gd name="T61" fmla="*/ 29 h 58"/>
                  <a:gd name="T62" fmla="*/ 144 w 145"/>
                  <a:gd name="T63" fmla="*/ 36 h 58"/>
                  <a:gd name="T64" fmla="*/ 142 w 145"/>
                  <a:gd name="T65" fmla="*/ 41 h 58"/>
                  <a:gd name="T66" fmla="*/ 140 w 145"/>
                  <a:gd name="T67" fmla="*/ 46 h 58"/>
                  <a:gd name="T68" fmla="*/ 136 w 145"/>
                  <a:gd name="T69" fmla="*/ 50 h 58"/>
                  <a:gd name="T70" fmla="*/ 132 w 145"/>
                  <a:gd name="T71" fmla="*/ 54 h 58"/>
                  <a:gd name="T72" fmla="*/ 127 w 145"/>
                  <a:gd name="T73" fmla="*/ 57 h 58"/>
                  <a:gd name="T74" fmla="*/ 121 w 145"/>
                  <a:gd name="T75" fmla="*/ 58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2" y="58"/>
                    </a:lnTo>
                    <a:lnTo>
                      <a:pt x="17" y="57"/>
                    </a:lnTo>
                    <a:lnTo>
                      <a:pt x="12" y="54"/>
                    </a:lnTo>
                    <a:lnTo>
                      <a:pt x="8" y="50"/>
                    </a:lnTo>
                    <a:lnTo>
                      <a:pt x="5" y="46"/>
                    </a:lnTo>
                    <a:lnTo>
                      <a:pt x="3" y="41"/>
                    </a:lnTo>
                    <a:lnTo>
                      <a:pt x="0" y="36"/>
                    </a:lnTo>
                    <a:lnTo>
                      <a:pt x="0" y="29"/>
                    </a:lnTo>
                    <a:lnTo>
                      <a:pt x="0" y="29"/>
                    </a:lnTo>
                    <a:lnTo>
                      <a:pt x="0" y="24"/>
                    </a:lnTo>
                    <a:lnTo>
                      <a:pt x="3" y="19"/>
                    </a:lnTo>
                    <a:lnTo>
                      <a:pt x="5" y="13"/>
                    </a:lnTo>
                    <a:lnTo>
                      <a:pt x="8" y="9"/>
                    </a:lnTo>
                    <a:lnTo>
                      <a:pt x="12" y="5"/>
                    </a:lnTo>
                    <a:lnTo>
                      <a:pt x="17" y="3"/>
                    </a:lnTo>
                    <a:lnTo>
                      <a:pt x="22" y="1"/>
                    </a:lnTo>
                    <a:lnTo>
                      <a:pt x="29" y="0"/>
                    </a:lnTo>
                    <a:lnTo>
                      <a:pt x="116" y="0"/>
                    </a:lnTo>
                    <a:lnTo>
                      <a:pt x="116" y="0"/>
                    </a:lnTo>
                    <a:lnTo>
                      <a:pt x="121" y="1"/>
                    </a:lnTo>
                    <a:lnTo>
                      <a:pt x="127" y="3"/>
                    </a:lnTo>
                    <a:lnTo>
                      <a:pt x="132" y="5"/>
                    </a:lnTo>
                    <a:lnTo>
                      <a:pt x="136" y="9"/>
                    </a:lnTo>
                    <a:lnTo>
                      <a:pt x="140" y="13"/>
                    </a:lnTo>
                    <a:lnTo>
                      <a:pt x="142" y="19"/>
                    </a:lnTo>
                    <a:lnTo>
                      <a:pt x="144" y="24"/>
                    </a:lnTo>
                    <a:lnTo>
                      <a:pt x="145" y="29"/>
                    </a:lnTo>
                    <a:lnTo>
                      <a:pt x="145" y="29"/>
                    </a:lnTo>
                    <a:lnTo>
                      <a:pt x="144" y="36"/>
                    </a:lnTo>
                    <a:lnTo>
                      <a:pt x="142" y="41"/>
                    </a:lnTo>
                    <a:lnTo>
                      <a:pt x="140" y="46"/>
                    </a:lnTo>
                    <a:lnTo>
                      <a:pt x="136" y="50"/>
                    </a:lnTo>
                    <a:lnTo>
                      <a:pt x="132" y="54"/>
                    </a:lnTo>
                    <a:lnTo>
                      <a:pt x="127" y="57"/>
                    </a:lnTo>
                    <a:lnTo>
                      <a:pt x="121" y="58"/>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83">
                <a:extLst>
                  <a:ext uri="{FF2B5EF4-FFF2-40B4-BE49-F238E27FC236}">
                    <a16:creationId xmlns:a16="http://schemas.microsoft.com/office/drawing/2014/main" id="{49C137CE-B35A-494E-879D-BA47F7DFA2E8}"/>
                  </a:ext>
                </a:extLst>
              </p:cNvPr>
              <p:cNvSpPr>
                <a:spLocks noChangeArrowheads="1"/>
              </p:cNvSpPr>
              <p:nvPr userDrawn="1"/>
            </p:nvSpPr>
            <p:spPr bwMode="auto">
              <a:xfrm>
                <a:off x="480" y="1699"/>
                <a:ext cx="246" cy="217"/>
              </a:xfrm>
              <a:prstGeom prst="rect">
                <a:avLst/>
              </a:prstGeom>
              <a:solidFill>
                <a:srgbClr val="C6EBE8"/>
              </a:solidFill>
              <a:ln w="3175">
                <a:solidFill>
                  <a:srgbClr val="486A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84">
                <a:extLst>
                  <a:ext uri="{FF2B5EF4-FFF2-40B4-BE49-F238E27FC236}">
                    <a16:creationId xmlns:a16="http://schemas.microsoft.com/office/drawing/2014/main" id="{E8FFB4B7-0606-4792-815C-3525A3D478C7}"/>
                  </a:ext>
                </a:extLst>
              </p:cNvPr>
              <p:cNvSpPr>
                <a:spLocks noEditPoints="1"/>
              </p:cNvSpPr>
              <p:nvPr userDrawn="1"/>
            </p:nvSpPr>
            <p:spPr bwMode="auto">
              <a:xfrm>
                <a:off x="470" y="1689"/>
                <a:ext cx="266" cy="237"/>
              </a:xfrm>
              <a:custGeom>
                <a:avLst/>
                <a:gdLst>
                  <a:gd name="T0" fmla="*/ 769 w 798"/>
                  <a:gd name="T1" fmla="*/ 711 h 711"/>
                  <a:gd name="T2" fmla="*/ 29 w 798"/>
                  <a:gd name="T3" fmla="*/ 711 h 711"/>
                  <a:gd name="T4" fmla="*/ 29 w 798"/>
                  <a:gd name="T5" fmla="*/ 711 h 711"/>
                  <a:gd name="T6" fmla="*/ 24 w 798"/>
                  <a:gd name="T7" fmla="*/ 710 h 711"/>
                  <a:gd name="T8" fmla="*/ 18 w 798"/>
                  <a:gd name="T9" fmla="*/ 709 h 711"/>
                  <a:gd name="T10" fmla="*/ 13 w 798"/>
                  <a:gd name="T11" fmla="*/ 706 h 711"/>
                  <a:gd name="T12" fmla="*/ 9 w 798"/>
                  <a:gd name="T13" fmla="*/ 702 h 711"/>
                  <a:gd name="T14" fmla="*/ 5 w 798"/>
                  <a:gd name="T15" fmla="*/ 698 h 711"/>
                  <a:gd name="T16" fmla="*/ 3 w 798"/>
                  <a:gd name="T17" fmla="*/ 693 h 711"/>
                  <a:gd name="T18" fmla="*/ 1 w 798"/>
                  <a:gd name="T19" fmla="*/ 688 h 711"/>
                  <a:gd name="T20" fmla="*/ 0 w 798"/>
                  <a:gd name="T21" fmla="*/ 682 h 711"/>
                  <a:gd name="T22" fmla="*/ 0 w 798"/>
                  <a:gd name="T23" fmla="*/ 29 h 711"/>
                  <a:gd name="T24" fmla="*/ 0 w 798"/>
                  <a:gd name="T25" fmla="*/ 29 h 711"/>
                  <a:gd name="T26" fmla="*/ 1 w 798"/>
                  <a:gd name="T27" fmla="*/ 23 h 711"/>
                  <a:gd name="T28" fmla="*/ 3 w 798"/>
                  <a:gd name="T29" fmla="*/ 17 h 711"/>
                  <a:gd name="T30" fmla="*/ 5 w 798"/>
                  <a:gd name="T31" fmla="*/ 12 h 711"/>
                  <a:gd name="T32" fmla="*/ 9 w 798"/>
                  <a:gd name="T33" fmla="*/ 8 h 711"/>
                  <a:gd name="T34" fmla="*/ 13 w 798"/>
                  <a:gd name="T35" fmla="*/ 4 h 711"/>
                  <a:gd name="T36" fmla="*/ 18 w 798"/>
                  <a:gd name="T37" fmla="*/ 1 h 711"/>
                  <a:gd name="T38" fmla="*/ 24 w 798"/>
                  <a:gd name="T39" fmla="*/ 0 h 711"/>
                  <a:gd name="T40" fmla="*/ 29 w 798"/>
                  <a:gd name="T41" fmla="*/ 0 h 711"/>
                  <a:gd name="T42" fmla="*/ 769 w 798"/>
                  <a:gd name="T43" fmla="*/ 0 h 711"/>
                  <a:gd name="T44" fmla="*/ 769 w 798"/>
                  <a:gd name="T45" fmla="*/ 0 h 711"/>
                  <a:gd name="T46" fmla="*/ 775 w 798"/>
                  <a:gd name="T47" fmla="*/ 0 h 711"/>
                  <a:gd name="T48" fmla="*/ 780 w 798"/>
                  <a:gd name="T49" fmla="*/ 1 h 711"/>
                  <a:gd name="T50" fmla="*/ 784 w 798"/>
                  <a:gd name="T51" fmla="*/ 4 h 711"/>
                  <a:gd name="T52" fmla="*/ 790 w 798"/>
                  <a:gd name="T53" fmla="*/ 8 h 711"/>
                  <a:gd name="T54" fmla="*/ 792 w 798"/>
                  <a:gd name="T55" fmla="*/ 12 h 711"/>
                  <a:gd name="T56" fmla="*/ 795 w 798"/>
                  <a:gd name="T57" fmla="*/ 17 h 711"/>
                  <a:gd name="T58" fmla="*/ 798 w 798"/>
                  <a:gd name="T59" fmla="*/ 23 h 711"/>
                  <a:gd name="T60" fmla="*/ 798 w 798"/>
                  <a:gd name="T61" fmla="*/ 29 h 711"/>
                  <a:gd name="T62" fmla="*/ 798 w 798"/>
                  <a:gd name="T63" fmla="*/ 682 h 711"/>
                  <a:gd name="T64" fmla="*/ 798 w 798"/>
                  <a:gd name="T65" fmla="*/ 682 h 711"/>
                  <a:gd name="T66" fmla="*/ 798 w 798"/>
                  <a:gd name="T67" fmla="*/ 688 h 711"/>
                  <a:gd name="T68" fmla="*/ 795 w 798"/>
                  <a:gd name="T69" fmla="*/ 693 h 711"/>
                  <a:gd name="T70" fmla="*/ 792 w 798"/>
                  <a:gd name="T71" fmla="*/ 698 h 711"/>
                  <a:gd name="T72" fmla="*/ 790 w 798"/>
                  <a:gd name="T73" fmla="*/ 702 h 711"/>
                  <a:gd name="T74" fmla="*/ 784 w 798"/>
                  <a:gd name="T75" fmla="*/ 706 h 711"/>
                  <a:gd name="T76" fmla="*/ 780 w 798"/>
                  <a:gd name="T77" fmla="*/ 709 h 711"/>
                  <a:gd name="T78" fmla="*/ 775 w 798"/>
                  <a:gd name="T79" fmla="*/ 710 h 711"/>
                  <a:gd name="T80" fmla="*/ 769 w 798"/>
                  <a:gd name="T81" fmla="*/ 711 h 711"/>
                  <a:gd name="T82" fmla="*/ 769 w 798"/>
                  <a:gd name="T83" fmla="*/ 711 h 711"/>
                  <a:gd name="T84" fmla="*/ 58 w 798"/>
                  <a:gd name="T85" fmla="*/ 653 h 711"/>
                  <a:gd name="T86" fmla="*/ 739 w 798"/>
                  <a:gd name="T87" fmla="*/ 653 h 711"/>
                  <a:gd name="T88" fmla="*/ 739 w 798"/>
                  <a:gd name="T89" fmla="*/ 58 h 711"/>
                  <a:gd name="T90" fmla="*/ 58 w 798"/>
                  <a:gd name="T91" fmla="*/ 58 h 711"/>
                  <a:gd name="T92" fmla="*/ 58 w 798"/>
                  <a:gd name="T93" fmla="*/ 653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8" h="711">
                    <a:moveTo>
                      <a:pt x="769" y="711"/>
                    </a:moveTo>
                    <a:lnTo>
                      <a:pt x="29" y="711"/>
                    </a:lnTo>
                    <a:lnTo>
                      <a:pt x="29" y="711"/>
                    </a:lnTo>
                    <a:lnTo>
                      <a:pt x="24" y="710"/>
                    </a:lnTo>
                    <a:lnTo>
                      <a:pt x="18" y="709"/>
                    </a:lnTo>
                    <a:lnTo>
                      <a:pt x="13" y="706"/>
                    </a:lnTo>
                    <a:lnTo>
                      <a:pt x="9" y="702"/>
                    </a:lnTo>
                    <a:lnTo>
                      <a:pt x="5" y="698"/>
                    </a:lnTo>
                    <a:lnTo>
                      <a:pt x="3" y="693"/>
                    </a:lnTo>
                    <a:lnTo>
                      <a:pt x="1" y="688"/>
                    </a:lnTo>
                    <a:lnTo>
                      <a:pt x="0" y="682"/>
                    </a:lnTo>
                    <a:lnTo>
                      <a:pt x="0" y="29"/>
                    </a:lnTo>
                    <a:lnTo>
                      <a:pt x="0" y="29"/>
                    </a:lnTo>
                    <a:lnTo>
                      <a:pt x="1" y="23"/>
                    </a:lnTo>
                    <a:lnTo>
                      <a:pt x="3" y="17"/>
                    </a:lnTo>
                    <a:lnTo>
                      <a:pt x="5" y="12"/>
                    </a:lnTo>
                    <a:lnTo>
                      <a:pt x="9" y="8"/>
                    </a:lnTo>
                    <a:lnTo>
                      <a:pt x="13" y="4"/>
                    </a:lnTo>
                    <a:lnTo>
                      <a:pt x="18" y="1"/>
                    </a:lnTo>
                    <a:lnTo>
                      <a:pt x="24" y="0"/>
                    </a:lnTo>
                    <a:lnTo>
                      <a:pt x="29" y="0"/>
                    </a:lnTo>
                    <a:lnTo>
                      <a:pt x="769" y="0"/>
                    </a:lnTo>
                    <a:lnTo>
                      <a:pt x="769" y="0"/>
                    </a:lnTo>
                    <a:lnTo>
                      <a:pt x="775" y="0"/>
                    </a:lnTo>
                    <a:lnTo>
                      <a:pt x="780" y="1"/>
                    </a:lnTo>
                    <a:lnTo>
                      <a:pt x="784" y="4"/>
                    </a:lnTo>
                    <a:lnTo>
                      <a:pt x="790" y="8"/>
                    </a:lnTo>
                    <a:lnTo>
                      <a:pt x="792" y="12"/>
                    </a:lnTo>
                    <a:lnTo>
                      <a:pt x="795" y="17"/>
                    </a:lnTo>
                    <a:lnTo>
                      <a:pt x="798" y="23"/>
                    </a:lnTo>
                    <a:lnTo>
                      <a:pt x="798" y="29"/>
                    </a:lnTo>
                    <a:lnTo>
                      <a:pt x="798" y="682"/>
                    </a:lnTo>
                    <a:lnTo>
                      <a:pt x="798" y="682"/>
                    </a:lnTo>
                    <a:lnTo>
                      <a:pt x="798" y="688"/>
                    </a:lnTo>
                    <a:lnTo>
                      <a:pt x="795" y="693"/>
                    </a:lnTo>
                    <a:lnTo>
                      <a:pt x="792" y="698"/>
                    </a:lnTo>
                    <a:lnTo>
                      <a:pt x="790" y="702"/>
                    </a:lnTo>
                    <a:lnTo>
                      <a:pt x="784" y="706"/>
                    </a:lnTo>
                    <a:lnTo>
                      <a:pt x="780" y="709"/>
                    </a:lnTo>
                    <a:lnTo>
                      <a:pt x="775" y="710"/>
                    </a:lnTo>
                    <a:lnTo>
                      <a:pt x="769" y="711"/>
                    </a:lnTo>
                    <a:lnTo>
                      <a:pt x="769" y="711"/>
                    </a:lnTo>
                    <a:close/>
                    <a:moveTo>
                      <a:pt x="58" y="653"/>
                    </a:moveTo>
                    <a:lnTo>
                      <a:pt x="739" y="653"/>
                    </a:lnTo>
                    <a:lnTo>
                      <a:pt x="739" y="58"/>
                    </a:lnTo>
                    <a:lnTo>
                      <a:pt x="58" y="58"/>
                    </a:lnTo>
                    <a:lnTo>
                      <a:pt x="58" y="653"/>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85">
                <a:extLst>
                  <a:ext uri="{FF2B5EF4-FFF2-40B4-BE49-F238E27FC236}">
                    <a16:creationId xmlns:a16="http://schemas.microsoft.com/office/drawing/2014/main" id="{0DFCDD6D-CBF2-455E-B733-6E43CF427122}"/>
                  </a:ext>
                </a:extLst>
              </p:cNvPr>
              <p:cNvSpPr>
                <a:spLocks/>
              </p:cNvSpPr>
              <p:nvPr userDrawn="1"/>
            </p:nvSpPr>
            <p:spPr bwMode="auto">
              <a:xfrm>
                <a:off x="514" y="1755"/>
                <a:ext cx="172" cy="0"/>
              </a:xfrm>
              <a:custGeom>
                <a:avLst/>
                <a:gdLst>
                  <a:gd name="T0" fmla="*/ 0 w 516"/>
                  <a:gd name="T1" fmla="*/ 516 w 516"/>
                  <a:gd name="T2" fmla="*/ 0 w 516"/>
                </a:gdLst>
                <a:ahLst/>
                <a:cxnLst>
                  <a:cxn ang="0">
                    <a:pos x="T0" y="0"/>
                  </a:cxn>
                  <a:cxn ang="0">
                    <a:pos x="T1" y="0"/>
                  </a:cxn>
                  <a:cxn ang="0">
                    <a:pos x="T2" y="0"/>
                  </a:cxn>
                </a:cxnLst>
                <a:rect l="0" t="0" r="r" b="b"/>
                <a:pathLst>
                  <a:path w="516">
                    <a:moveTo>
                      <a:pt x="0" y="0"/>
                    </a:moveTo>
                    <a:lnTo>
                      <a:pt x="516" y="0"/>
                    </a:lnTo>
                    <a:lnTo>
                      <a:pt x="0" y="0"/>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86">
                <a:extLst>
                  <a:ext uri="{FF2B5EF4-FFF2-40B4-BE49-F238E27FC236}">
                    <a16:creationId xmlns:a16="http://schemas.microsoft.com/office/drawing/2014/main" id="{9BAEF0C1-E2E5-4F68-89D9-09F237410D23}"/>
                  </a:ext>
                </a:extLst>
              </p:cNvPr>
              <p:cNvSpPr>
                <a:spLocks/>
              </p:cNvSpPr>
              <p:nvPr userDrawn="1"/>
            </p:nvSpPr>
            <p:spPr bwMode="auto">
              <a:xfrm>
                <a:off x="504" y="1745"/>
                <a:ext cx="191" cy="19"/>
              </a:xfrm>
              <a:custGeom>
                <a:avLst/>
                <a:gdLst>
                  <a:gd name="T0" fmla="*/ 545 w 574"/>
                  <a:gd name="T1" fmla="*/ 58 h 58"/>
                  <a:gd name="T2" fmla="*/ 29 w 574"/>
                  <a:gd name="T3" fmla="*/ 58 h 58"/>
                  <a:gd name="T4" fmla="*/ 29 w 574"/>
                  <a:gd name="T5" fmla="*/ 58 h 58"/>
                  <a:gd name="T6" fmla="*/ 22 w 574"/>
                  <a:gd name="T7" fmla="*/ 56 h 58"/>
                  <a:gd name="T8" fmla="*/ 17 w 574"/>
                  <a:gd name="T9" fmla="*/ 55 h 58"/>
                  <a:gd name="T10" fmla="*/ 12 w 574"/>
                  <a:gd name="T11" fmla="*/ 52 h 58"/>
                  <a:gd name="T12" fmla="*/ 8 w 574"/>
                  <a:gd name="T13" fmla="*/ 49 h 58"/>
                  <a:gd name="T14" fmla="*/ 4 w 574"/>
                  <a:gd name="T15" fmla="*/ 45 h 58"/>
                  <a:gd name="T16" fmla="*/ 1 w 574"/>
                  <a:gd name="T17" fmla="*/ 39 h 58"/>
                  <a:gd name="T18" fmla="*/ 0 w 574"/>
                  <a:gd name="T19" fmla="*/ 34 h 58"/>
                  <a:gd name="T20" fmla="*/ 0 w 574"/>
                  <a:gd name="T21" fmla="*/ 29 h 58"/>
                  <a:gd name="T22" fmla="*/ 0 w 574"/>
                  <a:gd name="T23" fmla="*/ 29 h 58"/>
                  <a:gd name="T24" fmla="*/ 0 w 574"/>
                  <a:gd name="T25" fmla="*/ 22 h 58"/>
                  <a:gd name="T26" fmla="*/ 1 w 574"/>
                  <a:gd name="T27" fmla="*/ 17 h 58"/>
                  <a:gd name="T28" fmla="*/ 4 w 574"/>
                  <a:gd name="T29" fmla="*/ 13 h 58"/>
                  <a:gd name="T30" fmla="*/ 8 w 574"/>
                  <a:gd name="T31" fmla="*/ 8 h 58"/>
                  <a:gd name="T32" fmla="*/ 12 w 574"/>
                  <a:gd name="T33" fmla="*/ 5 h 58"/>
                  <a:gd name="T34" fmla="*/ 17 w 574"/>
                  <a:gd name="T35" fmla="*/ 2 h 58"/>
                  <a:gd name="T36" fmla="*/ 22 w 574"/>
                  <a:gd name="T37" fmla="*/ 0 h 58"/>
                  <a:gd name="T38" fmla="*/ 29 w 574"/>
                  <a:gd name="T39" fmla="*/ 0 h 58"/>
                  <a:gd name="T40" fmla="*/ 545 w 574"/>
                  <a:gd name="T41" fmla="*/ 0 h 58"/>
                  <a:gd name="T42" fmla="*/ 545 w 574"/>
                  <a:gd name="T43" fmla="*/ 0 h 58"/>
                  <a:gd name="T44" fmla="*/ 550 w 574"/>
                  <a:gd name="T45" fmla="*/ 0 h 58"/>
                  <a:gd name="T46" fmla="*/ 556 w 574"/>
                  <a:gd name="T47" fmla="*/ 2 h 58"/>
                  <a:gd name="T48" fmla="*/ 561 w 574"/>
                  <a:gd name="T49" fmla="*/ 5 h 58"/>
                  <a:gd name="T50" fmla="*/ 565 w 574"/>
                  <a:gd name="T51" fmla="*/ 8 h 58"/>
                  <a:gd name="T52" fmla="*/ 569 w 574"/>
                  <a:gd name="T53" fmla="*/ 13 h 58"/>
                  <a:gd name="T54" fmla="*/ 571 w 574"/>
                  <a:gd name="T55" fmla="*/ 17 h 58"/>
                  <a:gd name="T56" fmla="*/ 573 w 574"/>
                  <a:gd name="T57" fmla="*/ 22 h 58"/>
                  <a:gd name="T58" fmla="*/ 574 w 574"/>
                  <a:gd name="T59" fmla="*/ 29 h 58"/>
                  <a:gd name="T60" fmla="*/ 574 w 574"/>
                  <a:gd name="T61" fmla="*/ 29 h 58"/>
                  <a:gd name="T62" fmla="*/ 573 w 574"/>
                  <a:gd name="T63" fmla="*/ 34 h 58"/>
                  <a:gd name="T64" fmla="*/ 571 w 574"/>
                  <a:gd name="T65" fmla="*/ 39 h 58"/>
                  <a:gd name="T66" fmla="*/ 569 w 574"/>
                  <a:gd name="T67" fmla="*/ 45 h 58"/>
                  <a:gd name="T68" fmla="*/ 565 w 574"/>
                  <a:gd name="T69" fmla="*/ 49 h 58"/>
                  <a:gd name="T70" fmla="*/ 561 w 574"/>
                  <a:gd name="T71" fmla="*/ 52 h 58"/>
                  <a:gd name="T72" fmla="*/ 556 w 574"/>
                  <a:gd name="T73" fmla="*/ 55 h 58"/>
                  <a:gd name="T74" fmla="*/ 550 w 574"/>
                  <a:gd name="T75" fmla="*/ 56 h 58"/>
                  <a:gd name="T76" fmla="*/ 545 w 574"/>
                  <a:gd name="T77" fmla="*/ 58 h 58"/>
                  <a:gd name="T78" fmla="*/ 545 w 574"/>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4" h="58">
                    <a:moveTo>
                      <a:pt x="545" y="58"/>
                    </a:moveTo>
                    <a:lnTo>
                      <a:pt x="29" y="58"/>
                    </a:lnTo>
                    <a:lnTo>
                      <a:pt x="29" y="58"/>
                    </a:lnTo>
                    <a:lnTo>
                      <a:pt x="22" y="56"/>
                    </a:lnTo>
                    <a:lnTo>
                      <a:pt x="17" y="55"/>
                    </a:lnTo>
                    <a:lnTo>
                      <a:pt x="12" y="52"/>
                    </a:lnTo>
                    <a:lnTo>
                      <a:pt x="8" y="49"/>
                    </a:lnTo>
                    <a:lnTo>
                      <a:pt x="4" y="45"/>
                    </a:lnTo>
                    <a:lnTo>
                      <a:pt x="1" y="39"/>
                    </a:lnTo>
                    <a:lnTo>
                      <a:pt x="0" y="34"/>
                    </a:lnTo>
                    <a:lnTo>
                      <a:pt x="0" y="29"/>
                    </a:lnTo>
                    <a:lnTo>
                      <a:pt x="0" y="29"/>
                    </a:lnTo>
                    <a:lnTo>
                      <a:pt x="0" y="22"/>
                    </a:lnTo>
                    <a:lnTo>
                      <a:pt x="1" y="17"/>
                    </a:lnTo>
                    <a:lnTo>
                      <a:pt x="4" y="13"/>
                    </a:lnTo>
                    <a:lnTo>
                      <a:pt x="8" y="8"/>
                    </a:lnTo>
                    <a:lnTo>
                      <a:pt x="12" y="5"/>
                    </a:lnTo>
                    <a:lnTo>
                      <a:pt x="17" y="2"/>
                    </a:lnTo>
                    <a:lnTo>
                      <a:pt x="22" y="0"/>
                    </a:lnTo>
                    <a:lnTo>
                      <a:pt x="29" y="0"/>
                    </a:lnTo>
                    <a:lnTo>
                      <a:pt x="545" y="0"/>
                    </a:lnTo>
                    <a:lnTo>
                      <a:pt x="545" y="0"/>
                    </a:lnTo>
                    <a:lnTo>
                      <a:pt x="550" y="0"/>
                    </a:lnTo>
                    <a:lnTo>
                      <a:pt x="556" y="2"/>
                    </a:lnTo>
                    <a:lnTo>
                      <a:pt x="561" y="5"/>
                    </a:lnTo>
                    <a:lnTo>
                      <a:pt x="565" y="8"/>
                    </a:lnTo>
                    <a:lnTo>
                      <a:pt x="569" y="13"/>
                    </a:lnTo>
                    <a:lnTo>
                      <a:pt x="571" y="17"/>
                    </a:lnTo>
                    <a:lnTo>
                      <a:pt x="573" y="22"/>
                    </a:lnTo>
                    <a:lnTo>
                      <a:pt x="574" y="29"/>
                    </a:lnTo>
                    <a:lnTo>
                      <a:pt x="574" y="29"/>
                    </a:lnTo>
                    <a:lnTo>
                      <a:pt x="573" y="34"/>
                    </a:lnTo>
                    <a:lnTo>
                      <a:pt x="571" y="39"/>
                    </a:lnTo>
                    <a:lnTo>
                      <a:pt x="569" y="45"/>
                    </a:lnTo>
                    <a:lnTo>
                      <a:pt x="565" y="49"/>
                    </a:lnTo>
                    <a:lnTo>
                      <a:pt x="561" y="52"/>
                    </a:lnTo>
                    <a:lnTo>
                      <a:pt x="556" y="55"/>
                    </a:lnTo>
                    <a:lnTo>
                      <a:pt x="550" y="56"/>
                    </a:lnTo>
                    <a:lnTo>
                      <a:pt x="545" y="58"/>
                    </a:lnTo>
                    <a:lnTo>
                      <a:pt x="545"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87">
                <a:extLst>
                  <a:ext uri="{FF2B5EF4-FFF2-40B4-BE49-F238E27FC236}">
                    <a16:creationId xmlns:a16="http://schemas.microsoft.com/office/drawing/2014/main" id="{6250B300-12BC-460D-9532-758E6B8D0597}"/>
                  </a:ext>
                </a:extLst>
              </p:cNvPr>
              <p:cNvSpPr>
                <a:spLocks/>
              </p:cNvSpPr>
              <p:nvPr userDrawn="1"/>
            </p:nvSpPr>
            <p:spPr bwMode="auto">
              <a:xfrm>
                <a:off x="514" y="1803"/>
                <a:ext cx="172" cy="0"/>
              </a:xfrm>
              <a:custGeom>
                <a:avLst/>
                <a:gdLst>
                  <a:gd name="T0" fmla="*/ 0 w 516"/>
                  <a:gd name="T1" fmla="*/ 516 w 516"/>
                  <a:gd name="T2" fmla="*/ 0 w 516"/>
                </a:gdLst>
                <a:ahLst/>
                <a:cxnLst>
                  <a:cxn ang="0">
                    <a:pos x="T0" y="0"/>
                  </a:cxn>
                  <a:cxn ang="0">
                    <a:pos x="T1" y="0"/>
                  </a:cxn>
                  <a:cxn ang="0">
                    <a:pos x="T2" y="0"/>
                  </a:cxn>
                </a:cxnLst>
                <a:rect l="0" t="0" r="r" b="b"/>
                <a:pathLst>
                  <a:path w="516">
                    <a:moveTo>
                      <a:pt x="0" y="0"/>
                    </a:moveTo>
                    <a:lnTo>
                      <a:pt x="516" y="0"/>
                    </a:lnTo>
                    <a:lnTo>
                      <a:pt x="0" y="0"/>
                    </a:lnTo>
                    <a:close/>
                  </a:path>
                </a:pathLst>
              </a:custGeom>
              <a:solidFill>
                <a:srgbClr val="FFFFFF"/>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88">
                <a:extLst>
                  <a:ext uri="{FF2B5EF4-FFF2-40B4-BE49-F238E27FC236}">
                    <a16:creationId xmlns:a16="http://schemas.microsoft.com/office/drawing/2014/main" id="{947AD124-C1E3-4D06-B3F6-932A942EDC5B}"/>
                  </a:ext>
                </a:extLst>
              </p:cNvPr>
              <p:cNvSpPr>
                <a:spLocks/>
              </p:cNvSpPr>
              <p:nvPr userDrawn="1"/>
            </p:nvSpPr>
            <p:spPr bwMode="auto">
              <a:xfrm>
                <a:off x="504" y="1794"/>
                <a:ext cx="191" cy="19"/>
              </a:xfrm>
              <a:custGeom>
                <a:avLst/>
                <a:gdLst>
                  <a:gd name="T0" fmla="*/ 545 w 574"/>
                  <a:gd name="T1" fmla="*/ 58 h 58"/>
                  <a:gd name="T2" fmla="*/ 29 w 574"/>
                  <a:gd name="T3" fmla="*/ 58 h 58"/>
                  <a:gd name="T4" fmla="*/ 29 w 574"/>
                  <a:gd name="T5" fmla="*/ 58 h 58"/>
                  <a:gd name="T6" fmla="*/ 22 w 574"/>
                  <a:gd name="T7" fmla="*/ 57 h 58"/>
                  <a:gd name="T8" fmla="*/ 17 w 574"/>
                  <a:gd name="T9" fmla="*/ 56 h 58"/>
                  <a:gd name="T10" fmla="*/ 12 w 574"/>
                  <a:gd name="T11" fmla="*/ 53 h 58"/>
                  <a:gd name="T12" fmla="*/ 8 w 574"/>
                  <a:gd name="T13" fmla="*/ 49 h 58"/>
                  <a:gd name="T14" fmla="*/ 4 w 574"/>
                  <a:gd name="T15" fmla="*/ 45 h 58"/>
                  <a:gd name="T16" fmla="*/ 1 w 574"/>
                  <a:gd name="T17" fmla="*/ 40 h 58"/>
                  <a:gd name="T18" fmla="*/ 0 w 574"/>
                  <a:gd name="T19" fmla="*/ 34 h 58"/>
                  <a:gd name="T20" fmla="*/ 0 w 574"/>
                  <a:gd name="T21" fmla="*/ 29 h 58"/>
                  <a:gd name="T22" fmla="*/ 0 w 574"/>
                  <a:gd name="T23" fmla="*/ 29 h 58"/>
                  <a:gd name="T24" fmla="*/ 0 w 574"/>
                  <a:gd name="T25" fmla="*/ 23 h 58"/>
                  <a:gd name="T26" fmla="*/ 1 w 574"/>
                  <a:gd name="T27" fmla="*/ 17 h 58"/>
                  <a:gd name="T28" fmla="*/ 4 w 574"/>
                  <a:gd name="T29" fmla="*/ 12 h 58"/>
                  <a:gd name="T30" fmla="*/ 8 w 574"/>
                  <a:gd name="T31" fmla="*/ 8 h 58"/>
                  <a:gd name="T32" fmla="*/ 12 w 574"/>
                  <a:gd name="T33" fmla="*/ 4 h 58"/>
                  <a:gd name="T34" fmla="*/ 17 w 574"/>
                  <a:gd name="T35" fmla="*/ 1 h 58"/>
                  <a:gd name="T36" fmla="*/ 22 w 574"/>
                  <a:gd name="T37" fmla="*/ 0 h 58"/>
                  <a:gd name="T38" fmla="*/ 29 w 574"/>
                  <a:gd name="T39" fmla="*/ 0 h 58"/>
                  <a:gd name="T40" fmla="*/ 545 w 574"/>
                  <a:gd name="T41" fmla="*/ 0 h 58"/>
                  <a:gd name="T42" fmla="*/ 545 w 574"/>
                  <a:gd name="T43" fmla="*/ 0 h 58"/>
                  <a:gd name="T44" fmla="*/ 550 w 574"/>
                  <a:gd name="T45" fmla="*/ 0 h 58"/>
                  <a:gd name="T46" fmla="*/ 556 w 574"/>
                  <a:gd name="T47" fmla="*/ 1 h 58"/>
                  <a:gd name="T48" fmla="*/ 561 w 574"/>
                  <a:gd name="T49" fmla="*/ 4 h 58"/>
                  <a:gd name="T50" fmla="*/ 565 w 574"/>
                  <a:gd name="T51" fmla="*/ 8 h 58"/>
                  <a:gd name="T52" fmla="*/ 569 w 574"/>
                  <a:gd name="T53" fmla="*/ 12 h 58"/>
                  <a:gd name="T54" fmla="*/ 571 w 574"/>
                  <a:gd name="T55" fmla="*/ 17 h 58"/>
                  <a:gd name="T56" fmla="*/ 573 w 574"/>
                  <a:gd name="T57" fmla="*/ 23 h 58"/>
                  <a:gd name="T58" fmla="*/ 574 w 574"/>
                  <a:gd name="T59" fmla="*/ 29 h 58"/>
                  <a:gd name="T60" fmla="*/ 574 w 574"/>
                  <a:gd name="T61" fmla="*/ 29 h 58"/>
                  <a:gd name="T62" fmla="*/ 573 w 574"/>
                  <a:gd name="T63" fmla="*/ 34 h 58"/>
                  <a:gd name="T64" fmla="*/ 571 w 574"/>
                  <a:gd name="T65" fmla="*/ 40 h 58"/>
                  <a:gd name="T66" fmla="*/ 569 w 574"/>
                  <a:gd name="T67" fmla="*/ 45 h 58"/>
                  <a:gd name="T68" fmla="*/ 565 w 574"/>
                  <a:gd name="T69" fmla="*/ 49 h 58"/>
                  <a:gd name="T70" fmla="*/ 561 w 574"/>
                  <a:gd name="T71" fmla="*/ 53 h 58"/>
                  <a:gd name="T72" fmla="*/ 556 w 574"/>
                  <a:gd name="T73" fmla="*/ 56 h 58"/>
                  <a:gd name="T74" fmla="*/ 550 w 574"/>
                  <a:gd name="T75" fmla="*/ 57 h 58"/>
                  <a:gd name="T76" fmla="*/ 545 w 574"/>
                  <a:gd name="T77" fmla="*/ 58 h 58"/>
                  <a:gd name="T78" fmla="*/ 545 w 574"/>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4" h="58">
                    <a:moveTo>
                      <a:pt x="545" y="58"/>
                    </a:moveTo>
                    <a:lnTo>
                      <a:pt x="29" y="58"/>
                    </a:lnTo>
                    <a:lnTo>
                      <a:pt x="29" y="58"/>
                    </a:lnTo>
                    <a:lnTo>
                      <a:pt x="22" y="57"/>
                    </a:lnTo>
                    <a:lnTo>
                      <a:pt x="17" y="56"/>
                    </a:lnTo>
                    <a:lnTo>
                      <a:pt x="12" y="53"/>
                    </a:lnTo>
                    <a:lnTo>
                      <a:pt x="8" y="49"/>
                    </a:lnTo>
                    <a:lnTo>
                      <a:pt x="4" y="45"/>
                    </a:lnTo>
                    <a:lnTo>
                      <a:pt x="1" y="40"/>
                    </a:lnTo>
                    <a:lnTo>
                      <a:pt x="0" y="34"/>
                    </a:lnTo>
                    <a:lnTo>
                      <a:pt x="0" y="29"/>
                    </a:lnTo>
                    <a:lnTo>
                      <a:pt x="0" y="29"/>
                    </a:lnTo>
                    <a:lnTo>
                      <a:pt x="0" y="23"/>
                    </a:lnTo>
                    <a:lnTo>
                      <a:pt x="1" y="17"/>
                    </a:lnTo>
                    <a:lnTo>
                      <a:pt x="4" y="12"/>
                    </a:lnTo>
                    <a:lnTo>
                      <a:pt x="8" y="8"/>
                    </a:lnTo>
                    <a:lnTo>
                      <a:pt x="12" y="4"/>
                    </a:lnTo>
                    <a:lnTo>
                      <a:pt x="17" y="1"/>
                    </a:lnTo>
                    <a:lnTo>
                      <a:pt x="22" y="0"/>
                    </a:lnTo>
                    <a:lnTo>
                      <a:pt x="29" y="0"/>
                    </a:lnTo>
                    <a:lnTo>
                      <a:pt x="545" y="0"/>
                    </a:lnTo>
                    <a:lnTo>
                      <a:pt x="545" y="0"/>
                    </a:lnTo>
                    <a:lnTo>
                      <a:pt x="550" y="0"/>
                    </a:lnTo>
                    <a:lnTo>
                      <a:pt x="556" y="1"/>
                    </a:lnTo>
                    <a:lnTo>
                      <a:pt x="561" y="4"/>
                    </a:lnTo>
                    <a:lnTo>
                      <a:pt x="565" y="8"/>
                    </a:lnTo>
                    <a:lnTo>
                      <a:pt x="569" y="12"/>
                    </a:lnTo>
                    <a:lnTo>
                      <a:pt x="571" y="17"/>
                    </a:lnTo>
                    <a:lnTo>
                      <a:pt x="573" y="23"/>
                    </a:lnTo>
                    <a:lnTo>
                      <a:pt x="574" y="29"/>
                    </a:lnTo>
                    <a:lnTo>
                      <a:pt x="574" y="29"/>
                    </a:lnTo>
                    <a:lnTo>
                      <a:pt x="573" y="34"/>
                    </a:lnTo>
                    <a:lnTo>
                      <a:pt x="571" y="40"/>
                    </a:lnTo>
                    <a:lnTo>
                      <a:pt x="569" y="45"/>
                    </a:lnTo>
                    <a:lnTo>
                      <a:pt x="565" y="49"/>
                    </a:lnTo>
                    <a:lnTo>
                      <a:pt x="561" y="53"/>
                    </a:lnTo>
                    <a:lnTo>
                      <a:pt x="556" y="56"/>
                    </a:lnTo>
                    <a:lnTo>
                      <a:pt x="550" y="57"/>
                    </a:lnTo>
                    <a:lnTo>
                      <a:pt x="545" y="58"/>
                    </a:lnTo>
                    <a:lnTo>
                      <a:pt x="545"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89">
                <a:extLst>
                  <a:ext uri="{FF2B5EF4-FFF2-40B4-BE49-F238E27FC236}">
                    <a16:creationId xmlns:a16="http://schemas.microsoft.com/office/drawing/2014/main" id="{76177EF9-63AC-4385-9F6B-6A80A20159DE}"/>
                  </a:ext>
                </a:extLst>
              </p:cNvPr>
              <p:cNvSpPr>
                <a:spLocks/>
              </p:cNvSpPr>
              <p:nvPr userDrawn="1"/>
            </p:nvSpPr>
            <p:spPr bwMode="auto">
              <a:xfrm>
                <a:off x="514" y="1852"/>
                <a:ext cx="172" cy="0"/>
              </a:xfrm>
              <a:custGeom>
                <a:avLst/>
                <a:gdLst>
                  <a:gd name="T0" fmla="*/ 0 w 516"/>
                  <a:gd name="T1" fmla="*/ 516 w 516"/>
                  <a:gd name="T2" fmla="*/ 0 w 516"/>
                </a:gdLst>
                <a:ahLst/>
                <a:cxnLst>
                  <a:cxn ang="0">
                    <a:pos x="T0" y="0"/>
                  </a:cxn>
                  <a:cxn ang="0">
                    <a:pos x="T1" y="0"/>
                  </a:cxn>
                  <a:cxn ang="0">
                    <a:pos x="T2" y="0"/>
                  </a:cxn>
                </a:cxnLst>
                <a:rect l="0" t="0" r="r" b="b"/>
                <a:pathLst>
                  <a:path w="516">
                    <a:moveTo>
                      <a:pt x="0" y="0"/>
                    </a:moveTo>
                    <a:lnTo>
                      <a:pt x="516" y="0"/>
                    </a:lnTo>
                    <a:lnTo>
                      <a:pt x="0" y="0"/>
                    </a:lnTo>
                    <a:close/>
                  </a:path>
                </a:pathLst>
              </a:custGeom>
              <a:solidFill>
                <a:srgbClr val="FFFFFF"/>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90">
                <a:extLst>
                  <a:ext uri="{FF2B5EF4-FFF2-40B4-BE49-F238E27FC236}">
                    <a16:creationId xmlns:a16="http://schemas.microsoft.com/office/drawing/2014/main" id="{9939D724-F444-434E-81E1-6224862B1B40}"/>
                  </a:ext>
                </a:extLst>
              </p:cNvPr>
              <p:cNvSpPr>
                <a:spLocks/>
              </p:cNvSpPr>
              <p:nvPr userDrawn="1"/>
            </p:nvSpPr>
            <p:spPr bwMode="auto">
              <a:xfrm>
                <a:off x="504" y="1842"/>
                <a:ext cx="191" cy="19"/>
              </a:xfrm>
              <a:custGeom>
                <a:avLst/>
                <a:gdLst>
                  <a:gd name="T0" fmla="*/ 545 w 574"/>
                  <a:gd name="T1" fmla="*/ 58 h 58"/>
                  <a:gd name="T2" fmla="*/ 29 w 574"/>
                  <a:gd name="T3" fmla="*/ 58 h 58"/>
                  <a:gd name="T4" fmla="*/ 29 w 574"/>
                  <a:gd name="T5" fmla="*/ 58 h 58"/>
                  <a:gd name="T6" fmla="*/ 22 w 574"/>
                  <a:gd name="T7" fmla="*/ 58 h 58"/>
                  <a:gd name="T8" fmla="*/ 17 w 574"/>
                  <a:gd name="T9" fmla="*/ 57 h 58"/>
                  <a:gd name="T10" fmla="*/ 12 w 574"/>
                  <a:gd name="T11" fmla="*/ 54 h 58"/>
                  <a:gd name="T12" fmla="*/ 8 w 574"/>
                  <a:gd name="T13" fmla="*/ 50 h 58"/>
                  <a:gd name="T14" fmla="*/ 4 w 574"/>
                  <a:gd name="T15" fmla="*/ 47 h 58"/>
                  <a:gd name="T16" fmla="*/ 1 w 574"/>
                  <a:gd name="T17" fmla="*/ 41 h 58"/>
                  <a:gd name="T18" fmla="*/ 0 w 574"/>
                  <a:gd name="T19" fmla="*/ 36 h 58"/>
                  <a:gd name="T20" fmla="*/ 0 w 574"/>
                  <a:gd name="T21" fmla="*/ 29 h 58"/>
                  <a:gd name="T22" fmla="*/ 0 w 574"/>
                  <a:gd name="T23" fmla="*/ 29 h 58"/>
                  <a:gd name="T24" fmla="*/ 0 w 574"/>
                  <a:gd name="T25" fmla="*/ 24 h 58"/>
                  <a:gd name="T26" fmla="*/ 1 w 574"/>
                  <a:gd name="T27" fmla="*/ 19 h 58"/>
                  <a:gd name="T28" fmla="*/ 4 w 574"/>
                  <a:gd name="T29" fmla="*/ 14 h 58"/>
                  <a:gd name="T30" fmla="*/ 8 w 574"/>
                  <a:gd name="T31" fmla="*/ 10 h 58"/>
                  <a:gd name="T32" fmla="*/ 12 w 574"/>
                  <a:gd name="T33" fmla="*/ 6 h 58"/>
                  <a:gd name="T34" fmla="*/ 17 w 574"/>
                  <a:gd name="T35" fmla="*/ 3 h 58"/>
                  <a:gd name="T36" fmla="*/ 22 w 574"/>
                  <a:gd name="T37" fmla="*/ 2 h 58"/>
                  <a:gd name="T38" fmla="*/ 29 w 574"/>
                  <a:gd name="T39" fmla="*/ 0 h 58"/>
                  <a:gd name="T40" fmla="*/ 545 w 574"/>
                  <a:gd name="T41" fmla="*/ 0 h 58"/>
                  <a:gd name="T42" fmla="*/ 545 w 574"/>
                  <a:gd name="T43" fmla="*/ 0 h 58"/>
                  <a:gd name="T44" fmla="*/ 550 w 574"/>
                  <a:gd name="T45" fmla="*/ 2 h 58"/>
                  <a:gd name="T46" fmla="*/ 556 w 574"/>
                  <a:gd name="T47" fmla="*/ 3 h 58"/>
                  <a:gd name="T48" fmla="*/ 561 w 574"/>
                  <a:gd name="T49" fmla="*/ 6 h 58"/>
                  <a:gd name="T50" fmla="*/ 565 w 574"/>
                  <a:gd name="T51" fmla="*/ 10 h 58"/>
                  <a:gd name="T52" fmla="*/ 569 w 574"/>
                  <a:gd name="T53" fmla="*/ 14 h 58"/>
                  <a:gd name="T54" fmla="*/ 571 w 574"/>
                  <a:gd name="T55" fmla="*/ 19 h 58"/>
                  <a:gd name="T56" fmla="*/ 573 w 574"/>
                  <a:gd name="T57" fmla="*/ 24 h 58"/>
                  <a:gd name="T58" fmla="*/ 574 w 574"/>
                  <a:gd name="T59" fmla="*/ 29 h 58"/>
                  <a:gd name="T60" fmla="*/ 574 w 574"/>
                  <a:gd name="T61" fmla="*/ 29 h 58"/>
                  <a:gd name="T62" fmla="*/ 573 w 574"/>
                  <a:gd name="T63" fmla="*/ 36 h 58"/>
                  <a:gd name="T64" fmla="*/ 571 w 574"/>
                  <a:gd name="T65" fmla="*/ 41 h 58"/>
                  <a:gd name="T66" fmla="*/ 569 w 574"/>
                  <a:gd name="T67" fmla="*/ 47 h 58"/>
                  <a:gd name="T68" fmla="*/ 565 w 574"/>
                  <a:gd name="T69" fmla="*/ 50 h 58"/>
                  <a:gd name="T70" fmla="*/ 561 w 574"/>
                  <a:gd name="T71" fmla="*/ 54 h 58"/>
                  <a:gd name="T72" fmla="*/ 556 w 574"/>
                  <a:gd name="T73" fmla="*/ 57 h 58"/>
                  <a:gd name="T74" fmla="*/ 550 w 574"/>
                  <a:gd name="T75" fmla="*/ 58 h 58"/>
                  <a:gd name="T76" fmla="*/ 545 w 574"/>
                  <a:gd name="T77" fmla="*/ 58 h 58"/>
                  <a:gd name="T78" fmla="*/ 545 w 574"/>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74" h="58">
                    <a:moveTo>
                      <a:pt x="545" y="58"/>
                    </a:moveTo>
                    <a:lnTo>
                      <a:pt x="29" y="58"/>
                    </a:lnTo>
                    <a:lnTo>
                      <a:pt x="29" y="58"/>
                    </a:lnTo>
                    <a:lnTo>
                      <a:pt x="22" y="58"/>
                    </a:lnTo>
                    <a:lnTo>
                      <a:pt x="17" y="57"/>
                    </a:lnTo>
                    <a:lnTo>
                      <a:pt x="12" y="54"/>
                    </a:lnTo>
                    <a:lnTo>
                      <a:pt x="8" y="50"/>
                    </a:lnTo>
                    <a:lnTo>
                      <a:pt x="4" y="47"/>
                    </a:lnTo>
                    <a:lnTo>
                      <a:pt x="1" y="41"/>
                    </a:lnTo>
                    <a:lnTo>
                      <a:pt x="0" y="36"/>
                    </a:lnTo>
                    <a:lnTo>
                      <a:pt x="0" y="29"/>
                    </a:lnTo>
                    <a:lnTo>
                      <a:pt x="0" y="29"/>
                    </a:lnTo>
                    <a:lnTo>
                      <a:pt x="0" y="24"/>
                    </a:lnTo>
                    <a:lnTo>
                      <a:pt x="1" y="19"/>
                    </a:lnTo>
                    <a:lnTo>
                      <a:pt x="4" y="14"/>
                    </a:lnTo>
                    <a:lnTo>
                      <a:pt x="8" y="10"/>
                    </a:lnTo>
                    <a:lnTo>
                      <a:pt x="12" y="6"/>
                    </a:lnTo>
                    <a:lnTo>
                      <a:pt x="17" y="3"/>
                    </a:lnTo>
                    <a:lnTo>
                      <a:pt x="22" y="2"/>
                    </a:lnTo>
                    <a:lnTo>
                      <a:pt x="29" y="0"/>
                    </a:lnTo>
                    <a:lnTo>
                      <a:pt x="545" y="0"/>
                    </a:lnTo>
                    <a:lnTo>
                      <a:pt x="545" y="0"/>
                    </a:lnTo>
                    <a:lnTo>
                      <a:pt x="550" y="2"/>
                    </a:lnTo>
                    <a:lnTo>
                      <a:pt x="556" y="3"/>
                    </a:lnTo>
                    <a:lnTo>
                      <a:pt x="561" y="6"/>
                    </a:lnTo>
                    <a:lnTo>
                      <a:pt x="565" y="10"/>
                    </a:lnTo>
                    <a:lnTo>
                      <a:pt x="569" y="14"/>
                    </a:lnTo>
                    <a:lnTo>
                      <a:pt x="571" y="19"/>
                    </a:lnTo>
                    <a:lnTo>
                      <a:pt x="573" y="24"/>
                    </a:lnTo>
                    <a:lnTo>
                      <a:pt x="574" y="29"/>
                    </a:lnTo>
                    <a:lnTo>
                      <a:pt x="574" y="29"/>
                    </a:lnTo>
                    <a:lnTo>
                      <a:pt x="573" y="36"/>
                    </a:lnTo>
                    <a:lnTo>
                      <a:pt x="571" y="41"/>
                    </a:lnTo>
                    <a:lnTo>
                      <a:pt x="569" y="47"/>
                    </a:lnTo>
                    <a:lnTo>
                      <a:pt x="565" y="50"/>
                    </a:lnTo>
                    <a:lnTo>
                      <a:pt x="561" y="54"/>
                    </a:lnTo>
                    <a:lnTo>
                      <a:pt x="556" y="57"/>
                    </a:lnTo>
                    <a:lnTo>
                      <a:pt x="550" y="58"/>
                    </a:lnTo>
                    <a:lnTo>
                      <a:pt x="545" y="58"/>
                    </a:lnTo>
                    <a:lnTo>
                      <a:pt x="545" y="58"/>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91">
                <a:extLst>
                  <a:ext uri="{FF2B5EF4-FFF2-40B4-BE49-F238E27FC236}">
                    <a16:creationId xmlns:a16="http://schemas.microsoft.com/office/drawing/2014/main" id="{499C91D1-824D-40C8-834C-55AA5EE53839}"/>
                  </a:ext>
                </a:extLst>
              </p:cNvPr>
              <p:cNvSpPr>
                <a:spLocks noChangeArrowheads="1"/>
              </p:cNvSpPr>
              <p:nvPr userDrawn="1"/>
            </p:nvSpPr>
            <p:spPr bwMode="auto">
              <a:xfrm>
                <a:off x="529" y="1639"/>
                <a:ext cx="151" cy="60"/>
              </a:xfrm>
              <a:prstGeom prst="rect">
                <a:avLst/>
              </a:prstGeom>
              <a:solidFill>
                <a:srgbClr val="C6EBE8"/>
              </a:solidFill>
              <a:ln w="3175">
                <a:solidFill>
                  <a:srgbClr val="486A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92">
                <a:extLst>
                  <a:ext uri="{FF2B5EF4-FFF2-40B4-BE49-F238E27FC236}">
                    <a16:creationId xmlns:a16="http://schemas.microsoft.com/office/drawing/2014/main" id="{DE645347-E8AD-460F-8922-5A7D971F0846}"/>
                  </a:ext>
                </a:extLst>
              </p:cNvPr>
              <p:cNvSpPr>
                <a:spLocks noEditPoints="1"/>
              </p:cNvSpPr>
              <p:nvPr userDrawn="1"/>
            </p:nvSpPr>
            <p:spPr bwMode="auto">
              <a:xfrm>
                <a:off x="519" y="1629"/>
                <a:ext cx="171" cy="79"/>
              </a:xfrm>
              <a:custGeom>
                <a:avLst/>
                <a:gdLst>
                  <a:gd name="T0" fmla="*/ 482 w 511"/>
                  <a:gd name="T1" fmla="*/ 237 h 237"/>
                  <a:gd name="T2" fmla="*/ 29 w 511"/>
                  <a:gd name="T3" fmla="*/ 237 h 237"/>
                  <a:gd name="T4" fmla="*/ 29 w 511"/>
                  <a:gd name="T5" fmla="*/ 237 h 237"/>
                  <a:gd name="T6" fmla="*/ 22 w 511"/>
                  <a:gd name="T7" fmla="*/ 236 h 237"/>
                  <a:gd name="T8" fmla="*/ 17 w 511"/>
                  <a:gd name="T9" fmla="*/ 235 h 237"/>
                  <a:gd name="T10" fmla="*/ 12 w 511"/>
                  <a:gd name="T11" fmla="*/ 232 h 237"/>
                  <a:gd name="T12" fmla="*/ 8 w 511"/>
                  <a:gd name="T13" fmla="*/ 228 h 237"/>
                  <a:gd name="T14" fmla="*/ 4 w 511"/>
                  <a:gd name="T15" fmla="*/ 224 h 237"/>
                  <a:gd name="T16" fmla="*/ 1 w 511"/>
                  <a:gd name="T17" fmla="*/ 219 h 237"/>
                  <a:gd name="T18" fmla="*/ 0 w 511"/>
                  <a:gd name="T19" fmla="*/ 213 h 237"/>
                  <a:gd name="T20" fmla="*/ 0 w 511"/>
                  <a:gd name="T21" fmla="*/ 208 h 237"/>
                  <a:gd name="T22" fmla="*/ 0 w 511"/>
                  <a:gd name="T23" fmla="*/ 29 h 237"/>
                  <a:gd name="T24" fmla="*/ 0 w 511"/>
                  <a:gd name="T25" fmla="*/ 29 h 237"/>
                  <a:gd name="T26" fmla="*/ 0 w 511"/>
                  <a:gd name="T27" fmla="*/ 22 h 237"/>
                  <a:gd name="T28" fmla="*/ 1 w 511"/>
                  <a:gd name="T29" fmla="*/ 17 h 237"/>
                  <a:gd name="T30" fmla="*/ 4 w 511"/>
                  <a:gd name="T31" fmla="*/ 13 h 237"/>
                  <a:gd name="T32" fmla="*/ 8 w 511"/>
                  <a:gd name="T33" fmla="*/ 8 h 237"/>
                  <a:gd name="T34" fmla="*/ 12 w 511"/>
                  <a:gd name="T35" fmla="*/ 5 h 237"/>
                  <a:gd name="T36" fmla="*/ 17 w 511"/>
                  <a:gd name="T37" fmla="*/ 2 h 237"/>
                  <a:gd name="T38" fmla="*/ 22 w 511"/>
                  <a:gd name="T39" fmla="*/ 0 h 237"/>
                  <a:gd name="T40" fmla="*/ 29 w 511"/>
                  <a:gd name="T41" fmla="*/ 0 h 237"/>
                  <a:gd name="T42" fmla="*/ 482 w 511"/>
                  <a:gd name="T43" fmla="*/ 0 h 237"/>
                  <a:gd name="T44" fmla="*/ 482 w 511"/>
                  <a:gd name="T45" fmla="*/ 0 h 237"/>
                  <a:gd name="T46" fmla="*/ 487 w 511"/>
                  <a:gd name="T47" fmla="*/ 0 h 237"/>
                  <a:gd name="T48" fmla="*/ 492 w 511"/>
                  <a:gd name="T49" fmla="*/ 2 h 237"/>
                  <a:gd name="T50" fmla="*/ 498 w 511"/>
                  <a:gd name="T51" fmla="*/ 5 h 237"/>
                  <a:gd name="T52" fmla="*/ 502 w 511"/>
                  <a:gd name="T53" fmla="*/ 8 h 237"/>
                  <a:gd name="T54" fmla="*/ 506 w 511"/>
                  <a:gd name="T55" fmla="*/ 13 h 237"/>
                  <a:gd name="T56" fmla="*/ 508 w 511"/>
                  <a:gd name="T57" fmla="*/ 17 h 237"/>
                  <a:gd name="T58" fmla="*/ 510 w 511"/>
                  <a:gd name="T59" fmla="*/ 22 h 237"/>
                  <a:gd name="T60" fmla="*/ 511 w 511"/>
                  <a:gd name="T61" fmla="*/ 29 h 237"/>
                  <a:gd name="T62" fmla="*/ 511 w 511"/>
                  <a:gd name="T63" fmla="*/ 208 h 237"/>
                  <a:gd name="T64" fmla="*/ 511 w 511"/>
                  <a:gd name="T65" fmla="*/ 208 h 237"/>
                  <a:gd name="T66" fmla="*/ 510 w 511"/>
                  <a:gd name="T67" fmla="*/ 213 h 237"/>
                  <a:gd name="T68" fmla="*/ 508 w 511"/>
                  <a:gd name="T69" fmla="*/ 219 h 237"/>
                  <a:gd name="T70" fmla="*/ 506 w 511"/>
                  <a:gd name="T71" fmla="*/ 224 h 237"/>
                  <a:gd name="T72" fmla="*/ 502 w 511"/>
                  <a:gd name="T73" fmla="*/ 228 h 237"/>
                  <a:gd name="T74" fmla="*/ 498 w 511"/>
                  <a:gd name="T75" fmla="*/ 232 h 237"/>
                  <a:gd name="T76" fmla="*/ 492 w 511"/>
                  <a:gd name="T77" fmla="*/ 235 h 237"/>
                  <a:gd name="T78" fmla="*/ 487 w 511"/>
                  <a:gd name="T79" fmla="*/ 236 h 237"/>
                  <a:gd name="T80" fmla="*/ 482 w 511"/>
                  <a:gd name="T81" fmla="*/ 237 h 237"/>
                  <a:gd name="T82" fmla="*/ 482 w 511"/>
                  <a:gd name="T83" fmla="*/ 237 h 237"/>
                  <a:gd name="T84" fmla="*/ 58 w 511"/>
                  <a:gd name="T85" fmla="*/ 179 h 237"/>
                  <a:gd name="T86" fmla="*/ 453 w 511"/>
                  <a:gd name="T87" fmla="*/ 179 h 237"/>
                  <a:gd name="T88" fmla="*/ 453 w 511"/>
                  <a:gd name="T89" fmla="*/ 58 h 237"/>
                  <a:gd name="T90" fmla="*/ 58 w 511"/>
                  <a:gd name="T91" fmla="*/ 58 h 237"/>
                  <a:gd name="T92" fmla="*/ 58 w 511"/>
                  <a:gd name="T93" fmla="*/ 17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1" h="237">
                    <a:moveTo>
                      <a:pt x="482" y="237"/>
                    </a:moveTo>
                    <a:lnTo>
                      <a:pt x="29" y="237"/>
                    </a:lnTo>
                    <a:lnTo>
                      <a:pt x="29" y="237"/>
                    </a:lnTo>
                    <a:lnTo>
                      <a:pt x="22" y="236"/>
                    </a:lnTo>
                    <a:lnTo>
                      <a:pt x="17" y="235"/>
                    </a:lnTo>
                    <a:lnTo>
                      <a:pt x="12" y="232"/>
                    </a:lnTo>
                    <a:lnTo>
                      <a:pt x="8" y="228"/>
                    </a:lnTo>
                    <a:lnTo>
                      <a:pt x="4" y="224"/>
                    </a:lnTo>
                    <a:lnTo>
                      <a:pt x="1" y="219"/>
                    </a:lnTo>
                    <a:lnTo>
                      <a:pt x="0" y="213"/>
                    </a:lnTo>
                    <a:lnTo>
                      <a:pt x="0" y="208"/>
                    </a:lnTo>
                    <a:lnTo>
                      <a:pt x="0" y="29"/>
                    </a:lnTo>
                    <a:lnTo>
                      <a:pt x="0" y="29"/>
                    </a:lnTo>
                    <a:lnTo>
                      <a:pt x="0" y="22"/>
                    </a:lnTo>
                    <a:lnTo>
                      <a:pt x="1" y="17"/>
                    </a:lnTo>
                    <a:lnTo>
                      <a:pt x="4" y="13"/>
                    </a:lnTo>
                    <a:lnTo>
                      <a:pt x="8" y="8"/>
                    </a:lnTo>
                    <a:lnTo>
                      <a:pt x="12" y="5"/>
                    </a:lnTo>
                    <a:lnTo>
                      <a:pt x="17" y="2"/>
                    </a:lnTo>
                    <a:lnTo>
                      <a:pt x="22" y="0"/>
                    </a:lnTo>
                    <a:lnTo>
                      <a:pt x="29" y="0"/>
                    </a:lnTo>
                    <a:lnTo>
                      <a:pt x="482" y="0"/>
                    </a:lnTo>
                    <a:lnTo>
                      <a:pt x="482" y="0"/>
                    </a:lnTo>
                    <a:lnTo>
                      <a:pt x="487" y="0"/>
                    </a:lnTo>
                    <a:lnTo>
                      <a:pt x="492" y="2"/>
                    </a:lnTo>
                    <a:lnTo>
                      <a:pt x="498" y="5"/>
                    </a:lnTo>
                    <a:lnTo>
                      <a:pt x="502" y="8"/>
                    </a:lnTo>
                    <a:lnTo>
                      <a:pt x="506" y="13"/>
                    </a:lnTo>
                    <a:lnTo>
                      <a:pt x="508" y="17"/>
                    </a:lnTo>
                    <a:lnTo>
                      <a:pt x="510" y="22"/>
                    </a:lnTo>
                    <a:lnTo>
                      <a:pt x="511" y="29"/>
                    </a:lnTo>
                    <a:lnTo>
                      <a:pt x="511" y="208"/>
                    </a:lnTo>
                    <a:lnTo>
                      <a:pt x="511" y="208"/>
                    </a:lnTo>
                    <a:lnTo>
                      <a:pt x="510" y="213"/>
                    </a:lnTo>
                    <a:lnTo>
                      <a:pt x="508" y="219"/>
                    </a:lnTo>
                    <a:lnTo>
                      <a:pt x="506" y="224"/>
                    </a:lnTo>
                    <a:lnTo>
                      <a:pt x="502" y="228"/>
                    </a:lnTo>
                    <a:lnTo>
                      <a:pt x="498" y="232"/>
                    </a:lnTo>
                    <a:lnTo>
                      <a:pt x="492" y="235"/>
                    </a:lnTo>
                    <a:lnTo>
                      <a:pt x="487" y="236"/>
                    </a:lnTo>
                    <a:lnTo>
                      <a:pt x="482" y="237"/>
                    </a:lnTo>
                    <a:lnTo>
                      <a:pt x="482" y="237"/>
                    </a:lnTo>
                    <a:close/>
                    <a:moveTo>
                      <a:pt x="58" y="179"/>
                    </a:moveTo>
                    <a:lnTo>
                      <a:pt x="453" y="179"/>
                    </a:lnTo>
                    <a:lnTo>
                      <a:pt x="453" y="58"/>
                    </a:lnTo>
                    <a:lnTo>
                      <a:pt x="58" y="58"/>
                    </a:lnTo>
                    <a:lnTo>
                      <a:pt x="58" y="179"/>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Rectangle 93">
                <a:extLst>
                  <a:ext uri="{FF2B5EF4-FFF2-40B4-BE49-F238E27FC236}">
                    <a16:creationId xmlns:a16="http://schemas.microsoft.com/office/drawing/2014/main" id="{024F94F8-DF16-47AF-A848-6E8089946F4F}"/>
                  </a:ext>
                </a:extLst>
              </p:cNvPr>
              <p:cNvSpPr>
                <a:spLocks noChangeArrowheads="1"/>
              </p:cNvSpPr>
              <p:nvPr userDrawn="1"/>
            </p:nvSpPr>
            <p:spPr bwMode="auto">
              <a:xfrm>
                <a:off x="2767" y="1572"/>
                <a:ext cx="204" cy="342"/>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94">
                <a:extLst>
                  <a:ext uri="{FF2B5EF4-FFF2-40B4-BE49-F238E27FC236}">
                    <a16:creationId xmlns:a16="http://schemas.microsoft.com/office/drawing/2014/main" id="{869EA831-100B-4F2B-8A82-37AE9B6E5C97}"/>
                  </a:ext>
                </a:extLst>
              </p:cNvPr>
              <p:cNvSpPr>
                <a:spLocks noEditPoints="1"/>
              </p:cNvSpPr>
              <p:nvPr userDrawn="1"/>
            </p:nvSpPr>
            <p:spPr bwMode="auto">
              <a:xfrm>
                <a:off x="2757" y="1562"/>
                <a:ext cx="223" cy="362"/>
              </a:xfrm>
              <a:custGeom>
                <a:avLst/>
                <a:gdLst>
                  <a:gd name="T0" fmla="*/ 640 w 669"/>
                  <a:gd name="T1" fmla="*/ 1085 h 1085"/>
                  <a:gd name="T2" fmla="*/ 29 w 669"/>
                  <a:gd name="T3" fmla="*/ 1085 h 1085"/>
                  <a:gd name="T4" fmla="*/ 29 w 669"/>
                  <a:gd name="T5" fmla="*/ 1085 h 1085"/>
                  <a:gd name="T6" fmla="*/ 24 w 669"/>
                  <a:gd name="T7" fmla="*/ 1085 h 1085"/>
                  <a:gd name="T8" fmla="*/ 18 w 669"/>
                  <a:gd name="T9" fmla="*/ 1082 h 1085"/>
                  <a:gd name="T10" fmla="*/ 13 w 669"/>
                  <a:gd name="T11" fmla="*/ 1079 h 1085"/>
                  <a:gd name="T12" fmla="*/ 9 w 669"/>
                  <a:gd name="T13" fmla="*/ 1077 h 1085"/>
                  <a:gd name="T14" fmla="*/ 5 w 669"/>
                  <a:gd name="T15" fmla="*/ 1072 h 1085"/>
                  <a:gd name="T16" fmla="*/ 3 w 669"/>
                  <a:gd name="T17" fmla="*/ 1068 h 1085"/>
                  <a:gd name="T18" fmla="*/ 1 w 669"/>
                  <a:gd name="T19" fmla="*/ 1062 h 1085"/>
                  <a:gd name="T20" fmla="*/ 0 w 669"/>
                  <a:gd name="T21" fmla="*/ 1056 h 1085"/>
                  <a:gd name="T22" fmla="*/ 0 w 669"/>
                  <a:gd name="T23" fmla="*/ 29 h 1085"/>
                  <a:gd name="T24" fmla="*/ 0 w 669"/>
                  <a:gd name="T25" fmla="*/ 29 h 1085"/>
                  <a:gd name="T26" fmla="*/ 1 w 669"/>
                  <a:gd name="T27" fmla="*/ 23 h 1085"/>
                  <a:gd name="T28" fmla="*/ 3 w 669"/>
                  <a:gd name="T29" fmla="*/ 17 h 1085"/>
                  <a:gd name="T30" fmla="*/ 5 w 669"/>
                  <a:gd name="T31" fmla="*/ 12 h 1085"/>
                  <a:gd name="T32" fmla="*/ 9 w 669"/>
                  <a:gd name="T33" fmla="*/ 8 h 1085"/>
                  <a:gd name="T34" fmla="*/ 13 w 669"/>
                  <a:gd name="T35" fmla="*/ 5 h 1085"/>
                  <a:gd name="T36" fmla="*/ 18 w 669"/>
                  <a:gd name="T37" fmla="*/ 3 h 1085"/>
                  <a:gd name="T38" fmla="*/ 24 w 669"/>
                  <a:gd name="T39" fmla="*/ 0 h 1085"/>
                  <a:gd name="T40" fmla="*/ 29 w 669"/>
                  <a:gd name="T41" fmla="*/ 0 h 1085"/>
                  <a:gd name="T42" fmla="*/ 640 w 669"/>
                  <a:gd name="T43" fmla="*/ 0 h 1085"/>
                  <a:gd name="T44" fmla="*/ 640 w 669"/>
                  <a:gd name="T45" fmla="*/ 0 h 1085"/>
                  <a:gd name="T46" fmla="*/ 647 w 669"/>
                  <a:gd name="T47" fmla="*/ 0 h 1085"/>
                  <a:gd name="T48" fmla="*/ 652 w 669"/>
                  <a:gd name="T49" fmla="*/ 3 h 1085"/>
                  <a:gd name="T50" fmla="*/ 658 w 669"/>
                  <a:gd name="T51" fmla="*/ 5 h 1085"/>
                  <a:gd name="T52" fmla="*/ 662 w 669"/>
                  <a:gd name="T53" fmla="*/ 8 h 1085"/>
                  <a:gd name="T54" fmla="*/ 665 w 669"/>
                  <a:gd name="T55" fmla="*/ 12 h 1085"/>
                  <a:gd name="T56" fmla="*/ 668 w 669"/>
                  <a:gd name="T57" fmla="*/ 17 h 1085"/>
                  <a:gd name="T58" fmla="*/ 669 w 669"/>
                  <a:gd name="T59" fmla="*/ 23 h 1085"/>
                  <a:gd name="T60" fmla="*/ 669 w 669"/>
                  <a:gd name="T61" fmla="*/ 29 h 1085"/>
                  <a:gd name="T62" fmla="*/ 669 w 669"/>
                  <a:gd name="T63" fmla="*/ 1056 h 1085"/>
                  <a:gd name="T64" fmla="*/ 669 w 669"/>
                  <a:gd name="T65" fmla="*/ 1056 h 1085"/>
                  <a:gd name="T66" fmla="*/ 669 w 669"/>
                  <a:gd name="T67" fmla="*/ 1062 h 1085"/>
                  <a:gd name="T68" fmla="*/ 668 w 669"/>
                  <a:gd name="T69" fmla="*/ 1068 h 1085"/>
                  <a:gd name="T70" fmla="*/ 665 w 669"/>
                  <a:gd name="T71" fmla="*/ 1072 h 1085"/>
                  <a:gd name="T72" fmla="*/ 662 w 669"/>
                  <a:gd name="T73" fmla="*/ 1077 h 1085"/>
                  <a:gd name="T74" fmla="*/ 658 w 669"/>
                  <a:gd name="T75" fmla="*/ 1079 h 1085"/>
                  <a:gd name="T76" fmla="*/ 652 w 669"/>
                  <a:gd name="T77" fmla="*/ 1082 h 1085"/>
                  <a:gd name="T78" fmla="*/ 647 w 669"/>
                  <a:gd name="T79" fmla="*/ 1085 h 1085"/>
                  <a:gd name="T80" fmla="*/ 640 w 669"/>
                  <a:gd name="T81" fmla="*/ 1085 h 1085"/>
                  <a:gd name="T82" fmla="*/ 640 w 669"/>
                  <a:gd name="T83" fmla="*/ 1085 h 1085"/>
                  <a:gd name="T84" fmla="*/ 58 w 669"/>
                  <a:gd name="T85" fmla="*/ 1027 h 1085"/>
                  <a:gd name="T86" fmla="*/ 611 w 669"/>
                  <a:gd name="T87" fmla="*/ 1027 h 1085"/>
                  <a:gd name="T88" fmla="*/ 611 w 669"/>
                  <a:gd name="T89" fmla="*/ 58 h 1085"/>
                  <a:gd name="T90" fmla="*/ 58 w 669"/>
                  <a:gd name="T91" fmla="*/ 58 h 1085"/>
                  <a:gd name="T92" fmla="*/ 58 w 669"/>
                  <a:gd name="T93" fmla="*/ 1027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9" h="1085">
                    <a:moveTo>
                      <a:pt x="640" y="1085"/>
                    </a:moveTo>
                    <a:lnTo>
                      <a:pt x="29" y="1085"/>
                    </a:lnTo>
                    <a:lnTo>
                      <a:pt x="29" y="1085"/>
                    </a:lnTo>
                    <a:lnTo>
                      <a:pt x="24" y="1085"/>
                    </a:lnTo>
                    <a:lnTo>
                      <a:pt x="18" y="1082"/>
                    </a:lnTo>
                    <a:lnTo>
                      <a:pt x="13" y="1079"/>
                    </a:lnTo>
                    <a:lnTo>
                      <a:pt x="9" y="1077"/>
                    </a:lnTo>
                    <a:lnTo>
                      <a:pt x="5" y="1072"/>
                    </a:lnTo>
                    <a:lnTo>
                      <a:pt x="3" y="1068"/>
                    </a:lnTo>
                    <a:lnTo>
                      <a:pt x="1" y="1062"/>
                    </a:lnTo>
                    <a:lnTo>
                      <a:pt x="0" y="1056"/>
                    </a:lnTo>
                    <a:lnTo>
                      <a:pt x="0" y="29"/>
                    </a:lnTo>
                    <a:lnTo>
                      <a:pt x="0" y="29"/>
                    </a:lnTo>
                    <a:lnTo>
                      <a:pt x="1" y="23"/>
                    </a:lnTo>
                    <a:lnTo>
                      <a:pt x="3" y="17"/>
                    </a:lnTo>
                    <a:lnTo>
                      <a:pt x="5" y="12"/>
                    </a:lnTo>
                    <a:lnTo>
                      <a:pt x="9" y="8"/>
                    </a:lnTo>
                    <a:lnTo>
                      <a:pt x="13" y="5"/>
                    </a:lnTo>
                    <a:lnTo>
                      <a:pt x="18" y="3"/>
                    </a:lnTo>
                    <a:lnTo>
                      <a:pt x="24" y="0"/>
                    </a:lnTo>
                    <a:lnTo>
                      <a:pt x="29" y="0"/>
                    </a:lnTo>
                    <a:lnTo>
                      <a:pt x="640" y="0"/>
                    </a:lnTo>
                    <a:lnTo>
                      <a:pt x="640" y="0"/>
                    </a:lnTo>
                    <a:lnTo>
                      <a:pt x="647" y="0"/>
                    </a:lnTo>
                    <a:lnTo>
                      <a:pt x="652" y="3"/>
                    </a:lnTo>
                    <a:lnTo>
                      <a:pt x="658" y="5"/>
                    </a:lnTo>
                    <a:lnTo>
                      <a:pt x="662" y="8"/>
                    </a:lnTo>
                    <a:lnTo>
                      <a:pt x="665" y="12"/>
                    </a:lnTo>
                    <a:lnTo>
                      <a:pt x="668" y="17"/>
                    </a:lnTo>
                    <a:lnTo>
                      <a:pt x="669" y="23"/>
                    </a:lnTo>
                    <a:lnTo>
                      <a:pt x="669" y="29"/>
                    </a:lnTo>
                    <a:lnTo>
                      <a:pt x="669" y="1056"/>
                    </a:lnTo>
                    <a:lnTo>
                      <a:pt x="669" y="1056"/>
                    </a:lnTo>
                    <a:lnTo>
                      <a:pt x="669" y="1062"/>
                    </a:lnTo>
                    <a:lnTo>
                      <a:pt x="668" y="1068"/>
                    </a:lnTo>
                    <a:lnTo>
                      <a:pt x="665" y="1072"/>
                    </a:lnTo>
                    <a:lnTo>
                      <a:pt x="662" y="1077"/>
                    </a:lnTo>
                    <a:lnTo>
                      <a:pt x="658" y="1079"/>
                    </a:lnTo>
                    <a:lnTo>
                      <a:pt x="652" y="1082"/>
                    </a:lnTo>
                    <a:lnTo>
                      <a:pt x="647" y="1085"/>
                    </a:lnTo>
                    <a:lnTo>
                      <a:pt x="640" y="1085"/>
                    </a:lnTo>
                    <a:lnTo>
                      <a:pt x="640" y="1085"/>
                    </a:lnTo>
                    <a:close/>
                    <a:moveTo>
                      <a:pt x="58" y="1027"/>
                    </a:moveTo>
                    <a:lnTo>
                      <a:pt x="611" y="1027"/>
                    </a:lnTo>
                    <a:lnTo>
                      <a:pt x="611" y="58"/>
                    </a:lnTo>
                    <a:lnTo>
                      <a:pt x="58" y="58"/>
                    </a:lnTo>
                    <a:lnTo>
                      <a:pt x="58" y="102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95">
                <a:extLst>
                  <a:ext uri="{FF2B5EF4-FFF2-40B4-BE49-F238E27FC236}">
                    <a16:creationId xmlns:a16="http://schemas.microsoft.com/office/drawing/2014/main" id="{B4AFC636-F8D5-49A2-B178-0DAABAF742E7}"/>
                  </a:ext>
                </a:extLst>
              </p:cNvPr>
              <p:cNvSpPr>
                <a:spLocks/>
              </p:cNvSpPr>
              <p:nvPr userDrawn="1"/>
            </p:nvSpPr>
            <p:spPr bwMode="auto">
              <a:xfrm>
                <a:off x="2803" y="1629"/>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96">
                <a:extLst>
                  <a:ext uri="{FF2B5EF4-FFF2-40B4-BE49-F238E27FC236}">
                    <a16:creationId xmlns:a16="http://schemas.microsoft.com/office/drawing/2014/main" id="{27192814-C363-44B7-9FFE-BBE3E0A282E0}"/>
                  </a:ext>
                </a:extLst>
              </p:cNvPr>
              <p:cNvSpPr>
                <a:spLocks/>
              </p:cNvSpPr>
              <p:nvPr userDrawn="1"/>
            </p:nvSpPr>
            <p:spPr bwMode="auto">
              <a:xfrm>
                <a:off x="2793" y="1619"/>
                <a:ext cx="49" cy="19"/>
              </a:xfrm>
              <a:custGeom>
                <a:avLst/>
                <a:gdLst>
                  <a:gd name="T0" fmla="*/ 116 w 145"/>
                  <a:gd name="T1" fmla="*/ 58 h 58"/>
                  <a:gd name="T2" fmla="*/ 29 w 145"/>
                  <a:gd name="T3" fmla="*/ 58 h 58"/>
                  <a:gd name="T4" fmla="*/ 29 w 145"/>
                  <a:gd name="T5" fmla="*/ 58 h 58"/>
                  <a:gd name="T6" fmla="*/ 23 w 145"/>
                  <a:gd name="T7" fmla="*/ 58 h 58"/>
                  <a:gd name="T8" fmla="*/ 17 w 145"/>
                  <a:gd name="T9" fmla="*/ 57 h 58"/>
                  <a:gd name="T10" fmla="*/ 12 w 145"/>
                  <a:gd name="T11" fmla="*/ 54 h 58"/>
                  <a:gd name="T12" fmla="*/ 8 w 145"/>
                  <a:gd name="T13" fmla="*/ 50 h 58"/>
                  <a:gd name="T14" fmla="*/ 4 w 145"/>
                  <a:gd name="T15" fmla="*/ 46 h 58"/>
                  <a:gd name="T16" fmla="*/ 2 w 145"/>
                  <a:gd name="T17" fmla="*/ 41 h 58"/>
                  <a:gd name="T18" fmla="*/ 0 w 145"/>
                  <a:gd name="T19" fmla="*/ 36 h 58"/>
                  <a:gd name="T20" fmla="*/ 0 w 145"/>
                  <a:gd name="T21" fmla="*/ 29 h 58"/>
                  <a:gd name="T22" fmla="*/ 0 w 145"/>
                  <a:gd name="T23" fmla="*/ 29 h 58"/>
                  <a:gd name="T24" fmla="*/ 0 w 145"/>
                  <a:gd name="T25" fmla="*/ 24 h 58"/>
                  <a:gd name="T26" fmla="*/ 2 w 145"/>
                  <a:gd name="T27" fmla="*/ 19 h 58"/>
                  <a:gd name="T28" fmla="*/ 4 w 145"/>
                  <a:gd name="T29" fmla="*/ 13 h 58"/>
                  <a:gd name="T30" fmla="*/ 8 w 145"/>
                  <a:gd name="T31" fmla="*/ 10 h 58"/>
                  <a:gd name="T32" fmla="*/ 12 w 145"/>
                  <a:gd name="T33" fmla="*/ 6 h 58"/>
                  <a:gd name="T34" fmla="*/ 17 w 145"/>
                  <a:gd name="T35" fmla="*/ 3 h 58"/>
                  <a:gd name="T36" fmla="*/ 23 w 145"/>
                  <a:gd name="T37" fmla="*/ 2 h 58"/>
                  <a:gd name="T38" fmla="*/ 29 w 145"/>
                  <a:gd name="T39" fmla="*/ 0 h 58"/>
                  <a:gd name="T40" fmla="*/ 116 w 145"/>
                  <a:gd name="T41" fmla="*/ 0 h 58"/>
                  <a:gd name="T42" fmla="*/ 116 w 145"/>
                  <a:gd name="T43" fmla="*/ 0 h 58"/>
                  <a:gd name="T44" fmla="*/ 122 w 145"/>
                  <a:gd name="T45" fmla="*/ 2 h 58"/>
                  <a:gd name="T46" fmla="*/ 127 w 145"/>
                  <a:gd name="T47" fmla="*/ 3 h 58"/>
                  <a:gd name="T48" fmla="*/ 132 w 145"/>
                  <a:gd name="T49" fmla="*/ 6 h 58"/>
                  <a:gd name="T50" fmla="*/ 136 w 145"/>
                  <a:gd name="T51" fmla="*/ 10 h 58"/>
                  <a:gd name="T52" fmla="*/ 140 w 145"/>
                  <a:gd name="T53" fmla="*/ 13 h 58"/>
                  <a:gd name="T54" fmla="*/ 143 w 145"/>
                  <a:gd name="T55" fmla="*/ 19 h 58"/>
                  <a:gd name="T56" fmla="*/ 144 w 145"/>
                  <a:gd name="T57" fmla="*/ 24 h 58"/>
                  <a:gd name="T58" fmla="*/ 145 w 145"/>
                  <a:gd name="T59" fmla="*/ 29 h 58"/>
                  <a:gd name="T60" fmla="*/ 145 w 145"/>
                  <a:gd name="T61" fmla="*/ 29 h 58"/>
                  <a:gd name="T62" fmla="*/ 144 w 145"/>
                  <a:gd name="T63" fmla="*/ 36 h 58"/>
                  <a:gd name="T64" fmla="*/ 143 w 145"/>
                  <a:gd name="T65" fmla="*/ 41 h 58"/>
                  <a:gd name="T66" fmla="*/ 140 w 145"/>
                  <a:gd name="T67" fmla="*/ 46 h 58"/>
                  <a:gd name="T68" fmla="*/ 136 w 145"/>
                  <a:gd name="T69" fmla="*/ 50 h 58"/>
                  <a:gd name="T70" fmla="*/ 132 w 145"/>
                  <a:gd name="T71" fmla="*/ 54 h 58"/>
                  <a:gd name="T72" fmla="*/ 127 w 145"/>
                  <a:gd name="T73" fmla="*/ 57 h 58"/>
                  <a:gd name="T74" fmla="*/ 122 w 145"/>
                  <a:gd name="T75" fmla="*/ 58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3" y="58"/>
                    </a:lnTo>
                    <a:lnTo>
                      <a:pt x="17" y="57"/>
                    </a:lnTo>
                    <a:lnTo>
                      <a:pt x="12" y="54"/>
                    </a:lnTo>
                    <a:lnTo>
                      <a:pt x="8" y="50"/>
                    </a:lnTo>
                    <a:lnTo>
                      <a:pt x="4" y="46"/>
                    </a:lnTo>
                    <a:lnTo>
                      <a:pt x="2" y="41"/>
                    </a:lnTo>
                    <a:lnTo>
                      <a:pt x="0" y="36"/>
                    </a:lnTo>
                    <a:lnTo>
                      <a:pt x="0" y="29"/>
                    </a:lnTo>
                    <a:lnTo>
                      <a:pt x="0" y="29"/>
                    </a:lnTo>
                    <a:lnTo>
                      <a:pt x="0" y="24"/>
                    </a:lnTo>
                    <a:lnTo>
                      <a:pt x="2" y="19"/>
                    </a:lnTo>
                    <a:lnTo>
                      <a:pt x="4" y="13"/>
                    </a:lnTo>
                    <a:lnTo>
                      <a:pt x="8" y="10"/>
                    </a:lnTo>
                    <a:lnTo>
                      <a:pt x="12" y="6"/>
                    </a:lnTo>
                    <a:lnTo>
                      <a:pt x="17" y="3"/>
                    </a:lnTo>
                    <a:lnTo>
                      <a:pt x="23" y="2"/>
                    </a:lnTo>
                    <a:lnTo>
                      <a:pt x="29" y="0"/>
                    </a:lnTo>
                    <a:lnTo>
                      <a:pt x="116" y="0"/>
                    </a:lnTo>
                    <a:lnTo>
                      <a:pt x="116" y="0"/>
                    </a:lnTo>
                    <a:lnTo>
                      <a:pt x="122" y="2"/>
                    </a:lnTo>
                    <a:lnTo>
                      <a:pt x="127" y="3"/>
                    </a:lnTo>
                    <a:lnTo>
                      <a:pt x="132" y="6"/>
                    </a:lnTo>
                    <a:lnTo>
                      <a:pt x="136" y="10"/>
                    </a:lnTo>
                    <a:lnTo>
                      <a:pt x="140" y="13"/>
                    </a:lnTo>
                    <a:lnTo>
                      <a:pt x="143" y="19"/>
                    </a:lnTo>
                    <a:lnTo>
                      <a:pt x="144" y="24"/>
                    </a:lnTo>
                    <a:lnTo>
                      <a:pt x="145" y="29"/>
                    </a:lnTo>
                    <a:lnTo>
                      <a:pt x="145" y="29"/>
                    </a:lnTo>
                    <a:lnTo>
                      <a:pt x="144" y="36"/>
                    </a:lnTo>
                    <a:lnTo>
                      <a:pt x="143" y="41"/>
                    </a:lnTo>
                    <a:lnTo>
                      <a:pt x="140" y="46"/>
                    </a:lnTo>
                    <a:lnTo>
                      <a:pt x="136" y="50"/>
                    </a:lnTo>
                    <a:lnTo>
                      <a:pt x="132" y="54"/>
                    </a:lnTo>
                    <a:lnTo>
                      <a:pt x="127" y="57"/>
                    </a:lnTo>
                    <a:lnTo>
                      <a:pt x="122" y="58"/>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97">
                <a:extLst>
                  <a:ext uri="{FF2B5EF4-FFF2-40B4-BE49-F238E27FC236}">
                    <a16:creationId xmlns:a16="http://schemas.microsoft.com/office/drawing/2014/main" id="{475DD7DA-92BF-45E3-A78D-70E4ABEA5568}"/>
                  </a:ext>
                </a:extLst>
              </p:cNvPr>
              <p:cNvSpPr>
                <a:spLocks/>
              </p:cNvSpPr>
              <p:nvPr userDrawn="1"/>
            </p:nvSpPr>
            <p:spPr bwMode="auto">
              <a:xfrm>
                <a:off x="2803" y="1693"/>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98">
                <a:extLst>
                  <a:ext uri="{FF2B5EF4-FFF2-40B4-BE49-F238E27FC236}">
                    <a16:creationId xmlns:a16="http://schemas.microsoft.com/office/drawing/2014/main" id="{199DE204-E1BA-40D5-853A-436A5D41FF70}"/>
                  </a:ext>
                </a:extLst>
              </p:cNvPr>
              <p:cNvSpPr>
                <a:spLocks/>
              </p:cNvSpPr>
              <p:nvPr userDrawn="1"/>
            </p:nvSpPr>
            <p:spPr bwMode="auto">
              <a:xfrm>
                <a:off x="2793" y="1684"/>
                <a:ext cx="49" cy="19"/>
              </a:xfrm>
              <a:custGeom>
                <a:avLst/>
                <a:gdLst>
                  <a:gd name="T0" fmla="*/ 116 w 145"/>
                  <a:gd name="T1" fmla="*/ 58 h 58"/>
                  <a:gd name="T2" fmla="*/ 29 w 145"/>
                  <a:gd name="T3" fmla="*/ 58 h 58"/>
                  <a:gd name="T4" fmla="*/ 29 w 145"/>
                  <a:gd name="T5" fmla="*/ 58 h 58"/>
                  <a:gd name="T6" fmla="*/ 23 w 145"/>
                  <a:gd name="T7" fmla="*/ 58 h 58"/>
                  <a:gd name="T8" fmla="*/ 17 w 145"/>
                  <a:gd name="T9" fmla="*/ 56 h 58"/>
                  <a:gd name="T10" fmla="*/ 12 w 145"/>
                  <a:gd name="T11" fmla="*/ 53 h 58"/>
                  <a:gd name="T12" fmla="*/ 8 w 145"/>
                  <a:gd name="T13" fmla="*/ 50 h 58"/>
                  <a:gd name="T14" fmla="*/ 4 w 145"/>
                  <a:gd name="T15" fmla="*/ 45 h 58"/>
                  <a:gd name="T16" fmla="*/ 2 w 145"/>
                  <a:gd name="T17" fmla="*/ 41 h 58"/>
                  <a:gd name="T18" fmla="*/ 0 w 145"/>
                  <a:gd name="T19" fmla="*/ 36 h 58"/>
                  <a:gd name="T20" fmla="*/ 0 w 145"/>
                  <a:gd name="T21" fmla="*/ 29 h 58"/>
                  <a:gd name="T22" fmla="*/ 0 w 145"/>
                  <a:gd name="T23" fmla="*/ 29 h 58"/>
                  <a:gd name="T24" fmla="*/ 0 w 145"/>
                  <a:gd name="T25" fmla="*/ 24 h 58"/>
                  <a:gd name="T26" fmla="*/ 2 w 145"/>
                  <a:gd name="T27" fmla="*/ 19 h 58"/>
                  <a:gd name="T28" fmla="*/ 4 w 145"/>
                  <a:gd name="T29" fmla="*/ 13 h 58"/>
                  <a:gd name="T30" fmla="*/ 8 w 145"/>
                  <a:gd name="T31" fmla="*/ 10 h 58"/>
                  <a:gd name="T32" fmla="*/ 12 w 145"/>
                  <a:gd name="T33" fmla="*/ 6 h 58"/>
                  <a:gd name="T34" fmla="*/ 17 w 145"/>
                  <a:gd name="T35" fmla="*/ 3 h 58"/>
                  <a:gd name="T36" fmla="*/ 23 w 145"/>
                  <a:gd name="T37" fmla="*/ 2 h 58"/>
                  <a:gd name="T38" fmla="*/ 29 w 145"/>
                  <a:gd name="T39" fmla="*/ 0 h 58"/>
                  <a:gd name="T40" fmla="*/ 116 w 145"/>
                  <a:gd name="T41" fmla="*/ 0 h 58"/>
                  <a:gd name="T42" fmla="*/ 116 w 145"/>
                  <a:gd name="T43" fmla="*/ 0 h 58"/>
                  <a:gd name="T44" fmla="*/ 122 w 145"/>
                  <a:gd name="T45" fmla="*/ 2 h 58"/>
                  <a:gd name="T46" fmla="*/ 127 w 145"/>
                  <a:gd name="T47" fmla="*/ 3 h 58"/>
                  <a:gd name="T48" fmla="*/ 132 w 145"/>
                  <a:gd name="T49" fmla="*/ 6 h 58"/>
                  <a:gd name="T50" fmla="*/ 136 w 145"/>
                  <a:gd name="T51" fmla="*/ 10 h 58"/>
                  <a:gd name="T52" fmla="*/ 140 w 145"/>
                  <a:gd name="T53" fmla="*/ 13 h 58"/>
                  <a:gd name="T54" fmla="*/ 143 w 145"/>
                  <a:gd name="T55" fmla="*/ 19 h 58"/>
                  <a:gd name="T56" fmla="*/ 144 w 145"/>
                  <a:gd name="T57" fmla="*/ 24 h 58"/>
                  <a:gd name="T58" fmla="*/ 145 w 145"/>
                  <a:gd name="T59" fmla="*/ 29 h 58"/>
                  <a:gd name="T60" fmla="*/ 145 w 145"/>
                  <a:gd name="T61" fmla="*/ 29 h 58"/>
                  <a:gd name="T62" fmla="*/ 144 w 145"/>
                  <a:gd name="T63" fmla="*/ 36 h 58"/>
                  <a:gd name="T64" fmla="*/ 143 w 145"/>
                  <a:gd name="T65" fmla="*/ 41 h 58"/>
                  <a:gd name="T66" fmla="*/ 140 w 145"/>
                  <a:gd name="T67" fmla="*/ 45 h 58"/>
                  <a:gd name="T68" fmla="*/ 136 w 145"/>
                  <a:gd name="T69" fmla="*/ 50 h 58"/>
                  <a:gd name="T70" fmla="*/ 132 w 145"/>
                  <a:gd name="T71" fmla="*/ 53 h 58"/>
                  <a:gd name="T72" fmla="*/ 127 w 145"/>
                  <a:gd name="T73" fmla="*/ 56 h 58"/>
                  <a:gd name="T74" fmla="*/ 122 w 145"/>
                  <a:gd name="T75" fmla="*/ 58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3" y="58"/>
                    </a:lnTo>
                    <a:lnTo>
                      <a:pt x="17" y="56"/>
                    </a:lnTo>
                    <a:lnTo>
                      <a:pt x="12" y="53"/>
                    </a:lnTo>
                    <a:lnTo>
                      <a:pt x="8" y="50"/>
                    </a:lnTo>
                    <a:lnTo>
                      <a:pt x="4" y="45"/>
                    </a:lnTo>
                    <a:lnTo>
                      <a:pt x="2" y="41"/>
                    </a:lnTo>
                    <a:lnTo>
                      <a:pt x="0" y="36"/>
                    </a:lnTo>
                    <a:lnTo>
                      <a:pt x="0" y="29"/>
                    </a:lnTo>
                    <a:lnTo>
                      <a:pt x="0" y="29"/>
                    </a:lnTo>
                    <a:lnTo>
                      <a:pt x="0" y="24"/>
                    </a:lnTo>
                    <a:lnTo>
                      <a:pt x="2" y="19"/>
                    </a:lnTo>
                    <a:lnTo>
                      <a:pt x="4" y="13"/>
                    </a:lnTo>
                    <a:lnTo>
                      <a:pt x="8" y="10"/>
                    </a:lnTo>
                    <a:lnTo>
                      <a:pt x="12" y="6"/>
                    </a:lnTo>
                    <a:lnTo>
                      <a:pt x="17" y="3"/>
                    </a:lnTo>
                    <a:lnTo>
                      <a:pt x="23" y="2"/>
                    </a:lnTo>
                    <a:lnTo>
                      <a:pt x="29" y="0"/>
                    </a:lnTo>
                    <a:lnTo>
                      <a:pt x="116" y="0"/>
                    </a:lnTo>
                    <a:lnTo>
                      <a:pt x="116" y="0"/>
                    </a:lnTo>
                    <a:lnTo>
                      <a:pt x="122" y="2"/>
                    </a:lnTo>
                    <a:lnTo>
                      <a:pt x="127" y="3"/>
                    </a:lnTo>
                    <a:lnTo>
                      <a:pt x="132" y="6"/>
                    </a:lnTo>
                    <a:lnTo>
                      <a:pt x="136" y="10"/>
                    </a:lnTo>
                    <a:lnTo>
                      <a:pt x="140" y="13"/>
                    </a:lnTo>
                    <a:lnTo>
                      <a:pt x="143" y="19"/>
                    </a:lnTo>
                    <a:lnTo>
                      <a:pt x="144" y="24"/>
                    </a:lnTo>
                    <a:lnTo>
                      <a:pt x="145" y="29"/>
                    </a:lnTo>
                    <a:lnTo>
                      <a:pt x="145" y="29"/>
                    </a:lnTo>
                    <a:lnTo>
                      <a:pt x="144" y="36"/>
                    </a:lnTo>
                    <a:lnTo>
                      <a:pt x="143" y="41"/>
                    </a:lnTo>
                    <a:lnTo>
                      <a:pt x="140" y="45"/>
                    </a:lnTo>
                    <a:lnTo>
                      <a:pt x="136" y="50"/>
                    </a:lnTo>
                    <a:lnTo>
                      <a:pt x="132" y="53"/>
                    </a:lnTo>
                    <a:lnTo>
                      <a:pt x="127" y="56"/>
                    </a:lnTo>
                    <a:lnTo>
                      <a:pt x="122" y="58"/>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99">
                <a:extLst>
                  <a:ext uri="{FF2B5EF4-FFF2-40B4-BE49-F238E27FC236}">
                    <a16:creationId xmlns:a16="http://schemas.microsoft.com/office/drawing/2014/main" id="{E39311BF-5A9C-467A-A179-6F2F4F8BC10C}"/>
                  </a:ext>
                </a:extLst>
              </p:cNvPr>
              <p:cNvSpPr>
                <a:spLocks/>
              </p:cNvSpPr>
              <p:nvPr userDrawn="1"/>
            </p:nvSpPr>
            <p:spPr bwMode="auto">
              <a:xfrm>
                <a:off x="2803" y="1758"/>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00">
                <a:extLst>
                  <a:ext uri="{FF2B5EF4-FFF2-40B4-BE49-F238E27FC236}">
                    <a16:creationId xmlns:a16="http://schemas.microsoft.com/office/drawing/2014/main" id="{5CBF7C70-BDC2-4D2D-947A-91EF198C91D7}"/>
                  </a:ext>
                </a:extLst>
              </p:cNvPr>
              <p:cNvSpPr>
                <a:spLocks/>
              </p:cNvSpPr>
              <p:nvPr userDrawn="1"/>
            </p:nvSpPr>
            <p:spPr bwMode="auto">
              <a:xfrm>
                <a:off x="2793" y="1748"/>
                <a:ext cx="49" cy="20"/>
              </a:xfrm>
              <a:custGeom>
                <a:avLst/>
                <a:gdLst>
                  <a:gd name="T0" fmla="*/ 116 w 145"/>
                  <a:gd name="T1" fmla="*/ 58 h 58"/>
                  <a:gd name="T2" fmla="*/ 29 w 145"/>
                  <a:gd name="T3" fmla="*/ 58 h 58"/>
                  <a:gd name="T4" fmla="*/ 29 w 145"/>
                  <a:gd name="T5" fmla="*/ 58 h 58"/>
                  <a:gd name="T6" fmla="*/ 23 w 145"/>
                  <a:gd name="T7" fmla="*/ 58 h 58"/>
                  <a:gd name="T8" fmla="*/ 17 w 145"/>
                  <a:gd name="T9" fmla="*/ 56 h 58"/>
                  <a:gd name="T10" fmla="*/ 12 w 145"/>
                  <a:gd name="T11" fmla="*/ 53 h 58"/>
                  <a:gd name="T12" fmla="*/ 8 w 145"/>
                  <a:gd name="T13" fmla="*/ 50 h 58"/>
                  <a:gd name="T14" fmla="*/ 4 w 145"/>
                  <a:gd name="T15" fmla="*/ 45 h 58"/>
                  <a:gd name="T16" fmla="*/ 2 w 145"/>
                  <a:gd name="T17" fmla="*/ 41 h 58"/>
                  <a:gd name="T18" fmla="*/ 0 w 145"/>
                  <a:gd name="T19" fmla="*/ 35 h 58"/>
                  <a:gd name="T20" fmla="*/ 0 w 145"/>
                  <a:gd name="T21" fmla="*/ 29 h 58"/>
                  <a:gd name="T22" fmla="*/ 0 w 145"/>
                  <a:gd name="T23" fmla="*/ 29 h 58"/>
                  <a:gd name="T24" fmla="*/ 0 w 145"/>
                  <a:gd name="T25" fmla="*/ 24 h 58"/>
                  <a:gd name="T26" fmla="*/ 2 w 145"/>
                  <a:gd name="T27" fmla="*/ 17 h 58"/>
                  <a:gd name="T28" fmla="*/ 4 w 145"/>
                  <a:gd name="T29" fmla="*/ 13 h 58"/>
                  <a:gd name="T30" fmla="*/ 8 w 145"/>
                  <a:gd name="T31" fmla="*/ 8 h 58"/>
                  <a:gd name="T32" fmla="*/ 12 w 145"/>
                  <a:gd name="T33" fmla="*/ 6 h 58"/>
                  <a:gd name="T34" fmla="*/ 17 w 145"/>
                  <a:gd name="T35" fmla="*/ 3 h 58"/>
                  <a:gd name="T36" fmla="*/ 23 w 145"/>
                  <a:gd name="T37" fmla="*/ 0 h 58"/>
                  <a:gd name="T38" fmla="*/ 29 w 145"/>
                  <a:gd name="T39" fmla="*/ 0 h 58"/>
                  <a:gd name="T40" fmla="*/ 116 w 145"/>
                  <a:gd name="T41" fmla="*/ 0 h 58"/>
                  <a:gd name="T42" fmla="*/ 116 w 145"/>
                  <a:gd name="T43" fmla="*/ 0 h 58"/>
                  <a:gd name="T44" fmla="*/ 122 w 145"/>
                  <a:gd name="T45" fmla="*/ 0 h 58"/>
                  <a:gd name="T46" fmla="*/ 127 w 145"/>
                  <a:gd name="T47" fmla="*/ 3 h 58"/>
                  <a:gd name="T48" fmla="*/ 132 w 145"/>
                  <a:gd name="T49" fmla="*/ 6 h 58"/>
                  <a:gd name="T50" fmla="*/ 136 w 145"/>
                  <a:gd name="T51" fmla="*/ 8 h 58"/>
                  <a:gd name="T52" fmla="*/ 140 w 145"/>
                  <a:gd name="T53" fmla="*/ 13 h 58"/>
                  <a:gd name="T54" fmla="*/ 143 w 145"/>
                  <a:gd name="T55" fmla="*/ 17 h 58"/>
                  <a:gd name="T56" fmla="*/ 144 w 145"/>
                  <a:gd name="T57" fmla="*/ 24 h 58"/>
                  <a:gd name="T58" fmla="*/ 145 w 145"/>
                  <a:gd name="T59" fmla="*/ 29 h 58"/>
                  <a:gd name="T60" fmla="*/ 145 w 145"/>
                  <a:gd name="T61" fmla="*/ 29 h 58"/>
                  <a:gd name="T62" fmla="*/ 144 w 145"/>
                  <a:gd name="T63" fmla="*/ 35 h 58"/>
                  <a:gd name="T64" fmla="*/ 143 w 145"/>
                  <a:gd name="T65" fmla="*/ 41 h 58"/>
                  <a:gd name="T66" fmla="*/ 140 w 145"/>
                  <a:gd name="T67" fmla="*/ 45 h 58"/>
                  <a:gd name="T68" fmla="*/ 136 w 145"/>
                  <a:gd name="T69" fmla="*/ 50 h 58"/>
                  <a:gd name="T70" fmla="*/ 132 w 145"/>
                  <a:gd name="T71" fmla="*/ 53 h 58"/>
                  <a:gd name="T72" fmla="*/ 127 w 145"/>
                  <a:gd name="T73" fmla="*/ 56 h 58"/>
                  <a:gd name="T74" fmla="*/ 122 w 145"/>
                  <a:gd name="T75" fmla="*/ 58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3" y="58"/>
                    </a:lnTo>
                    <a:lnTo>
                      <a:pt x="17" y="56"/>
                    </a:lnTo>
                    <a:lnTo>
                      <a:pt x="12" y="53"/>
                    </a:lnTo>
                    <a:lnTo>
                      <a:pt x="8" y="50"/>
                    </a:lnTo>
                    <a:lnTo>
                      <a:pt x="4" y="45"/>
                    </a:lnTo>
                    <a:lnTo>
                      <a:pt x="2" y="41"/>
                    </a:lnTo>
                    <a:lnTo>
                      <a:pt x="0" y="35"/>
                    </a:lnTo>
                    <a:lnTo>
                      <a:pt x="0" y="29"/>
                    </a:lnTo>
                    <a:lnTo>
                      <a:pt x="0" y="29"/>
                    </a:lnTo>
                    <a:lnTo>
                      <a:pt x="0" y="24"/>
                    </a:lnTo>
                    <a:lnTo>
                      <a:pt x="2" y="17"/>
                    </a:lnTo>
                    <a:lnTo>
                      <a:pt x="4" y="13"/>
                    </a:lnTo>
                    <a:lnTo>
                      <a:pt x="8" y="8"/>
                    </a:lnTo>
                    <a:lnTo>
                      <a:pt x="12" y="6"/>
                    </a:lnTo>
                    <a:lnTo>
                      <a:pt x="17" y="3"/>
                    </a:lnTo>
                    <a:lnTo>
                      <a:pt x="23" y="0"/>
                    </a:lnTo>
                    <a:lnTo>
                      <a:pt x="29" y="0"/>
                    </a:lnTo>
                    <a:lnTo>
                      <a:pt x="116" y="0"/>
                    </a:lnTo>
                    <a:lnTo>
                      <a:pt x="116" y="0"/>
                    </a:lnTo>
                    <a:lnTo>
                      <a:pt x="122" y="0"/>
                    </a:lnTo>
                    <a:lnTo>
                      <a:pt x="127" y="3"/>
                    </a:lnTo>
                    <a:lnTo>
                      <a:pt x="132" y="6"/>
                    </a:lnTo>
                    <a:lnTo>
                      <a:pt x="136" y="8"/>
                    </a:lnTo>
                    <a:lnTo>
                      <a:pt x="140" y="13"/>
                    </a:lnTo>
                    <a:lnTo>
                      <a:pt x="143" y="17"/>
                    </a:lnTo>
                    <a:lnTo>
                      <a:pt x="144" y="24"/>
                    </a:lnTo>
                    <a:lnTo>
                      <a:pt x="145" y="29"/>
                    </a:lnTo>
                    <a:lnTo>
                      <a:pt x="145" y="29"/>
                    </a:lnTo>
                    <a:lnTo>
                      <a:pt x="144" y="35"/>
                    </a:lnTo>
                    <a:lnTo>
                      <a:pt x="143" y="41"/>
                    </a:lnTo>
                    <a:lnTo>
                      <a:pt x="140" y="45"/>
                    </a:lnTo>
                    <a:lnTo>
                      <a:pt x="136" y="50"/>
                    </a:lnTo>
                    <a:lnTo>
                      <a:pt x="132" y="53"/>
                    </a:lnTo>
                    <a:lnTo>
                      <a:pt x="127" y="56"/>
                    </a:lnTo>
                    <a:lnTo>
                      <a:pt x="122" y="58"/>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01">
                <a:extLst>
                  <a:ext uri="{FF2B5EF4-FFF2-40B4-BE49-F238E27FC236}">
                    <a16:creationId xmlns:a16="http://schemas.microsoft.com/office/drawing/2014/main" id="{EB151F01-A121-41B0-9435-535D64D5231B}"/>
                  </a:ext>
                </a:extLst>
              </p:cNvPr>
              <p:cNvSpPr>
                <a:spLocks/>
              </p:cNvSpPr>
              <p:nvPr userDrawn="1"/>
            </p:nvSpPr>
            <p:spPr bwMode="auto">
              <a:xfrm>
                <a:off x="2803" y="1823"/>
                <a:ext cx="29" cy="0"/>
              </a:xfrm>
              <a:custGeom>
                <a:avLst/>
                <a:gdLst>
                  <a:gd name="T0" fmla="*/ 0 w 87"/>
                  <a:gd name="T1" fmla="*/ 87 w 87"/>
                  <a:gd name="T2" fmla="*/ 0 w 87"/>
                </a:gdLst>
                <a:ahLst/>
                <a:cxnLst>
                  <a:cxn ang="0">
                    <a:pos x="T0" y="0"/>
                  </a:cxn>
                  <a:cxn ang="0">
                    <a:pos x="T1" y="0"/>
                  </a:cxn>
                  <a:cxn ang="0">
                    <a:pos x="T2" y="0"/>
                  </a:cxn>
                </a:cxnLst>
                <a:rect l="0" t="0" r="r" b="b"/>
                <a:pathLst>
                  <a:path w="87">
                    <a:moveTo>
                      <a:pt x="0" y="0"/>
                    </a:moveTo>
                    <a:lnTo>
                      <a:pt x="87"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02">
                <a:extLst>
                  <a:ext uri="{FF2B5EF4-FFF2-40B4-BE49-F238E27FC236}">
                    <a16:creationId xmlns:a16="http://schemas.microsoft.com/office/drawing/2014/main" id="{4EFE8DC0-546E-444B-B314-39E4C03BDADB}"/>
                  </a:ext>
                </a:extLst>
              </p:cNvPr>
              <p:cNvSpPr>
                <a:spLocks/>
              </p:cNvSpPr>
              <p:nvPr userDrawn="1"/>
            </p:nvSpPr>
            <p:spPr bwMode="auto">
              <a:xfrm>
                <a:off x="2793" y="1813"/>
                <a:ext cx="49" cy="19"/>
              </a:xfrm>
              <a:custGeom>
                <a:avLst/>
                <a:gdLst>
                  <a:gd name="T0" fmla="*/ 116 w 145"/>
                  <a:gd name="T1" fmla="*/ 58 h 58"/>
                  <a:gd name="T2" fmla="*/ 29 w 145"/>
                  <a:gd name="T3" fmla="*/ 58 h 58"/>
                  <a:gd name="T4" fmla="*/ 29 w 145"/>
                  <a:gd name="T5" fmla="*/ 58 h 58"/>
                  <a:gd name="T6" fmla="*/ 23 w 145"/>
                  <a:gd name="T7" fmla="*/ 57 h 58"/>
                  <a:gd name="T8" fmla="*/ 17 w 145"/>
                  <a:gd name="T9" fmla="*/ 56 h 58"/>
                  <a:gd name="T10" fmla="*/ 12 w 145"/>
                  <a:gd name="T11" fmla="*/ 53 h 58"/>
                  <a:gd name="T12" fmla="*/ 8 w 145"/>
                  <a:gd name="T13" fmla="*/ 49 h 58"/>
                  <a:gd name="T14" fmla="*/ 4 w 145"/>
                  <a:gd name="T15" fmla="*/ 45 h 58"/>
                  <a:gd name="T16" fmla="*/ 2 w 145"/>
                  <a:gd name="T17" fmla="*/ 40 h 58"/>
                  <a:gd name="T18" fmla="*/ 0 w 145"/>
                  <a:gd name="T19" fmla="*/ 35 h 58"/>
                  <a:gd name="T20" fmla="*/ 0 w 145"/>
                  <a:gd name="T21" fmla="*/ 29 h 58"/>
                  <a:gd name="T22" fmla="*/ 0 w 145"/>
                  <a:gd name="T23" fmla="*/ 29 h 58"/>
                  <a:gd name="T24" fmla="*/ 0 w 145"/>
                  <a:gd name="T25" fmla="*/ 23 h 58"/>
                  <a:gd name="T26" fmla="*/ 2 w 145"/>
                  <a:gd name="T27" fmla="*/ 17 h 58"/>
                  <a:gd name="T28" fmla="*/ 4 w 145"/>
                  <a:gd name="T29" fmla="*/ 12 h 58"/>
                  <a:gd name="T30" fmla="*/ 8 w 145"/>
                  <a:gd name="T31" fmla="*/ 8 h 58"/>
                  <a:gd name="T32" fmla="*/ 12 w 145"/>
                  <a:gd name="T33" fmla="*/ 6 h 58"/>
                  <a:gd name="T34" fmla="*/ 17 w 145"/>
                  <a:gd name="T35" fmla="*/ 2 h 58"/>
                  <a:gd name="T36" fmla="*/ 23 w 145"/>
                  <a:gd name="T37" fmla="*/ 0 h 58"/>
                  <a:gd name="T38" fmla="*/ 29 w 145"/>
                  <a:gd name="T39" fmla="*/ 0 h 58"/>
                  <a:gd name="T40" fmla="*/ 116 w 145"/>
                  <a:gd name="T41" fmla="*/ 0 h 58"/>
                  <a:gd name="T42" fmla="*/ 116 w 145"/>
                  <a:gd name="T43" fmla="*/ 0 h 58"/>
                  <a:gd name="T44" fmla="*/ 122 w 145"/>
                  <a:gd name="T45" fmla="*/ 0 h 58"/>
                  <a:gd name="T46" fmla="*/ 127 w 145"/>
                  <a:gd name="T47" fmla="*/ 2 h 58"/>
                  <a:gd name="T48" fmla="*/ 132 w 145"/>
                  <a:gd name="T49" fmla="*/ 6 h 58"/>
                  <a:gd name="T50" fmla="*/ 136 w 145"/>
                  <a:gd name="T51" fmla="*/ 8 h 58"/>
                  <a:gd name="T52" fmla="*/ 140 w 145"/>
                  <a:gd name="T53" fmla="*/ 12 h 58"/>
                  <a:gd name="T54" fmla="*/ 143 w 145"/>
                  <a:gd name="T55" fmla="*/ 17 h 58"/>
                  <a:gd name="T56" fmla="*/ 144 w 145"/>
                  <a:gd name="T57" fmla="*/ 23 h 58"/>
                  <a:gd name="T58" fmla="*/ 145 w 145"/>
                  <a:gd name="T59" fmla="*/ 29 h 58"/>
                  <a:gd name="T60" fmla="*/ 145 w 145"/>
                  <a:gd name="T61" fmla="*/ 29 h 58"/>
                  <a:gd name="T62" fmla="*/ 144 w 145"/>
                  <a:gd name="T63" fmla="*/ 35 h 58"/>
                  <a:gd name="T64" fmla="*/ 143 w 145"/>
                  <a:gd name="T65" fmla="*/ 40 h 58"/>
                  <a:gd name="T66" fmla="*/ 140 w 145"/>
                  <a:gd name="T67" fmla="*/ 45 h 58"/>
                  <a:gd name="T68" fmla="*/ 136 w 145"/>
                  <a:gd name="T69" fmla="*/ 49 h 58"/>
                  <a:gd name="T70" fmla="*/ 132 w 145"/>
                  <a:gd name="T71" fmla="*/ 53 h 58"/>
                  <a:gd name="T72" fmla="*/ 127 w 145"/>
                  <a:gd name="T73" fmla="*/ 56 h 58"/>
                  <a:gd name="T74" fmla="*/ 122 w 145"/>
                  <a:gd name="T75" fmla="*/ 57 h 58"/>
                  <a:gd name="T76" fmla="*/ 116 w 145"/>
                  <a:gd name="T77" fmla="*/ 58 h 58"/>
                  <a:gd name="T78" fmla="*/ 116 w 145"/>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58">
                    <a:moveTo>
                      <a:pt x="116" y="58"/>
                    </a:moveTo>
                    <a:lnTo>
                      <a:pt x="29" y="58"/>
                    </a:lnTo>
                    <a:lnTo>
                      <a:pt x="29" y="58"/>
                    </a:lnTo>
                    <a:lnTo>
                      <a:pt x="23" y="57"/>
                    </a:lnTo>
                    <a:lnTo>
                      <a:pt x="17" y="56"/>
                    </a:lnTo>
                    <a:lnTo>
                      <a:pt x="12" y="53"/>
                    </a:lnTo>
                    <a:lnTo>
                      <a:pt x="8" y="49"/>
                    </a:lnTo>
                    <a:lnTo>
                      <a:pt x="4" y="45"/>
                    </a:lnTo>
                    <a:lnTo>
                      <a:pt x="2" y="40"/>
                    </a:lnTo>
                    <a:lnTo>
                      <a:pt x="0" y="35"/>
                    </a:lnTo>
                    <a:lnTo>
                      <a:pt x="0" y="29"/>
                    </a:lnTo>
                    <a:lnTo>
                      <a:pt x="0" y="29"/>
                    </a:lnTo>
                    <a:lnTo>
                      <a:pt x="0" y="23"/>
                    </a:lnTo>
                    <a:lnTo>
                      <a:pt x="2" y="17"/>
                    </a:lnTo>
                    <a:lnTo>
                      <a:pt x="4" y="12"/>
                    </a:lnTo>
                    <a:lnTo>
                      <a:pt x="8" y="8"/>
                    </a:lnTo>
                    <a:lnTo>
                      <a:pt x="12" y="6"/>
                    </a:lnTo>
                    <a:lnTo>
                      <a:pt x="17" y="2"/>
                    </a:lnTo>
                    <a:lnTo>
                      <a:pt x="23" y="0"/>
                    </a:lnTo>
                    <a:lnTo>
                      <a:pt x="29" y="0"/>
                    </a:lnTo>
                    <a:lnTo>
                      <a:pt x="116" y="0"/>
                    </a:lnTo>
                    <a:lnTo>
                      <a:pt x="116" y="0"/>
                    </a:lnTo>
                    <a:lnTo>
                      <a:pt x="122" y="0"/>
                    </a:lnTo>
                    <a:lnTo>
                      <a:pt x="127" y="2"/>
                    </a:lnTo>
                    <a:lnTo>
                      <a:pt x="132" y="6"/>
                    </a:lnTo>
                    <a:lnTo>
                      <a:pt x="136" y="8"/>
                    </a:lnTo>
                    <a:lnTo>
                      <a:pt x="140" y="12"/>
                    </a:lnTo>
                    <a:lnTo>
                      <a:pt x="143" y="17"/>
                    </a:lnTo>
                    <a:lnTo>
                      <a:pt x="144" y="23"/>
                    </a:lnTo>
                    <a:lnTo>
                      <a:pt x="145" y="29"/>
                    </a:lnTo>
                    <a:lnTo>
                      <a:pt x="145" y="29"/>
                    </a:lnTo>
                    <a:lnTo>
                      <a:pt x="144" y="35"/>
                    </a:lnTo>
                    <a:lnTo>
                      <a:pt x="143" y="40"/>
                    </a:lnTo>
                    <a:lnTo>
                      <a:pt x="140" y="45"/>
                    </a:lnTo>
                    <a:lnTo>
                      <a:pt x="136" y="49"/>
                    </a:lnTo>
                    <a:lnTo>
                      <a:pt x="132" y="53"/>
                    </a:lnTo>
                    <a:lnTo>
                      <a:pt x="127" y="56"/>
                    </a:lnTo>
                    <a:lnTo>
                      <a:pt x="122" y="57"/>
                    </a:lnTo>
                    <a:lnTo>
                      <a:pt x="116" y="58"/>
                    </a:lnTo>
                    <a:lnTo>
                      <a:pt x="116"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03">
                <a:extLst>
                  <a:ext uri="{FF2B5EF4-FFF2-40B4-BE49-F238E27FC236}">
                    <a16:creationId xmlns:a16="http://schemas.microsoft.com/office/drawing/2014/main" id="{884BD5DC-E3A2-4E95-94F4-78E41336115A}"/>
                  </a:ext>
                </a:extLst>
              </p:cNvPr>
              <p:cNvSpPr>
                <a:spLocks/>
              </p:cNvSpPr>
              <p:nvPr userDrawn="1"/>
            </p:nvSpPr>
            <p:spPr bwMode="auto">
              <a:xfrm>
                <a:off x="2899" y="1629"/>
                <a:ext cx="30"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04">
                <a:extLst>
                  <a:ext uri="{FF2B5EF4-FFF2-40B4-BE49-F238E27FC236}">
                    <a16:creationId xmlns:a16="http://schemas.microsoft.com/office/drawing/2014/main" id="{00057262-8A8E-4BD9-BCB6-ECF82F405CBC}"/>
                  </a:ext>
                </a:extLst>
              </p:cNvPr>
              <p:cNvSpPr>
                <a:spLocks/>
              </p:cNvSpPr>
              <p:nvPr userDrawn="1"/>
            </p:nvSpPr>
            <p:spPr bwMode="auto">
              <a:xfrm>
                <a:off x="2890" y="1619"/>
                <a:ext cx="48" cy="19"/>
              </a:xfrm>
              <a:custGeom>
                <a:avLst/>
                <a:gdLst>
                  <a:gd name="T0" fmla="*/ 117 w 146"/>
                  <a:gd name="T1" fmla="*/ 58 h 58"/>
                  <a:gd name="T2" fmla="*/ 29 w 146"/>
                  <a:gd name="T3" fmla="*/ 58 h 58"/>
                  <a:gd name="T4" fmla="*/ 29 w 146"/>
                  <a:gd name="T5" fmla="*/ 58 h 58"/>
                  <a:gd name="T6" fmla="*/ 24 w 146"/>
                  <a:gd name="T7" fmla="*/ 58 h 58"/>
                  <a:gd name="T8" fmla="*/ 19 w 146"/>
                  <a:gd name="T9" fmla="*/ 57 h 58"/>
                  <a:gd name="T10" fmla="*/ 14 w 146"/>
                  <a:gd name="T11" fmla="*/ 54 h 58"/>
                  <a:gd name="T12" fmla="*/ 10 w 146"/>
                  <a:gd name="T13" fmla="*/ 50 h 58"/>
                  <a:gd name="T14" fmla="*/ 6 w 146"/>
                  <a:gd name="T15" fmla="*/ 46 h 58"/>
                  <a:gd name="T16" fmla="*/ 3 w 146"/>
                  <a:gd name="T17" fmla="*/ 41 h 58"/>
                  <a:gd name="T18" fmla="*/ 2 w 146"/>
                  <a:gd name="T19" fmla="*/ 36 h 58"/>
                  <a:gd name="T20" fmla="*/ 0 w 146"/>
                  <a:gd name="T21" fmla="*/ 29 h 58"/>
                  <a:gd name="T22" fmla="*/ 0 w 146"/>
                  <a:gd name="T23" fmla="*/ 29 h 58"/>
                  <a:gd name="T24" fmla="*/ 2 w 146"/>
                  <a:gd name="T25" fmla="*/ 24 h 58"/>
                  <a:gd name="T26" fmla="*/ 3 w 146"/>
                  <a:gd name="T27" fmla="*/ 19 h 58"/>
                  <a:gd name="T28" fmla="*/ 6 w 146"/>
                  <a:gd name="T29" fmla="*/ 13 h 58"/>
                  <a:gd name="T30" fmla="*/ 10 w 146"/>
                  <a:gd name="T31" fmla="*/ 10 h 58"/>
                  <a:gd name="T32" fmla="*/ 14 w 146"/>
                  <a:gd name="T33" fmla="*/ 6 h 58"/>
                  <a:gd name="T34" fmla="*/ 19 w 146"/>
                  <a:gd name="T35" fmla="*/ 3 h 58"/>
                  <a:gd name="T36" fmla="*/ 24 w 146"/>
                  <a:gd name="T37" fmla="*/ 2 h 58"/>
                  <a:gd name="T38" fmla="*/ 29 w 146"/>
                  <a:gd name="T39" fmla="*/ 0 h 58"/>
                  <a:gd name="T40" fmla="*/ 117 w 146"/>
                  <a:gd name="T41" fmla="*/ 0 h 58"/>
                  <a:gd name="T42" fmla="*/ 117 w 146"/>
                  <a:gd name="T43" fmla="*/ 0 h 58"/>
                  <a:gd name="T44" fmla="*/ 123 w 146"/>
                  <a:gd name="T45" fmla="*/ 2 h 58"/>
                  <a:gd name="T46" fmla="*/ 129 w 146"/>
                  <a:gd name="T47" fmla="*/ 3 h 58"/>
                  <a:gd name="T48" fmla="*/ 134 w 146"/>
                  <a:gd name="T49" fmla="*/ 6 h 58"/>
                  <a:gd name="T50" fmla="*/ 138 w 146"/>
                  <a:gd name="T51" fmla="*/ 10 h 58"/>
                  <a:gd name="T52" fmla="*/ 142 w 146"/>
                  <a:gd name="T53" fmla="*/ 13 h 58"/>
                  <a:gd name="T54" fmla="*/ 144 w 146"/>
                  <a:gd name="T55" fmla="*/ 19 h 58"/>
                  <a:gd name="T56" fmla="*/ 146 w 146"/>
                  <a:gd name="T57" fmla="*/ 24 h 58"/>
                  <a:gd name="T58" fmla="*/ 146 w 146"/>
                  <a:gd name="T59" fmla="*/ 29 h 58"/>
                  <a:gd name="T60" fmla="*/ 146 w 146"/>
                  <a:gd name="T61" fmla="*/ 29 h 58"/>
                  <a:gd name="T62" fmla="*/ 146 w 146"/>
                  <a:gd name="T63" fmla="*/ 36 h 58"/>
                  <a:gd name="T64" fmla="*/ 144 w 146"/>
                  <a:gd name="T65" fmla="*/ 41 h 58"/>
                  <a:gd name="T66" fmla="*/ 142 w 146"/>
                  <a:gd name="T67" fmla="*/ 46 h 58"/>
                  <a:gd name="T68" fmla="*/ 138 w 146"/>
                  <a:gd name="T69" fmla="*/ 50 h 58"/>
                  <a:gd name="T70" fmla="*/ 134 w 146"/>
                  <a:gd name="T71" fmla="*/ 54 h 58"/>
                  <a:gd name="T72" fmla="*/ 129 w 146"/>
                  <a:gd name="T73" fmla="*/ 57 h 58"/>
                  <a:gd name="T74" fmla="*/ 123 w 146"/>
                  <a:gd name="T75" fmla="*/ 58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8"/>
                    </a:lnTo>
                    <a:lnTo>
                      <a:pt x="19" y="57"/>
                    </a:lnTo>
                    <a:lnTo>
                      <a:pt x="14" y="54"/>
                    </a:lnTo>
                    <a:lnTo>
                      <a:pt x="10" y="50"/>
                    </a:lnTo>
                    <a:lnTo>
                      <a:pt x="6" y="46"/>
                    </a:lnTo>
                    <a:lnTo>
                      <a:pt x="3" y="41"/>
                    </a:lnTo>
                    <a:lnTo>
                      <a:pt x="2" y="36"/>
                    </a:lnTo>
                    <a:lnTo>
                      <a:pt x="0" y="29"/>
                    </a:lnTo>
                    <a:lnTo>
                      <a:pt x="0" y="29"/>
                    </a:lnTo>
                    <a:lnTo>
                      <a:pt x="2" y="24"/>
                    </a:lnTo>
                    <a:lnTo>
                      <a:pt x="3" y="19"/>
                    </a:lnTo>
                    <a:lnTo>
                      <a:pt x="6" y="13"/>
                    </a:lnTo>
                    <a:lnTo>
                      <a:pt x="10" y="10"/>
                    </a:lnTo>
                    <a:lnTo>
                      <a:pt x="14" y="6"/>
                    </a:lnTo>
                    <a:lnTo>
                      <a:pt x="19" y="3"/>
                    </a:lnTo>
                    <a:lnTo>
                      <a:pt x="24" y="2"/>
                    </a:lnTo>
                    <a:lnTo>
                      <a:pt x="29" y="0"/>
                    </a:lnTo>
                    <a:lnTo>
                      <a:pt x="117" y="0"/>
                    </a:lnTo>
                    <a:lnTo>
                      <a:pt x="117" y="0"/>
                    </a:lnTo>
                    <a:lnTo>
                      <a:pt x="123" y="2"/>
                    </a:lnTo>
                    <a:lnTo>
                      <a:pt x="129" y="3"/>
                    </a:lnTo>
                    <a:lnTo>
                      <a:pt x="134" y="6"/>
                    </a:lnTo>
                    <a:lnTo>
                      <a:pt x="138" y="10"/>
                    </a:lnTo>
                    <a:lnTo>
                      <a:pt x="142" y="13"/>
                    </a:lnTo>
                    <a:lnTo>
                      <a:pt x="144" y="19"/>
                    </a:lnTo>
                    <a:lnTo>
                      <a:pt x="146" y="24"/>
                    </a:lnTo>
                    <a:lnTo>
                      <a:pt x="146" y="29"/>
                    </a:lnTo>
                    <a:lnTo>
                      <a:pt x="146" y="29"/>
                    </a:lnTo>
                    <a:lnTo>
                      <a:pt x="146" y="36"/>
                    </a:lnTo>
                    <a:lnTo>
                      <a:pt x="144" y="41"/>
                    </a:lnTo>
                    <a:lnTo>
                      <a:pt x="142" y="46"/>
                    </a:lnTo>
                    <a:lnTo>
                      <a:pt x="138" y="50"/>
                    </a:lnTo>
                    <a:lnTo>
                      <a:pt x="134" y="54"/>
                    </a:lnTo>
                    <a:lnTo>
                      <a:pt x="129" y="57"/>
                    </a:lnTo>
                    <a:lnTo>
                      <a:pt x="123" y="58"/>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05">
                <a:extLst>
                  <a:ext uri="{FF2B5EF4-FFF2-40B4-BE49-F238E27FC236}">
                    <a16:creationId xmlns:a16="http://schemas.microsoft.com/office/drawing/2014/main" id="{4D2AE26A-2783-4E84-9043-67AD4DF93A72}"/>
                  </a:ext>
                </a:extLst>
              </p:cNvPr>
              <p:cNvSpPr>
                <a:spLocks/>
              </p:cNvSpPr>
              <p:nvPr userDrawn="1"/>
            </p:nvSpPr>
            <p:spPr bwMode="auto">
              <a:xfrm>
                <a:off x="2899" y="1693"/>
                <a:ext cx="30"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06">
                <a:extLst>
                  <a:ext uri="{FF2B5EF4-FFF2-40B4-BE49-F238E27FC236}">
                    <a16:creationId xmlns:a16="http://schemas.microsoft.com/office/drawing/2014/main" id="{94019B32-4B6D-4DA5-B851-47BE46BB8D81}"/>
                  </a:ext>
                </a:extLst>
              </p:cNvPr>
              <p:cNvSpPr>
                <a:spLocks/>
              </p:cNvSpPr>
              <p:nvPr userDrawn="1"/>
            </p:nvSpPr>
            <p:spPr bwMode="auto">
              <a:xfrm>
                <a:off x="2890" y="1684"/>
                <a:ext cx="48" cy="19"/>
              </a:xfrm>
              <a:custGeom>
                <a:avLst/>
                <a:gdLst>
                  <a:gd name="T0" fmla="*/ 117 w 146"/>
                  <a:gd name="T1" fmla="*/ 58 h 58"/>
                  <a:gd name="T2" fmla="*/ 29 w 146"/>
                  <a:gd name="T3" fmla="*/ 58 h 58"/>
                  <a:gd name="T4" fmla="*/ 29 w 146"/>
                  <a:gd name="T5" fmla="*/ 58 h 58"/>
                  <a:gd name="T6" fmla="*/ 24 w 146"/>
                  <a:gd name="T7" fmla="*/ 58 h 58"/>
                  <a:gd name="T8" fmla="*/ 19 w 146"/>
                  <a:gd name="T9" fmla="*/ 56 h 58"/>
                  <a:gd name="T10" fmla="*/ 14 w 146"/>
                  <a:gd name="T11" fmla="*/ 53 h 58"/>
                  <a:gd name="T12" fmla="*/ 10 w 146"/>
                  <a:gd name="T13" fmla="*/ 50 h 58"/>
                  <a:gd name="T14" fmla="*/ 6 w 146"/>
                  <a:gd name="T15" fmla="*/ 45 h 58"/>
                  <a:gd name="T16" fmla="*/ 3 w 146"/>
                  <a:gd name="T17" fmla="*/ 41 h 58"/>
                  <a:gd name="T18" fmla="*/ 2 w 146"/>
                  <a:gd name="T19" fmla="*/ 36 h 58"/>
                  <a:gd name="T20" fmla="*/ 0 w 146"/>
                  <a:gd name="T21" fmla="*/ 29 h 58"/>
                  <a:gd name="T22" fmla="*/ 0 w 146"/>
                  <a:gd name="T23" fmla="*/ 29 h 58"/>
                  <a:gd name="T24" fmla="*/ 2 w 146"/>
                  <a:gd name="T25" fmla="*/ 24 h 58"/>
                  <a:gd name="T26" fmla="*/ 3 w 146"/>
                  <a:gd name="T27" fmla="*/ 19 h 58"/>
                  <a:gd name="T28" fmla="*/ 6 w 146"/>
                  <a:gd name="T29" fmla="*/ 13 h 58"/>
                  <a:gd name="T30" fmla="*/ 10 w 146"/>
                  <a:gd name="T31" fmla="*/ 10 h 58"/>
                  <a:gd name="T32" fmla="*/ 14 w 146"/>
                  <a:gd name="T33" fmla="*/ 6 h 58"/>
                  <a:gd name="T34" fmla="*/ 19 w 146"/>
                  <a:gd name="T35" fmla="*/ 3 h 58"/>
                  <a:gd name="T36" fmla="*/ 24 w 146"/>
                  <a:gd name="T37" fmla="*/ 2 h 58"/>
                  <a:gd name="T38" fmla="*/ 29 w 146"/>
                  <a:gd name="T39" fmla="*/ 0 h 58"/>
                  <a:gd name="T40" fmla="*/ 117 w 146"/>
                  <a:gd name="T41" fmla="*/ 0 h 58"/>
                  <a:gd name="T42" fmla="*/ 117 w 146"/>
                  <a:gd name="T43" fmla="*/ 0 h 58"/>
                  <a:gd name="T44" fmla="*/ 123 w 146"/>
                  <a:gd name="T45" fmla="*/ 2 h 58"/>
                  <a:gd name="T46" fmla="*/ 129 w 146"/>
                  <a:gd name="T47" fmla="*/ 3 h 58"/>
                  <a:gd name="T48" fmla="*/ 134 w 146"/>
                  <a:gd name="T49" fmla="*/ 6 h 58"/>
                  <a:gd name="T50" fmla="*/ 138 w 146"/>
                  <a:gd name="T51" fmla="*/ 10 h 58"/>
                  <a:gd name="T52" fmla="*/ 142 w 146"/>
                  <a:gd name="T53" fmla="*/ 13 h 58"/>
                  <a:gd name="T54" fmla="*/ 144 w 146"/>
                  <a:gd name="T55" fmla="*/ 19 h 58"/>
                  <a:gd name="T56" fmla="*/ 146 w 146"/>
                  <a:gd name="T57" fmla="*/ 24 h 58"/>
                  <a:gd name="T58" fmla="*/ 146 w 146"/>
                  <a:gd name="T59" fmla="*/ 29 h 58"/>
                  <a:gd name="T60" fmla="*/ 146 w 146"/>
                  <a:gd name="T61" fmla="*/ 29 h 58"/>
                  <a:gd name="T62" fmla="*/ 146 w 146"/>
                  <a:gd name="T63" fmla="*/ 36 h 58"/>
                  <a:gd name="T64" fmla="*/ 144 w 146"/>
                  <a:gd name="T65" fmla="*/ 41 h 58"/>
                  <a:gd name="T66" fmla="*/ 142 w 146"/>
                  <a:gd name="T67" fmla="*/ 45 h 58"/>
                  <a:gd name="T68" fmla="*/ 138 w 146"/>
                  <a:gd name="T69" fmla="*/ 50 h 58"/>
                  <a:gd name="T70" fmla="*/ 134 w 146"/>
                  <a:gd name="T71" fmla="*/ 53 h 58"/>
                  <a:gd name="T72" fmla="*/ 129 w 146"/>
                  <a:gd name="T73" fmla="*/ 56 h 58"/>
                  <a:gd name="T74" fmla="*/ 123 w 146"/>
                  <a:gd name="T75" fmla="*/ 58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8"/>
                    </a:lnTo>
                    <a:lnTo>
                      <a:pt x="19" y="56"/>
                    </a:lnTo>
                    <a:lnTo>
                      <a:pt x="14" y="53"/>
                    </a:lnTo>
                    <a:lnTo>
                      <a:pt x="10" y="50"/>
                    </a:lnTo>
                    <a:lnTo>
                      <a:pt x="6" y="45"/>
                    </a:lnTo>
                    <a:lnTo>
                      <a:pt x="3" y="41"/>
                    </a:lnTo>
                    <a:lnTo>
                      <a:pt x="2" y="36"/>
                    </a:lnTo>
                    <a:lnTo>
                      <a:pt x="0" y="29"/>
                    </a:lnTo>
                    <a:lnTo>
                      <a:pt x="0" y="29"/>
                    </a:lnTo>
                    <a:lnTo>
                      <a:pt x="2" y="24"/>
                    </a:lnTo>
                    <a:lnTo>
                      <a:pt x="3" y="19"/>
                    </a:lnTo>
                    <a:lnTo>
                      <a:pt x="6" y="13"/>
                    </a:lnTo>
                    <a:lnTo>
                      <a:pt x="10" y="10"/>
                    </a:lnTo>
                    <a:lnTo>
                      <a:pt x="14" y="6"/>
                    </a:lnTo>
                    <a:lnTo>
                      <a:pt x="19" y="3"/>
                    </a:lnTo>
                    <a:lnTo>
                      <a:pt x="24" y="2"/>
                    </a:lnTo>
                    <a:lnTo>
                      <a:pt x="29" y="0"/>
                    </a:lnTo>
                    <a:lnTo>
                      <a:pt x="117" y="0"/>
                    </a:lnTo>
                    <a:lnTo>
                      <a:pt x="117" y="0"/>
                    </a:lnTo>
                    <a:lnTo>
                      <a:pt x="123" y="2"/>
                    </a:lnTo>
                    <a:lnTo>
                      <a:pt x="129" y="3"/>
                    </a:lnTo>
                    <a:lnTo>
                      <a:pt x="134" y="6"/>
                    </a:lnTo>
                    <a:lnTo>
                      <a:pt x="138" y="10"/>
                    </a:lnTo>
                    <a:lnTo>
                      <a:pt x="142" y="13"/>
                    </a:lnTo>
                    <a:lnTo>
                      <a:pt x="144" y="19"/>
                    </a:lnTo>
                    <a:lnTo>
                      <a:pt x="146" y="24"/>
                    </a:lnTo>
                    <a:lnTo>
                      <a:pt x="146" y="29"/>
                    </a:lnTo>
                    <a:lnTo>
                      <a:pt x="146" y="29"/>
                    </a:lnTo>
                    <a:lnTo>
                      <a:pt x="146" y="36"/>
                    </a:lnTo>
                    <a:lnTo>
                      <a:pt x="144" y="41"/>
                    </a:lnTo>
                    <a:lnTo>
                      <a:pt x="142" y="45"/>
                    </a:lnTo>
                    <a:lnTo>
                      <a:pt x="138" y="50"/>
                    </a:lnTo>
                    <a:lnTo>
                      <a:pt x="134" y="53"/>
                    </a:lnTo>
                    <a:lnTo>
                      <a:pt x="129" y="56"/>
                    </a:lnTo>
                    <a:lnTo>
                      <a:pt x="123" y="58"/>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07">
                <a:extLst>
                  <a:ext uri="{FF2B5EF4-FFF2-40B4-BE49-F238E27FC236}">
                    <a16:creationId xmlns:a16="http://schemas.microsoft.com/office/drawing/2014/main" id="{2A7A9608-2779-44D9-9F28-D2B9A40B8D19}"/>
                  </a:ext>
                </a:extLst>
              </p:cNvPr>
              <p:cNvSpPr>
                <a:spLocks/>
              </p:cNvSpPr>
              <p:nvPr userDrawn="1"/>
            </p:nvSpPr>
            <p:spPr bwMode="auto">
              <a:xfrm>
                <a:off x="2899" y="1758"/>
                <a:ext cx="30"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08">
                <a:extLst>
                  <a:ext uri="{FF2B5EF4-FFF2-40B4-BE49-F238E27FC236}">
                    <a16:creationId xmlns:a16="http://schemas.microsoft.com/office/drawing/2014/main" id="{3F593568-38E4-4362-8447-E9B809428389}"/>
                  </a:ext>
                </a:extLst>
              </p:cNvPr>
              <p:cNvSpPr>
                <a:spLocks/>
              </p:cNvSpPr>
              <p:nvPr userDrawn="1"/>
            </p:nvSpPr>
            <p:spPr bwMode="auto">
              <a:xfrm>
                <a:off x="2890" y="1748"/>
                <a:ext cx="48" cy="20"/>
              </a:xfrm>
              <a:custGeom>
                <a:avLst/>
                <a:gdLst>
                  <a:gd name="T0" fmla="*/ 117 w 146"/>
                  <a:gd name="T1" fmla="*/ 58 h 58"/>
                  <a:gd name="T2" fmla="*/ 29 w 146"/>
                  <a:gd name="T3" fmla="*/ 58 h 58"/>
                  <a:gd name="T4" fmla="*/ 29 w 146"/>
                  <a:gd name="T5" fmla="*/ 58 h 58"/>
                  <a:gd name="T6" fmla="*/ 24 w 146"/>
                  <a:gd name="T7" fmla="*/ 58 h 58"/>
                  <a:gd name="T8" fmla="*/ 19 w 146"/>
                  <a:gd name="T9" fmla="*/ 56 h 58"/>
                  <a:gd name="T10" fmla="*/ 14 w 146"/>
                  <a:gd name="T11" fmla="*/ 53 h 58"/>
                  <a:gd name="T12" fmla="*/ 10 w 146"/>
                  <a:gd name="T13" fmla="*/ 50 h 58"/>
                  <a:gd name="T14" fmla="*/ 6 w 146"/>
                  <a:gd name="T15" fmla="*/ 45 h 58"/>
                  <a:gd name="T16" fmla="*/ 3 w 146"/>
                  <a:gd name="T17" fmla="*/ 41 h 58"/>
                  <a:gd name="T18" fmla="*/ 2 w 146"/>
                  <a:gd name="T19" fmla="*/ 35 h 58"/>
                  <a:gd name="T20" fmla="*/ 0 w 146"/>
                  <a:gd name="T21" fmla="*/ 29 h 58"/>
                  <a:gd name="T22" fmla="*/ 0 w 146"/>
                  <a:gd name="T23" fmla="*/ 29 h 58"/>
                  <a:gd name="T24" fmla="*/ 2 w 146"/>
                  <a:gd name="T25" fmla="*/ 24 h 58"/>
                  <a:gd name="T26" fmla="*/ 3 w 146"/>
                  <a:gd name="T27" fmla="*/ 17 h 58"/>
                  <a:gd name="T28" fmla="*/ 6 w 146"/>
                  <a:gd name="T29" fmla="*/ 13 h 58"/>
                  <a:gd name="T30" fmla="*/ 10 w 146"/>
                  <a:gd name="T31" fmla="*/ 8 h 58"/>
                  <a:gd name="T32" fmla="*/ 14 w 146"/>
                  <a:gd name="T33" fmla="*/ 6 h 58"/>
                  <a:gd name="T34" fmla="*/ 19 w 146"/>
                  <a:gd name="T35" fmla="*/ 3 h 58"/>
                  <a:gd name="T36" fmla="*/ 24 w 146"/>
                  <a:gd name="T37" fmla="*/ 0 h 58"/>
                  <a:gd name="T38" fmla="*/ 29 w 146"/>
                  <a:gd name="T39" fmla="*/ 0 h 58"/>
                  <a:gd name="T40" fmla="*/ 117 w 146"/>
                  <a:gd name="T41" fmla="*/ 0 h 58"/>
                  <a:gd name="T42" fmla="*/ 117 w 146"/>
                  <a:gd name="T43" fmla="*/ 0 h 58"/>
                  <a:gd name="T44" fmla="*/ 123 w 146"/>
                  <a:gd name="T45" fmla="*/ 0 h 58"/>
                  <a:gd name="T46" fmla="*/ 129 w 146"/>
                  <a:gd name="T47" fmla="*/ 3 h 58"/>
                  <a:gd name="T48" fmla="*/ 134 w 146"/>
                  <a:gd name="T49" fmla="*/ 6 h 58"/>
                  <a:gd name="T50" fmla="*/ 138 w 146"/>
                  <a:gd name="T51" fmla="*/ 8 h 58"/>
                  <a:gd name="T52" fmla="*/ 142 w 146"/>
                  <a:gd name="T53" fmla="*/ 13 h 58"/>
                  <a:gd name="T54" fmla="*/ 144 w 146"/>
                  <a:gd name="T55" fmla="*/ 17 h 58"/>
                  <a:gd name="T56" fmla="*/ 146 w 146"/>
                  <a:gd name="T57" fmla="*/ 24 h 58"/>
                  <a:gd name="T58" fmla="*/ 146 w 146"/>
                  <a:gd name="T59" fmla="*/ 29 h 58"/>
                  <a:gd name="T60" fmla="*/ 146 w 146"/>
                  <a:gd name="T61" fmla="*/ 29 h 58"/>
                  <a:gd name="T62" fmla="*/ 146 w 146"/>
                  <a:gd name="T63" fmla="*/ 35 h 58"/>
                  <a:gd name="T64" fmla="*/ 144 w 146"/>
                  <a:gd name="T65" fmla="*/ 41 h 58"/>
                  <a:gd name="T66" fmla="*/ 142 w 146"/>
                  <a:gd name="T67" fmla="*/ 45 h 58"/>
                  <a:gd name="T68" fmla="*/ 138 w 146"/>
                  <a:gd name="T69" fmla="*/ 50 h 58"/>
                  <a:gd name="T70" fmla="*/ 134 w 146"/>
                  <a:gd name="T71" fmla="*/ 53 h 58"/>
                  <a:gd name="T72" fmla="*/ 129 w 146"/>
                  <a:gd name="T73" fmla="*/ 56 h 58"/>
                  <a:gd name="T74" fmla="*/ 123 w 146"/>
                  <a:gd name="T75" fmla="*/ 58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8"/>
                    </a:lnTo>
                    <a:lnTo>
                      <a:pt x="19" y="56"/>
                    </a:lnTo>
                    <a:lnTo>
                      <a:pt x="14" y="53"/>
                    </a:lnTo>
                    <a:lnTo>
                      <a:pt x="10" y="50"/>
                    </a:lnTo>
                    <a:lnTo>
                      <a:pt x="6" y="45"/>
                    </a:lnTo>
                    <a:lnTo>
                      <a:pt x="3" y="41"/>
                    </a:lnTo>
                    <a:lnTo>
                      <a:pt x="2" y="35"/>
                    </a:lnTo>
                    <a:lnTo>
                      <a:pt x="0" y="29"/>
                    </a:lnTo>
                    <a:lnTo>
                      <a:pt x="0" y="29"/>
                    </a:lnTo>
                    <a:lnTo>
                      <a:pt x="2" y="24"/>
                    </a:lnTo>
                    <a:lnTo>
                      <a:pt x="3" y="17"/>
                    </a:lnTo>
                    <a:lnTo>
                      <a:pt x="6" y="13"/>
                    </a:lnTo>
                    <a:lnTo>
                      <a:pt x="10" y="8"/>
                    </a:lnTo>
                    <a:lnTo>
                      <a:pt x="14" y="6"/>
                    </a:lnTo>
                    <a:lnTo>
                      <a:pt x="19" y="3"/>
                    </a:lnTo>
                    <a:lnTo>
                      <a:pt x="24" y="0"/>
                    </a:lnTo>
                    <a:lnTo>
                      <a:pt x="29" y="0"/>
                    </a:lnTo>
                    <a:lnTo>
                      <a:pt x="117" y="0"/>
                    </a:lnTo>
                    <a:lnTo>
                      <a:pt x="117" y="0"/>
                    </a:lnTo>
                    <a:lnTo>
                      <a:pt x="123" y="0"/>
                    </a:lnTo>
                    <a:lnTo>
                      <a:pt x="129" y="3"/>
                    </a:lnTo>
                    <a:lnTo>
                      <a:pt x="134" y="6"/>
                    </a:lnTo>
                    <a:lnTo>
                      <a:pt x="138" y="8"/>
                    </a:lnTo>
                    <a:lnTo>
                      <a:pt x="142" y="13"/>
                    </a:lnTo>
                    <a:lnTo>
                      <a:pt x="144" y="17"/>
                    </a:lnTo>
                    <a:lnTo>
                      <a:pt x="146" y="24"/>
                    </a:lnTo>
                    <a:lnTo>
                      <a:pt x="146" y="29"/>
                    </a:lnTo>
                    <a:lnTo>
                      <a:pt x="146" y="29"/>
                    </a:lnTo>
                    <a:lnTo>
                      <a:pt x="146" y="35"/>
                    </a:lnTo>
                    <a:lnTo>
                      <a:pt x="144" y="41"/>
                    </a:lnTo>
                    <a:lnTo>
                      <a:pt x="142" y="45"/>
                    </a:lnTo>
                    <a:lnTo>
                      <a:pt x="138" y="50"/>
                    </a:lnTo>
                    <a:lnTo>
                      <a:pt x="134" y="53"/>
                    </a:lnTo>
                    <a:lnTo>
                      <a:pt x="129" y="56"/>
                    </a:lnTo>
                    <a:lnTo>
                      <a:pt x="123" y="58"/>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09">
                <a:extLst>
                  <a:ext uri="{FF2B5EF4-FFF2-40B4-BE49-F238E27FC236}">
                    <a16:creationId xmlns:a16="http://schemas.microsoft.com/office/drawing/2014/main" id="{B176D1B4-414E-4574-95A2-AF48BF4F1DAC}"/>
                  </a:ext>
                </a:extLst>
              </p:cNvPr>
              <p:cNvSpPr>
                <a:spLocks/>
              </p:cNvSpPr>
              <p:nvPr userDrawn="1"/>
            </p:nvSpPr>
            <p:spPr bwMode="auto">
              <a:xfrm>
                <a:off x="2899" y="1823"/>
                <a:ext cx="30" cy="0"/>
              </a:xfrm>
              <a:custGeom>
                <a:avLst/>
                <a:gdLst>
                  <a:gd name="T0" fmla="*/ 0 w 88"/>
                  <a:gd name="T1" fmla="*/ 88 w 88"/>
                  <a:gd name="T2" fmla="*/ 0 w 88"/>
                </a:gdLst>
                <a:ahLst/>
                <a:cxnLst>
                  <a:cxn ang="0">
                    <a:pos x="T0" y="0"/>
                  </a:cxn>
                  <a:cxn ang="0">
                    <a:pos x="T1" y="0"/>
                  </a:cxn>
                  <a:cxn ang="0">
                    <a:pos x="T2" y="0"/>
                  </a:cxn>
                </a:cxnLst>
                <a:rect l="0" t="0" r="r" b="b"/>
                <a:pathLst>
                  <a:path w="88">
                    <a:moveTo>
                      <a:pt x="0" y="0"/>
                    </a:moveTo>
                    <a:lnTo>
                      <a:pt x="88" y="0"/>
                    </a:lnTo>
                    <a:lnTo>
                      <a:pt x="0"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10">
                <a:extLst>
                  <a:ext uri="{FF2B5EF4-FFF2-40B4-BE49-F238E27FC236}">
                    <a16:creationId xmlns:a16="http://schemas.microsoft.com/office/drawing/2014/main" id="{722999BF-BE51-44BA-BE54-C8AD7BB3B83C}"/>
                  </a:ext>
                </a:extLst>
              </p:cNvPr>
              <p:cNvSpPr>
                <a:spLocks/>
              </p:cNvSpPr>
              <p:nvPr userDrawn="1"/>
            </p:nvSpPr>
            <p:spPr bwMode="auto">
              <a:xfrm>
                <a:off x="2890" y="1813"/>
                <a:ext cx="48" cy="19"/>
              </a:xfrm>
              <a:custGeom>
                <a:avLst/>
                <a:gdLst>
                  <a:gd name="T0" fmla="*/ 117 w 146"/>
                  <a:gd name="T1" fmla="*/ 58 h 58"/>
                  <a:gd name="T2" fmla="*/ 29 w 146"/>
                  <a:gd name="T3" fmla="*/ 58 h 58"/>
                  <a:gd name="T4" fmla="*/ 29 w 146"/>
                  <a:gd name="T5" fmla="*/ 58 h 58"/>
                  <a:gd name="T6" fmla="*/ 24 w 146"/>
                  <a:gd name="T7" fmla="*/ 57 h 58"/>
                  <a:gd name="T8" fmla="*/ 19 w 146"/>
                  <a:gd name="T9" fmla="*/ 56 h 58"/>
                  <a:gd name="T10" fmla="*/ 14 w 146"/>
                  <a:gd name="T11" fmla="*/ 53 h 58"/>
                  <a:gd name="T12" fmla="*/ 10 w 146"/>
                  <a:gd name="T13" fmla="*/ 49 h 58"/>
                  <a:gd name="T14" fmla="*/ 6 w 146"/>
                  <a:gd name="T15" fmla="*/ 45 h 58"/>
                  <a:gd name="T16" fmla="*/ 3 w 146"/>
                  <a:gd name="T17" fmla="*/ 40 h 58"/>
                  <a:gd name="T18" fmla="*/ 2 w 146"/>
                  <a:gd name="T19" fmla="*/ 35 h 58"/>
                  <a:gd name="T20" fmla="*/ 0 w 146"/>
                  <a:gd name="T21" fmla="*/ 29 h 58"/>
                  <a:gd name="T22" fmla="*/ 0 w 146"/>
                  <a:gd name="T23" fmla="*/ 29 h 58"/>
                  <a:gd name="T24" fmla="*/ 2 w 146"/>
                  <a:gd name="T25" fmla="*/ 23 h 58"/>
                  <a:gd name="T26" fmla="*/ 3 w 146"/>
                  <a:gd name="T27" fmla="*/ 17 h 58"/>
                  <a:gd name="T28" fmla="*/ 6 w 146"/>
                  <a:gd name="T29" fmla="*/ 12 h 58"/>
                  <a:gd name="T30" fmla="*/ 10 w 146"/>
                  <a:gd name="T31" fmla="*/ 8 h 58"/>
                  <a:gd name="T32" fmla="*/ 14 w 146"/>
                  <a:gd name="T33" fmla="*/ 6 h 58"/>
                  <a:gd name="T34" fmla="*/ 19 w 146"/>
                  <a:gd name="T35" fmla="*/ 2 h 58"/>
                  <a:gd name="T36" fmla="*/ 24 w 146"/>
                  <a:gd name="T37" fmla="*/ 0 h 58"/>
                  <a:gd name="T38" fmla="*/ 29 w 146"/>
                  <a:gd name="T39" fmla="*/ 0 h 58"/>
                  <a:gd name="T40" fmla="*/ 117 w 146"/>
                  <a:gd name="T41" fmla="*/ 0 h 58"/>
                  <a:gd name="T42" fmla="*/ 117 w 146"/>
                  <a:gd name="T43" fmla="*/ 0 h 58"/>
                  <a:gd name="T44" fmla="*/ 123 w 146"/>
                  <a:gd name="T45" fmla="*/ 0 h 58"/>
                  <a:gd name="T46" fmla="*/ 129 w 146"/>
                  <a:gd name="T47" fmla="*/ 2 h 58"/>
                  <a:gd name="T48" fmla="*/ 134 w 146"/>
                  <a:gd name="T49" fmla="*/ 6 h 58"/>
                  <a:gd name="T50" fmla="*/ 138 w 146"/>
                  <a:gd name="T51" fmla="*/ 8 h 58"/>
                  <a:gd name="T52" fmla="*/ 142 w 146"/>
                  <a:gd name="T53" fmla="*/ 12 h 58"/>
                  <a:gd name="T54" fmla="*/ 144 w 146"/>
                  <a:gd name="T55" fmla="*/ 17 h 58"/>
                  <a:gd name="T56" fmla="*/ 146 w 146"/>
                  <a:gd name="T57" fmla="*/ 23 h 58"/>
                  <a:gd name="T58" fmla="*/ 146 w 146"/>
                  <a:gd name="T59" fmla="*/ 29 h 58"/>
                  <a:gd name="T60" fmla="*/ 146 w 146"/>
                  <a:gd name="T61" fmla="*/ 29 h 58"/>
                  <a:gd name="T62" fmla="*/ 146 w 146"/>
                  <a:gd name="T63" fmla="*/ 35 h 58"/>
                  <a:gd name="T64" fmla="*/ 144 w 146"/>
                  <a:gd name="T65" fmla="*/ 40 h 58"/>
                  <a:gd name="T66" fmla="*/ 142 w 146"/>
                  <a:gd name="T67" fmla="*/ 45 h 58"/>
                  <a:gd name="T68" fmla="*/ 138 w 146"/>
                  <a:gd name="T69" fmla="*/ 49 h 58"/>
                  <a:gd name="T70" fmla="*/ 134 w 146"/>
                  <a:gd name="T71" fmla="*/ 53 h 58"/>
                  <a:gd name="T72" fmla="*/ 129 w 146"/>
                  <a:gd name="T73" fmla="*/ 56 h 58"/>
                  <a:gd name="T74" fmla="*/ 123 w 146"/>
                  <a:gd name="T75" fmla="*/ 57 h 58"/>
                  <a:gd name="T76" fmla="*/ 117 w 146"/>
                  <a:gd name="T77" fmla="*/ 58 h 58"/>
                  <a:gd name="T78" fmla="*/ 117 w 14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58">
                    <a:moveTo>
                      <a:pt x="117" y="58"/>
                    </a:moveTo>
                    <a:lnTo>
                      <a:pt x="29" y="58"/>
                    </a:lnTo>
                    <a:lnTo>
                      <a:pt x="29" y="58"/>
                    </a:lnTo>
                    <a:lnTo>
                      <a:pt x="24" y="57"/>
                    </a:lnTo>
                    <a:lnTo>
                      <a:pt x="19" y="56"/>
                    </a:lnTo>
                    <a:lnTo>
                      <a:pt x="14" y="53"/>
                    </a:lnTo>
                    <a:lnTo>
                      <a:pt x="10" y="49"/>
                    </a:lnTo>
                    <a:lnTo>
                      <a:pt x="6" y="45"/>
                    </a:lnTo>
                    <a:lnTo>
                      <a:pt x="3" y="40"/>
                    </a:lnTo>
                    <a:lnTo>
                      <a:pt x="2" y="35"/>
                    </a:lnTo>
                    <a:lnTo>
                      <a:pt x="0" y="29"/>
                    </a:lnTo>
                    <a:lnTo>
                      <a:pt x="0" y="29"/>
                    </a:lnTo>
                    <a:lnTo>
                      <a:pt x="2" y="23"/>
                    </a:lnTo>
                    <a:lnTo>
                      <a:pt x="3" y="17"/>
                    </a:lnTo>
                    <a:lnTo>
                      <a:pt x="6" y="12"/>
                    </a:lnTo>
                    <a:lnTo>
                      <a:pt x="10" y="8"/>
                    </a:lnTo>
                    <a:lnTo>
                      <a:pt x="14" y="6"/>
                    </a:lnTo>
                    <a:lnTo>
                      <a:pt x="19" y="2"/>
                    </a:lnTo>
                    <a:lnTo>
                      <a:pt x="24" y="0"/>
                    </a:lnTo>
                    <a:lnTo>
                      <a:pt x="29" y="0"/>
                    </a:lnTo>
                    <a:lnTo>
                      <a:pt x="117" y="0"/>
                    </a:lnTo>
                    <a:lnTo>
                      <a:pt x="117" y="0"/>
                    </a:lnTo>
                    <a:lnTo>
                      <a:pt x="123" y="0"/>
                    </a:lnTo>
                    <a:lnTo>
                      <a:pt x="129" y="2"/>
                    </a:lnTo>
                    <a:lnTo>
                      <a:pt x="134" y="6"/>
                    </a:lnTo>
                    <a:lnTo>
                      <a:pt x="138" y="8"/>
                    </a:lnTo>
                    <a:lnTo>
                      <a:pt x="142" y="12"/>
                    </a:lnTo>
                    <a:lnTo>
                      <a:pt x="144" y="17"/>
                    </a:lnTo>
                    <a:lnTo>
                      <a:pt x="146" y="23"/>
                    </a:lnTo>
                    <a:lnTo>
                      <a:pt x="146" y="29"/>
                    </a:lnTo>
                    <a:lnTo>
                      <a:pt x="146" y="29"/>
                    </a:lnTo>
                    <a:lnTo>
                      <a:pt x="146" y="35"/>
                    </a:lnTo>
                    <a:lnTo>
                      <a:pt x="144" y="40"/>
                    </a:lnTo>
                    <a:lnTo>
                      <a:pt x="142" y="45"/>
                    </a:lnTo>
                    <a:lnTo>
                      <a:pt x="138" y="49"/>
                    </a:lnTo>
                    <a:lnTo>
                      <a:pt x="134" y="53"/>
                    </a:lnTo>
                    <a:lnTo>
                      <a:pt x="129" y="56"/>
                    </a:lnTo>
                    <a:lnTo>
                      <a:pt x="123" y="57"/>
                    </a:lnTo>
                    <a:lnTo>
                      <a:pt x="117" y="58"/>
                    </a:lnTo>
                    <a:lnTo>
                      <a:pt x="11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11">
                <a:extLst>
                  <a:ext uri="{FF2B5EF4-FFF2-40B4-BE49-F238E27FC236}">
                    <a16:creationId xmlns:a16="http://schemas.microsoft.com/office/drawing/2014/main" id="{331F6D8E-E33F-44EE-B35A-E4D6B774C37A}"/>
                  </a:ext>
                </a:extLst>
              </p:cNvPr>
              <p:cNvSpPr>
                <a:spLocks/>
              </p:cNvSpPr>
              <p:nvPr userDrawn="1"/>
            </p:nvSpPr>
            <p:spPr bwMode="auto">
              <a:xfrm>
                <a:off x="341" y="1906"/>
                <a:ext cx="4392" cy="20"/>
              </a:xfrm>
              <a:custGeom>
                <a:avLst/>
                <a:gdLst>
                  <a:gd name="T0" fmla="*/ 13147 w 13176"/>
                  <a:gd name="T1" fmla="*/ 58 h 58"/>
                  <a:gd name="T2" fmla="*/ 29 w 13176"/>
                  <a:gd name="T3" fmla="*/ 58 h 58"/>
                  <a:gd name="T4" fmla="*/ 29 w 13176"/>
                  <a:gd name="T5" fmla="*/ 58 h 58"/>
                  <a:gd name="T6" fmla="*/ 22 w 13176"/>
                  <a:gd name="T7" fmla="*/ 58 h 58"/>
                  <a:gd name="T8" fmla="*/ 17 w 13176"/>
                  <a:gd name="T9" fmla="*/ 57 h 58"/>
                  <a:gd name="T10" fmla="*/ 13 w 13176"/>
                  <a:gd name="T11" fmla="*/ 54 h 58"/>
                  <a:gd name="T12" fmla="*/ 8 w 13176"/>
                  <a:gd name="T13" fmla="*/ 50 h 58"/>
                  <a:gd name="T14" fmla="*/ 5 w 13176"/>
                  <a:gd name="T15" fmla="*/ 46 h 58"/>
                  <a:gd name="T16" fmla="*/ 3 w 13176"/>
                  <a:gd name="T17" fmla="*/ 41 h 58"/>
                  <a:gd name="T18" fmla="*/ 0 w 13176"/>
                  <a:gd name="T19" fmla="*/ 36 h 58"/>
                  <a:gd name="T20" fmla="*/ 0 w 13176"/>
                  <a:gd name="T21" fmla="*/ 29 h 58"/>
                  <a:gd name="T22" fmla="*/ 0 w 13176"/>
                  <a:gd name="T23" fmla="*/ 29 h 58"/>
                  <a:gd name="T24" fmla="*/ 0 w 13176"/>
                  <a:gd name="T25" fmla="*/ 24 h 58"/>
                  <a:gd name="T26" fmla="*/ 3 w 13176"/>
                  <a:gd name="T27" fmla="*/ 18 h 58"/>
                  <a:gd name="T28" fmla="*/ 5 w 13176"/>
                  <a:gd name="T29" fmla="*/ 13 h 58"/>
                  <a:gd name="T30" fmla="*/ 8 w 13176"/>
                  <a:gd name="T31" fmla="*/ 9 h 58"/>
                  <a:gd name="T32" fmla="*/ 13 w 13176"/>
                  <a:gd name="T33" fmla="*/ 5 h 58"/>
                  <a:gd name="T34" fmla="*/ 17 w 13176"/>
                  <a:gd name="T35" fmla="*/ 3 h 58"/>
                  <a:gd name="T36" fmla="*/ 22 w 13176"/>
                  <a:gd name="T37" fmla="*/ 1 h 58"/>
                  <a:gd name="T38" fmla="*/ 29 w 13176"/>
                  <a:gd name="T39" fmla="*/ 0 h 58"/>
                  <a:gd name="T40" fmla="*/ 13147 w 13176"/>
                  <a:gd name="T41" fmla="*/ 0 h 58"/>
                  <a:gd name="T42" fmla="*/ 13147 w 13176"/>
                  <a:gd name="T43" fmla="*/ 0 h 58"/>
                  <a:gd name="T44" fmla="*/ 13152 w 13176"/>
                  <a:gd name="T45" fmla="*/ 1 h 58"/>
                  <a:gd name="T46" fmla="*/ 13157 w 13176"/>
                  <a:gd name="T47" fmla="*/ 3 h 58"/>
                  <a:gd name="T48" fmla="*/ 13163 w 13176"/>
                  <a:gd name="T49" fmla="*/ 5 h 58"/>
                  <a:gd name="T50" fmla="*/ 13167 w 13176"/>
                  <a:gd name="T51" fmla="*/ 9 h 58"/>
                  <a:gd name="T52" fmla="*/ 13171 w 13176"/>
                  <a:gd name="T53" fmla="*/ 13 h 58"/>
                  <a:gd name="T54" fmla="*/ 13173 w 13176"/>
                  <a:gd name="T55" fmla="*/ 18 h 58"/>
                  <a:gd name="T56" fmla="*/ 13175 w 13176"/>
                  <a:gd name="T57" fmla="*/ 24 h 58"/>
                  <a:gd name="T58" fmla="*/ 13176 w 13176"/>
                  <a:gd name="T59" fmla="*/ 29 h 58"/>
                  <a:gd name="T60" fmla="*/ 13176 w 13176"/>
                  <a:gd name="T61" fmla="*/ 29 h 58"/>
                  <a:gd name="T62" fmla="*/ 13175 w 13176"/>
                  <a:gd name="T63" fmla="*/ 36 h 58"/>
                  <a:gd name="T64" fmla="*/ 13173 w 13176"/>
                  <a:gd name="T65" fmla="*/ 41 h 58"/>
                  <a:gd name="T66" fmla="*/ 13171 w 13176"/>
                  <a:gd name="T67" fmla="*/ 46 h 58"/>
                  <a:gd name="T68" fmla="*/ 13167 w 13176"/>
                  <a:gd name="T69" fmla="*/ 50 h 58"/>
                  <a:gd name="T70" fmla="*/ 13163 w 13176"/>
                  <a:gd name="T71" fmla="*/ 54 h 58"/>
                  <a:gd name="T72" fmla="*/ 13157 w 13176"/>
                  <a:gd name="T73" fmla="*/ 57 h 58"/>
                  <a:gd name="T74" fmla="*/ 13152 w 13176"/>
                  <a:gd name="T75" fmla="*/ 58 h 58"/>
                  <a:gd name="T76" fmla="*/ 13147 w 13176"/>
                  <a:gd name="T77" fmla="*/ 58 h 58"/>
                  <a:gd name="T78" fmla="*/ 13147 w 13176"/>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76" h="58">
                    <a:moveTo>
                      <a:pt x="13147" y="58"/>
                    </a:moveTo>
                    <a:lnTo>
                      <a:pt x="29" y="58"/>
                    </a:lnTo>
                    <a:lnTo>
                      <a:pt x="29" y="58"/>
                    </a:lnTo>
                    <a:lnTo>
                      <a:pt x="22" y="58"/>
                    </a:lnTo>
                    <a:lnTo>
                      <a:pt x="17" y="57"/>
                    </a:lnTo>
                    <a:lnTo>
                      <a:pt x="13" y="54"/>
                    </a:lnTo>
                    <a:lnTo>
                      <a:pt x="8" y="50"/>
                    </a:lnTo>
                    <a:lnTo>
                      <a:pt x="5" y="46"/>
                    </a:lnTo>
                    <a:lnTo>
                      <a:pt x="3" y="41"/>
                    </a:lnTo>
                    <a:lnTo>
                      <a:pt x="0" y="36"/>
                    </a:lnTo>
                    <a:lnTo>
                      <a:pt x="0" y="29"/>
                    </a:lnTo>
                    <a:lnTo>
                      <a:pt x="0" y="29"/>
                    </a:lnTo>
                    <a:lnTo>
                      <a:pt x="0" y="24"/>
                    </a:lnTo>
                    <a:lnTo>
                      <a:pt x="3" y="18"/>
                    </a:lnTo>
                    <a:lnTo>
                      <a:pt x="5" y="13"/>
                    </a:lnTo>
                    <a:lnTo>
                      <a:pt x="8" y="9"/>
                    </a:lnTo>
                    <a:lnTo>
                      <a:pt x="13" y="5"/>
                    </a:lnTo>
                    <a:lnTo>
                      <a:pt x="17" y="3"/>
                    </a:lnTo>
                    <a:lnTo>
                      <a:pt x="22" y="1"/>
                    </a:lnTo>
                    <a:lnTo>
                      <a:pt x="29" y="0"/>
                    </a:lnTo>
                    <a:lnTo>
                      <a:pt x="13147" y="0"/>
                    </a:lnTo>
                    <a:lnTo>
                      <a:pt x="13147" y="0"/>
                    </a:lnTo>
                    <a:lnTo>
                      <a:pt x="13152" y="1"/>
                    </a:lnTo>
                    <a:lnTo>
                      <a:pt x="13157" y="3"/>
                    </a:lnTo>
                    <a:lnTo>
                      <a:pt x="13163" y="5"/>
                    </a:lnTo>
                    <a:lnTo>
                      <a:pt x="13167" y="9"/>
                    </a:lnTo>
                    <a:lnTo>
                      <a:pt x="13171" y="13"/>
                    </a:lnTo>
                    <a:lnTo>
                      <a:pt x="13173" y="18"/>
                    </a:lnTo>
                    <a:lnTo>
                      <a:pt x="13175" y="24"/>
                    </a:lnTo>
                    <a:lnTo>
                      <a:pt x="13176" y="29"/>
                    </a:lnTo>
                    <a:lnTo>
                      <a:pt x="13176" y="29"/>
                    </a:lnTo>
                    <a:lnTo>
                      <a:pt x="13175" y="36"/>
                    </a:lnTo>
                    <a:lnTo>
                      <a:pt x="13173" y="41"/>
                    </a:lnTo>
                    <a:lnTo>
                      <a:pt x="13171" y="46"/>
                    </a:lnTo>
                    <a:lnTo>
                      <a:pt x="13167" y="50"/>
                    </a:lnTo>
                    <a:lnTo>
                      <a:pt x="13163" y="54"/>
                    </a:lnTo>
                    <a:lnTo>
                      <a:pt x="13157" y="57"/>
                    </a:lnTo>
                    <a:lnTo>
                      <a:pt x="13152" y="58"/>
                    </a:lnTo>
                    <a:lnTo>
                      <a:pt x="13147" y="58"/>
                    </a:lnTo>
                    <a:lnTo>
                      <a:pt x="13147"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12">
                <a:extLst>
                  <a:ext uri="{FF2B5EF4-FFF2-40B4-BE49-F238E27FC236}">
                    <a16:creationId xmlns:a16="http://schemas.microsoft.com/office/drawing/2014/main" id="{55826F34-9B94-4346-949F-9DF8C91C9BB0}"/>
                  </a:ext>
                </a:extLst>
              </p:cNvPr>
              <p:cNvSpPr>
                <a:spLocks/>
              </p:cNvSpPr>
              <p:nvPr userDrawn="1"/>
            </p:nvSpPr>
            <p:spPr bwMode="auto">
              <a:xfrm>
                <a:off x="4744" y="1907"/>
                <a:ext cx="18" cy="19"/>
              </a:xfrm>
              <a:custGeom>
                <a:avLst/>
                <a:gdLst>
                  <a:gd name="T0" fmla="*/ 27 w 55"/>
                  <a:gd name="T1" fmla="*/ 0 h 57"/>
                  <a:gd name="T2" fmla="*/ 27 w 55"/>
                  <a:gd name="T3" fmla="*/ 0 h 57"/>
                  <a:gd name="T4" fmla="*/ 22 w 55"/>
                  <a:gd name="T5" fmla="*/ 0 h 57"/>
                  <a:gd name="T6" fmla="*/ 17 w 55"/>
                  <a:gd name="T7" fmla="*/ 2 h 57"/>
                  <a:gd name="T8" fmla="*/ 11 w 55"/>
                  <a:gd name="T9" fmla="*/ 4 h 57"/>
                  <a:gd name="T10" fmla="*/ 7 w 55"/>
                  <a:gd name="T11" fmla="*/ 8 h 57"/>
                  <a:gd name="T12" fmla="*/ 3 w 55"/>
                  <a:gd name="T13" fmla="*/ 12 h 57"/>
                  <a:gd name="T14" fmla="*/ 1 w 55"/>
                  <a:gd name="T15" fmla="*/ 17 h 57"/>
                  <a:gd name="T16" fmla="*/ 0 w 55"/>
                  <a:gd name="T17" fmla="*/ 23 h 57"/>
                  <a:gd name="T18" fmla="*/ 0 w 55"/>
                  <a:gd name="T19" fmla="*/ 28 h 57"/>
                  <a:gd name="T20" fmla="*/ 0 w 55"/>
                  <a:gd name="T21" fmla="*/ 28 h 57"/>
                  <a:gd name="T22" fmla="*/ 0 w 55"/>
                  <a:gd name="T23" fmla="*/ 35 h 57"/>
                  <a:gd name="T24" fmla="*/ 1 w 55"/>
                  <a:gd name="T25" fmla="*/ 40 h 57"/>
                  <a:gd name="T26" fmla="*/ 3 w 55"/>
                  <a:gd name="T27" fmla="*/ 45 h 57"/>
                  <a:gd name="T28" fmla="*/ 7 w 55"/>
                  <a:gd name="T29" fmla="*/ 49 h 57"/>
                  <a:gd name="T30" fmla="*/ 11 w 55"/>
                  <a:gd name="T31" fmla="*/ 53 h 57"/>
                  <a:gd name="T32" fmla="*/ 17 w 55"/>
                  <a:gd name="T33" fmla="*/ 56 h 57"/>
                  <a:gd name="T34" fmla="*/ 22 w 55"/>
                  <a:gd name="T35" fmla="*/ 57 h 57"/>
                  <a:gd name="T36" fmla="*/ 27 w 55"/>
                  <a:gd name="T37" fmla="*/ 57 h 57"/>
                  <a:gd name="T38" fmla="*/ 27 w 55"/>
                  <a:gd name="T39" fmla="*/ 57 h 57"/>
                  <a:gd name="T40" fmla="*/ 33 w 55"/>
                  <a:gd name="T41" fmla="*/ 57 h 57"/>
                  <a:gd name="T42" fmla="*/ 38 w 55"/>
                  <a:gd name="T43" fmla="*/ 56 h 57"/>
                  <a:gd name="T44" fmla="*/ 43 w 55"/>
                  <a:gd name="T45" fmla="*/ 53 h 57"/>
                  <a:gd name="T46" fmla="*/ 47 w 55"/>
                  <a:gd name="T47" fmla="*/ 49 h 57"/>
                  <a:gd name="T48" fmla="*/ 51 w 55"/>
                  <a:gd name="T49" fmla="*/ 45 h 57"/>
                  <a:gd name="T50" fmla="*/ 54 w 55"/>
                  <a:gd name="T51" fmla="*/ 40 h 57"/>
                  <a:gd name="T52" fmla="*/ 55 w 55"/>
                  <a:gd name="T53" fmla="*/ 35 h 57"/>
                  <a:gd name="T54" fmla="*/ 55 w 55"/>
                  <a:gd name="T55" fmla="*/ 28 h 57"/>
                  <a:gd name="T56" fmla="*/ 55 w 55"/>
                  <a:gd name="T57" fmla="*/ 28 h 57"/>
                  <a:gd name="T58" fmla="*/ 55 w 55"/>
                  <a:gd name="T59" fmla="*/ 23 h 57"/>
                  <a:gd name="T60" fmla="*/ 54 w 55"/>
                  <a:gd name="T61" fmla="*/ 17 h 57"/>
                  <a:gd name="T62" fmla="*/ 51 w 55"/>
                  <a:gd name="T63" fmla="*/ 12 h 57"/>
                  <a:gd name="T64" fmla="*/ 47 w 55"/>
                  <a:gd name="T65" fmla="*/ 8 h 57"/>
                  <a:gd name="T66" fmla="*/ 43 w 55"/>
                  <a:gd name="T67" fmla="*/ 4 h 57"/>
                  <a:gd name="T68" fmla="*/ 38 w 55"/>
                  <a:gd name="T69" fmla="*/ 2 h 57"/>
                  <a:gd name="T70" fmla="*/ 33 w 55"/>
                  <a:gd name="T71" fmla="*/ 0 h 57"/>
                  <a:gd name="T72" fmla="*/ 27 w 55"/>
                  <a:gd name="T73" fmla="*/ 0 h 57"/>
                  <a:gd name="T74" fmla="*/ 27 w 55"/>
                  <a:gd name="T7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7">
                    <a:moveTo>
                      <a:pt x="27" y="0"/>
                    </a:moveTo>
                    <a:lnTo>
                      <a:pt x="27" y="0"/>
                    </a:lnTo>
                    <a:lnTo>
                      <a:pt x="22" y="0"/>
                    </a:lnTo>
                    <a:lnTo>
                      <a:pt x="17" y="2"/>
                    </a:lnTo>
                    <a:lnTo>
                      <a:pt x="11" y="4"/>
                    </a:lnTo>
                    <a:lnTo>
                      <a:pt x="7" y="8"/>
                    </a:lnTo>
                    <a:lnTo>
                      <a:pt x="3" y="12"/>
                    </a:lnTo>
                    <a:lnTo>
                      <a:pt x="1" y="17"/>
                    </a:lnTo>
                    <a:lnTo>
                      <a:pt x="0" y="23"/>
                    </a:lnTo>
                    <a:lnTo>
                      <a:pt x="0" y="28"/>
                    </a:lnTo>
                    <a:lnTo>
                      <a:pt x="0" y="28"/>
                    </a:lnTo>
                    <a:lnTo>
                      <a:pt x="0" y="35"/>
                    </a:lnTo>
                    <a:lnTo>
                      <a:pt x="1" y="40"/>
                    </a:lnTo>
                    <a:lnTo>
                      <a:pt x="3" y="45"/>
                    </a:lnTo>
                    <a:lnTo>
                      <a:pt x="7" y="49"/>
                    </a:lnTo>
                    <a:lnTo>
                      <a:pt x="11" y="53"/>
                    </a:lnTo>
                    <a:lnTo>
                      <a:pt x="17" y="56"/>
                    </a:lnTo>
                    <a:lnTo>
                      <a:pt x="22" y="57"/>
                    </a:lnTo>
                    <a:lnTo>
                      <a:pt x="27" y="57"/>
                    </a:lnTo>
                    <a:lnTo>
                      <a:pt x="27" y="57"/>
                    </a:lnTo>
                    <a:lnTo>
                      <a:pt x="33" y="57"/>
                    </a:lnTo>
                    <a:lnTo>
                      <a:pt x="38" y="56"/>
                    </a:lnTo>
                    <a:lnTo>
                      <a:pt x="43" y="53"/>
                    </a:lnTo>
                    <a:lnTo>
                      <a:pt x="47" y="49"/>
                    </a:lnTo>
                    <a:lnTo>
                      <a:pt x="51" y="45"/>
                    </a:lnTo>
                    <a:lnTo>
                      <a:pt x="54" y="40"/>
                    </a:lnTo>
                    <a:lnTo>
                      <a:pt x="55" y="35"/>
                    </a:lnTo>
                    <a:lnTo>
                      <a:pt x="55" y="28"/>
                    </a:lnTo>
                    <a:lnTo>
                      <a:pt x="55" y="28"/>
                    </a:lnTo>
                    <a:lnTo>
                      <a:pt x="55" y="23"/>
                    </a:lnTo>
                    <a:lnTo>
                      <a:pt x="54" y="17"/>
                    </a:lnTo>
                    <a:lnTo>
                      <a:pt x="51" y="12"/>
                    </a:lnTo>
                    <a:lnTo>
                      <a:pt x="47" y="8"/>
                    </a:lnTo>
                    <a:lnTo>
                      <a:pt x="43" y="4"/>
                    </a:lnTo>
                    <a:lnTo>
                      <a:pt x="38" y="2"/>
                    </a:lnTo>
                    <a:lnTo>
                      <a:pt x="33" y="0"/>
                    </a:lnTo>
                    <a:lnTo>
                      <a:pt x="27" y="0"/>
                    </a:lnTo>
                    <a:lnTo>
                      <a:pt x="27" y="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13">
                <a:extLst>
                  <a:ext uri="{FF2B5EF4-FFF2-40B4-BE49-F238E27FC236}">
                    <a16:creationId xmlns:a16="http://schemas.microsoft.com/office/drawing/2014/main" id="{22B1B7CA-D4BF-49DB-8D00-1C5507521266}"/>
                  </a:ext>
                </a:extLst>
              </p:cNvPr>
              <p:cNvSpPr>
                <a:spLocks/>
              </p:cNvSpPr>
              <p:nvPr userDrawn="1"/>
            </p:nvSpPr>
            <p:spPr bwMode="auto">
              <a:xfrm>
                <a:off x="249" y="1906"/>
                <a:ext cx="57" cy="20"/>
              </a:xfrm>
              <a:custGeom>
                <a:avLst/>
                <a:gdLst>
                  <a:gd name="T0" fmla="*/ 141 w 170"/>
                  <a:gd name="T1" fmla="*/ 58 h 58"/>
                  <a:gd name="T2" fmla="*/ 29 w 170"/>
                  <a:gd name="T3" fmla="*/ 58 h 58"/>
                  <a:gd name="T4" fmla="*/ 29 w 170"/>
                  <a:gd name="T5" fmla="*/ 58 h 58"/>
                  <a:gd name="T6" fmla="*/ 24 w 170"/>
                  <a:gd name="T7" fmla="*/ 58 h 58"/>
                  <a:gd name="T8" fmla="*/ 17 w 170"/>
                  <a:gd name="T9" fmla="*/ 55 h 58"/>
                  <a:gd name="T10" fmla="*/ 13 w 170"/>
                  <a:gd name="T11" fmla="*/ 53 h 58"/>
                  <a:gd name="T12" fmla="*/ 8 w 170"/>
                  <a:gd name="T13" fmla="*/ 50 h 58"/>
                  <a:gd name="T14" fmla="*/ 5 w 170"/>
                  <a:gd name="T15" fmla="*/ 45 h 58"/>
                  <a:gd name="T16" fmla="*/ 3 w 170"/>
                  <a:gd name="T17" fmla="*/ 41 h 58"/>
                  <a:gd name="T18" fmla="*/ 0 w 170"/>
                  <a:gd name="T19" fmla="*/ 36 h 58"/>
                  <a:gd name="T20" fmla="*/ 0 w 170"/>
                  <a:gd name="T21" fmla="*/ 29 h 58"/>
                  <a:gd name="T22" fmla="*/ 0 w 170"/>
                  <a:gd name="T23" fmla="*/ 29 h 58"/>
                  <a:gd name="T24" fmla="*/ 0 w 170"/>
                  <a:gd name="T25" fmla="*/ 24 h 58"/>
                  <a:gd name="T26" fmla="*/ 3 w 170"/>
                  <a:gd name="T27" fmla="*/ 18 h 58"/>
                  <a:gd name="T28" fmla="*/ 5 w 170"/>
                  <a:gd name="T29" fmla="*/ 13 h 58"/>
                  <a:gd name="T30" fmla="*/ 8 w 170"/>
                  <a:gd name="T31" fmla="*/ 9 h 58"/>
                  <a:gd name="T32" fmla="*/ 13 w 170"/>
                  <a:gd name="T33" fmla="*/ 5 h 58"/>
                  <a:gd name="T34" fmla="*/ 17 w 170"/>
                  <a:gd name="T35" fmla="*/ 3 h 58"/>
                  <a:gd name="T36" fmla="*/ 24 w 170"/>
                  <a:gd name="T37" fmla="*/ 1 h 58"/>
                  <a:gd name="T38" fmla="*/ 29 w 170"/>
                  <a:gd name="T39" fmla="*/ 0 h 58"/>
                  <a:gd name="T40" fmla="*/ 141 w 170"/>
                  <a:gd name="T41" fmla="*/ 0 h 58"/>
                  <a:gd name="T42" fmla="*/ 141 w 170"/>
                  <a:gd name="T43" fmla="*/ 0 h 58"/>
                  <a:gd name="T44" fmla="*/ 147 w 170"/>
                  <a:gd name="T45" fmla="*/ 1 h 58"/>
                  <a:gd name="T46" fmla="*/ 152 w 170"/>
                  <a:gd name="T47" fmla="*/ 3 h 58"/>
                  <a:gd name="T48" fmla="*/ 157 w 170"/>
                  <a:gd name="T49" fmla="*/ 5 h 58"/>
                  <a:gd name="T50" fmla="*/ 161 w 170"/>
                  <a:gd name="T51" fmla="*/ 9 h 58"/>
                  <a:gd name="T52" fmla="*/ 165 w 170"/>
                  <a:gd name="T53" fmla="*/ 13 h 58"/>
                  <a:gd name="T54" fmla="*/ 168 w 170"/>
                  <a:gd name="T55" fmla="*/ 18 h 58"/>
                  <a:gd name="T56" fmla="*/ 169 w 170"/>
                  <a:gd name="T57" fmla="*/ 24 h 58"/>
                  <a:gd name="T58" fmla="*/ 170 w 170"/>
                  <a:gd name="T59" fmla="*/ 29 h 58"/>
                  <a:gd name="T60" fmla="*/ 170 w 170"/>
                  <a:gd name="T61" fmla="*/ 29 h 58"/>
                  <a:gd name="T62" fmla="*/ 169 w 170"/>
                  <a:gd name="T63" fmla="*/ 36 h 58"/>
                  <a:gd name="T64" fmla="*/ 168 w 170"/>
                  <a:gd name="T65" fmla="*/ 41 h 58"/>
                  <a:gd name="T66" fmla="*/ 165 w 170"/>
                  <a:gd name="T67" fmla="*/ 45 h 58"/>
                  <a:gd name="T68" fmla="*/ 161 w 170"/>
                  <a:gd name="T69" fmla="*/ 50 h 58"/>
                  <a:gd name="T70" fmla="*/ 157 w 170"/>
                  <a:gd name="T71" fmla="*/ 53 h 58"/>
                  <a:gd name="T72" fmla="*/ 152 w 170"/>
                  <a:gd name="T73" fmla="*/ 55 h 58"/>
                  <a:gd name="T74" fmla="*/ 147 w 170"/>
                  <a:gd name="T75" fmla="*/ 58 h 58"/>
                  <a:gd name="T76" fmla="*/ 141 w 170"/>
                  <a:gd name="T77" fmla="*/ 58 h 58"/>
                  <a:gd name="T78" fmla="*/ 141 w 170"/>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0" h="58">
                    <a:moveTo>
                      <a:pt x="141" y="58"/>
                    </a:moveTo>
                    <a:lnTo>
                      <a:pt x="29" y="58"/>
                    </a:lnTo>
                    <a:lnTo>
                      <a:pt x="29" y="58"/>
                    </a:lnTo>
                    <a:lnTo>
                      <a:pt x="24" y="58"/>
                    </a:lnTo>
                    <a:lnTo>
                      <a:pt x="17" y="55"/>
                    </a:lnTo>
                    <a:lnTo>
                      <a:pt x="13" y="53"/>
                    </a:lnTo>
                    <a:lnTo>
                      <a:pt x="8" y="50"/>
                    </a:lnTo>
                    <a:lnTo>
                      <a:pt x="5" y="45"/>
                    </a:lnTo>
                    <a:lnTo>
                      <a:pt x="3" y="41"/>
                    </a:lnTo>
                    <a:lnTo>
                      <a:pt x="0" y="36"/>
                    </a:lnTo>
                    <a:lnTo>
                      <a:pt x="0" y="29"/>
                    </a:lnTo>
                    <a:lnTo>
                      <a:pt x="0" y="29"/>
                    </a:lnTo>
                    <a:lnTo>
                      <a:pt x="0" y="24"/>
                    </a:lnTo>
                    <a:lnTo>
                      <a:pt x="3" y="18"/>
                    </a:lnTo>
                    <a:lnTo>
                      <a:pt x="5" y="13"/>
                    </a:lnTo>
                    <a:lnTo>
                      <a:pt x="8" y="9"/>
                    </a:lnTo>
                    <a:lnTo>
                      <a:pt x="13" y="5"/>
                    </a:lnTo>
                    <a:lnTo>
                      <a:pt x="17" y="3"/>
                    </a:lnTo>
                    <a:lnTo>
                      <a:pt x="24" y="1"/>
                    </a:lnTo>
                    <a:lnTo>
                      <a:pt x="29" y="0"/>
                    </a:lnTo>
                    <a:lnTo>
                      <a:pt x="141" y="0"/>
                    </a:lnTo>
                    <a:lnTo>
                      <a:pt x="141" y="0"/>
                    </a:lnTo>
                    <a:lnTo>
                      <a:pt x="147" y="1"/>
                    </a:lnTo>
                    <a:lnTo>
                      <a:pt x="152" y="3"/>
                    </a:lnTo>
                    <a:lnTo>
                      <a:pt x="157" y="5"/>
                    </a:lnTo>
                    <a:lnTo>
                      <a:pt x="161" y="9"/>
                    </a:lnTo>
                    <a:lnTo>
                      <a:pt x="165" y="13"/>
                    </a:lnTo>
                    <a:lnTo>
                      <a:pt x="168" y="18"/>
                    </a:lnTo>
                    <a:lnTo>
                      <a:pt x="169" y="24"/>
                    </a:lnTo>
                    <a:lnTo>
                      <a:pt x="170" y="29"/>
                    </a:lnTo>
                    <a:lnTo>
                      <a:pt x="170" y="29"/>
                    </a:lnTo>
                    <a:lnTo>
                      <a:pt x="169" y="36"/>
                    </a:lnTo>
                    <a:lnTo>
                      <a:pt x="168" y="41"/>
                    </a:lnTo>
                    <a:lnTo>
                      <a:pt x="165" y="45"/>
                    </a:lnTo>
                    <a:lnTo>
                      <a:pt x="161" y="50"/>
                    </a:lnTo>
                    <a:lnTo>
                      <a:pt x="157" y="53"/>
                    </a:lnTo>
                    <a:lnTo>
                      <a:pt x="152" y="55"/>
                    </a:lnTo>
                    <a:lnTo>
                      <a:pt x="147" y="58"/>
                    </a:lnTo>
                    <a:lnTo>
                      <a:pt x="141" y="58"/>
                    </a:lnTo>
                    <a:lnTo>
                      <a:pt x="141"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14">
                <a:extLst>
                  <a:ext uri="{FF2B5EF4-FFF2-40B4-BE49-F238E27FC236}">
                    <a16:creationId xmlns:a16="http://schemas.microsoft.com/office/drawing/2014/main" id="{B31E33C3-2834-4321-8461-81BB157986C7}"/>
                  </a:ext>
                </a:extLst>
              </p:cNvPr>
              <p:cNvSpPr>
                <a:spLocks noChangeArrowheads="1"/>
              </p:cNvSpPr>
              <p:nvPr userDrawn="1"/>
            </p:nvSpPr>
            <p:spPr bwMode="auto">
              <a:xfrm>
                <a:off x="984" y="1701"/>
                <a:ext cx="494" cy="212"/>
              </a:xfrm>
              <a:prstGeom prst="rect">
                <a:avLst/>
              </a:prstGeom>
              <a:solidFill>
                <a:srgbClr val="C6EBE8"/>
              </a:solidFill>
              <a:ln w="3175">
                <a:solidFill>
                  <a:srgbClr val="486A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115">
                <a:extLst>
                  <a:ext uri="{FF2B5EF4-FFF2-40B4-BE49-F238E27FC236}">
                    <a16:creationId xmlns:a16="http://schemas.microsoft.com/office/drawing/2014/main" id="{5BD3D294-BC6D-4088-B00B-08A5EC8C6631}"/>
                  </a:ext>
                </a:extLst>
              </p:cNvPr>
              <p:cNvSpPr>
                <a:spLocks noEditPoints="1"/>
              </p:cNvSpPr>
              <p:nvPr userDrawn="1"/>
            </p:nvSpPr>
            <p:spPr bwMode="auto">
              <a:xfrm>
                <a:off x="974" y="1691"/>
                <a:ext cx="513" cy="232"/>
              </a:xfrm>
              <a:custGeom>
                <a:avLst/>
                <a:gdLst>
                  <a:gd name="T0" fmla="*/ 1511 w 1540"/>
                  <a:gd name="T1" fmla="*/ 695 h 695"/>
                  <a:gd name="T2" fmla="*/ 29 w 1540"/>
                  <a:gd name="T3" fmla="*/ 695 h 695"/>
                  <a:gd name="T4" fmla="*/ 29 w 1540"/>
                  <a:gd name="T5" fmla="*/ 695 h 695"/>
                  <a:gd name="T6" fmla="*/ 23 w 1540"/>
                  <a:gd name="T7" fmla="*/ 694 h 695"/>
                  <a:gd name="T8" fmla="*/ 17 w 1540"/>
                  <a:gd name="T9" fmla="*/ 692 h 695"/>
                  <a:gd name="T10" fmla="*/ 12 w 1540"/>
                  <a:gd name="T11" fmla="*/ 690 h 695"/>
                  <a:gd name="T12" fmla="*/ 8 w 1540"/>
                  <a:gd name="T13" fmla="*/ 686 h 695"/>
                  <a:gd name="T14" fmla="*/ 4 w 1540"/>
                  <a:gd name="T15" fmla="*/ 682 h 695"/>
                  <a:gd name="T16" fmla="*/ 1 w 1540"/>
                  <a:gd name="T17" fmla="*/ 677 h 695"/>
                  <a:gd name="T18" fmla="*/ 0 w 1540"/>
                  <a:gd name="T19" fmla="*/ 671 h 695"/>
                  <a:gd name="T20" fmla="*/ 0 w 1540"/>
                  <a:gd name="T21" fmla="*/ 666 h 695"/>
                  <a:gd name="T22" fmla="*/ 0 w 1540"/>
                  <a:gd name="T23" fmla="*/ 29 h 695"/>
                  <a:gd name="T24" fmla="*/ 0 w 1540"/>
                  <a:gd name="T25" fmla="*/ 29 h 695"/>
                  <a:gd name="T26" fmla="*/ 0 w 1540"/>
                  <a:gd name="T27" fmla="*/ 23 h 695"/>
                  <a:gd name="T28" fmla="*/ 1 w 1540"/>
                  <a:gd name="T29" fmla="*/ 17 h 695"/>
                  <a:gd name="T30" fmla="*/ 4 w 1540"/>
                  <a:gd name="T31" fmla="*/ 13 h 695"/>
                  <a:gd name="T32" fmla="*/ 8 w 1540"/>
                  <a:gd name="T33" fmla="*/ 8 h 695"/>
                  <a:gd name="T34" fmla="*/ 12 w 1540"/>
                  <a:gd name="T35" fmla="*/ 5 h 695"/>
                  <a:gd name="T36" fmla="*/ 17 w 1540"/>
                  <a:gd name="T37" fmla="*/ 2 h 695"/>
                  <a:gd name="T38" fmla="*/ 23 w 1540"/>
                  <a:gd name="T39" fmla="*/ 0 h 695"/>
                  <a:gd name="T40" fmla="*/ 29 w 1540"/>
                  <a:gd name="T41" fmla="*/ 0 h 695"/>
                  <a:gd name="T42" fmla="*/ 1511 w 1540"/>
                  <a:gd name="T43" fmla="*/ 0 h 695"/>
                  <a:gd name="T44" fmla="*/ 1511 w 1540"/>
                  <a:gd name="T45" fmla="*/ 0 h 695"/>
                  <a:gd name="T46" fmla="*/ 1516 w 1540"/>
                  <a:gd name="T47" fmla="*/ 0 h 695"/>
                  <a:gd name="T48" fmla="*/ 1521 w 1540"/>
                  <a:gd name="T49" fmla="*/ 2 h 695"/>
                  <a:gd name="T50" fmla="*/ 1527 w 1540"/>
                  <a:gd name="T51" fmla="*/ 5 h 695"/>
                  <a:gd name="T52" fmla="*/ 1531 w 1540"/>
                  <a:gd name="T53" fmla="*/ 8 h 695"/>
                  <a:gd name="T54" fmla="*/ 1535 w 1540"/>
                  <a:gd name="T55" fmla="*/ 13 h 695"/>
                  <a:gd name="T56" fmla="*/ 1537 w 1540"/>
                  <a:gd name="T57" fmla="*/ 17 h 695"/>
                  <a:gd name="T58" fmla="*/ 1539 w 1540"/>
                  <a:gd name="T59" fmla="*/ 23 h 695"/>
                  <a:gd name="T60" fmla="*/ 1540 w 1540"/>
                  <a:gd name="T61" fmla="*/ 29 h 695"/>
                  <a:gd name="T62" fmla="*/ 1540 w 1540"/>
                  <a:gd name="T63" fmla="*/ 666 h 695"/>
                  <a:gd name="T64" fmla="*/ 1540 w 1540"/>
                  <a:gd name="T65" fmla="*/ 666 h 695"/>
                  <a:gd name="T66" fmla="*/ 1539 w 1540"/>
                  <a:gd name="T67" fmla="*/ 671 h 695"/>
                  <a:gd name="T68" fmla="*/ 1537 w 1540"/>
                  <a:gd name="T69" fmla="*/ 677 h 695"/>
                  <a:gd name="T70" fmla="*/ 1535 w 1540"/>
                  <a:gd name="T71" fmla="*/ 682 h 695"/>
                  <a:gd name="T72" fmla="*/ 1531 w 1540"/>
                  <a:gd name="T73" fmla="*/ 686 h 695"/>
                  <a:gd name="T74" fmla="*/ 1527 w 1540"/>
                  <a:gd name="T75" fmla="*/ 690 h 695"/>
                  <a:gd name="T76" fmla="*/ 1521 w 1540"/>
                  <a:gd name="T77" fmla="*/ 692 h 695"/>
                  <a:gd name="T78" fmla="*/ 1516 w 1540"/>
                  <a:gd name="T79" fmla="*/ 694 h 695"/>
                  <a:gd name="T80" fmla="*/ 1511 w 1540"/>
                  <a:gd name="T81" fmla="*/ 695 h 695"/>
                  <a:gd name="T82" fmla="*/ 1511 w 1540"/>
                  <a:gd name="T83" fmla="*/ 695 h 695"/>
                  <a:gd name="T84" fmla="*/ 58 w 1540"/>
                  <a:gd name="T85" fmla="*/ 637 h 695"/>
                  <a:gd name="T86" fmla="*/ 1482 w 1540"/>
                  <a:gd name="T87" fmla="*/ 637 h 695"/>
                  <a:gd name="T88" fmla="*/ 1482 w 1540"/>
                  <a:gd name="T89" fmla="*/ 58 h 695"/>
                  <a:gd name="T90" fmla="*/ 58 w 1540"/>
                  <a:gd name="T91" fmla="*/ 58 h 695"/>
                  <a:gd name="T92" fmla="*/ 58 w 1540"/>
                  <a:gd name="T93" fmla="*/ 63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40" h="695">
                    <a:moveTo>
                      <a:pt x="1511" y="695"/>
                    </a:moveTo>
                    <a:lnTo>
                      <a:pt x="29" y="695"/>
                    </a:lnTo>
                    <a:lnTo>
                      <a:pt x="29" y="695"/>
                    </a:lnTo>
                    <a:lnTo>
                      <a:pt x="23" y="694"/>
                    </a:lnTo>
                    <a:lnTo>
                      <a:pt x="17" y="692"/>
                    </a:lnTo>
                    <a:lnTo>
                      <a:pt x="12" y="690"/>
                    </a:lnTo>
                    <a:lnTo>
                      <a:pt x="8" y="686"/>
                    </a:lnTo>
                    <a:lnTo>
                      <a:pt x="4" y="682"/>
                    </a:lnTo>
                    <a:lnTo>
                      <a:pt x="1" y="677"/>
                    </a:lnTo>
                    <a:lnTo>
                      <a:pt x="0" y="671"/>
                    </a:lnTo>
                    <a:lnTo>
                      <a:pt x="0" y="666"/>
                    </a:lnTo>
                    <a:lnTo>
                      <a:pt x="0" y="29"/>
                    </a:lnTo>
                    <a:lnTo>
                      <a:pt x="0" y="29"/>
                    </a:lnTo>
                    <a:lnTo>
                      <a:pt x="0" y="23"/>
                    </a:lnTo>
                    <a:lnTo>
                      <a:pt x="1" y="17"/>
                    </a:lnTo>
                    <a:lnTo>
                      <a:pt x="4" y="13"/>
                    </a:lnTo>
                    <a:lnTo>
                      <a:pt x="8" y="8"/>
                    </a:lnTo>
                    <a:lnTo>
                      <a:pt x="12" y="5"/>
                    </a:lnTo>
                    <a:lnTo>
                      <a:pt x="17" y="2"/>
                    </a:lnTo>
                    <a:lnTo>
                      <a:pt x="23" y="0"/>
                    </a:lnTo>
                    <a:lnTo>
                      <a:pt x="29" y="0"/>
                    </a:lnTo>
                    <a:lnTo>
                      <a:pt x="1511" y="0"/>
                    </a:lnTo>
                    <a:lnTo>
                      <a:pt x="1511" y="0"/>
                    </a:lnTo>
                    <a:lnTo>
                      <a:pt x="1516" y="0"/>
                    </a:lnTo>
                    <a:lnTo>
                      <a:pt x="1521" y="2"/>
                    </a:lnTo>
                    <a:lnTo>
                      <a:pt x="1527" y="5"/>
                    </a:lnTo>
                    <a:lnTo>
                      <a:pt x="1531" y="8"/>
                    </a:lnTo>
                    <a:lnTo>
                      <a:pt x="1535" y="13"/>
                    </a:lnTo>
                    <a:lnTo>
                      <a:pt x="1537" y="17"/>
                    </a:lnTo>
                    <a:lnTo>
                      <a:pt x="1539" y="23"/>
                    </a:lnTo>
                    <a:lnTo>
                      <a:pt x="1540" y="29"/>
                    </a:lnTo>
                    <a:lnTo>
                      <a:pt x="1540" y="666"/>
                    </a:lnTo>
                    <a:lnTo>
                      <a:pt x="1540" y="666"/>
                    </a:lnTo>
                    <a:lnTo>
                      <a:pt x="1539" y="671"/>
                    </a:lnTo>
                    <a:lnTo>
                      <a:pt x="1537" y="677"/>
                    </a:lnTo>
                    <a:lnTo>
                      <a:pt x="1535" y="682"/>
                    </a:lnTo>
                    <a:lnTo>
                      <a:pt x="1531" y="686"/>
                    </a:lnTo>
                    <a:lnTo>
                      <a:pt x="1527" y="690"/>
                    </a:lnTo>
                    <a:lnTo>
                      <a:pt x="1521" y="692"/>
                    </a:lnTo>
                    <a:lnTo>
                      <a:pt x="1516" y="694"/>
                    </a:lnTo>
                    <a:lnTo>
                      <a:pt x="1511" y="695"/>
                    </a:lnTo>
                    <a:lnTo>
                      <a:pt x="1511" y="695"/>
                    </a:lnTo>
                    <a:close/>
                    <a:moveTo>
                      <a:pt x="58" y="637"/>
                    </a:moveTo>
                    <a:lnTo>
                      <a:pt x="1482" y="637"/>
                    </a:lnTo>
                    <a:lnTo>
                      <a:pt x="1482" y="58"/>
                    </a:lnTo>
                    <a:lnTo>
                      <a:pt x="58" y="58"/>
                    </a:lnTo>
                    <a:lnTo>
                      <a:pt x="58" y="63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16">
                <a:extLst>
                  <a:ext uri="{FF2B5EF4-FFF2-40B4-BE49-F238E27FC236}">
                    <a16:creationId xmlns:a16="http://schemas.microsoft.com/office/drawing/2014/main" id="{1F67EFD2-E8CE-428A-8A66-27B7A4A4F266}"/>
                  </a:ext>
                </a:extLst>
              </p:cNvPr>
              <p:cNvSpPr>
                <a:spLocks noChangeArrowheads="1"/>
              </p:cNvSpPr>
              <p:nvPr userDrawn="1"/>
            </p:nvSpPr>
            <p:spPr bwMode="auto">
              <a:xfrm>
                <a:off x="984" y="1769"/>
                <a:ext cx="389" cy="69"/>
              </a:xfrm>
              <a:prstGeom prst="rect">
                <a:avLst/>
              </a:prstGeom>
              <a:noFill/>
              <a:ln w="3175">
                <a:solidFill>
                  <a:srgbClr val="486AE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Freeform 117">
                <a:extLst>
                  <a:ext uri="{FF2B5EF4-FFF2-40B4-BE49-F238E27FC236}">
                    <a16:creationId xmlns:a16="http://schemas.microsoft.com/office/drawing/2014/main" id="{EF364034-264B-4219-B4D9-1831A937EE83}"/>
                  </a:ext>
                </a:extLst>
              </p:cNvPr>
              <p:cNvSpPr>
                <a:spLocks noEditPoints="1"/>
              </p:cNvSpPr>
              <p:nvPr userDrawn="1"/>
            </p:nvSpPr>
            <p:spPr bwMode="auto">
              <a:xfrm>
                <a:off x="974" y="1759"/>
                <a:ext cx="409" cy="89"/>
              </a:xfrm>
              <a:custGeom>
                <a:avLst/>
                <a:gdLst>
                  <a:gd name="T0" fmla="*/ 1197 w 1226"/>
                  <a:gd name="T1" fmla="*/ 265 h 265"/>
                  <a:gd name="T2" fmla="*/ 29 w 1226"/>
                  <a:gd name="T3" fmla="*/ 265 h 265"/>
                  <a:gd name="T4" fmla="*/ 29 w 1226"/>
                  <a:gd name="T5" fmla="*/ 265 h 265"/>
                  <a:gd name="T6" fmla="*/ 23 w 1226"/>
                  <a:gd name="T7" fmla="*/ 265 h 265"/>
                  <a:gd name="T8" fmla="*/ 17 w 1226"/>
                  <a:gd name="T9" fmla="*/ 264 h 265"/>
                  <a:gd name="T10" fmla="*/ 12 w 1226"/>
                  <a:gd name="T11" fmla="*/ 262 h 265"/>
                  <a:gd name="T12" fmla="*/ 8 w 1226"/>
                  <a:gd name="T13" fmla="*/ 258 h 265"/>
                  <a:gd name="T14" fmla="*/ 4 w 1226"/>
                  <a:gd name="T15" fmla="*/ 254 h 265"/>
                  <a:gd name="T16" fmla="*/ 1 w 1226"/>
                  <a:gd name="T17" fmla="*/ 248 h 265"/>
                  <a:gd name="T18" fmla="*/ 0 w 1226"/>
                  <a:gd name="T19" fmla="*/ 243 h 265"/>
                  <a:gd name="T20" fmla="*/ 0 w 1226"/>
                  <a:gd name="T21" fmla="*/ 236 h 265"/>
                  <a:gd name="T22" fmla="*/ 0 w 1226"/>
                  <a:gd name="T23" fmla="*/ 29 h 265"/>
                  <a:gd name="T24" fmla="*/ 0 w 1226"/>
                  <a:gd name="T25" fmla="*/ 29 h 265"/>
                  <a:gd name="T26" fmla="*/ 0 w 1226"/>
                  <a:gd name="T27" fmla="*/ 24 h 265"/>
                  <a:gd name="T28" fmla="*/ 1 w 1226"/>
                  <a:gd name="T29" fmla="*/ 17 h 265"/>
                  <a:gd name="T30" fmla="*/ 4 w 1226"/>
                  <a:gd name="T31" fmla="*/ 13 h 265"/>
                  <a:gd name="T32" fmla="*/ 8 w 1226"/>
                  <a:gd name="T33" fmla="*/ 8 h 265"/>
                  <a:gd name="T34" fmla="*/ 12 w 1226"/>
                  <a:gd name="T35" fmla="*/ 6 h 265"/>
                  <a:gd name="T36" fmla="*/ 17 w 1226"/>
                  <a:gd name="T37" fmla="*/ 3 h 265"/>
                  <a:gd name="T38" fmla="*/ 23 w 1226"/>
                  <a:gd name="T39" fmla="*/ 0 h 265"/>
                  <a:gd name="T40" fmla="*/ 29 w 1226"/>
                  <a:gd name="T41" fmla="*/ 0 h 265"/>
                  <a:gd name="T42" fmla="*/ 1197 w 1226"/>
                  <a:gd name="T43" fmla="*/ 0 h 265"/>
                  <a:gd name="T44" fmla="*/ 1197 w 1226"/>
                  <a:gd name="T45" fmla="*/ 0 h 265"/>
                  <a:gd name="T46" fmla="*/ 1202 w 1226"/>
                  <a:gd name="T47" fmla="*/ 0 h 265"/>
                  <a:gd name="T48" fmla="*/ 1207 w 1226"/>
                  <a:gd name="T49" fmla="*/ 3 h 265"/>
                  <a:gd name="T50" fmla="*/ 1212 w 1226"/>
                  <a:gd name="T51" fmla="*/ 6 h 265"/>
                  <a:gd name="T52" fmla="*/ 1216 w 1226"/>
                  <a:gd name="T53" fmla="*/ 8 h 265"/>
                  <a:gd name="T54" fmla="*/ 1220 w 1226"/>
                  <a:gd name="T55" fmla="*/ 13 h 265"/>
                  <a:gd name="T56" fmla="*/ 1223 w 1226"/>
                  <a:gd name="T57" fmla="*/ 17 h 265"/>
                  <a:gd name="T58" fmla="*/ 1224 w 1226"/>
                  <a:gd name="T59" fmla="*/ 24 h 265"/>
                  <a:gd name="T60" fmla="*/ 1226 w 1226"/>
                  <a:gd name="T61" fmla="*/ 29 h 265"/>
                  <a:gd name="T62" fmla="*/ 1226 w 1226"/>
                  <a:gd name="T63" fmla="*/ 236 h 265"/>
                  <a:gd name="T64" fmla="*/ 1226 w 1226"/>
                  <a:gd name="T65" fmla="*/ 236 h 265"/>
                  <a:gd name="T66" fmla="*/ 1224 w 1226"/>
                  <a:gd name="T67" fmla="*/ 243 h 265"/>
                  <a:gd name="T68" fmla="*/ 1223 w 1226"/>
                  <a:gd name="T69" fmla="*/ 248 h 265"/>
                  <a:gd name="T70" fmla="*/ 1220 w 1226"/>
                  <a:gd name="T71" fmla="*/ 254 h 265"/>
                  <a:gd name="T72" fmla="*/ 1216 w 1226"/>
                  <a:gd name="T73" fmla="*/ 258 h 265"/>
                  <a:gd name="T74" fmla="*/ 1212 w 1226"/>
                  <a:gd name="T75" fmla="*/ 262 h 265"/>
                  <a:gd name="T76" fmla="*/ 1207 w 1226"/>
                  <a:gd name="T77" fmla="*/ 264 h 265"/>
                  <a:gd name="T78" fmla="*/ 1202 w 1226"/>
                  <a:gd name="T79" fmla="*/ 265 h 265"/>
                  <a:gd name="T80" fmla="*/ 1197 w 1226"/>
                  <a:gd name="T81" fmla="*/ 265 h 265"/>
                  <a:gd name="T82" fmla="*/ 1197 w 1226"/>
                  <a:gd name="T83" fmla="*/ 265 h 265"/>
                  <a:gd name="T84" fmla="*/ 58 w 1226"/>
                  <a:gd name="T85" fmla="*/ 207 h 265"/>
                  <a:gd name="T86" fmla="*/ 1167 w 1226"/>
                  <a:gd name="T87" fmla="*/ 207 h 265"/>
                  <a:gd name="T88" fmla="*/ 1167 w 1226"/>
                  <a:gd name="T89" fmla="*/ 58 h 265"/>
                  <a:gd name="T90" fmla="*/ 58 w 1226"/>
                  <a:gd name="T91" fmla="*/ 58 h 265"/>
                  <a:gd name="T92" fmla="*/ 58 w 1226"/>
                  <a:gd name="T93" fmla="*/ 20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6" h="265">
                    <a:moveTo>
                      <a:pt x="1197" y="265"/>
                    </a:moveTo>
                    <a:lnTo>
                      <a:pt x="29" y="265"/>
                    </a:lnTo>
                    <a:lnTo>
                      <a:pt x="29" y="265"/>
                    </a:lnTo>
                    <a:lnTo>
                      <a:pt x="23" y="265"/>
                    </a:lnTo>
                    <a:lnTo>
                      <a:pt x="17" y="264"/>
                    </a:lnTo>
                    <a:lnTo>
                      <a:pt x="12" y="262"/>
                    </a:lnTo>
                    <a:lnTo>
                      <a:pt x="8" y="258"/>
                    </a:lnTo>
                    <a:lnTo>
                      <a:pt x="4" y="254"/>
                    </a:lnTo>
                    <a:lnTo>
                      <a:pt x="1" y="248"/>
                    </a:lnTo>
                    <a:lnTo>
                      <a:pt x="0" y="243"/>
                    </a:lnTo>
                    <a:lnTo>
                      <a:pt x="0" y="236"/>
                    </a:lnTo>
                    <a:lnTo>
                      <a:pt x="0" y="29"/>
                    </a:lnTo>
                    <a:lnTo>
                      <a:pt x="0" y="29"/>
                    </a:lnTo>
                    <a:lnTo>
                      <a:pt x="0" y="24"/>
                    </a:lnTo>
                    <a:lnTo>
                      <a:pt x="1" y="17"/>
                    </a:lnTo>
                    <a:lnTo>
                      <a:pt x="4" y="13"/>
                    </a:lnTo>
                    <a:lnTo>
                      <a:pt x="8" y="8"/>
                    </a:lnTo>
                    <a:lnTo>
                      <a:pt x="12" y="6"/>
                    </a:lnTo>
                    <a:lnTo>
                      <a:pt x="17" y="3"/>
                    </a:lnTo>
                    <a:lnTo>
                      <a:pt x="23" y="0"/>
                    </a:lnTo>
                    <a:lnTo>
                      <a:pt x="29" y="0"/>
                    </a:lnTo>
                    <a:lnTo>
                      <a:pt x="1197" y="0"/>
                    </a:lnTo>
                    <a:lnTo>
                      <a:pt x="1197" y="0"/>
                    </a:lnTo>
                    <a:lnTo>
                      <a:pt x="1202" y="0"/>
                    </a:lnTo>
                    <a:lnTo>
                      <a:pt x="1207" y="3"/>
                    </a:lnTo>
                    <a:lnTo>
                      <a:pt x="1212" y="6"/>
                    </a:lnTo>
                    <a:lnTo>
                      <a:pt x="1216" y="8"/>
                    </a:lnTo>
                    <a:lnTo>
                      <a:pt x="1220" y="13"/>
                    </a:lnTo>
                    <a:lnTo>
                      <a:pt x="1223" y="17"/>
                    </a:lnTo>
                    <a:lnTo>
                      <a:pt x="1224" y="24"/>
                    </a:lnTo>
                    <a:lnTo>
                      <a:pt x="1226" y="29"/>
                    </a:lnTo>
                    <a:lnTo>
                      <a:pt x="1226" y="236"/>
                    </a:lnTo>
                    <a:lnTo>
                      <a:pt x="1226" y="236"/>
                    </a:lnTo>
                    <a:lnTo>
                      <a:pt x="1224" y="243"/>
                    </a:lnTo>
                    <a:lnTo>
                      <a:pt x="1223" y="248"/>
                    </a:lnTo>
                    <a:lnTo>
                      <a:pt x="1220" y="254"/>
                    </a:lnTo>
                    <a:lnTo>
                      <a:pt x="1216" y="258"/>
                    </a:lnTo>
                    <a:lnTo>
                      <a:pt x="1212" y="262"/>
                    </a:lnTo>
                    <a:lnTo>
                      <a:pt x="1207" y="264"/>
                    </a:lnTo>
                    <a:lnTo>
                      <a:pt x="1202" y="265"/>
                    </a:lnTo>
                    <a:lnTo>
                      <a:pt x="1197" y="265"/>
                    </a:lnTo>
                    <a:lnTo>
                      <a:pt x="1197" y="265"/>
                    </a:lnTo>
                    <a:close/>
                    <a:moveTo>
                      <a:pt x="58" y="207"/>
                    </a:moveTo>
                    <a:lnTo>
                      <a:pt x="1167" y="207"/>
                    </a:lnTo>
                    <a:lnTo>
                      <a:pt x="1167" y="58"/>
                    </a:lnTo>
                    <a:lnTo>
                      <a:pt x="58" y="58"/>
                    </a:lnTo>
                    <a:lnTo>
                      <a:pt x="58" y="207"/>
                    </a:lnTo>
                    <a:close/>
                  </a:path>
                </a:pathLst>
              </a:custGeom>
              <a:solidFill>
                <a:srgbClr val="486AE5"/>
              </a:solidFill>
              <a:ln w="3175">
                <a:solidFill>
                  <a:srgbClr val="486AE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Rectangle 118">
                <a:extLst>
                  <a:ext uri="{FF2B5EF4-FFF2-40B4-BE49-F238E27FC236}">
                    <a16:creationId xmlns:a16="http://schemas.microsoft.com/office/drawing/2014/main" id="{A98F1C77-15A0-4799-A8D9-CDE55250C02F}"/>
                  </a:ext>
                </a:extLst>
              </p:cNvPr>
              <p:cNvSpPr>
                <a:spLocks noChangeArrowheads="1"/>
              </p:cNvSpPr>
              <p:nvPr userDrawn="1"/>
            </p:nvSpPr>
            <p:spPr bwMode="auto">
              <a:xfrm>
                <a:off x="2527" y="1179"/>
                <a:ext cx="187" cy="736"/>
              </a:xfrm>
              <a:prstGeom prst="rect">
                <a:avLst/>
              </a:prstGeom>
              <a:solidFill>
                <a:srgbClr val="BC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19">
                <a:extLst>
                  <a:ext uri="{FF2B5EF4-FFF2-40B4-BE49-F238E27FC236}">
                    <a16:creationId xmlns:a16="http://schemas.microsoft.com/office/drawing/2014/main" id="{A053A5E3-1F62-4E68-AAF0-33B3A0E9918B}"/>
                  </a:ext>
                </a:extLst>
              </p:cNvPr>
              <p:cNvSpPr>
                <a:spLocks noEditPoints="1"/>
              </p:cNvSpPr>
              <p:nvPr userDrawn="1"/>
            </p:nvSpPr>
            <p:spPr bwMode="auto">
              <a:xfrm>
                <a:off x="2517" y="1169"/>
                <a:ext cx="207" cy="756"/>
              </a:xfrm>
              <a:custGeom>
                <a:avLst/>
                <a:gdLst>
                  <a:gd name="T0" fmla="*/ 591 w 621"/>
                  <a:gd name="T1" fmla="*/ 2267 h 2267"/>
                  <a:gd name="T2" fmla="*/ 29 w 621"/>
                  <a:gd name="T3" fmla="*/ 2267 h 2267"/>
                  <a:gd name="T4" fmla="*/ 29 w 621"/>
                  <a:gd name="T5" fmla="*/ 2267 h 2267"/>
                  <a:gd name="T6" fmla="*/ 24 w 621"/>
                  <a:gd name="T7" fmla="*/ 2266 h 2267"/>
                  <a:gd name="T8" fmla="*/ 17 w 621"/>
                  <a:gd name="T9" fmla="*/ 2265 h 2267"/>
                  <a:gd name="T10" fmla="*/ 13 w 621"/>
                  <a:gd name="T11" fmla="*/ 2262 h 2267"/>
                  <a:gd name="T12" fmla="*/ 8 w 621"/>
                  <a:gd name="T13" fmla="*/ 2258 h 2267"/>
                  <a:gd name="T14" fmla="*/ 5 w 621"/>
                  <a:gd name="T15" fmla="*/ 2254 h 2267"/>
                  <a:gd name="T16" fmla="*/ 2 w 621"/>
                  <a:gd name="T17" fmla="*/ 2249 h 2267"/>
                  <a:gd name="T18" fmla="*/ 0 w 621"/>
                  <a:gd name="T19" fmla="*/ 2244 h 2267"/>
                  <a:gd name="T20" fmla="*/ 0 w 621"/>
                  <a:gd name="T21" fmla="*/ 2238 h 2267"/>
                  <a:gd name="T22" fmla="*/ 0 w 621"/>
                  <a:gd name="T23" fmla="*/ 29 h 2267"/>
                  <a:gd name="T24" fmla="*/ 0 w 621"/>
                  <a:gd name="T25" fmla="*/ 29 h 2267"/>
                  <a:gd name="T26" fmla="*/ 0 w 621"/>
                  <a:gd name="T27" fmla="*/ 24 h 2267"/>
                  <a:gd name="T28" fmla="*/ 2 w 621"/>
                  <a:gd name="T29" fmla="*/ 18 h 2267"/>
                  <a:gd name="T30" fmla="*/ 5 w 621"/>
                  <a:gd name="T31" fmla="*/ 14 h 2267"/>
                  <a:gd name="T32" fmla="*/ 8 w 621"/>
                  <a:gd name="T33" fmla="*/ 8 h 2267"/>
                  <a:gd name="T34" fmla="*/ 13 w 621"/>
                  <a:gd name="T35" fmla="*/ 6 h 2267"/>
                  <a:gd name="T36" fmla="*/ 17 w 621"/>
                  <a:gd name="T37" fmla="*/ 3 h 2267"/>
                  <a:gd name="T38" fmla="*/ 24 w 621"/>
                  <a:gd name="T39" fmla="*/ 0 h 2267"/>
                  <a:gd name="T40" fmla="*/ 29 w 621"/>
                  <a:gd name="T41" fmla="*/ 0 h 2267"/>
                  <a:gd name="T42" fmla="*/ 591 w 621"/>
                  <a:gd name="T43" fmla="*/ 0 h 2267"/>
                  <a:gd name="T44" fmla="*/ 591 w 621"/>
                  <a:gd name="T45" fmla="*/ 0 h 2267"/>
                  <a:gd name="T46" fmla="*/ 598 w 621"/>
                  <a:gd name="T47" fmla="*/ 0 h 2267"/>
                  <a:gd name="T48" fmla="*/ 603 w 621"/>
                  <a:gd name="T49" fmla="*/ 3 h 2267"/>
                  <a:gd name="T50" fmla="*/ 609 w 621"/>
                  <a:gd name="T51" fmla="*/ 6 h 2267"/>
                  <a:gd name="T52" fmla="*/ 613 w 621"/>
                  <a:gd name="T53" fmla="*/ 8 h 2267"/>
                  <a:gd name="T54" fmla="*/ 617 w 621"/>
                  <a:gd name="T55" fmla="*/ 14 h 2267"/>
                  <a:gd name="T56" fmla="*/ 619 w 621"/>
                  <a:gd name="T57" fmla="*/ 18 h 2267"/>
                  <a:gd name="T58" fmla="*/ 621 w 621"/>
                  <a:gd name="T59" fmla="*/ 24 h 2267"/>
                  <a:gd name="T60" fmla="*/ 621 w 621"/>
                  <a:gd name="T61" fmla="*/ 29 h 2267"/>
                  <a:gd name="T62" fmla="*/ 621 w 621"/>
                  <a:gd name="T63" fmla="*/ 2238 h 2267"/>
                  <a:gd name="T64" fmla="*/ 621 w 621"/>
                  <a:gd name="T65" fmla="*/ 2238 h 2267"/>
                  <a:gd name="T66" fmla="*/ 621 w 621"/>
                  <a:gd name="T67" fmla="*/ 2244 h 2267"/>
                  <a:gd name="T68" fmla="*/ 619 w 621"/>
                  <a:gd name="T69" fmla="*/ 2249 h 2267"/>
                  <a:gd name="T70" fmla="*/ 617 w 621"/>
                  <a:gd name="T71" fmla="*/ 2254 h 2267"/>
                  <a:gd name="T72" fmla="*/ 613 w 621"/>
                  <a:gd name="T73" fmla="*/ 2258 h 2267"/>
                  <a:gd name="T74" fmla="*/ 609 w 621"/>
                  <a:gd name="T75" fmla="*/ 2262 h 2267"/>
                  <a:gd name="T76" fmla="*/ 603 w 621"/>
                  <a:gd name="T77" fmla="*/ 2265 h 2267"/>
                  <a:gd name="T78" fmla="*/ 598 w 621"/>
                  <a:gd name="T79" fmla="*/ 2266 h 2267"/>
                  <a:gd name="T80" fmla="*/ 591 w 621"/>
                  <a:gd name="T81" fmla="*/ 2267 h 2267"/>
                  <a:gd name="T82" fmla="*/ 591 w 621"/>
                  <a:gd name="T83" fmla="*/ 2267 h 2267"/>
                  <a:gd name="T84" fmla="*/ 58 w 621"/>
                  <a:gd name="T85" fmla="*/ 2209 h 2267"/>
                  <a:gd name="T86" fmla="*/ 562 w 621"/>
                  <a:gd name="T87" fmla="*/ 2209 h 2267"/>
                  <a:gd name="T88" fmla="*/ 562 w 621"/>
                  <a:gd name="T89" fmla="*/ 58 h 2267"/>
                  <a:gd name="T90" fmla="*/ 58 w 621"/>
                  <a:gd name="T91" fmla="*/ 58 h 2267"/>
                  <a:gd name="T92" fmla="*/ 58 w 621"/>
                  <a:gd name="T93" fmla="*/ 2209 h 2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1" h="2267">
                    <a:moveTo>
                      <a:pt x="591" y="2267"/>
                    </a:moveTo>
                    <a:lnTo>
                      <a:pt x="29" y="2267"/>
                    </a:lnTo>
                    <a:lnTo>
                      <a:pt x="29" y="2267"/>
                    </a:lnTo>
                    <a:lnTo>
                      <a:pt x="24" y="2266"/>
                    </a:lnTo>
                    <a:lnTo>
                      <a:pt x="17" y="2265"/>
                    </a:lnTo>
                    <a:lnTo>
                      <a:pt x="13" y="2262"/>
                    </a:lnTo>
                    <a:lnTo>
                      <a:pt x="8" y="2258"/>
                    </a:lnTo>
                    <a:lnTo>
                      <a:pt x="5" y="2254"/>
                    </a:lnTo>
                    <a:lnTo>
                      <a:pt x="2" y="2249"/>
                    </a:lnTo>
                    <a:lnTo>
                      <a:pt x="0" y="2244"/>
                    </a:lnTo>
                    <a:lnTo>
                      <a:pt x="0" y="2238"/>
                    </a:lnTo>
                    <a:lnTo>
                      <a:pt x="0" y="29"/>
                    </a:lnTo>
                    <a:lnTo>
                      <a:pt x="0" y="29"/>
                    </a:lnTo>
                    <a:lnTo>
                      <a:pt x="0" y="24"/>
                    </a:lnTo>
                    <a:lnTo>
                      <a:pt x="2" y="18"/>
                    </a:lnTo>
                    <a:lnTo>
                      <a:pt x="5" y="14"/>
                    </a:lnTo>
                    <a:lnTo>
                      <a:pt x="8" y="8"/>
                    </a:lnTo>
                    <a:lnTo>
                      <a:pt x="13" y="6"/>
                    </a:lnTo>
                    <a:lnTo>
                      <a:pt x="17" y="3"/>
                    </a:lnTo>
                    <a:lnTo>
                      <a:pt x="24" y="0"/>
                    </a:lnTo>
                    <a:lnTo>
                      <a:pt x="29" y="0"/>
                    </a:lnTo>
                    <a:lnTo>
                      <a:pt x="591" y="0"/>
                    </a:lnTo>
                    <a:lnTo>
                      <a:pt x="591" y="0"/>
                    </a:lnTo>
                    <a:lnTo>
                      <a:pt x="598" y="0"/>
                    </a:lnTo>
                    <a:lnTo>
                      <a:pt x="603" y="3"/>
                    </a:lnTo>
                    <a:lnTo>
                      <a:pt x="609" y="6"/>
                    </a:lnTo>
                    <a:lnTo>
                      <a:pt x="613" y="8"/>
                    </a:lnTo>
                    <a:lnTo>
                      <a:pt x="617" y="14"/>
                    </a:lnTo>
                    <a:lnTo>
                      <a:pt x="619" y="18"/>
                    </a:lnTo>
                    <a:lnTo>
                      <a:pt x="621" y="24"/>
                    </a:lnTo>
                    <a:lnTo>
                      <a:pt x="621" y="29"/>
                    </a:lnTo>
                    <a:lnTo>
                      <a:pt x="621" y="2238"/>
                    </a:lnTo>
                    <a:lnTo>
                      <a:pt x="621" y="2238"/>
                    </a:lnTo>
                    <a:lnTo>
                      <a:pt x="621" y="2244"/>
                    </a:lnTo>
                    <a:lnTo>
                      <a:pt x="619" y="2249"/>
                    </a:lnTo>
                    <a:lnTo>
                      <a:pt x="617" y="2254"/>
                    </a:lnTo>
                    <a:lnTo>
                      <a:pt x="613" y="2258"/>
                    </a:lnTo>
                    <a:lnTo>
                      <a:pt x="609" y="2262"/>
                    </a:lnTo>
                    <a:lnTo>
                      <a:pt x="603" y="2265"/>
                    </a:lnTo>
                    <a:lnTo>
                      <a:pt x="598" y="2266"/>
                    </a:lnTo>
                    <a:lnTo>
                      <a:pt x="591" y="2267"/>
                    </a:lnTo>
                    <a:lnTo>
                      <a:pt x="591" y="2267"/>
                    </a:lnTo>
                    <a:close/>
                    <a:moveTo>
                      <a:pt x="58" y="2209"/>
                    </a:moveTo>
                    <a:lnTo>
                      <a:pt x="562" y="2209"/>
                    </a:lnTo>
                    <a:lnTo>
                      <a:pt x="562" y="58"/>
                    </a:lnTo>
                    <a:lnTo>
                      <a:pt x="58" y="58"/>
                    </a:lnTo>
                    <a:lnTo>
                      <a:pt x="58" y="220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20">
                <a:extLst>
                  <a:ext uri="{FF2B5EF4-FFF2-40B4-BE49-F238E27FC236}">
                    <a16:creationId xmlns:a16="http://schemas.microsoft.com/office/drawing/2014/main" id="{2CB47122-963B-4085-B7FF-892B2145FD94}"/>
                  </a:ext>
                </a:extLst>
              </p:cNvPr>
              <p:cNvSpPr>
                <a:spLocks noChangeArrowheads="1"/>
              </p:cNvSpPr>
              <p:nvPr userDrawn="1"/>
            </p:nvSpPr>
            <p:spPr bwMode="auto">
              <a:xfrm>
                <a:off x="2527" y="1218"/>
                <a:ext cx="187" cy="50"/>
              </a:xfrm>
              <a:prstGeom prst="rect">
                <a:avLst/>
              </a:prstGeom>
              <a:solidFill>
                <a:srgbClr val="B6E2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121">
                <a:extLst>
                  <a:ext uri="{FF2B5EF4-FFF2-40B4-BE49-F238E27FC236}">
                    <a16:creationId xmlns:a16="http://schemas.microsoft.com/office/drawing/2014/main" id="{62E62C2C-765A-491E-A752-C6A9C1B2DC76}"/>
                  </a:ext>
                </a:extLst>
              </p:cNvPr>
              <p:cNvSpPr>
                <a:spLocks noEditPoints="1"/>
              </p:cNvSpPr>
              <p:nvPr userDrawn="1"/>
            </p:nvSpPr>
            <p:spPr bwMode="auto">
              <a:xfrm>
                <a:off x="2517" y="1208"/>
                <a:ext cx="207" cy="69"/>
              </a:xfrm>
              <a:custGeom>
                <a:avLst/>
                <a:gdLst>
                  <a:gd name="T0" fmla="*/ 591 w 621"/>
                  <a:gd name="T1" fmla="*/ 207 h 207"/>
                  <a:gd name="T2" fmla="*/ 29 w 621"/>
                  <a:gd name="T3" fmla="*/ 207 h 207"/>
                  <a:gd name="T4" fmla="*/ 29 w 621"/>
                  <a:gd name="T5" fmla="*/ 207 h 207"/>
                  <a:gd name="T6" fmla="*/ 24 w 621"/>
                  <a:gd name="T7" fmla="*/ 207 h 207"/>
                  <a:gd name="T8" fmla="*/ 17 w 621"/>
                  <a:gd name="T9" fmla="*/ 206 h 207"/>
                  <a:gd name="T10" fmla="*/ 13 w 621"/>
                  <a:gd name="T11" fmla="*/ 203 h 207"/>
                  <a:gd name="T12" fmla="*/ 8 w 621"/>
                  <a:gd name="T13" fmla="*/ 199 h 207"/>
                  <a:gd name="T14" fmla="*/ 5 w 621"/>
                  <a:gd name="T15" fmla="*/ 195 h 207"/>
                  <a:gd name="T16" fmla="*/ 2 w 621"/>
                  <a:gd name="T17" fmla="*/ 190 h 207"/>
                  <a:gd name="T18" fmla="*/ 0 w 621"/>
                  <a:gd name="T19" fmla="*/ 185 h 207"/>
                  <a:gd name="T20" fmla="*/ 0 w 621"/>
                  <a:gd name="T21" fmla="*/ 178 h 207"/>
                  <a:gd name="T22" fmla="*/ 0 w 621"/>
                  <a:gd name="T23" fmla="*/ 29 h 207"/>
                  <a:gd name="T24" fmla="*/ 0 w 621"/>
                  <a:gd name="T25" fmla="*/ 29 h 207"/>
                  <a:gd name="T26" fmla="*/ 0 w 621"/>
                  <a:gd name="T27" fmla="*/ 22 h 207"/>
                  <a:gd name="T28" fmla="*/ 2 w 621"/>
                  <a:gd name="T29" fmla="*/ 17 h 207"/>
                  <a:gd name="T30" fmla="*/ 5 w 621"/>
                  <a:gd name="T31" fmla="*/ 13 h 207"/>
                  <a:gd name="T32" fmla="*/ 8 w 621"/>
                  <a:gd name="T33" fmla="*/ 8 h 207"/>
                  <a:gd name="T34" fmla="*/ 13 w 621"/>
                  <a:gd name="T35" fmla="*/ 5 h 207"/>
                  <a:gd name="T36" fmla="*/ 17 w 621"/>
                  <a:gd name="T37" fmla="*/ 2 h 207"/>
                  <a:gd name="T38" fmla="*/ 24 w 621"/>
                  <a:gd name="T39" fmla="*/ 0 h 207"/>
                  <a:gd name="T40" fmla="*/ 29 w 621"/>
                  <a:gd name="T41" fmla="*/ 0 h 207"/>
                  <a:gd name="T42" fmla="*/ 591 w 621"/>
                  <a:gd name="T43" fmla="*/ 0 h 207"/>
                  <a:gd name="T44" fmla="*/ 591 w 621"/>
                  <a:gd name="T45" fmla="*/ 0 h 207"/>
                  <a:gd name="T46" fmla="*/ 598 w 621"/>
                  <a:gd name="T47" fmla="*/ 0 h 207"/>
                  <a:gd name="T48" fmla="*/ 603 w 621"/>
                  <a:gd name="T49" fmla="*/ 2 h 207"/>
                  <a:gd name="T50" fmla="*/ 609 w 621"/>
                  <a:gd name="T51" fmla="*/ 5 h 207"/>
                  <a:gd name="T52" fmla="*/ 613 w 621"/>
                  <a:gd name="T53" fmla="*/ 8 h 207"/>
                  <a:gd name="T54" fmla="*/ 617 w 621"/>
                  <a:gd name="T55" fmla="*/ 13 h 207"/>
                  <a:gd name="T56" fmla="*/ 619 w 621"/>
                  <a:gd name="T57" fmla="*/ 17 h 207"/>
                  <a:gd name="T58" fmla="*/ 621 w 621"/>
                  <a:gd name="T59" fmla="*/ 22 h 207"/>
                  <a:gd name="T60" fmla="*/ 621 w 621"/>
                  <a:gd name="T61" fmla="*/ 29 h 207"/>
                  <a:gd name="T62" fmla="*/ 621 w 621"/>
                  <a:gd name="T63" fmla="*/ 178 h 207"/>
                  <a:gd name="T64" fmla="*/ 621 w 621"/>
                  <a:gd name="T65" fmla="*/ 178 h 207"/>
                  <a:gd name="T66" fmla="*/ 621 w 621"/>
                  <a:gd name="T67" fmla="*/ 185 h 207"/>
                  <a:gd name="T68" fmla="*/ 619 w 621"/>
                  <a:gd name="T69" fmla="*/ 190 h 207"/>
                  <a:gd name="T70" fmla="*/ 617 w 621"/>
                  <a:gd name="T71" fmla="*/ 195 h 207"/>
                  <a:gd name="T72" fmla="*/ 613 w 621"/>
                  <a:gd name="T73" fmla="*/ 199 h 207"/>
                  <a:gd name="T74" fmla="*/ 609 w 621"/>
                  <a:gd name="T75" fmla="*/ 203 h 207"/>
                  <a:gd name="T76" fmla="*/ 603 w 621"/>
                  <a:gd name="T77" fmla="*/ 206 h 207"/>
                  <a:gd name="T78" fmla="*/ 598 w 621"/>
                  <a:gd name="T79" fmla="*/ 207 h 207"/>
                  <a:gd name="T80" fmla="*/ 591 w 621"/>
                  <a:gd name="T81" fmla="*/ 207 h 207"/>
                  <a:gd name="T82" fmla="*/ 591 w 621"/>
                  <a:gd name="T83" fmla="*/ 207 h 207"/>
                  <a:gd name="T84" fmla="*/ 58 w 621"/>
                  <a:gd name="T85" fmla="*/ 149 h 207"/>
                  <a:gd name="T86" fmla="*/ 562 w 621"/>
                  <a:gd name="T87" fmla="*/ 149 h 207"/>
                  <a:gd name="T88" fmla="*/ 562 w 621"/>
                  <a:gd name="T89" fmla="*/ 58 h 207"/>
                  <a:gd name="T90" fmla="*/ 58 w 621"/>
                  <a:gd name="T91" fmla="*/ 58 h 207"/>
                  <a:gd name="T92" fmla="*/ 58 w 621"/>
                  <a:gd name="T93" fmla="*/ 14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1" h="207">
                    <a:moveTo>
                      <a:pt x="591" y="207"/>
                    </a:moveTo>
                    <a:lnTo>
                      <a:pt x="29" y="207"/>
                    </a:lnTo>
                    <a:lnTo>
                      <a:pt x="29" y="207"/>
                    </a:lnTo>
                    <a:lnTo>
                      <a:pt x="24" y="207"/>
                    </a:lnTo>
                    <a:lnTo>
                      <a:pt x="17" y="206"/>
                    </a:lnTo>
                    <a:lnTo>
                      <a:pt x="13" y="203"/>
                    </a:lnTo>
                    <a:lnTo>
                      <a:pt x="8" y="199"/>
                    </a:lnTo>
                    <a:lnTo>
                      <a:pt x="5" y="195"/>
                    </a:lnTo>
                    <a:lnTo>
                      <a:pt x="2" y="190"/>
                    </a:lnTo>
                    <a:lnTo>
                      <a:pt x="0" y="185"/>
                    </a:lnTo>
                    <a:lnTo>
                      <a:pt x="0" y="178"/>
                    </a:lnTo>
                    <a:lnTo>
                      <a:pt x="0" y="29"/>
                    </a:lnTo>
                    <a:lnTo>
                      <a:pt x="0" y="29"/>
                    </a:lnTo>
                    <a:lnTo>
                      <a:pt x="0" y="22"/>
                    </a:lnTo>
                    <a:lnTo>
                      <a:pt x="2" y="17"/>
                    </a:lnTo>
                    <a:lnTo>
                      <a:pt x="5" y="13"/>
                    </a:lnTo>
                    <a:lnTo>
                      <a:pt x="8" y="8"/>
                    </a:lnTo>
                    <a:lnTo>
                      <a:pt x="13" y="5"/>
                    </a:lnTo>
                    <a:lnTo>
                      <a:pt x="17" y="2"/>
                    </a:lnTo>
                    <a:lnTo>
                      <a:pt x="24" y="0"/>
                    </a:lnTo>
                    <a:lnTo>
                      <a:pt x="29" y="0"/>
                    </a:lnTo>
                    <a:lnTo>
                      <a:pt x="591" y="0"/>
                    </a:lnTo>
                    <a:lnTo>
                      <a:pt x="591" y="0"/>
                    </a:lnTo>
                    <a:lnTo>
                      <a:pt x="598" y="0"/>
                    </a:lnTo>
                    <a:lnTo>
                      <a:pt x="603" y="2"/>
                    </a:lnTo>
                    <a:lnTo>
                      <a:pt x="609" y="5"/>
                    </a:lnTo>
                    <a:lnTo>
                      <a:pt x="613" y="8"/>
                    </a:lnTo>
                    <a:lnTo>
                      <a:pt x="617" y="13"/>
                    </a:lnTo>
                    <a:lnTo>
                      <a:pt x="619" y="17"/>
                    </a:lnTo>
                    <a:lnTo>
                      <a:pt x="621" y="22"/>
                    </a:lnTo>
                    <a:lnTo>
                      <a:pt x="621" y="29"/>
                    </a:lnTo>
                    <a:lnTo>
                      <a:pt x="621" y="178"/>
                    </a:lnTo>
                    <a:lnTo>
                      <a:pt x="621" y="178"/>
                    </a:lnTo>
                    <a:lnTo>
                      <a:pt x="621" y="185"/>
                    </a:lnTo>
                    <a:lnTo>
                      <a:pt x="619" y="190"/>
                    </a:lnTo>
                    <a:lnTo>
                      <a:pt x="617" y="195"/>
                    </a:lnTo>
                    <a:lnTo>
                      <a:pt x="613" y="199"/>
                    </a:lnTo>
                    <a:lnTo>
                      <a:pt x="609" y="203"/>
                    </a:lnTo>
                    <a:lnTo>
                      <a:pt x="603" y="206"/>
                    </a:lnTo>
                    <a:lnTo>
                      <a:pt x="598" y="207"/>
                    </a:lnTo>
                    <a:lnTo>
                      <a:pt x="591" y="207"/>
                    </a:lnTo>
                    <a:lnTo>
                      <a:pt x="591" y="207"/>
                    </a:lnTo>
                    <a:close/>
                    <a:moveTo>
                      <a:pt x="58" y="149"/>
                    </a:moveTo>
                    <a:lnTo>
                      <a:pt x="562" y="149"/>
                    </a:lnTo>
                    <a:lnTo>
                      <a:pt x="562" y="58"/>
                    </a:lnTo>
                    <a:lnTo>
                      <a:pt x="58" y="58"/>
                    </a:lnTo>
                    <a:lnTo>
                      <a:pt x="58" y="14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22">
                <a:extLst>
                  <a:ext uri="{FF2B5EF4-FFF2-40B4-BE49-F238E27FC236}">
                    <a16:creationId xmlns:a16="http://schemas.microsoft.com/office/drawing/2014/main" id="{A9E02317-634D-4630-AC8E-5292143DE566}"/>
                  </a:ext>
                </a:extLst>
              </p:cNvPr>
              <p:cNvSpPr>
                <a:spLocks noChangeArrowheads="1"/>
              </p:cNvSpPr>
              <p:nvPr userDrawn="1"/>
            </p:nvSpPr>
            <p:spPr bwMode="auto">
              <a:xfrm>
                <a:off x="2641" y="1149"/>
                <a:ext cx="39" cy="767"/>
              </a:xfrm>
              <a:prstGeom prst="rect">
                <a:avLst/>
              </a:prstGeom>
              <a:solidFill>
                <a:srgbClr val="BCE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123">
                <a:extLst>
                  <a:ext uri="{FF2B5EF4-FFF2-40B4-BE49-F238E27FC236}">
                    <a16:creationId xmlns:a16="http://schemas.microsoft.com/office/drawing/2014/main" id="{C67711AB-7E80-4DD9-9717-F493554B66BE}"/>
                  </a:ext>
                </a:extLst>
              </p:cNvPr>
              <p:cNvSpPr>
                <a:spLocks noEditPoints="1"/>
              </p:cNvSpPr>
              <p:nvPr userDrawn="1"/>
            </p:nvSpPr>
            <p:spPr bwMode="auto">
              <a:xfrm>
                <a:off x="2631" y="1140"/>
                <a:ext cx="59" cy="785"/>
              </a:xfrm>
              <a:custGeom>
                <a:avLst/>
                <a:gdLst>
                  <a:gd name="T0" fmla="*/ 148 w 177"/>
                  <a:gd name="T1" fmla="*/ 2357 h 2357"/>
                  <a:gd name="T2" fmla="*/ 29 w 177"/>
                  <a:gd name="T3" fmla="*/ 2357 h 2357"/>
                  <a:gd name="T4" fmla="*/ 29 w 177"/>
                  <a:gd name="T5" fmla="*/ 2357 h 2357"/>
                  <a:gd name="T6" fmla="*/ 24 w 177"/>
                  <a:gd name="T7" fmla="*/ 2355 h 2357"/>
                  <a:gd name="T8" fmla="*/ 18 w 177"/>
                  <a:gd name="T9" fmla="*/ 2354 h 2357"/>
                  <a:gd name="T10" fmla="*/ 13 w 177"/>
                  <a:gd name="T11" fmla="*/ 2351 h 2357"/>
                  <a:gd name="T12" fmla="*/ 9 w 177"/>
                  <a:gd name="T13" fmla="*/ 2347 h 2357"/>
                  <a:gd name="T14" fmla="*/ 5 w 177"/>
                  <a:gd name="T15" fmla="*/ 2344 h 2357"/>
                  <a:gd name="T16" fmla="*/ 3 w 177"/>
                  <a:gd name="T17" fmla="*/ 2338 h 2357"/>
                  <a:gd name="T18" fmla="*/ 1 w 177"/>
                  <a:gd name="T19" fmla="*/ 2333 h 2357"/>
                  <a:gd name="T20" fmla="*/ 0 w 177"/>
                  <a:gd name="T21" fmla="*/ 2328 h 2357"/>
                  <a:gd name="T22" fmla="*/ 0 w 177"/>
                  <a:gd name="T23" fmla="*/ 29 h 2357"/>
                  <a:gd name="T24" fmla="*/ 0 w 177"/>
                  <a:gd name="T25" fmla="*/ 29 h 2357"/>
                  <a:gd name="T26" fmla="*/ 1 w 177"/>
                  <a:gd name="T27" fmla="*/ 24 h 2357"/>
                  <a:gd name="T28" fmla="*/ 3 w 177"/>
                  <a:gd name="T29" fmla="*/ 18 h 2357"/>
                  <a:gd name="T30" fmla="*/ 5 w 177"/>
                  <a:gd name="T31" fmla="*/ 13 h 2357"/>
                  <a:gd name="T32" fmla="*/ 9 w 177"/>
                  <a:gd name="T33" fmla="*/ 9 h 2357"/>
                  <a:gd name="T34" fmla="*/ 13 w 177"/>
                  <a:gd name="T35" fmla="*/ 5 h 2357"/>
                  <a:gd name="T36" fmla="*/ 18 w 177"/>
                  <a:gd name="T37" fmla="*/ 3 h 2357"/>
                  <a:gd name="T38" fmla="*/ 24 w 177"/>
                  <a:gd name="T39" fmla="*/ 1 h 2357"/>
                  <a:gd name="T40" fmla="*/ 29 w 177"/>
                  <a:gd name="T41" fmla="*/ 0 h 2357"/>
                  <a:gd name="T42" fmla="*/ 148 w 177"/>
                  <a:gd name="T43" fmla="*/ 0 h 2357"/>
                  <a:gd name="T44" fmla="*/ 148 w 177"/>
                  <a:gd name="T45" fmla="*/ 0 h 2357"/>
                  <a:gd name="T46" fmla="*/ 153 w 177"/>
                  <a:gd name="T47" fmla="*/ 1 h 2357"/>
                  <a:gd name="T48" fmla="*/ 158 w 177"/>
                  <a:gd name="T49" fmla="*/ 3 h 2357"/>
                  <a:gd name="T50" fmla="*/ 164 w 177"/>
                  <a:gd name="T51" fmla="*/ 5 h 2357"/>
                  <a:gd name="T52" fmla="*/ 168 w 177"/>
                  <a:gd name="T53" fmla="*/ 9 h 2357"/>
                  <a:gd name="T54" fmla="*/ 172 w 177"/>
                  <a:gd name="T55" fmla="*/ 13 h 2357"/>
                  <a:gd name="T56" fmla="*/ 174 w 177"/>
                  <a:gd name="T57" fmla="*/ 18 h 2357"/>
                  <a:gd name="T58" fmla="*/ 176 w 177"/>
                  <a:gd name="T59" fmla="*/ 24 h 2357"/>
                  <a:gd name="T60" fmla="*/ 177 w 177"/>
                  <a:gd name="T61" fmla="*/ 29 h 2357"/>
                  <a:gd name="T62" fmla="*/ 177 w 177"/>
                  <a:gd name="T63" fmla="*/ 2328 h 2357"/>
                  <a:gd name="T64" fmla="*/ 177 w 177"/>
                  <a:gd name="T65" fmla="*/ 2328 h 2357"/>
                  <a:gd name="T66" fmla="*/ 176 w 177"/>
                  <a:gd name="T67" fmla="*/ 2333 h 2357"/>
                  <a:gd name="T68" fmla="*/ 174 w 177"/>
                  <a:gd name="T69" fmla="*/ 2338 h 2357"/>
                  <a:gd name="T70" fmla="*/ 172 w 177"/>
                  <a:gd name="T71" fmla="*/ 2344 h 2357"/>
                  <a:gd name="T72" fmla="*/ 168 w 177"/>
                  <a:gd name="T73" fmla="*/ 2347 h 2357"/>
                  <a:gd name="T74" fmla="*/ 164 w 177"/>
                  <a:gd name="T75" fmla="*/ 2351 h 2357"/>
                  <a:gd name="T76" fmla="*/ 158 w 177"/>
                  <a:gd name="T77" fmla="*/ 2354 h 2357"/>
                  <a:gd name="T78" fmla="*/ 153 w 177"/>
                  <a:gd name="T79" fmla="*/ 2355 h 2357"/>
                  <a:gd name="T80" fmla="*/ 148 w 177"/>
                  <a:gd name="T81" fmla="*/ 2357 h 2357"/>
                  <a:gd name="T82" fmla="*/ 148 w 177"/>
                  <a:gd name="T83" fmla="*/ 2357 h 2357"/>
                  <a:gd name="T84" fmla="*/ 58 w 177"/>
                  <a:gd name="T85" fmla="*/ 2299 h 2357"/>
                  <a:gd name="T86" fmla="*/ 119 w 177"/>
                  <a:gd name="T87" fmla="*/ 2299 h 2357"/>
                  <a:gd name="T88" fmla="*/ 119 w 177"/>
                  <a:gd name="T89" fmla="*/ 58 h 2357"/>
                  <a:gd name="T90" fmla="*/ 58 w 177"/>
                  <a:gd name="T91" fmla="*/ 58 h 2357"/>
                  <a:gd name="T92" fmla="*/ 58 w 177"/>
                  <a:gd name="T93" fmla="*/ 2299 h 2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7" h="2357">
                    <a:moveTo>
                      <a:pt x="148" y="2357"/>
                    </a:moveTo>
                    <a:lnTo>
                      <a:pt x="29" y="2357"/>
                    </a:lnTo>
                    <a:lnTo>
                      <a:pt x="29" y="2357"/>
                    </a:lnTo>
                    <a:lnTo>
                      <a:pt x="24" y="2355"/>
                    </a:lnTo>
                    <a:lnTo>
                      <a:pt x="18" y="2354"/>
                    </a:lnTo>
                    <a:lnTo>
                      <a:pt x="13" y="2351"/>
                    </a:lnTo>
                    <a:lnTo>
                      <a:pt x="9" y="2347"/>
                    </a:lnTo>
                    <a:lnTo>
                      <a:pt x="5" y="2344"/>
                    </a:lnTo>
                    <a:lnTo>
                      <a:pt x="3" y="2338"/>
                    </a:lnTo>
                    <a:lnTo>
                      <a:pt x="1" y="2333"/>
                    </a:lnTo>
                    <a:lnTo>
                      <a:pt x="0" y="2328"/>
                    </a:lnTo>
                    <a:lnTo>
                      <a:pt x="0" y="29"/>
                    </a:lnTo>
                    <a:lnTo>
                      <a:pt x="0" y="29"/>
                    </a:lnTo>
                    <a:lnTo>
                      <a:pt x="1" y="24"/>
                    </a:lnTo>
                    <a:lnTo>
                      <a:pt x="3" y="18"/>
                    </a:lnTo>
                    <a:lnTo>
                      <a:pt x="5" y="13"/>
                    </a:lnTo>
                    <a:lnTo>
                      <a:pt x="9" y="9"/>
                    </a:lnTo>
                    <a:lnTo>
                      <a:pt x="13" y="5"/>
                    </a:lnTo>
                    <a:lnTo>
                      <a:pt x="18" y="3"/>
                    </a:lnTo>
                    <a:lnTo>
                      <a:pt x="24" y="1"/>
                    </a:lnTo>
                    <a:lnTo>
                      <a:pt x="29" y="0"/>
                    </a:lnTo>
                    <a:lnTo>
                      <a:pt x="148" y="0"/>
                    </a:lnTo>
                    <a:lnTo>
                      <a:pt x="148" y="0"/>
                    </a:lnTo>
                    <a:lnTo>
                      <a:pt x="153" y="1"/>
                    </a:lnTo>
                    <a:lnTo>
                      <a:pt x="158" y="3"/>
                    </a:lnTo>
                    <a:lnTo>
                      <a:pt x="164" y="5"/>
                    </a:lnTo>
                    <a:lnTo>
                      <a:pt x="168" y="9"/>
                    </a:lnTo>
                    <a:lnTo>
                      <a:pt x="172" y="13"/>
                    </a:lnTo>
                    <a:lnTo>
                      <a:pt x="174" y="18"/>
                    </a:lnTo>
                    <a:lnTo>
                      <a:pt x="176" y="24"/>
                    </a:lnTo>
                    <a:lnTo>
                      <a:pt x="177" y="29"/>
                    </a:lnTo>
                    <a:lnTo>
                      <a:pt x="177" y="2328"/>
                    </a:lnTo>
                    <a:lnTo>
                      <a:pt x="177" y="2328"/>
                    </a:lnTo>
                    <a:lnTo>
                      <a:pt x="176" y="2333"/>
                    </a:lnTo>
                    <a:lnTo>
                      <a:pt x="174" y="2338"/>
                    </a:lnTo>
                    <a:lnTo>
                      <a:pt x="172" y="2344"/>
                    </a:lnTo>
                    <a:lnTo>
                      <a:pt x="168" y="2347"/>
                    </a:lnTo>
                    <a:lnTo>
                      <a:pt x="164" y="2351"/>
                    </a:lnTo>
                    <a:lnTo>
                      <a:pt x="158" y="2354"/>
                    </a:lnTo>
                    <a:lnTo>
                      <a:pt x="153" y="2355"/>
                    </a:lnTo>
                    <a:lnTo>
                      <a:pt x="148" y="2357"/>
                    </a:lnTo>
                    <a:lnTo>
                      <a:pt x="148" y="2357"/>
                    </a:lnTo>
                    <a:close/>
                    <a:moveTo>
                      <a:pt x="58" y="2299"/>
                    </a:moveTo>
                    <a:lnTo>
                      <a:pt x="119" y="2299"/>
                    </a:lnTo>
                    <a:lnTo>
                      <a:pt x="119" y="58"/>
                    </a:lnTo>
                    <a:lnTo>
                      <a:pt x="58" y="58"/>
                    </a:lnTo>
                    <a:lnTo>
                      <a:pt x="58" y="229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24">
                <a:extLst>
                  <a:ext uri="{FF2B5EF4-FFF2-40B4-BE49-F238E27FC236}">
                    <a16:creationId xmlns:a16="http://schemas.microsoft.com/office/drawing/2014/main" id="{A24E8847-85F5-45D1-A611-6419268CE65F}"/>
                  </a:ext>
                </a:extLst>
              </p:cNvPr>
              <p:cNvSpPr>
                <a:spLocks/>
              </p:cNvSpPr>
              <p:nvPr userDrawn="1"/>
            </p:nvSpPr>
            <p:spPr bwMode="auto">
              <a:xfrm>
                <a:off x="2600" y="1037"/>
                <a:ext cx="20" cy="151"/>
              </a:xfrm>
              <a:custGeom>
                <a:avLst/>
                <a:gdLst>
                  <a:gd name="T0" fmla="*/ 29 w 59"/>
                  <a:gd name="T1" fmla="*/ 455 h 455"/>
                  <a:gd name="T2" fmla="*/ 29 w 59"/>
                  <a:gd name="T3" fmla="*/ 455 h 455"/>
                  <a:gd name="T4" fmla="*/ 24 w 59"/>
                  <a:gd name="T5" fmla="*/ 455 h 455"/>
                  <a:gd name="T6" fmla="*/ 19 w 59"/>
                  <a:gd name="T7" fmla="*/ 453 h 455"/>
                  <a:gd name="T8" fmla="*/ 14 w 59"/>
                  <a:gd name="T9" fmla="*/ 450 h 455"/>
                  <a:gd name="T10" fmla="*/ 10 w 59"/>
                  <a:gd name="T11" fmla="*/ 448 h 455"/>
                  <a:gd name="T12" fmla="*/ 6 w 59"/>
                  <a:gd name="T13" fmla="*/ 442 h 455"/>
                  <a:gd name="T14" fmla="*/ 3 w 59"/>
                  <a:gd name="T15" fmla="*/ 438 h 455"/>
                  <a:gd name="T16" fmla="*/ 2 w 59"/>
                  <a:gd name="T17" fmla="*/ 432 h 455"/>
                  <a:gd name="T18" fmla="*/ 0 w 59"/>
                  <a:gd name="T19" fmla="*/ 426 h 455"/>
                  <a:gd name="T20" fmla="*/ 0 w 59"/>
                  <a:gd name="T21" fmla="*/ 29 h 455"/>
                  <a:gd name="T22" fmla="*/ 0 w 59"/>
                  <a:gd name="T23" fmla="*/ 29 h 455"/>
                  <a:gd name="T24" fmla="*/ 2 w 59"/>
                  <a:gd name="T25" fmla="*/ 23 h 455"/>
                  <a:gd name="T26" fmla="*/ 3 w 59"/>
                  <a:gd name="T27" fmla="*/ 17 h 455"/>
                  <a:gd name="T28" fmla="*/ 6 w 59"/>
                  <a:gd name="T29" fmla="*/ 12 h 455"/>
                  <a:gd name="T30" fmla="*/ 10 w 59"/>
                  <a:gd name="T31" fmla="*/ 8 h 455"/>
                  <a:gd name="T32" fmla="*/ 14 w 59"/>
                  <a:gd name="T33" fmla="*/ 4 h 455"/>
                  <a:gd name="T34" fmla="*/ 19 w 59"/>
                  <a:gd name="T35" fmla="*/ 1 h 455"/>
                  <a:gd name="T36" fmla="*/ 24 w 59"/>
                  <a:gd name="T37" fmla="*/ 0 h 455"/>
                  <a:gd name="T38" fmla="*/ 29 w 59"/>
                  <a:gd name="T39" fmla="*/ 0 h 455"/>
                  <a:gd name="T40" fmla="*/ 29 w 59"/>
                  <a:gd name="T41" fmla="*/ 0 h 455"/>
                  <a:gd name="T42" fmla="*/ 36 w 59"/>
                  <a:gd name="T43" fmla="*/ 0 h 455"/>
                  <a:gd name="T44" fmla="*/ 41 w 59"/>
                  <a:gd name="T45" fmla="*/ 1 h 455"/>
                  <a:gd name="T46" fmla="*/ 47 w 59"/>
                  <a:gd name="T47" fmla="*/ 4 h 455"/>
                  <a:gd name="T48" fmla="*/ 51 w 59"/>
                  <a:gd name="T49" fmla="*/ 8 h 455"/>
                  <a:gd name="T50" fmla="*/ 55 w 59"/>
                  <a:gd name="T51" fmla="*/ 12 h 455"/>
                  <a:gd name="T52" fmla="*/ 57 w 59"/>
                  <a:gd name="T53" fmla="*/ 17 h 455"/>
                  <a:gd name="T54" fmla="*/ 59 w 59"/>
                  <a:gd name="T55" fmla="*/ 23 h 455"/>
                  <a:gd name="T56" fmla="*/ 59 w 59"/>
                  <a:gd name="T57" fmla="*/ 29 h 455"/>
                  <a:gd name="T58" fmla="*/ 59 w 59"/>
                  <a:gd name="T59" fmla="*/ 426 h 455"/>
                  <a:gd name="T60" fmla="*/ 59 w 59"/>
                  <a:gd name="T61" fmla="*/ 426 h 455"/>
                  <a:gd name="T62" fmla="*/ 59 w 59"/>
                  <a:gd name="T63" fmla="*/ 432 h 455"/>
                  <a:gd name="T64" fmla="*/ 57 w 59"/>
                  <a:gd name="T65" fmla="*/ 438 h 455"/>
                  <a:gd name="T66" fmla="*/ 55 w 59"/>
                  <a:gd name="T67" fmla="*/ 442 h 455"/>
                  <a:gd name="T68" fmla="*/ 51 w 59"/>
                  <a:gd name="T69" fmla="*/ 448 h 455"/>
                  <a:gd name="T70" fmla="*/ 47 w 59"/>
                  <a:gd name="T71" fmla="*/ 450 h 455"/>
                  <a:gd name="T72" fmla="*/ 41 w 59"/>
                  <a:gd name="T73" fmla="*/ 453 h 455"/>
                  <a:gd name="T74" fmla="*/ 36 w 59"/>
                  <a:gd name="T75" fmla="*/ 455 h 455"/>
                  <a:gd name="T76" fmla="*/ 29 w 59"/>
                  <a:gd name="T77" fmla="*/ 455 h 455"/>
                  <a:gd name="T78" fmla="*/ 29 w 59"/>
                  <a:gd name="T79"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455">
                    <a:moveTo>
                      <a:pt x="29" y="455"/>
                    </a:moveTo>
                    <a:lnTo>
                      <a:pt x="29" y="455"/>
                    </a:lnTo>
                    <a:lnTo>
                      <a:pt x="24" y="455"/>
                    </a:lnTo>
                    <a:lnTo>
                      <a:pt x="19" y="453"/>
                    </a:lnTo>
                    <a:lnTo>
                      <a:pt x="14" y="450"/>
                    </a:lnTo>
                    <a:lnTo>
                      <a:pt x="10" y="448"/>
                    </a:lnTo>
                    <a:lnTo>
                      <a:pt x="6" y="442"/>
                    </a:lnTo>
                    <a:lnTo>
                      <a:pt x="3" y="438"/>
                    </a:lnTo>
                    <a:lnTo>
                      <a:pt x="2" y="432"/>
                    </a:lnTo>
                    <a:lnTo>
                      <a:pt x="0" y="426"/>
                    </a:lnTo>
                    <a:lnTo>
                      <a:pt x="0" y="29"/>
                    </a:lnTo>
                    <a:lnTo>
                      <a:pt x="0" y="29"/>
                    </a:lnTo>
                    <a:lnTo>
                      <a:pt x="2" y="23"/>
                    </a:lnTo>
                    <a:lnTo>
                      <a:pt x="3" y="17"/>
                    </a:lnTo>
                    <a:lnTo>
                      <a:pt x="6" y="12"/>
                    </a:lnTo>
                    <a:lnTo>
                      <a:pt x="10" y="8"/>
                    </a:lnTo>
                    <a:lnTo>
                      <a:pt x="14" y="4"/>
                    </a:lnTo>
                    <a:lnTo>
                      <a:pt x="19" y="1"/>
                    </a:lnTo>
                    <a:lnTo>
                      <a:pt x="24" y="0"/>
                    </a:lnTo>
                    <a:lnTo>
                      <a:pt x="29" y="0"/>
                    </a:lnTo>
                    <a:lnTo>
                      <a:pt x="29" y="0"/>
                    </a:lnTo>
                    <a:lnTo>
                      <a:pt x="36" y="0"/>
                    </a:lnTo>
                    <a:lnTo>
                      <a:pt x="41" y="1"/>
                    </a:lnTo>
                    <a:lnTo>
                      <a:pt x="47" y="4"/>
                    </a:lnTo>
                    <a:lnTo>
                      <a:pt x="51" y="8"/>
                    </a:lnTo>
                    <a:lnTo>
                      <a:pt x="55" y="12"/>
                    </a:lnTo>
                    <a:lnTo>
                      <a:pt x="57" y="17"/>
                    </a:lnTo>
                    <a:lnTo>
                      <a:pt x="59" y="23"/>
                    </a:lnTo>
                    <a:lnTo>
                      <a:pt x="59" y="29"/>
                    </a:lnTo>
                    <a:lnTo>
                      <a:pt x="59" y="426"/>
                    </a:lnTo>
                    <a:lnTo>
                      <a:pt x="59" y="426"/>
                    </a:lnTo>
                    <a:lnTo>
                      <a:pt x="59" y="432"/>
                    </a:lnTo>
                    <a:lnTo>
                      <a:pt x="57" y="438"/>
                    </a:lnTo>
                    <a:lnTo>
                      <a:pt x="55" y="442"/>
                    </a:lnTo>
                    <a:lnTo>
                      <a:pt x="51" y="448"/>
                    </a:lnTo>
                    <a:lnTo>
                      <a:pt x="47" y="450"/>
                    </a:lnTo>
                    <a:lnTo>
                      <a:pt x="41" y="453"/>
                    </a:lnTo>
                    <a:lnTo>
                      <a:pt x="36" y="455"/>
                    </a:lnTo>
                    <a:lnTo>
                      <a:pt x="29" y="455"/>
                    </a:lnTo>
                    <a:lnTo>
                      <a:pt x="29" y="455"/>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125">
                <a:extLst>
                  <a:ext uri="{FF2B5EF4-FFF2-40B4-BE49-F238E27FC236}">
                    <a16:creationId xmlns:a16="http://schemas.microsoft.com/office/drawing/2014/main" id="{ACFE7088-EA45-42F7-AA86-4DA412AAF705}"/>
                  </a:ext>
                </a:extLst>
              </p:cNvPr>
              <p:cNvSpPr>
                <a:spLocks noChangeArrowheads="1"/>
              </p:cNvSpPr>
              <p:nvPr userDrawn="1"/>
            </p:nvSpPr>
            <p:spPr bwMode="auto">
              <a:xfrm>
                <a:off x="2171" y="1131"/>
                <a:ext cx="208" cy="784"/>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26">
                <a:extLst>
                  <a:ext uri="{FF2B5EF4-FFF2-40B4-BE49-F238E27FC236}">
                    <a16:creationId xmlns:a16="http://schemas.microsoft.com/office/drawing/2014/main" id="{161A9FDB-B755-43DC-A5DA-CB84AE05490C}"/>
                  </a:ext>
                </a:extLst>
              </p:cNvPr>
              <p:cNvSpPr>
                <a:spLocks noEditPoints="1"/>
              </p:cNvSpPr>
              <p:nvPr userDrawn="1"/>
            </p:nvSpPr>
            <p:spPr bwMode="auto">
              <a:xfrm>
                <a:off x="2161" y="1121"/>
                <a:ext cx="228" cy="804"/>
              </a:xfrm>
              <a:custGeom>
                <a:avLst/>
                <a:gdLst>
                  <a:gd name="T0" fmla="*/ 655 w 685"/>
                  <a:gd name="T1" fmla="*/ 2410 h 2410"/>
                  <a:gd name="T2" fmla="*/ 30 w 685"/>
                  <a:gd name="T3" fmla="*/ 2410 h 2410"/>
                  <a:gd name="T4" fmla="*/ 30 w 685"/>
                  <a:gd name="T5" fmla="*/ 2410 h 2410"/>
                  <a:gd name="T6" fmla="*/ 23 w 685"/>
                  <a:gd name="T7" fmla="*/ 2410 h 2410"/>
                  <a:gd name="T8" fmla="*/ 18 w 685"/>
                  <a:gd name="T9" fmla="*/ 2409 h 2410"/>
                  <a:gd name="T10" fmla="*/ 12 w 685"/>
                  <a:gd name="T11" fmla="*/ 2406 h 2410"/>
                  <a:gd name="T12" fmla="*/ 8 w 685"/>
                  <a:gd name="T13" fmla="*/ 2402 h 2410"/>
                  <a:gd name="T14" fmla="*/ 4 w 685"/>
                  <a:gd name="T15" fmla="*/ 2399 h 2410"/>
                  <a:gd name="T16" fmla="*/ 2 w 685"/>
                  <a:gd name="T17" fmla="*/ 2393 h 2410"/>
                  <a:gd name="T18" fmla="*/ 0 w 685"/>
                  <a:gd name="T19" fmla="*/ 2388 h 2410"/>
                  <a:gd name="T20" fmla="*/ 0 w 685"/>
                  <a:gd name="T21" fmla="*/ 2381 h 2410"/>
                  <a:gd name="T22" fmla="*/ 0 w 685"/>
                  <a:gd name="T23" fmla="*/ 29 h 2410"/>
                  <a:gd name="T24" fmla="*/ 0 w 685"/>
                  <a:gd name="T25" fmla="*/ 29 h 2410"/>
                  <a:gd name="T26" fmla="*/ 0 w 685"/>
                  <a:gd name="T27" fmla="*/ 23 h 2410"/>
                  <a:gd name="T28" fmla="*/ 2 w 685"/>
                  <a:gd name="T29" fmla="*/ 18 h 2410"/>
                  <a:gd name="T30" fmla="*/ 4 w 685"/>
                  <a:gd name="T31" fmla="*/ 13 h 2410"/>
                  <a:gd name="T32" fmla="*/ 8 w 685"/>
                  <a:gd name="T33" fmla="*/ 9 h 2410"/>
                  <a:gd name="T34" fmla="*/ 12 w 685"/>
                  <a:gd name="T35" fmla="*/ 5 h 2410"/>
                  <a:gd name="T36" fmla="*/ 18 w 685"/>
                  <a:gd name="T37" fmla="*/ 2 h 2410"/>
                  <a:gd name="T38" fmla="*/ 23 w 685"/>
                  <a:gd name="T39" fmla="*/ 1 h 2410"/>
                  <a:gd name="T40" fmla="*/ 30 w 685"/>
                  <a:gd name="T41" fmla="*/ 0 h 2410"/>
                  <a:gd name="T42" fmla="*/ 655 w 685"/>
                  <a:gd name="T43" fmla="*/ 0 h 2410"/>
                  <a:gd name="T44" fmla="*/ 655 w 685"/>
                  <a:gd name="T45" fmla="*/ 0 h 2410"/>
                  <a:gd name="T46" fmla="*/ 661 w 685"/>
                  <a:gd name="T47" fmla="*/ 1 h 2410"/>
                  <a:gd name="T48" fmla="*/ 666 w 685"/>
                  <a:gd name="T49" fmla="*/ 2 h 2410"/>
                  <a:gd name="T50" fmla="*/ 671 w 685"/>
                  <a:gd name="T51" fmla="*/ 5 h 2410"/>
                  <a:gd name="T52" fmla="*/ 675 w 685"/>
                  <a:gd name="T53" fmla="*/ 9 h 2410"/>
                  <a:gd name="T54" fmla="*/ 679 w 685"/>
                  <a:gd name="T55" fmla="*/ 13 h 2410"/>
                  <a:gd name="T56" fmla="*/ 682 w 685"/>
                  <a:gd name="T57" fmla="*/ 18 h 2410"/>
                  <a:gd name="T58" fmla="*/ 683 w 685"/>
                  <a:gd name="T59" fmla="*/ 23 h 2410"/>
                  <a:gd name="T60" fmla="*/ 685 w 685"/>
                  <a:gd name="T61" fmla="*/ 29 h 2410"/>
                  <a:gd name="T62" fmla="*/ 685 w 685"/>
                  <a:gd name="T63" fmla="*/ 2381 h 2410"/>
                  <a:gd name="T64" fmla="*/ 685 w 685"/>
                  <a:gd name="T65" fmla="*/ 2381 h 2410"/>
                  <a:gd name="T66" fmla="*/ 683 w 685"/>
                  <a:gd name="T67" fmla="*/ 2388 h 2410"/>
                  <a:gd name="T68" fmla="*/ 682 w 685"/>
                  <a:gd name="T69" fmla="*/ 2393 h 2410"/>
                  <a:gd name="T70" fmla="*/ 679 w 685"/>
                  <a:gd name="T71" fmla="*/ 2399 h 2410"/>
                  <a:gd name="T72" fmla="*/ 675 w 685"/>
                  <a:gd name="T73" fmla="*/ 2402 h 2410"/>
                  <a:gd name="T74" fmla="*/ 671 w 685"/>
                  <a:gd name="T75" fmla="*/ 2406 h 2410"/>
                  <a:gd name="T76" fmla="*/ 666 w 685"/>
                  <a:gd name="T77" fmla="*/ 2409 h 2410"/>
                  <a:gd name="T78" fmla="*/ 661 w 685"/>
                  <a:gd name="T79" fmla="*/ 2410 h 2410"/>
                  <a:gd name="T80" fmla="*/ 655 w 685"/>
                  <a:gd name="T81" fmla="*/ 2410 h 2410"/>
                  <a:gd name="T82" fmla="*/ 655 w 685"/>
                  <a:gd name="T83" fmla="*/ 2410 h 2410"/>
                  <a:gd name="T84" fmla="*/ 59 w 685"/>
                  <a:gd name="T85" fmla="*/ 2352 h 2410"/>
                  <a:gd name="T86" fmla="*/ 626 w 685"/>
                  <a:gd name="T87" fmla="*/ 2352 h 2410"/>
                  <a:gd name="T88" fmla="*/ 626 w 685"/>
                  <a:gd name="T89" fmla="*/ 58 h 2410"/>
                  <a:gd name="T90" fmla="*/ 59 w 685"/>
                  <a:gd name="T91" fmla="*/ 58 h 2410"/>
                  <a:gd name="T92" fmla="*/ 59 w 685"/>
                  <a:gd name="T93" fmla="*/ 2352 h 2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5" h="2410">
                    <a:moveTo>
                      <a:pt x="655" y="2410"/>
                    </a:moveTo>
                    <a:lnTo>
                      <a:pt x="30" y="2410"/>
                    </a:lnTo>
                    <a:lnTo>
                      <a:pt x="30" y="2410"/>
                    </a:lnTo>
                    <a:lnTo>
                      <a:pt x="23" y="2410"/>
                    </a:lnTo>
                    <a:lnTo>
                      <a:pt x="18" y="2409"/>
                    </a:lnTo>
                    <a:lnTo>
                      <a:pt x="12" y="2406"/>
                    </a:lnTo>
                    <a:lnTo>
                      <a:pt x="8" y="2402"/>
                    </a:lnTo>
                    <a:lnTo>
                      <a:pt x="4" y="2399"/>
                    </a:lnTo>
                    <a:lnTo>
                      <a:pt x="2" y="2393"/>
                    </a:lnTo>
                    <a:lnTo>
                      <a:pt x="0" y="2388"/>
                    </a:lnTo>
                    <a:lnTo>
                      <a:pt x="0" y="2381"/>
                    </a:lnTo>
                    <a:lnTo>
                      <a:pt x="0" y="29"/>
                    </a:lnTo>
                    <a:lnTo>
                      <a:pt x="0" y="29"/>
                    </a:lnTo>
                    <a:lnTo>
                      <a:pt x="0" y="23"/>
                    </a:lnTo>
                    <a:lnTo>
                      <a:pt x="2" y="18"/>
                    </a:lnTo>
                    <a:lnTo>
                      <a:pt x="4" y="13"/>
                    </a:lnTo>
                    <a:lnTo>
                      <a:pt x="8" y="9"/>
                    </a:lnTo>
                    <a:lnTo>
                      <a:pt x="12" y="5"/>
                    </a:lnTo>
                    <a:lnTo>
                      <a:pt x="18" y="2"/>
                    </a:lnTo>
                    <a:lnTo>
                      <a:pt x="23" y="1"/>
                    </a:lnTo>
                    <a:lnTo>
                      <a:pt x="30" y="0"/>
                    </a:lnTo>
                    <a:lnTo>
                      <a:pt x="655" y="0"/>
                    </a:lnTo>
                    <a:lnTo>
                      <a:pt x="655" y="0"/>
                    </a:lnTo>
                    <a:lnTo>
                      <a:pt x="661" y="1"/>
                    </a:lnTo>
                    <a:lnTo>
                      <a:pt x="666" y="2"/>
                    </a:lnTo>
                    <a:lnTo>
                      <a:pt x="671" y="5"/>
                    </a:lnTo>
                    <a:lnTo>
                      <a:pt x="675" y="9"/>
                    </a:lnTo>
                    <a:lnTo>
                      <a:pt x="679" y="13"/>
                    </a:lnTo>
                    <a:lnTo>
                      <a:pt x="682" y="18"/>
                    </a:lnTo>
                    <a:lnTo>
                      <a:pt x="683" y="23"/>
                    </a:lnTo>
                    <a:lnTo>
                      <a:pt x="685" y="29"/>
                    </a:lnTo>
                    <a:lnTo>
                      <a:pt x="685" y="2381"/>
                    </a:lnTo>
                    <a:lnTo>
                      <a:pt x="685" y="2381"/>
                    </a:lnTo>
                    <a:lnTo>
                      <a:pt x="683" y="2388"/>
                    </a:lnTo>
                    <a:lnTo>
                      <a:pt x="682" y="2393"/>
                    </a:lnTo>
                    <a:lnTo>
                      <a:pt x="679" y="2399"/>
                    </a:lnTo>
                    <a:lnTo>
                      <a:pt x="675" y="2402"/>
                    </a:lnTo>
                    <a:lnTo>
                      <a:pt x="671" y="2406"/>
                    </a:lnTo>
                    <a:lnTo>
                      <a:pt x="666" y="2409"/>
                    </a:lnTo>
                    <a:lnTo>
                      <a:pt x="661" y="2410"/>
                    </a:lnTo>
                    <a:lnTo>
                      <a:pt x="655" y="2410"/>
                    </a:lnTo>
                    <a:lnTo>
                      <a:pt x="655" y="2410"/>
                    </a:lnTo>
                    <a:close/>
                    <a:moveTo>
                      <a:pt x="59" y="2352"/>
                    </a:moveTo>
                    <a:lnTo>
                      <a:pt x="626" y="2352"/>
                    </a:lnTo>
                    <a:lnTo>
                      <a:pt x="626" y="58"/>
                    </a:lnTo>
                    <a:lnTo>
                      <a:pt x="59" y="58"/>
                    </a:lnTo>
                    <a:lnTo>
                      <a:pt x="59" y="235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27">
                <a:extLst>
                  <a:ext uri="{FF2B5EF4-FFF2-40B4-BE49-F238E27FC236}">
                    <a16:creationId xmlns:a16="http://schemas.microsoft.com/office/drawing/2014/main" id="{207159E5-076A-4CF0-8C1B-A240BE0E424D}"/>
                  </a:ext>
                </a:extLst>
              </p:cNvPr>
              <p:cNvSpPr>
                <a:spLocks noChangeArrowheads="1"/>
              </p:cNvSpPr>
              <p:nvPr userDrawn="1"/>
            </p:nvSpPr>
            <p:spPr bwMode="auto">
              <a:xfrm>
                <a:off x="2207" y="1057"/>
                <a:ext cx="130" cy="74"/>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28">
                <a:extLst>
                  <a:ext uri="{FF2B5EF4-FFF2-40B4-BE49-F238E27FC236}">
                    <a16:creationId xmlns:a16="http://schemas.microsoft.com/office/drawing/2014/main" id="{DF453729-842C-498F-A7B6-0A1D5F806BE9}"/>
                  </a:ext>
                </a:extLst>
              </p:cNvPr>
              <p:cNvSpPr>
                <a:spLocks noEditPoints="1"/>
              </p:cNvSpPr>
              <p:nvPr userDrawn="1"/>
            </p:nvSpPr>
            <p:spPr bwMode="auto">
              <a:xfrm>
                <a:off x="2198" y="1047"/>
                <a:ext cx="149" cy="94"/>
              </a:xfrm>
              <a:custGeom>
                <a:avLst/>
                <a:gdLst>
                  <a:gd name="T0" fmla="*/ 418 w 447"/>
                  <a:gd name="T1" fmla="*/ 280 h 280"/>
                  <a:gd name="T2" fmla="*/ 29 w 447"/>
                  <a:gd name="T3" fmla="*/ 280 h 280"/>
                  <a:gd name="T4" fmla="*/ 29 w 447"/>
                  <a:gd name="T5" fmla="*/ 280 h 280"/>
                  <a:gd name="T6" fmla="*/ 23 w 447"/>
                  <a:gd name="T7" fmla="*/ 280 h 280"/>
                  <a:gd name="T8" fmla="*/ 18 w 447"/>
                  <a:gd name="T9" fmla="*/ 278 h 280"/>
                  <a:gd name="T10" fmla="*/ 12 w 447"/>
                  <a:gd name="T11" fmla="*/ 274 h 280"/>
                  <a:gd name="T12" fmla="*/ 8 w 447"/>
                  <a:gd name="T13" fmla="*/ 272 h 280"/>
                  <a:gd name="T14" fmla="*/ 4 w 447"/>
                  <a:gd name="T15" fmla="*/ 268 h 280"/>
                  <a:gd name="T16" fmla="*/ 2 w 447"/>
                  <a:gd name="T17" fmla="*/ 262 h 280"/>
                  <a:gd name="T18" fmla="*/ 0 w 447"/>
                  <a:gd name="T19" fmla="*/ 257 h 280"/>
                  <a:gd name="T20" fmla="*/ 0 w 447"/>
                  <a:gd name="T21" fmla="*/ 251 h 280"/>
                  <a:gd name="T22" fmla="*/ 0 w 447"/>
                  <a:gd name="T23" fmla="*/ 29 h 280"/>
                  <a:gd name="T24" fmla="*/ 0 w 447"/>
                  <a:gd name="T25" fmla="*/ 29 h 280"/>
                  <a:gd name="T26" fmla="*/ 0 w 447"/>
                  <a:gd name="T27" fmla="*/ 24 h 280"/>
                  <a:gd name="T28" fmla="*/ 2 w 447"/>
                  <a:gd name="T29" fmla="*/ 17 h 280"/>
                  <a:gd name="T30" fmla="*/ 4 w 447"/>
                  <a:gd name="T31" fmla="*/ 13 h 280"/>
                  <a:gd name="T32" fmla="*/ 8 w 447"/>
                  <a:gd name="T33" fmla="*/ 8 h 280"/>
                  <a:gd name="T34" fmla="*/ 12 w 447"/>
                  <a:gd name="T35" fmla="*/ 5 h 280"/>
                  <a:gd name="T36" fmla="*/ 18 w 447"/>
                  <a:gd name="T37" fmla="*/ 2 h 280"/>
                  <a:gd name="T38" fmla="*/ 23 w 447"/>
                  <a:gd name="T39" fmla="*/ 0 h 280"/>
                  <a:gd name="T40" fmla="*/ 29 w 447"/>
                  <a:gd name="T41" fmla="*/ 0 h 280"/>
                  <a:gd name="T42" fmla="*/ 418 w 447"/>
                  <a:gd name="T43" fmla="*/ 0 h 280"/>
                  <a:gd name="T44" fmla="*/ 418 w 447"/>
                  <a:gd name="T45" fmla="*/ 0 h 280"/>
                  <a:gd name="T46" fmla="*/ 423 w 447"/>
                  <a:gd name="T47" fmla="*/ 0 h 280"/>
                  <a:gd name="T48" fmla="*/ 428 w 447"/>
                  <a:gd name="T49" fmla="*/ 2 h 280"/>
                  <a:gd name="T50" fmla="*/ 434 w 447"/>
                  <a:gd name="T51" fmla="*/ 5 h 280"/>
                  <a:gd name="T52" fmla="*/ 438 w 447"/>
                  <a:gd name="T53" fmla="*/ 8 h 280"/>
                  <a:gd name="T54" fmla="*/ 441 w 447"/>
                  <a:gd name="T55" fmla="*/ 13 h 280"/>
                  <a:gd name="T56" fmla="*/ 444 w 447"/>
                  <a:gd name="T57" fmla="*/ 17 h 280"/>
                  <a:gd name="T58" fmla="*/ 445 w 447"/>
                  <a:gd name="T59" fmla="*/ 24 h 280"/>
                  <a:gd name="T60" fmla="*/ 447 w 447"/>
                  <a:gd name="T61" fmla="*/ 29 h 280"/>
                  <a:gd name="T62" fmla="*/ 447 w 447"/>
                  <a:gd name="T63" fmla="*/ 251 h 280"/>
                  <a:gd name="T64" fmla="*/ 447 w 447"/>
                  <a:gd name="T65" fmla="*/ 251 h 280"/>
                  <a:gd name="T66" fmla="*/ 445 w 447"/>
                  <a:gd name="T67" fmla="*/ 257 h 280"/>
                  <a:gd name="T68" fmla="*/ 444 w 447"/>
                  <a:gd name="T69" fmla="*/ 262 h 280"/>
                  <a:gd name="T70" fmla="*/ 441 w 447"/>
                  <a:gd name="T71" fmla="*/ 268 h 280"/>
                  <a:gd name="T72" fmla="*/ 438 w 447"/>
                  <a:gd name="T73" fmla="*/ 272 h 280"/>
                  <a:gd name="T74" fmla="*/ 434 w 447"/>
                  <a:gd name="T75" fmla="*/ 274 h 280"/>
                  <a:gd name="T76" fmla="*/ 428 w 447"/>
                  <a:gd name="T77" fmla="*/ 278 h 280"/>
                  <a:gd name="T78" fmla="*/ 423 w 447"/>
                  <a:gd name="T79" fmla="*/ 280 h 280"/>
                  <a:gd name="T80" fmla="*/ 418 w 447"/>
                  <a:gd name="T81" fmla="*/ 280 h 280"/>
                  <a:gd name="T82" fmla="*/ 418 w 447"/>
                  <a:gd name="T83" fmla="*/ 280 h 280"/>
                  <a:gd name="T84" fmla="*/ 58 w 447"/>
                  <a:gd name="T85" fmla="*/ 222 h 280"/>
                  <a:gd name="T86" fmla="*/ 389 w 447"/>
                  <a:gd name="T87" fmla="*/ 222 h 280"/>
                  <a:gd name="T88" fmla="*/ 389 w 447"/>
                  <a:gd name="T89" fmla="*/ 58 h 280"/>
                  <a:gd name="T90" fmla="*/ 58 w 447"/>
                  <a:gd name="T91" fmla="*/ 58 h 280"/>
                  <a:gd name="T92" fmla="*/ 58 w 447"/>
                  <a:gd name="T93" fmla="*/ 22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7" h="280">
                    <a:moveTo>
                      <a:pt x="418" y="280"/>
                    </a:moveTo>
                    <a:lnTo>
                      <a:pt x="29" y="280"/>
                    </a:lnTo>
                    <a:lnTo>
                      <a:pt x="29" y="280"/>
                    </a:lnTo>
                    <a:lnTo>
                      <a:pt x="23" y="280"/>
                    </a:lnTo>
                    <a:lnTo>
                      <a:pt x="18" y="278"/>
                    </a:lnTo>
                    <a:lnTo>
                      <a:pt x="12" y="274"/>
                    </a:lnTo>
                    <a:lnTo>
                      <a:pt x="8" y="272"/>
                    </a:lnTo>
                    <a:lnTo>
                      <a:pt x="4" y="268"/>
                    </a:lnTo>
                    <a:lnTo>
                      <a:pt x="2" y="262"/>
                    </a:lnTo>
                    <a:lnTo>
                      <a:pt x="0" y="257"/>
                    </a:lnTo>
                    <a:lnTo>
                      <a:pt x="0" y="251"/>
                    </a:lnTo>
                    <a:lnTo>
                      <a:pt x="0" y="29"/>
                    </a:lnTo>
                    <a:lnTo>
                      <a:pt x="0" y="29"/>
                    </a:lnTo>
                    <a:lnTo>
                      <a:pt x="0" y="24"/>
                    </a:lnTo>
                    <a:lnTo>
                      <a:pt x="2" y="17"/>
                    </a:lnTo>
                    <a:lnTo>
                      <a:pt x="4" y="13"/>
                    </a:lnTo>
                    <a:lnTo>
                      <a:pt x="8" y="8"/>
                    </a:lnTo>
                    <a:lnTo>
                      <a:pt x="12" y="5"/>
                    </a:lnTo>
                    <a:lnTo>
                      <a:pt x="18" y="2"/>
                    </a:lnTo>
                    <a:lnTo>
                      <a:pt x="23" y="0"/>
                    </a:lnTo>
                    <a:lnTo>
                      <a:pt x="29" y="0"/>
                    </a:lnTo>
                    <a:lnTo>
                      <a:pt x="418" y="0"/>
                    </a:lnTo>
                    <a:lnTo>
                      <a:pt x="418" y="0"/>
                    </a:lnTo>
                    <a:lnTo>
                      <a:pt x="423" y="0"/>
                    </a:lnTo>
                    <a:lnTo>
                      <a:pt x="428" y="2"/>
                    </a:lnTo>
                    <a:lnTo>
                      <a:pt x="434" y="5"/>
                    </a:lnTo>
                    <a:lnTo>
                      <a:pt x="438" y="8"/>
                    </a:lnTo>
                    <a:lnTo>
                      <a:pt x="441" y="13"/>
                    </a:lnTo>
                    <a:lnTo>
                      <a:pt x="444" y="17"/>
                    </a:lnTo>
                    <a:lnTo>
                      <a:pt x="445" y="24"/>
                    </a:lnTo>
                    <a:lnTo>
                      <a:pt x="447" y="29"/>
                    </a:lnTo>
                    <a:lnTo>
                      <a:pt x="447" y="251"/>
                    </a:lnTo>
                    <a:lnTo>
                      <a:pt x="447" y="251"/>
                    </a:lnTo>
                    <a:lnTo>
                      <a:pt x="445" y="257"/>
                    </a:lnTo>
                    <a:lnTo>
                      <a:pt x="444" y="262"/>
                    </a:lnTo>
                    <a:lnTo>
                      <a:pt x="441" y="268"/>
                    </a:lnTo>
                    <a:lnTo>
                      <a:pt x="438" y="272"/>
                    </a:lnTo>
                    <a:lnTo>
                      <a:pt x="434" y="274"/>
                    </a:lnTo>
                    <a:lnTo>
                      <a:pt x="428" y="278"/>
                    </a:lnTo>
                    <a:lnTo>
                      <a:pt x="423" y="280"/>
                    </a:lnTo>
                    <a:lnTo>
                      <a:pt x="418" y="280"/>
                    </a:lnTo>
                    <a:lnTo>
                      <a:pt x="418" y="280"/>
                    </a:lnTo>
                    <a:close/>
                    <a:moveTo>
                      <a:pt x="58" y="222"/>
                    </a:moveTo>
                    <a:lnTo>
                      <a:pt x="389" y="222"/>
                    </a:lnTo>
                    <a:lnTo>
                      <a:pt x="389" y="58"/>
                    </a:lnTo>
                    <a:lnTo>
                      <a:pt x="58" y="58"/>
                    </a:lnTo>
                    <a:lnTo>
                      <a:pt x="58" y="22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129">
                <a:extLst>
                  <a:ext uri="{FF2B5EF4-FFF2-40B4-BE49-F238E27FC236}">
                    <a16:creationId xmlns:a16="http://schemas.microsoft.com/office/drawing/2014/main" id="{3D99B6DF-CE69-4342-9D1E-275B3AE08E10}"/>
                  </a:ext>
                </a:extLst>
              </p:cNvPr>
              <p:cNvSpPr>
                <a:spLocks noChangeArrowheads="1"/>
              </p:cNvSpPr>
              <p:nvPr userDrawn="1"/>
            </p:nvSpPr>
            <p:spPr bwMode="auto">
              <a:xfrm>
                <a:off x="2237" y="991"/>
                <a:ext cx="70" cy="66"/>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30">
                <a:extLst>
                  <a:ext uri="{FF2B5EF4-FFF2-40B4-BE49-F238E27FC236}">
                    <a16:creationId xmlns:a16="http://schemas.microsoft.com/office/drawing/2014/main" id="{61246576-75C9-4FD4-A897-4BE4A8CDA636}"/>
                  </a:ext>
                </a:extLst>
              </p:cNvPr>
              <p:cNvSpPr>
                <a:spLocks noEditPoints="1"/>
              </p:cNvSpPr>
              <p:nvPr userDrawn="1"/>
            </p:nvSpPr>
            <p:spPr bwMode="auto">
              <a:xfrm>
                <a:off x="2227" y="982"/>
                <a:ext cx="90" cy="85"/>
              </a:xfrm>
              <a:custGeom>
                <a:avLst/>
                <a:gdLst>
                  <a:gd name="T0" fmla="*/ 240 w 269"/>
                  <a:gd name="T1" fmla="*/ 255 h 255"/>
                  <a:gd name="T2" fmla="*/ 29 w 269"/>
                  <a:gd name="T3" fmla="*/ 255 h 255"/>
                  <a:gd name="T4" fmla="*/ 29 w 269"/>
                  <a:gd name="T5" fmla="*/ 255 h 255"/>
                  <a:gd name="T6" fmla="*/ 22 w 269"/>
                  <a:gd name="T7" fmla="*/ 255 h 255"/>
                  <a:gd name="T8" fmla="*/ 17 w 269"/>
                  <a:gd name="T9" fmla="*/ 252 h 255"/>
                  <a:gd name="T10" fmla="*/ 11 w 269"/>
                  <a:gd name="T11" fmla="*/ 250 h 255"/>
                  <a:gd name="T12" fmla="*/ 7 w 269"/>
                  <a:gd name="T13" fmla="*/ 247 h 255"/>
                  <a:gd name="T14" fmla="*/ 4 w 269"/>
                  <a:gd name="T15" fmla="*/ 242 h 255"/>
                  <a:gd name="T16" fmla="*/ 1 w 269"/>
                  <a:gd name="T17" fmla="*/ 238 h 255"/>
                  <a:gd name="T18" fmla="*/ 0 w 269"/>
                  <a:gd name="T19" fmla="*/ 231 h 255"/>
                  <a:gd name="T20" fmla="*/ 0 w 269"/>
                  <a:gd name="T21" fmla="*/ 226 h 255"/>
                  <a:gd name="T22" fmla="*/ 0 w 269"/>
                  <a:gd name="T23" fmla="*/ 29 h 255"/>
                  <a:gd name="T24" fmla="*/ 0 w 269"/>
                  <a:gd name="T25" fmla="*/ 29 h 255"/>
                  <a:gd name="T26" fmla="*/ 0 w 269"/>
                  <a:gd name="T27" fmla="*/ 23 h 255"/>
                  <a:gd name="T28" fmla="*/ 1 w 269"/>
                  <a:gd name="T29" fmla="*/ 17 h 255"/>
                  <a:gd name="T30" fmla="*/ 4 w 269"/>
                  <a:gd name="T31" fmla="*/ 12 h 255"/>
                  <a:gd name="T32" fmla="*/ 7 w 269"/>
                  <a:gd name="T33" fmla="*/ 8 h 255"/>
                  <a:gd name="T34" fmla="*/ 11 w 269"/>
                  <a:gd name="T35" fmla="*/ 4 h 255"/>
                  <a:gd name="T36" fmla="*/ 17 w 269"/>
                  <a:gd name="T37" fmla="*/ 2 h 255"/>
                  <a:gd name="T38" fmla="*/ 22 w 269"/>
                  <a:gd name="T39" fmla="*/ 0 h 255"/>
                  <a:gd name="T40" fmla="*/ 29 w 269"/>
                  <a:gd name="T41" fmla="*/ 0 h 255"/>
                  <a:gd name="T42" fmla="*/ 240 w 269"/>
                  <a:gd name="T43" fmla="*/ 0 h 255"/>
                  <a:gd name="T44" fmla="*/ 240 w 269"/>
                  <a:gd name="T45" fmla="*/ 0 h 255"/>
                  <a:gd name="T46" fmla="*/ 247 w 269"/>
                  <a:gd name="T47" fmla="*/ 0 h 255"/>
                  <a:gd name="T48" fmla="*/ 252 w 269"/>
                  <a:gd name="T49" fmla="*/ 2 h 255"/>
                  <a:gd name="T50" fmla="*/ 257 w 269"/>
                  <a:gd name="T51" fmla="*/ 4 h 255"/>
                  <a:gd name="T52" fmla="*/ 261 w 269"/>
                  <a:gd name="T53" fmla="*/ 8 h 255"/>
                  <a:gd name="T54" fmla="*/ 265 w 269"/>
                  <a:gd name="T55" fmla="*/ 12 h 255"/>
                  <a:gd name="T56" fmla="*/ 268 w 269"/>
                  <a:gd name="T57" fmla="*/ 17 h 255"/>
                  <a:gd name="T58" fmla="*/ 269 w 269"/>
                  <a:gd name="T59" fmla="*/ 23 h 255"/>
                  <a:gd name="T60" fmla="*/ 269 w 269"/>
                  <a:gd name="T61" fmla="*/ 29 h 255"/>
                  <a:gd name="T62" fmla="*/ 269 w 269"/>
                  <a:gd name="T63" fmla="*/ 226 h 255"/>
                  <a:gd name="T64" fmla="*/ 269 w 269"/>
                  <a:gd name="T65" fmla="*/ 226 h 255"/>
                  <a:gd name="T66" fmla="*/ 269 w 269"/>
                  <a:gd name="T67" fmla="*/ 231 h 255"/>
                  <a:gd name="T68" fmla="*/ 268 w 269"/>
                  <a:gd name="T69" fmla="*/ 238 h 255"/>
                  <a:gd name="T70" fmla="*/ 265 w 269"/>
                  <a:gd name="T71" fmla="*/ 242 h 255"/>
                  <a:gd name="T72" fmla="*/ 261 w 269"/>
                  <a:gd name="T73" fmla="*/ 247 h 255"/>
                  <a:gd name="T74" fmla="*/ 257 w 269"/>
                  <a:gd name="T75" fmla="*/ 250 h 255"/>
                  <a:gd name="T76" fmla="*/ 252 w 269"/>
                  <a:gd name="T77" fmla="*/ 252 h 255"/>
                  <a:gd name="T78" fmla="*/ 247 w 269"/>
                  <a:gd name="T79" fmla="*/ 255 h 255"/>
                  <a:gd name="T80" fmla="*/ 240 w 269"/>
                  <a:gd name="T81" fmla="*/ 255 h 255"/>
                  <a:gd name="T82" fmla="*/ 240 w 269"/>
                  <a:gd name="T83" fmla="*/ 255 h 255"/>
                  <a:gd name="T84" fmla="*/ 58 w 269"/>
                  <a:gd name="T85" fmla="*/ 197 h 255"/>
                  <a:gd name="T86" fmla="*/ 211 w 269"/>
                  <a:gd name="T87" fmla="*/ 197 h 255"/>
                  <a:gd name="T88" fmla="*/ 211 w 269"/>
                  <a:gd name="T89" fmla="*/ 58 h 255"/>
                  <a:gd name="T90" fmla="*/ 58 w 269"/>
                  <a:gd name="T91" fmla="*/ 58 h 255"/>
                  <a:gd name="T92" fmla="*/ 58 w 269"/>
                  <a:gd name="T93" fmla="*/ 197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69" h="255">
                    <a:moveTo>
                      <a:pt x="240" y="255"/>
                    </a:moveTo>
                    <a:lnTo>
                      <a:pt x="29" y="255"/>
                    </a:lnTo>
                    <a:lnTo>
                      <a:pt x="29" y="255"/>
                    </a:lnTo>
                    <a:lnTo>
                      <a:pt x="22" y="255"/>
                    </a:lnTo>
                    <a:lnTo>
                      <a:pt x="17" y="252"/>
                    </a:lnTo>
                    <a:lnTo>
                      <a:pt x="11" y="250"/>
                    </a:lnTo>
                    <a:lnTo>
                      <a:pt x="7" y="247"/>
                    </a:lnTo>
                    <a:lnTo>
                      <a:pt x="4" y="242"/>
                    </a:lnTo>
                    <a:lnTo>
                      <a:pt x="1" y="238"/>
                    </a:lnTo>
                    <a:lnTo>
                      <a:pt x="0" y="231"/>
                    </a:lnTo>
                    <a:lnTo>
                      <a:pt x="0" y="226"/>
                    </a:lnTo>
                    <a:lnTo>
                      <a:pt x="0" y="29"/>
                    </a:lnTo>
                    <a:lnTo>
                      <a:pt x="0" y="29"/>
                    </a:lnTo>
                    <a:lnTo>
                      <a:pt x="0" y="23"/>
                    </a:lnTo>
                    <a:lnTo>
                      <a:pt x="1" y="17"/>
                    </a:lnTo>
                    <a:lnTo>
                      <a:pt x="4" y="12"/>
                    </a:lnTo>
                    <a:lnTo>
                      <a:pt x="7" y="8"/>
                    </a:lnTo>
                    <a:lnTo>
                      <a:pt x="11" y="4"/>
                    </a:lnTo>
                    <a:lnTo>
                      <a:pt x="17" y="2"/>
                    </a:lnTo>
                    <a:lnTo>
                      <a:pt x="22" y="0"/>
                    </a:lnTo>
                    <a:lnTo>
                      <a:pt x="29" y="0"/>
                    </a:lnTo>
                    <a:lnTo>
                      <a:pt x="240" y="0"/>
                    </a:lnTo>
                    <a:lnTo>
                      <a:pt x="240" y="0"/>
                    </a:lnTo>
                    <a:lnTo>
                      <a:pt x="247" y="0"/>
                    </a:lnTo>
                    <a:lnTo>
                      <a:pt x="252" y="2"/>
                    </a:lnTo>
                    <a:lnTo>
                      <a:pt x="257" y="4"/>
                    </a:lnTo>
                    <a:lnTo>
                      <a:pt x="261" y="8"/>
                    </a:lnTo>
                    <a:lnTo>
                      <a:pt x="265" y="12"/>
                    </a:lnTo>
                    <a:lnTo>
                      <a:pt x="268" y="17"/>
                    </a:lnTo>
                    <a:lnTo>
                      <a:pt x="269" y="23"/>
                    </a:lnTo>
                    <a:lnTo>
                      <a:pt x="269" y="29"/>
                    </a:lnTo>
                    <a:lnTo>
                      <a:pt x="269" y="226"/>
                    </a:lnTo>
                    <a:lnTo>
                      <a:pt x="269" y="226"/>
                    </a:lnTo>
                    <a:lnTo>
                      <a:pt x="269" y="231"/>
                    </a:lnTo>
                    <a:lnTo>
                      <a:pt x="268" y="238"/>
                    </a:lnTo>
                    <a:lnTo>
                      <a:pt x="265" y="242"/>
                    </a:lnTo>
                    <a:lnTo>
                      <a:pt x="261" y="247"/>
                    </a:lnTo>
                    <a:lnTo>
                      <a:pt x="257" y="250"/>
                    </a:lnTo>
                    <a:lnTo>
                      <a:pt x="252" y="252"/>
                    </a:lnTo>
                    <a:lnTo>
                      <a:pt x="247" y="255"/>
                    </a:lnTo>
                    <a:lnTo>
                      <a:pt x="240" y="255"/>
                    </a:lnTo>
                    <a:lnTo>
                      <a:pt x="240" y="255"/>
                    </a:lnTo>
                    <a:close/>
                    <a:moveTo>
                      <a:pt x="58" y="197"/>
                    </a:moveTo>
                    <a:lnTo>
                      <a:pt x="211" y="197"/>
                    </a:lnTo>
                    <a:lnTo>
                      <a:pt x="211" y="58"/>
                    </a:lnTo>
                    <a:lnTo>
                      <a:pt x="58" y="58"/>
                    </a:lnTo>
                    <a:lnTo>
                      <a:pt x="58" y="19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31">
                <a:extLst>
                  <a:ext uri="{FF2B5EF4-FFF2-40B4-BE49-F238E27FC236}">
                    <a16:creationId xmlns:a16="http://schemas.microsoft.com/office/drawing/2014/main" id="{A07C6813-BE21-4852-B582-99D14AEED373}"/>
                  </a:ext>
                </a:extLst>
              </p:cNvPr>
              <p:cNvSpPr>
                <a:spLocks/>
              </p:cNvSpPr>
              <p:nvPr userDrawn="1"/>
            </p:nvSpPr>
            <p:spPr bwMode="auto">
              <a:xfrm>
                <a:off x="2203" y="1160"/>
                <a:ext cx="19" cy="47"/>
              </a:xfrm>
              <a:custGeom>
                <a:avLst/>
                <a:gdLst>
                  <a:gd name="T0" fmla="*/ 29 w 58"/>
                  <a:gd name="T1" fmla="*/ 142 h 142"/>
                  <a:gd name="T2" fmla="*/ 29 w 58"/>
                  <a:gd name="T3" fmla="*/ 142 h 142"/>
                  <a:gd name="T4" fmla="*/ 23 w 58"/>
                  <a:gd name="T5" fmla="*/ 142 h 142"/>
                  <a:gd name="T6" fmla="*/ 17 w 58"/>
                  <a:gd name="T7" fmla="*/ 140 h 142"/>
                  <a:gd name="T8" fmla="*/ 12 w 58"/>
                  <a:gd name="T9" fmla="*/ 137 h 142"/>
                  <a:gd name="T10" fmla="*/ 8 w 58"/>
                  <a:gd name="T11" fmla="*/ 134 h 142"/>
                  <a:gd name="T12" fmla="*/ 4 w 58"/>
                  <a:gd name="T13" fmla="*/ 129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7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29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7" y="140"/>
                    </a:lnTo>
                    <a:lnTo>
                      <a:pt x="12" y="137"/>
                    </a:lnTo>
                    <a:lnTo>
                      <a:pt x="8" y="134"/>
                    </a:lnTo>
                    <a:lnTo>
                      <a:pt x="4" y="129"/>
                    </a:lnTo>
                    <a:lnTo>
                      <a:pt x="2" y="125"/>
                    </a:lnTo>
                    <a:lnTo>
                      <a:pt x="0" y="120"/>
                    </a:lnTo>
                    <a:lnTo>
                      <a:pt x="0" y="113"/>
                    </a:lnTo>
                    <a:lnTo>
                      <a:pt x="0" y="29"/>
                    </a:lnTo>
                    <a:lnTo>
                      <a:pt x="0" y="29"/>
                    </a:lnTo>
                    <a:lnTo>
                      <a:pt x="0" y="22"/>
                    </a:lnTo>
                    <a:lnTo>
                      <a:pt x="2" y="17"/>
                    </a:lnTo>
                    <a:lnTo>
                      <a:pt x="4" y="12"/>
                    </a:lnTo>
                    <a:lnTo>
                      <a:pt x="8" y="8"/>
                    </a:lnTo>
                    <a:lnTo>
                      <a:pt x="12" y="4"/>
                    </a:lnTo>
                    <a:lnTo>
                      <a:pt x="17"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29"/>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32">
                <a:extLst>
                  <a:ext uri="{FF2B5EF4-FFF2-40B4-BE49-F238E27FC236}">
                    <a16:creationId xmlns:a16="http://schemas.microsoft.com/office/drawing/2014/main" id="{44228F7F-59C0-4A28-B06C-B7DB92C993D7}"/>
                  </a:ext>
                </a:extLst>
              </p:cNvPr>
              <p:cNvSpPr>
                <a:spLocks/>
              </p:cNvSpPr>
              <p:nvPr userDrawn="1"/>
            </p:nvSpPr>
            <p:spPr bwMode="auto">
              <a:xfrm>
                <a:off x="2244" y="1160"/>
                <a:ext cx="20" cy="47"/>
              </a:xfrm>
              <a:custGeom>
                <a:avLst/>
                <a:gdLst>
                  <a:gd name="T0" fmla="*/ 29 w 58"/>
                  <a:gd name="T1" fmla="*/ 142 h 142"/>
                  <a:gd name="T2" fmla="*/ 29 w 58"/>
                  <a:gd name="T3" fmla="*/ 142 h 142"/>
                  <a:gd name="T4" fmla="*/ 23 w 58"/>
                  <a:gd name="T5" fmla="*/ 142 h 142"/>
                  <a:gd name="T6" fmla="*/ 18 w 58"/>
                  <a:gd name="T7" fmla="*/ 140 h 142"/>
                  <a:gd name="T8" fmla="*/ 12 w 58"/>
                  <a:gd name="T9" fmla="*/ 137 h 142"/>
                  <a:gd name="T10" fmla="*/ 8 w 58"/>
                  <a:gd name="T11" fmla="*/ 134 h 142"/>
                  <a:gd name="T12" fmla="*/ 4 w 58"/>
                  <a:gd name="T13" fmla="*/ 129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8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29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8" y="140"/>
                    </a:lnTo>
                    <a:lnTo>
                      <a:pt x="12" y="137"/>
                    </a:lnTo>
                    <a:lnTo>
                      <a:pt x="8" y="134"/>
                    </a:lnTo>
                    <a:lnTo>
                      <a:pt x="4" y="129"/>
                    </a:lnTo>
                    <a:lnTo>
                      <a:pt x="2" y="125"/>
                    </a:lnTo>
                    <a:lnTo>
                      <a:pt x="0" y="120"/>
                    </a:lnTo>
                    <a:lnTo>
                      <a:pt x="0" y="113"/>
                    </a:lnTo>
                    <a:lnTo>
                      <a:pt x="0" y="29"/>
                    </a:lnTo>
                    <a:lnTo>
                      <a:pt x="0" y="29"/>
                    </a:lnTo>
                    <a:lnTo>
                      <a:pt x="0" y="22"/>
                    </a:lnTo>
                    <a:lnTo>
                      <a:pt x="2" y="17"/>
                    </a:lnTo>
                    <a:lnTo>
                      <a:pt x="4" y="12"/>
                    </a:lnTo>
                    <a:lnTo>
                      <a:pt x="8" y="8"/>
                    </a:lnTo>
                    <a:lnTo>
                      <a:pt x="12" y="4"/>
                    </a:lnTo>
                    <a:lnTo>
                      <a:pt x="18"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29"/>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33">
                <a:extLst>
                  <a:ext uri="{FF2B5EF4-FFF2-40B4-BE49-F238E27FC236}">
                    <a16:creationId xmlns:a16="http://schemas.microsoft.com/office/drawing/2014/main" id="{DBC41779-E115-48AB-90EC-A8D2B6EE34EB}"/>
                  </a:ext>
                </a:extLst>
              </p:cNvPr>
              <p:cNvSpPr>
                <a:spLocks/>
              </p:cNvSpPr>
              <p:nvPr userDrawn="1"/>
            </p:nvSpPr>
            <p:spPr bwMode="auto">
              <a:xfrm>
                <a:off x="2244" y="1084"/>
                <a:ext cx="20" cy="48"/>
              </a:xfrm>
              <a:custGeom>
                <a:avLst/>
                <a:gdLst>
                  <a:gd name="T0" fmla="*/ 29 w 58"/>
                  <a:gd name="T1" fmla="*/ 144 h 144"/>
                  <a:gd name="T2" fmla="*/ 29 w 58"/>
                  <a:gd name="T3" fmla="*/ 144 h 144"/>
                  <a:gd name="T4" fmla="*/ 23 w 58"/>
                  <a:gd name="T5" fmla="*/ 142 h 144"/>
                  <a:gd name="T6" fmla="*/ 18 w 58"/>
                  <a:gd name="T7" fmla="*/ 141 h 144"/>
                  <a:gd name="T8" fmla="*/ 12 w 58"/>
                  <a:gd name="T9" fmla="*/ 138 h 144"/>
                  <a:gd name="T10" fmla="*/ 8 w 58"/>
                  <a:gd name="T11" fmla="*/ 134 h 144"/>
                  <a:gd name="T12" fmla="*/ 4 w 58"/>
                  <a:gd name="T13" fmla="*/ 130 h 144"/>
                  <a:gd name="T14" fmla="*/ 2 w 58"/>
                  <a:gd name="T15" fmla="*/ 125 h 144"/>
                  <a:gd name="T16" fmla="*/ 0 w 58"/>
                  <a:gd name="T17" fmla="*/ 120 h 144"/>
                  <a:gd name="T18" fmla="*/ 0 w 58"/>
                  <a:gd name="T19" fmla="*/ 114 h 144"/>
                  <a:gd name="T20" fmla="*/ 0 w 58"/>
                  <a:gd name="T21" fmla="*/ 29 h 144"/>
                  <a:gd name="T22" fmla="*/ 0 w 58"/>
                  <a:gd name="T23" fmla="*/ 29 h 144"/>
                  <a:gd name="T24" fmla="*/ 0 w 58"/>
                  <a:gd name="T25" fmla="*/ 23 h 144"/>
                  <a:gd name="T26" fmla="*/ 2 w 58"/>
                  <a:gd name="T27" fmla="*/ 18 h 144"/>
                  <a:gd name="T28" fmla="*/ 4 w 58"/>
                  <a:gd name="T29" fmla="*/ 13 h 144"/>
                  <a:gd name="T30" fmla="*/ 8 w 58"/>
                  <a:gd name="T31" fmla="*/ 9 h 144"/>
                  <a:gd name="T32" fmla="*/ 12 w 58"/>
                  <a:gd name="T33" fmla="*/ 5 h 144"/>
                  <a:gd name="T34" fmla="*/ 18 w 58"/>
                  <a:gd name="T35" fmla="*/ 2 h 144"/>
                  <a:gd name="T36" fmla="*/ 23 w 58"/>
                  <a:gd name="T37" fmla="*/ 1 h 144"/>
                  <a:gd name="T38" fmla="*/ 29 w 58"/>
                  <a:gd name="T39" fmla="*/ 0 h 144"/>
                  <a:gd name="T40" fmla="*/ 29 w 58"/>
                  <a:gd name="T41" fmla="*/ 0 h 144"/>
                  <a:gd name="T42" fmla="*/ 35 w 58"/>
                  <a:gd name="T43" fmla="*/ 1 h 144"/>
                  <a:gd name="T44" fmla="*/ 40 w 58"/>
                  <a:gd name="T45" fmla="*/ 2 h 144"/>
                  <a:gd name="T46" fmla="*/ 45 w 58"/>
                  <a:gd name="T47" fmla="*/ 5 h 144"/>
                  <a:gd name="T48" fmla="*/ 49 w 58"/>
                  <a:gd name="T49" fmla="*/ 9 h 144"/>
                  <a:gd name="T50" fmla="*/ 53 w 58"/>
                  <a:gd name="T51" fmla="*/ 13 h 144"/>
                  <a:gd name="T52" fmla="*/ 56 w 58"/>
                  <a:gd name="T53" fmla="*/ 18 h 144"/>
                  <a:gd name="T54" fmla="*/ 57 w 58"/>
                  <a:gd name="T55" fmla="*/ 23 h 144"/>
                  <a:gd name="T56" fmla="*/ 58 w 58"/>
                  <a:gd name="T57" fmla="*/ 29 h 144"/>
                  <a:gd name="T58" fmla="*/ 58 w 58"/>
                  <a:gd name="T59" fmla="*/ 114 h 144"/>
                  <a:gd name="T60" fmla="*/ 58 w 58"/>
                  <a:gd name="T61" fmla="*/ 114 h 144"/>
                  <a:gd name="T62" fmla="*/ 57 w 58"/>
                  <a:gd name="T63" fmla="*/ 120 h 144"/>
                  <a:gd name="T64" fmla="*/ 56 w 58"/>
                  <a:gd name="T65" fmla="*/ 125 h 144"/>
                  <a:gd name="T66" fmla="*/ 53 w 58"/>
                  <a:gd name="T67" fmla="*/ 130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8" y="141"/>
                    </a:lnTo>
                    <a:lnTo>
                      <a:pt x="12" y="138"/>
                    </a:lnTo>
                    <a:lnTo>
                      <a:pt x="8" y="134"/>
                    </a:lnTo>
                    <a:lnTo>
                      <a:pt x="4" y="130"/>
                    </a:lnTo>
                    <a:lnTo>
                      <a:pt x="2" y="125"/>
                    </a:lnTo>
                    <a:lnTo>
                      <a:pt x="0" y="120"/>
                    </a:lnTo>
                    <a:lnTo>
                      <a:pt x="0" y="114"/>
                    </a:lnTo>
                    <a:lnTo>
                      <a:pt x="0" y="29"/>
                    </a:lnTo>
                    <a:lnTo>
                      <a:pt x="0" y="29"/>
                    </a:lnTo>
                    <a:lnTo>
                      <a:pt x="0" y="23"/>
                    </a:lnTo>
                    <a:lnTo>
                      <a:pt x="2" y="18"/>
                    </a:lnTo>
                    <a:lnTo>
                      <a:pt x="4" y="13"/>
                    </a:lnTo>
                    <a:lnTo>
                      <a:pt x="8" y="9"/>
                    </a:lnTo>
                    <a:lnTo>
                      <a:pt x="12" y="5"/>
                    </a:lnTo>
                    <a:lnTo>
                      <a:pt x="18" y="2"/>
                    </a:lnTo>
                    <a:lnTo>
                      <a:pt x="23" y="1"/>
                    </a:lnTo>
                    <a:lnTo>
                      <a:pt x="29" y="0"/>
                    </a:lnTo>
                    <a:lnTo>
                      <a:pt x="29" y="0"/>
                    </a:lnTo>
                    <a:lnTo>
                      <a:pt x="35" y="1"/>
                    </a:lnTo>
                    <a:lnTo>
                      <a:pt x="40" y="2"/>
                    </a:lnTo>
                    <a:lnTo>
                      <a:pt x="45" y="5"/>
                    </a:lnTo>
                    <a:lnTo>
                      <a:pt x="49" y="9"/>
                    </a:lnTo>
                    <a:lnTo>
                      <a:pt x="53" y="13"/>
                    </a:lnTo>
                    <a:lnTo>
                      <a:pt x="56" y="18"/>
                    </a:lnTo>
                    <a:lnTo>
                      <a:pt x="57" y="23"/>
                    </a:lnTo>
                    <a:lnTo>
                      <a:pt x="58" y="29"/>
                    </a:lnTo>
                    <a:lnTo>
                      <a:pt x="58" y="114"/>
                    </a:lnTo>
                    <a:lnTo>
                      <a:pt x="58" y="114"/>
                    </a:lnTo>
                    <a:lnTo>
                      <a:pt x="57" y="120"/>
                    </a:lnTo>
                    <a:lnTo>
                      <a:pt x="56" y="125"/>
                    </a:lnTo>
                    <a:lnTo>
                      <a:pt x="53" y="130"/>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34">
                <a:extLst>
                  <a:ext uri="{FF2B5EF4-FFF2-40B4-BE49-F238E27FC236}">
                    <a16:creationId xmlns:a16="http://schemas.microsoft.com/office/drawing/2014/main" id="{A6080937-018F-42F8-9FB2-1142323556F4}"/>
                  </a:ext>
                </a:extLst>
              </p:cNvPr>
              <p:cNvSpPr>
                <a:spLocks/>
              </p:cNvSpPr>
              <p:nvPr userDrawn="1"/>
            </p:nvSpPr>
            <p:spPr bwMode="auto">
              <a:xfrm>
                <a:off x="2286" y="1160"/>
                <a:ext cx="19" cy="47"/>
              </a:xfrm>
              <a:custGeom>
                <a:avLst/>
                <a:gdLst>
                  <a:gd name="T0" fmla="*/ 29 w 58"/>
                  <a:gd name="T1" fmla="*/ 142 h 142"/>
                  <a:gd name="T2" fmla="*/ 29 w 58"/>
                  <a:gd name="T3" fmla="*/ 142 h 142"/>
                  <a:gd name="T4" fmla="*/ 22 w 58"/>
                  <a:gd name="T5" fmla="*/ 142 h 142"/>
                  <a:gd name="T6" fmla="*/ 17 w 58"/>
                  <a:gd name="T7" fmla="*/ 140 h 142"/>
                  <a:gd name="T8" fmla="*/ 11 w 58"/>
                  <a:gd name="T9" fmla="*/ 137 h 142"/>
                  <a:gd name="T10" fmla="*/ 7 w 58"/>
                  <a:gd name="T11" fmla="*/ 134 h 142"/>
                  <a:gd name="T12" fmla="*/ 3 w 58"/>
                  <a:gd name="T13" fmla="*/ 129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3 w 58"/>
                  <a:gd name="T29" fmla="*/ 12 h 142"/>
                  <a:gd name="T30" fmla="*/ 7 w 58"/>
                  <a:gd name="T31" fmla="*/ 8 h 142"/>
                  <a:gd name="T32" fmla="*/ 11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4 w 58"/>
                  <a:gd name="T47" fmla="*/ 4 h 142"/>
                  <a:gd name="T48" fmla="*/ 48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29 h 142"/>
                  <a:gd name="T68" fmla="*/ 48 w 58"/>
                  <a:gd name="T69" fmla="*/ 134 h 142"/>
                  <a:gd name="T70" fmla="*/ 44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1" y="137"/>
                    </a:lnTo>
                    <a:lnTo>
                      <a:pt x="7" y="134"/>
                    </a:lnTo>
                    <a:lnTo>
                      <a:pt x="3" y="129"/>
                    </a:lnTo>
                    <a:lnTo>
                      <a:pt x="1" y="125"/>
                    </a:lnTo>
                    <a:lnTo>
                      <a:pt x="0" y="120"/>
                    </a:lnTo>
                    <a:lnTo>
                      <a:pt x="0" y="113"/>
                    </a:lnTo>
                    <a:lnTo>
                      <a:pt x="0" y="29"/>
                    </a:lnTo>
                    <a:lnTo>
                      <a:pt x="0" y="29"/>
                    </a:lnTo>
                    <a:lnTo>
                      <a:pt x="0" y="22"/>
                    </a:lnTo>
                    <a:lnTo>
                      <a:pt x="1" y="17"/>
                    </a:lnTo>
                    <a:lnTo>
                      <a:pt x="3" y="12"/>
                    </a:lnTo>
                    <a:lnTo>
                      <a:pt x="7" y="8"/>
                    </a:lnTo>
                    <a:lnTo>
                      <a:pt x="11" y="4"/>
                    </a:lnTo>
                    <a:lnTo>
                      <a:pt x="17" y="1"/>
                    </a:lnTo>
                    <a:lnTo>
                      <a:pt x="22" y="0"/>
                    </a:lnTo>
                    <a:lnTo>
                      <a:pt x="29" y="0"/>
                    </a:lnTo>
                    <a:lnTo>
                      <a:pt x="29" y="0"/>
                    </a:lnTo>
                    <a:lnTo>
                      <a:pt x="34" y="0"/>
                    </a:lnTo>
                    <a:lnTo>
                      <a:pt x="39" y="1"/>
                    </a:lnTo>
                    <a:lnTo>
                      <a:pt x="44" y="4"/>
                    </a:lnTo>
                    <a:lnTo>
                      <a:pt x="48" y="8"/>
                    </a:lnTo>
                    <a:lnTo>
                      <a:pt x="52" y="12"/>
                    </a:lnTo>
                    <a:lnTo>
                      <a:pt x="55" y="17"/>
                    </a:lnTo>
                    <a:lnTo>
                      <a:pt x="56" y="22"/>
                    </a:lnTo>
                    <a:lnTo>
                      <a:pt x="58" y="29"/>
                    </a:lnTo>
                    <a:lnTo>
                      <a:pt x="58" y="113"/>
                    </a:lnTo>
                    <a:lnTo>
                      <a:pt x="58" y="113"/>
                    </a:lnTo>
                    <a:lnTo>
                      <a:pt x="56" y="120"/>
                    </a:lnTo>
                    <a:lnTo>
                      <a:pt x="55" y="125"/>
                    </a:lnTo>
                    <a:lnTo>
                      <a:pt x="52" y="129"/>
                    </a:lnTo>
                    <a:lnTo>
                      <a:pt x="48" y="134"/>
                    </a:lnTo>
                    <a:lnTo>
                      <a:pt x="44"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35">
                <a:extLst>
                  <a:ext uri="{FF2B5EF4-FFF2-40B4-BE49-F238E27FC236}">
                    <a16:creationId xmlns:a16="http://schemas.microsoft.com/office/drawing/2014/main" id="{BA37155C-C0B0-484F-9143-135821A82985}"/>
                  </a:ext>
                </a:extLst>
              </p:cNvPr>
              <p:cNvSpPr>
                <a:spLocks/>
              </p:cNvSpPr>
              <p:nvPr userDrawn="1"/>
            </p:nvSpPr>
            <p:spPr bwMode="auto">
              <a:xfrm>
                <a:off x="2286" y="1084"/>
                <a:ext cx="19" cy="48"/>
              </a:xfrm>
              <a:custGeom>
                <a:avLst/>
                <a:gdLst>
                  <a:gd name="T0" fmla="*/ 29 w 58"/>
                  <a:gd name="T1" fmla="*/ 144 h 144"/>
                  <a:gd name="T2" fmla="*/ 29 w 58"/>
                  <a:gd name="T3" fmla="*/ 144 h 144"/>
                  <a:gd name="T4" fmla="*/ 22 w 58"/>
                  <a:gd name="T5" fmla="*/ 142 h 144"/>
                  <a:gd name="T6" fmla="*/ 17 w 58"/>
                  <a:gd name="T7" fmla="*/ 141 h 144"/>
                  <a:gd name="T8" fmla="*/ 11 w 58"/>
                  <a:gd name="T9" fmla="*/ 138 h 144"/>
                  <a:gd name="T10" fmla="*/ 7 w 58"/>
                  <a:gd name="T11" fmla="*/ 134 h 144"/>
                  <a:gd name="T12" fmla="*/ 3 w 58"/>
                  <a:gd name="T13" fmla="*/ 130 h 144"/>
                  <a:gd name="T14" fmla="*/ 1 w 58"/>
                  <a:gd name="T15" fmla="*/ 125 h 144"/>
                  <a:gd name="T16" fmla="*/ 0 w 58"/>
                  <a:gd name="T17" fmla="*/ 120 h 144"/>
                  <a:gd name="T18" fmla="*/ 0 w 58"/>
                  <a:gd name="T19" fmla="*/ 114 h 144"/>
                  <a:gd name="T20" fmla="*/ 0 w 58"/>
                  <a:gd name="T21" fmla="*/ 29 h 144"/>
                  <a:gd name="T22" fmla="*/ 0 w 58"/>
                  <a:gd name="T23" fmla="*/ 29 h 144"/>
                  <a:gd name="T24" fmla="*/ 0 w 58"/>
                  <a:gd name="T25" fmla="*/ 23 h 144"/>
                  <a:gd name="T26" fmla="*/ 1 w 58"/>
                  <a:gd name="T27" fmla="*/ 18 h 144"/>
                  <a:gd name="T28" fmla="*/ 3 w 58"/>
                  <a:gd name="T29" fmla="*/ 13 h 144"/>
                  <a:gd name="T30" fmla="*/ 7 w 58"/>
                  <a:gd name="T31" fmla="*/ 9 h 144"/>
                  <a:gd name="T32" fmla="*/ 11 w 58"/>
                  <a:gd name="T33" fmla="*/ 5 h 144"/>
                  <a:gd name="T34" fmla="*/ 17 w 58"/>
                  <a:gd name="T35" fmla="*/ 2 h 144"/>
                  <a:gd name="T36" fmla="*/ 22 w 58"/>
                  <a:gd name="T37" fmla="*/ 1 h 144"/>
                  <a:gd name="T38" fmla="*/ 29 w 58"/>
                  <a:gd name="T39" fmla="*/ 0 h 144"/>
                  <a:gd name="T40" fmla="*/ 29 w 58"/>
                  <a:gd name="T41" fmla="*/ 0 h 144"/>
                  <a:gd name="T42" fmla="*/ 34 w 58"/>
                  <a:gd name="T43" fmla="*/ 1 h 144"/>
                  <a:gd name="T44" fmla="*/ 39 w 58"/>
                  <a:gd name="T45" fmla="*/ 2 h 144"/>
                  <a:gd name="T46" fmla="*/ 44 w 58"/>
                  <a:gd name="T47" fmla="*/ 5 h 144"/>
                  <a:gd name="T48" fmla="*/ 48 w 58"/>
                  <a:gd name="T49" fmla="*/ 9 h 144"/>
                  <a:gd name="T50" fmla="*/ 52 w 58"/>
                  <a:gd name="T51" fmla="*/ 13 h 144"/>
                  <a:gd name="T52" fmla="*/ 55 w 58"/>
                  <a:gd name="T53" fmla="*/ 18 h 144"/>
                  <a:gd name="T54" fmla="*/ 56 w 58"/>
                  <a:gd name="T55" fmla="*/ 23 h 144"/>
                  <a:gd name="T56" fmla="*/ 58 w 58"/>
                  <a:gd name="T57" fmla="*/ 29 h 144"/>
                  <a:gd name="T58" fmla="*/ 58 w 58"/>
                  <a:gd name="T59" fmla="*/ 114 h 144"/>
                  <a:gd name="T60" fmla="*/ 58 w 58"/>
                  <a:gd name="T61" fmla="*/ 114 h 144"/>
                  <a:gd name="T62" fmla="*/ 56 w 58"/>
                  <a:gd name="T63" fmla="*/ 120 h 144"/>
                  <a:gd name="T64" fmla="*/ 55 w 58"/>
                  <a:gd name="T65" fmla="*/ 125 h 144"/>
                  <a:gd name="T66" fmla="*/ 52 w 58"/>
                  <a:gd name="T67" fmla="*/ 130 h 144"/>
                  <a:gd name="T68" fmla="*/ 48 w 58"/>
                  <a:gd name="T69" fmla="*/ 134 h 144"/>
                  <a:gd name="T70" fmla="*/ 44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1" y="138"/>
                    </a:lnTo>
                    <a:lnTo>
                      <a:pt x="7" y="134"/>
                    </a:lnTo>
                    <a:lnTo>
                      <a:pt x="3" y="130"/>
                    </a:lnTo>
                    <a:lnTo>
                      <a:pt x="1" y="125"/>
                    </a:lnTo>
                    <a:lnTo>
                      <a:pt x="0" y="120"/>
                    </a:lnTo>
                    <a:lnTo>
                      <a:pt x="0" y="114"/>
                    </a:lnTo>
                    <a:lnTo>
                      <a:pt x="0" y="29"/>
                    </a:lnTo>
                    <a:lnTo>
                      <a:pt x="0" y="29"/>
                    </a:lnTo>
                    <a:lnTo>
                      <a:pt x="0" y="23"/>
                    </a:lnTo>
                    <a:lnTo>
                      <a:pt x="1" y="18"/>
                    </a:lnTo>
                    <a:lnTo>
                      <a:pt x="3" y="13"/>
                    </a:lnTo>
                    <a:lnTo>
                      <a:pt x="7" y="9"/>
                    </a:lnTo>
                    <a:lnTo>
                      <a:pt x="11" y="5"/>
                    </a:lnTo>
                    <a:lnTo>
                      <a:pt x="17" y="2"/>
                    </a:lnTo>
                    <a:lnTo>
                      <a:pt x="22" y="1"/>
                    </a:lnTo>
                    <a:lnTo>
                      <a:pt x="29" y="0"/>
                    </a:lnTo>
                    <a:lnTo>
                      <a:pt x="29" y="0"/>
                    </a:lnTo>
                    <a:lnTo>
                      <a:pt x="34" y="1"/>
                    </a:lnTo>
                    <a:lnTo>
                      <a:pt x="39" y="2"/>
                    </a:lnTo>
                    <a:lnTo>
                      <a:pt x="44" y="5"/>
                    </a:lnTo>
                    <a:lnTo>
                      <a:pt x="48" y="9"/>
                    </a:lnTo>
                    <a:lnTo>
                      <a:pt x="52" y="13"/>
                    </a:lnTo>
                    <a:lnTo>
                      <a:pt x="55" y="18"/>
                    </a:lnTo>
                    <a:lnTo>
                      <a:pt x="56" y="23"/>
                    </a:lnTo>
                    <a:lnTo>
                      <a:pt x="58" y="29"/>
                    </a:lnTo>
                    <a:lnTo>
                      <a:pt x="58" y="114"/>
                    </a:lnTo>
                    <a:lnTo>
                      <a:pt x="58" y="114"/>
                    </a:lnTo>
                    <a:lnTo>
                      <a:pt x="56" y="120"/>
                    </a:lnTo>
                    <a:lnTo>
                      <a:pt x="55" y="125"/>
                    </a:lnTo>
                    <a:lnTo>
                      <a:pt x="52" y="130"/>
                    </a:lnTo>
                    <a:lnTo>
                      <a:pt x="48" y="134"/>
                    </a:lnTo>
                    <a:lnTo>
                      <a:pt x="44"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36">
                <a:extLst>
                  <a:ext uri="{FF2B5EF4-FFF2-40B4-BE49-F238E27FC236}">
                    <a16:creationId xmlns:a16="http://schemas.microsoft.com/office/drawing/2014/main" id="{E9193E3E-C2E7-4FB7-A4FC-A2BE5B7D0C2E}"/>
                  </a:ext>
                </a:extLst>
              </p:cNvPr>
              <p:cNvSpPr>
                <a:spLocks/>
              </p:cNvSpPr>
              <p:nvPr userDrawn="1"/>
            </p:nvSpPr>
            <p:spPr bwMode="auto">
              <a:xfrm>
                <a:off x="2327" y="1160"/>
                <a:ext cx="20" cy="47"/>
              </a:xfrm>
              <a:custGeom>
                <a:avLst/>
                <a:gdLst>
                  <a:gd name="T0" fmla="*/ 29 w 58"/>
                  <a:gd name="T1" fmla="*/ 142 h 142"/>
                  <a:gd name="T2" fmla="*/ 29 w 58"/>
                  <a:gd name="T3" fmla="*/ 142 h 142"/>
                  <a:gd name="T4" fmla="*/ 22 w 58"/>
                  <a:gd name="T5" fmla="*/ 142 h 142"/>
                  <a:gd name="T6" fmla="*/ 17 w 58"/>
                  <a:gd name="T7" fmla="*/ 140 h 142"/>
                  <a:gd name="T8" fmla="*/ 12 w 58"/>
                  <a:gd name="T9" fmla="*/ 137 h 142"/>
                  <a:gd name="T10" fmla="*/ 8 w 58"/>
                  <a:gd name="T11" fmla="*/ 134 h 142"/>
                  <a:gd name="T12" fmla="*/ 4 w 58"/>
                  <a:gd name="T13" fmla="*/ 129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4 w 58"/>
                  <a:gd name="T29" fmla="*/ 12 h 142"/>
                  <a:gd name="T30" fmla="*/ 8 w 58"/>
                  <a:gd name="T31" fmla="*/ 8 h 142"/>
                  <a:gd name="T32" fmla="*/ 12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5 w 58"/>
                  <a:gd name="T47" fmla="*/ 4 h 142"/>
                  <a:gd name="T48" fmla="*/ 49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29 h 142"/>
                  <a:gd name="T68" fmla="*/ 49 w 58"/>
                  <a:gd name="T69" fmla="*/ 134 h 142"/>
                  <a:gd name="T70" fmla="*/ 45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2" y="137"/>
                    </a:lnTo>
                    <a:lnTo>
                      <a:pt x="8" y="134"/>
                    </a:lnTo>
                    <a:lnTo>
                      <a:pt x="4" y="129"/>
                    </a:lnTo>
                    <a:lnTo>
                      <a:pt x="1" y="125"/>
                    </a:lnTo>
                    <a:lnTo>
                      <a:pt x="0" y="120"/>
                    </a:lnTo>
                    <a:lnTo>
                      <a:pt x="0" y="113"/>
                    </a:lnTo>
                    <a:lnTo>
                      <a:pt x="0" y="29"/>
                    </a:lnTo>
                    <a:lnTo>
                      <a:pt x="0" y="29"/>
                    </a:lnTo>
                    <a:lnTo>
                      <a:pt x="0" y="22"/>
                    </a:lnTo>
                    <a:lnTo>
                      <a:pt x="1" y="17"/>
                    </a:lnTo>
                    <a:lnTo>
                      <a:pt x="4" y="12"/>
                    </a:lnTo>
                    <a:lnTo>
                      <a:pt x="8" y="8"/>
                    </a:lnTo>
                    <a:lnTo>
                      <a:pt x="12" y="4"/>
                    </a:lnTo>
                    <a:lnTo>
                      <a:pt x="17" y="1"/>
                    </a:lnTo>
                    <a:lnTo>
                      <a:pt x="22" y="0"/>
                    </a:lnTo>
                    <a:lnTo>
                      <a:pt x="29" y="0"/>
                    </a:lnTo>
                    <a:lnTo>
                      <a:pt x="29" y="0"/>
                    </a:lnTo>
                    <a:lnTo>
                      <a:pt x="34" y="0"/>
                    </a:lnTo>
                    <a:lnTo>
                      <a:pt x="39" y="1"/>
                    </a:lnTo>
                    <a:lnTo>
                      <a:pt x="45" y="4"/>
                    </a:lnTo>
                    <a:lnTo>
                      <a:pt x="49" y="8"/>
                    </a:lnTo>
                    <a:lnTo>
                      <a:pt x="52" y="12"/>
                    </a:lnTo>
                    <a:lnTo>
                      <a:pt x="55" y="17"/>
                    </a:lnTo>
                    <a:lnTo>
                      <a:pt x="56" y="22"/>
                    </a:lnTo>
                    <a:lnTo>
                      <a:pt x="58" y="29"/>
                    </a:lnTo>
                    <a:lnTo>
                      <a:pt x="58" y="113"/>
                    </a:lnTo>
                    <a:lnTo>
                      <a:pt x="58" y="113"/>
                    </a:lnTo>
                    <a:lnTo>
                      <a:pt x="56" y="120"/>
                    </a:lnTo>
                    <a:lnTo>
                      <a:pt x="55" y="125"/>
                    </a:lnTo>
                    <a:lnTo>
                      <a:pt x="52" y="129"/>
                    </a:lnTo>
                    <a:lnTo>
                      <a:pt x="49" y="134"/>
                    </a:lnTo>
                    <a:lnTo>
                      <a:pt x="45"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37">
                <a:extLst>
                  <a:ext uri="{FF2B5EF4-FFF2-40B4-BE49-F238E27FC236}">
                    <a16:creationId xmlns:a16="http://schemas.microsoft.com/office/drawing/2014/main" id="{DDD772E9-8BB9-4477-AE6B-8BA8E21C9BF0}"/>
                  </a:ext>
                </a:extLst>
              </p:cNvPr>
              <p:cNvSpPr>
                <a:spLocks/>
              </p:cNvSpPr>
              <p:nvPr userDrawn="1"/>
            </p:nvSpPr>
            <p:spPr bwMode="auto">
              <a:xfrm>
                <a:off x="2203" y="1227"/>
                <a:ext cx="19" cy="48"/>
              </a:xfrm>
              <a:custGeom>
                <a:avLst/>
                <a:gdLst>
                  <a:gd name="T0" fmla="*/ 29 w 58"/>
                  <a:gd name="T1" fmla="*/ 144 h 144"/>
                  <a:gd name="T2" fmla="*/ 29 w 58"/>
                  <a:gd name="T3" fmla="*/ 144 h 144"/>
                  <a:gd name="T4" fmla="*/ 23 w 58"/>
                  <a:gd name="T5" fmla="*/ 143 h 144"/>
                  <a:gd name="T6" fmla="*/ 17 w 58"/>
                  <a:gd name="T7" fmla="*/ 141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3 h 144"/>
                  <a:gd name="T30" fmla="*/ 8 w 58"/>
                  <a:gd name="T31" fmla="*/ 8 h 144"/>
                  <a:gd name="T32" fmla="*/ 12 w 58"/>
                  <a:gd name="T33" fmla="*/ 6 h 144"/>
                  <a:gd name="T34" fmla="*/ 17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3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1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7" y="141"/>
                    </a:lnTo>
                    <a:lnTo>
                      <a:pt x="12" y="139"/>
                    </a:lnTo>
                    <a:lnTo>
                      <a:pt x="8" y="135"/>
                    </a:lnTo>
                    <a:lnTo>
                      <a:pt x="4" y="131"/>
                    </a:lnTo>
                    <a:lnTo>
                      <a:pt x="2" y="126"/>
                    </a:lnTo>
                    <a:lnTo>
                      <a:pt x="0" y="120"/>
                    </a:lnTo>
                    <a:lnTo>
                      <a:pt x="0" y="115"/>
                    </a:lnTo>
                    <a:lnTo>
                      <a:pt x="0" y="29"/>
                    </a:lnTo>
                    <a:lnTo>
                      <a:pt x="0" y="29"/>
                    </a:lnTo>
                    <a:lnTo>
                      <a:pt x="0" y="23"/>
                    </a:lnTo>
                    <a:lnTo>
                      <a:pt x="2" y="17"/>
                    </a:lnTo>
                    <a:lnTo>
                      <a:pt x="4" y="13"/>
                    </a:lnTo>
                    <a:lnTo>
                      <a:pt x="8" y="8"/>
                    </a:lnTo>
                    <a:lnTo>
                      <a:pt x="12" y="6"/>
                    </a:lnTo>
                    <a:lnTo>
                      <a:pt x="17" y="3"/>
                    </a:lnTo>
                    <a:lnTo>
                      <a:pt x="23" y="0"/>
                    </a:lnTo>
                    <a:lnTo>
                      <a:pt x="29" y="0"/>
                    </a:lnTo>
                    <a:lnTo>
                      <a:pt x="29" y="0"/>
                    </a:lnTo>
                    <a:lnTo>
                      <a:pt x="35" y="0"/>
                    </a:lnTo>
                    <a:lnTo>
                      <a:pt x="40" y="3"/>
                    </a:lnTo>
                    <a:lnTo>
                      <a:pt x="45" y="6"/>
                    </a:lnTo>
                    <a:lnTo>
                      <a:pt x="49" y="8"/>
                    </a:lnTo>
                    <a:lnTo>
                      <a:pt x="53" y="13"/>
                    </a:lnTo>
                    <a:lnTo>
                      <a:pt x="56" y="17"/>
                    </a:lnTo>
                    <a:lnTo>
                      <a:pt x="57" y="23"/>
                    </a:lnTo>
                    <a:lnTo>
                      <a:pt x="58" y="29"/>
                    </a:lnTo>
                    <a:lnTo>
                      <a:pt x="58" y="115"/>
                    </a:lnTo>
                    <a:lnTo>
                      <a:pt x="58" y="115"/>
                    </a:lnTo>
                    <a:lnTo>
                      <a:pt x="57" y="120"/>
                    </a:lnTo>
                    <a:lnTo>
                      <a:pt x="56" y="126"/>
                    </a:lnTo>
                    <a:lnTo>
                      <a:pt x="53" y="131"/>
                    </a:lnTo>
                    <a:lnTo>
                      <a:pt x="49" y="135"/>
                    </a:lnTo>
                    <a:lnTo>
                      <a:pt x="45" y="139"/>
                    </a:lnTo>
                    <a:lnTo>
                      <a:pt x="40" y="141"/>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38">
                <a:extLst>
                  <a:ext uri="{FF2B5EF4-FFF2-40B4-BE49-F238E27FC236}">
                    <a16:creationId xmlns:a16="http://schemas.microsoft.com/office/drawing/2014/main" id="{7859BD53-6273-4604-A565-8254DA2DFC89}"/>
                  </a:ext>
                </a:extLst>
              </p:cNvPr>
              <p:cNvSpPr>
                <a:spLocks/>
              </p:cNvSpPr>
              <p:nvPr userDrawn="1"/>
            </p:nvSpPr>
            <p:spPr bwMode="auto">
              <a:xfrm>
                <a:off x="2244" y="1227"/>
                <a:ext cx="20" cy="48"/>
              </a:xfrm>
              <a:custGeom>
                <a:avLst/>
                <a:gdLst>
                  <a:gd name="T0" fmla="*/ 29 w 58"/>
                  <a:gd name="T1" fmla="*/ 144 h 144"/>
                  <a:gd name="T2" fmla="*/ 29 w 58"/>
                  <a:gd name="T3" fmla="*/ 144 h 144"/>
                  <a:gd name="T4" fmla="*/ 23 w 58"/>
                  <a:gd name="T5" fmla="*/ 143 h 144"/>
                  <a:gd name="T6" fmla="*/ 18 w 58"/>
                  <a:gd name="T7" fmla="*/ 141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3 h 144"/>
                  <a:gd name="T30" fmla="*/ 8 w 58"/>
                  <a:gd name="T31" fmla="*/ 8 h 144"/>
                  <a:gd name="T32" fmla="*/ 12 w 58"/>
                  <a:gd name="T33" fmla="*/ 6 h 144"/>
                  <a:gd name="T34" fmla="*/ 18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3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1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8" y="141"/>
                    </a:lnTo>
                    <a:lnTo>
                      <a:pt x="12" y="139"/>
                    </a:lnTo>
                    <a:lnTo>
                      <a:pt x="8" y="135"/>
                    </a:lnTo>
                    <a:lnTo>
                      <a:pt x="4" y="131"/>
                    </a:lnTo>
                    <a:lnTo>
                      <a:pt x="2" y="126"/>
                    </a:lnTo>
                    <a:lnTo>
                      <a:pt x="0" y="120"/>
                    </a:lnTo>
                    <a:lnTo>
                      <a:pt x="0" y="115"/>
                    </a:lnTo>
                    <a:lnTo>
                      <a:pt x="0" y="29"/>
                    </a:lnTo>
                    <a:lnTo>
                      <a:pt x="0" y="29"/>
                    </a:lnTo>
                    <a:lnTo>
                      <a:pt x="0" y="23"/>
                    </a:lnTo>
                    <a:lnTo>
                      <a:pt x="2" y="17"/>
                    </a:lnTo>
                    <a:lnTo>
                      <a:pt x="4" y="13"/>
                    </a:lnTo>
                    <a:lnTo>
                      <a:pt x="8" y="8"/>
                    </a:lnTo>
                    <a:lnTo>
                      <a:pt x="12" y="6"/>
                    </a:lnTo>
                    <a:lnTo>
                      <a:pt x="18" y="3"/>
                    </a:lnTo>
                    <a:lnTo>
                      <a:pt x="23" y="0"/>
                    </a:lnTo>
                    <a:lnTo>
                      <a:pt x="29" y="0"/>
                    </a:lnTo>
                    <a:lnTo>
                      <a:pt x="29" y="0"/>
                    </a:lnTo>
                    <a:lnTo>
                      <a:pt x="35" y="0"/>
                    </a:lnTo>
                    <a:lnTo>
                      <a:pt x="40" y="3"/>
                    </a:lnTo>
                    <a:lnTo>
                      <a:pt x="45" y="6"/>
                    </a:lnTo>
                    <a:lnTo>
                      <a:pt x="49" y="8"/>
                    </a:lnTo>
                    <a:lnTo>
                      <a:pt x="53" y="13"/>
                    </a:lnTo>
                    <a:lnTo>
                      <a:pt x="56" y="17"/>
                    </a:lnTo>
                    <a:lnTo>
                      <a:pt x="57" y="23"/>
                    </a:lnTo>
                    <a:lnTo>
                      <a:pt x="58" y="29"/>
                    </a:lnTo>
                    <a:lnTo>
                      <a:pt x="58" y="115"/>
                    </a:lnTo>
                    <a:lnTo>
                      <a:pt x="58" y="115"/>
                    </a:lnTo>
                    <a:lnTo>
                      <a:pt x="57" y="120"/>
                    </a:lnTo>
                    <a:lnTo>
                      <a:pt x="56" y="126"/>
                    </a:lnTo>
                    <a:lnTo>
                      <a:pt x="53" y="131"/>
                    </a:lnTo>
                    <a:lnTo>
                      <a:pt x="49" y="135"/>
                    </a:lnTo>
                    <a:lnTo>
                      <a:pt x="45" y="139"/>
                    </a:lnTo>
                    <a:lnTo>
                      <a:pt x="40" y="141"/>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39">
                <a:extLst>
                  <a:ext uri="{FF2B5EF4-FFF2-40B4-BE49-F238E27FC236}">
                    <a16:creationId xmlns:a16="http://schemas.microsoft.com/office/drawing/2014/main" id="{ACF6F6C6-DE78-43A0-B471-367C71FF82B1}"/>
                  </a:ext>
                </a:extLst>
              </p:cNvPr>
              <p:cNvSpPr>
                <a:spLocks/>
              </p:cNvSpPr>
              <p:nvPr userDrawn="1"/>
            </p:nvSpPr>
            <p:spPr bwMode="auto">
              <a:xfrm>
                <a:off x="2286" y="1227"/>
                <a:ext cx="19" cy="48"/>
              </a:xfrm>
              <a:custGeom>
                <a:avLst/>
                <a:gdLst>
                  <a:gd name="T0" fmla="*/ 29 w 58"/>
                  <a:gd name="T1" fmla="*/ 144 h 144"/>
                  <a:gd name="T2" fmla="*/ 29 w 58"/>
                  <a:gd name="T3" fmla="*/ 144 h 144"/>
                  <a:gd name="T4" fmla="*/ 22 w 58"/>
                  <a:gd name="T5" fmla="*/ 143 h 144"/>
                  <a:gd name="T6" fmla="*/ 17 w 58"/>
                  <a:gd name="T7" fmla="*/ 141 h 144"/>
                  <a:gd name="T8" fmla="*/ 11 w 58"/>
                  <a:gd name="T9" fmla="*/ 139 h 144"/>
                  <a:gd name="T10" fmla="*/ 7 w 58"/>
                  <a:gd name="T11" fmla="*/ 135 h 144"/>
                  <a:gd name="T12" fmla="*/ 3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3 w 58"/>
                  <a:gd name="T29" fmla="*/ 13 h 144"/>
                  <a:gd name="T30" fmla="*/ 7 w 58"/>
                  <a:gd name="T31" fmla="*/ 8 h 144"/>
                  <a:gd name="T32" fmla="*/ 11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4 w 58"/>
                  <a:gd name="T47" fmla="*/ 6 h 144"/>
                  <a:gd name="T48" fmla="*/ 48 w 58"/>
                  <a:gd name="T49" fmla="*/ 8 h 144"/>
                  <a:gd name="T50" fmla="*/ 52 w 58"/>
                  <a:gd name="T51" fmla="*/ 13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8 w 58"/>
                  <a:gd name="T69" fmla="*/ 135 h 144"/>
                  <a:gd name="T70" fmla="*/ 44 w 58"/>
                  <a:gd name="T71" fmla="*/ 139 h 144"/>
                  <a:gd name="T72" fmla="*/ 39 w 58"/>
                  <a:gd name="T73" fmla="*/ 141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1"/>
                    </a:lnTo>
                    <a:lnTo>
                      <a:pt x="11" y="139"/>
                    </a:lnTo>
                    <a:lnTo>
                      <a:pt x="7" y="135"/>
                    </a:lnTo>
                    <a:lnTo>
                      <a:pt x="3" y="131"/>
                    </a:lnTo>
                    <a:lnTo>
                      <a:pt x="1" y="126"/>
                    </a:lnTo>
                    <a:lnTo>
                      <a:pt x="0" y="120"/>
                    </a:lnTo>
                    <a:lnTo>
                      <a:pt x="0" y="115"/>
                    </a:lnTo>
                    <a:lnTo>
                      <a:pt x="0" y="29"/>
                    </a:lnTo>
                    <a:lnTo>
                      <a:pt x="0" y="29"/>
                    </a:lnTo>
                    <a:lnTo>
                      <a:pt x="0" y="23"/>
                    </a:lnTo>
                    <a:lnTo>
                      <a:pt x="1" y="17"/>
                    </a:lnTo>
                    <a:lnTo>
                      <a:pt x="3" y="13"/>
                    </a:lnTo>
                    <a:lnTo>
                      <a:pt x="7" y="8"/>
                    </a:lnTo>
                    <a:lnTo>
                      <a:pt x="11" y="6"/>
                    </a:lnTo>
                    <a:lnTo>
                      <a:pt x="17" y="3"/>
                    </a:lnTo>
                    <a:lnTo>
                      <a:pt x="22" y="0"/>
                    </a:lnTo>
                    <a:lnTo>
                      <a:pt x="29" y="0"/>
                    </a:lnTo>
                    <a:lnTo>
                      <a:pt x="29" y="0"/>
                    </a:lnTo>
                    <a:lnTo>
                      <a:pt x="34" y="0"/>
                    </a:lnTo>
                    <a:lnTo>
                      <a:pt x="39" y="3"/>
                    </a:lnTo>
                    <a:lnTo>
                      <a:pt x="44" y="6"/>
                    </a:lnTo>
                    <a:lnTo>
                      <a:pt x="48" y="8"/>
                    </a:lnTo>
                    <a:lnTo>
                      <a:pt x="52" y="13"/>
                    </a:lnTo>
                    <a:lnTo>
                      <a:pt x="55" y="17"/>
                    </a:lnTo>
                    <a:lnTo>
                      <a:pt x="56" y="23"/>
                    </a:lnTo>
                    <a:lnTo>
                      <a:pt x="58" y="29"/>
                    </a:lnTo>
                    <a:lnTo>
                      <a:pt x="58" y="115"/>
                    </a:lnTo>
                    <a:lnTo>
                      <a:pt x="58" y="115"/>
                    </a:lnTo>
                    <a:lnTo>
                      <a:pt x="56" y="120"/>
                    </a:lnTo>
                    <a:lnTo>
                      <a:pt x="55" y="126"/>
                    </a:lnTo>
                    <a:lnTo>
                      <a:pt x="52" y="131"/>
                    </a:lnTo>
                    <a:lnTo>
                      <a:pt x="48" y="135"/>
                    </a:lnTo>
                    <a:lnTo>
                      <a:pt x="44" y="139"/>
                    </a:lnTo>
                    <a:lnTo>
                      <a:pt x="39" y="141"/>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40">
                <a:extLst>
                  <a:ext uri="{FF2B5EF4-FFF2-40B4-BE49-F238E27FC236}">
                    <a16:creationId xmlns:a16="http://schemas.microsoft.com/office/drawing/2014/main" id="{E2C54187-61CA-46A9-8765-2B7130EAC14C}"/>
                  </a:ext>
                </a:extLst>
              </p:cNvPr>
              <p:cNvSpPr>
                <a:spLocks/>
              </p:cNvSpPr>
              <p:nvPr userDrawn="1"/>
            </p:nvSpPr>
            <p:spPr bwMode="auto">
              <a:xfrm>
                <a:off x="2327" y="1227"/>
                <a:ext cx="20" cy="48"/>
              </a:xfrm>
              <a:custGeom>
                <a:avLst/>
                <a:gdLst>
                  <a:gd name="T0" fmla="*/ 29 w 58"/>
                  <a:gd name="T1" fmla="*/ 144 h 144"/>
                  <a:gd name="T2" fmla="*/ 29 w 58"/>
                  <a:gd name="T3" fmla="*/ 144 h 144"/>
                  <a:gd name="T4" fmla="*/ 22 w 58"/>
                  <a:gd name="T5" fmla="*/ 143 h 144"/>
                  <a:gd name="T6" fmla="*/ 17 w 58"/>
                  <a:gd name="T7" fmla="*/ 141 h 144"/>
                  <a:gd name="T8" fmla="*/ 12 w 58"/>
                  <a:gd name="T9" fmla="*/ 139 h 144"/>
                  <a:gd name="T10" fmla="*/ 8 w 58"/>
                  <a:gd name="T11" fmla="*/ 135 h 144"/>
                  <a:gd name="T12" fmla="*/ 4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4 w 58"/>
                  <a:gd name="T29" fmla="*/ 13 h 144"/>
                  <a:gd name="T30" fmla="*/ 8 w 58"/>
                  <a:gd name="T31" fmla="*/ 8 h 144"/>
                  <a:gd name="T32" fmla="*/ 12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5 w 58"/>
                  <a:gd name="T47" fmla="*/ 6 h 144"/>
                  <a:gd name="T48" fmla="*/ 49 w 58"/>
                  <a:gd name="T49" fmla="*/ 8 h 144"/>
                  <a:gd name="T50" fmla="*/ 52 w 58"/>
                  <a:gd name="T51" fmla="*/ 13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9 w 58"/>
                  <a:gd name="T69" fmla="*/ 135 h 144"/>
                  <a:gd name="T70" fmla="*/ 45 w 58"/>
                  <a:gd name="T71" fmla="*/ 139 h 144"/>
                  <a:gd name="T72" fmla="*/ 39 w 58"/>
                  <a:gd name="T73" fmla="*/ 141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1"/>
                    </a:lnTo>
                    <a:lnTo>
                      <a:pt x="12" y="139"/>
                    </a:lnTo>
                    <a:lnTo>
                      <a:pt x="8" y="135"/>
                    </a:lnTo>
                    <a:lnTo>
                      <a:pt x="4" y="131"/>
                    </a:lnTo>
                    <a:lnTo>
                      <a:pt x="1" y="126"/>
                    </a:lnTo>
                    <a:lnTo>
                      <a:pt x="0" y="120"/>
                    </a:lnTo>
                    <a:lnTo>
                      <a:pt x="0" y="115"/>
                    </a:lnTo>
                    <a:lnTo>
                      <a:pt x="0" y="29"/>
                    </a:lnTo>
                    <a:lnTo>
                      <a:pt x="0" y="29"/>
                    </a:lnTo>
                    <a:lnTo>
                      <a:pt x="0" y="23"/>
                    </a:lnTo>
                    <a:lnTo>
                      <a:pt x="1" y="17"/>
                    </a:lnTo>
                    <a:lnTo>
                      <a:pt x="4" y="13"/>
                    </a:lnTo>
                    <a:lnTo>
                      <a:pt x="8" y="8"/>
                    </a:lnTo>
                    <a:lnTo>
                      <a:pt x="12" y="6"/>
                    </a:lnTo>
                    <a:lnTo>
                      <a:pt x="17" y="3"/>
                    </a:lnTo>
                    <a:lnTo>
                      <a:pt x="22" y="0"/>
                    </a:lnTo>
                    <a:lnTo>
                      <a:pt x="29" y="0"/>
                    </a:lnTo>
                    <a:lnTo>
                      <a:pt x="29" y="0"/>
                    </a:lnTo>
                    <a:lnTo>
                      <a:pt x="34" y="0"/>
                    </a:lnTo>
                    <a:lnTo>
                      <a:pt x="39" y="3"/>
                    </a:lnTo>
                    <a:lnTo>
                      <a:pt x="45" y="6"/>
                    </a:lnTo>
                    <a:lnTo>
                      <a:pt x="49" y="8"/>
                    </a:lnTo>
                    <a:lnTo>
                      <a:pt x="52" y="13"/>
                    </a:lnTo>
                    <a:lnTo>
                      <a:pt x="55" y="17"/>
                    </a:lnTo>
                    <a:lnTo>
                      <a:pt x="56" y="23"/>
                    </a:lnTo>
                    <a:lnTo>
                      <a:pt x="58" y="29"/>
                    </a:lnTo>
                    <a:lnTo>
                      <a:pt x="58" y="115"/>
                    </a:lnTo>
                    <a:lnTo>
                      <a:pt x="58" y="115"/>
                    </a:lnTo>
                    <a:lnTo>
                      <a:pt x="56" y="120"/>
                    </a:lnTo>
                    <a:lnTo>
                      <a:pt x="55" y="126"/>
                    </a:lnTo>
                    <a:lnTo>
                      <a:pt x="52" y="131"/>
                    </a:lnTo>
                    <a:lnTo>
                      <a:pt x="49" y="135"/>
                    </a:lnTo>
                    <a:lnTo>
                      <a:pt x="45" y="139"/>
                    </a:lnTo>
                    <a:lnTo>
                      <a:pt x="39" y="141"/>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41">
                <a:extLst>
                  <a:ext uri="{FF2B5EF4-FFF2-40B4-BE49-F238E27FC236}">
                    <a16:creationId xmlns:a16="http://schemas.microsoft.com/office/drawing/2014/main" id="{7E74C0A6-9FAE-4452-8E45-DBBD99F0C160}"/>
                  </a:ext>
                </a:extLst>
              </p:cNvPr>
              <p:cNvSpPr>
                <a:spLocks/>
              </p:cNvSpPr>
              <p:nvPr userDrawn="1"/>
            </p:nvSpPr>
            <p:spPr bwMode="auto">
              <a:xfrm>
                <a:off x="2203" y="1294"/>
                <a:ext cx="19" cy="48"/>
              </a:xfrm>
              <a:custGeom>
                <a:avLst/>
                <a:gdLst>
                  <a:gd name="T0" fmla="*/ 29 w 58"/>
                  <a:gd name="T1" fmla="*/ 144 h 144"/>
                  <a:gd name="T2" fmla="*/ 29 w 58"/>
                  <a:gd name="T3" fmla="*/ 144 h 144"/>
                  <a:gd name="T4" fmla="*/ 23 w 58"/>
                  <a:gd name="T5" fmla="*/ 142 h 144"/>
                  <a:gd name="T6" fmla="*/ 17 w 58"/>
                  <a:gd name="T7" fmla="*/ 141 h 144"/>
                  <a:gd name="T8" fmla="*/ 12 w 58"/>
                  <a:gd name="T9" fmla="*/ 138 h 144"/>
                  <a:gd name="T10" fmla="*/ 8 w 58"/>
                  <a:gd name="T11" fmla="*/ 134 h 144"/>
                  <a:gd name="T12" fmla="*/ 4 w 58"/>
                  <a:gd name="T13" fmla="*/ 130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7 w 58"/>
                  <a:gd name="T35" fmla="*/ 2 h 144"/>
                  <a:gd name="T36" fmla="*/ 23 w 58"/>
                  <a:gd name="T37" fmla="*/ 1 h 144"/>
                  <a:gd name="T38" fmla="*/ 29 w 58"/>
                  <a:gd name="T39" fmla="*/ 0 h 144"/>
                  <a:gd name="T40" fmla="*/ 29 w 58"/>
                  <a:gd name="T41" fmla="*/ 0 h 144"/>
                  <a:gd name="T42" fmla="*/ 35 w 58"/>
                  <a:gd name="T43" fmla="*/ 1 h 144"/>
                  <a:gd name="T44" fmla="*/ 40 w 58"/>
                  <a:gd name="T45" fmla="*/ 2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0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7" y="141"/>
                    </a:lnTo>
                    <a:lnTo>
                      <a:pt x="12" y="138"/>
                    </a:lnTo>
                    <a:lnTo>
                      <a:pt x="8" y="134"/>
                    </a:lnTo>
                    <a:lnTo>
                      <a:pt x="4" y="130"/>
                    </a:lnTo>
                    <a:lnTo>
                      <a:pt x="2" y="125"/>
                    </a:lnTo>
                    <a:lnTo>
                      <a:pt x="0" y="120"/>
                    </a:lnTo>
                    <a:lnTo>
                      <a:pt x="0" y="115"/>
                    </a:lnTo>
                    <a:lnTo>
                      <a:pt x="0" y="29"/>
                    </a:lnTo>
                    <a:lnTo>
                      <a:pt x="0" y="29"/>
                    </a:lnTo>
                    <a:lnTo>
                      <a:pt x="0" y="24"/>
                    </a:lnTo>
                    <a:lnTo>
                      <a:pt x="2" y="18"/>
                    </a:lnTo>
                    <a:lnTo>
                      <a:pt x="4" y="13"/>
                    </a:lnTo>
                    <a:lnTo>
                      <a:pt x="8" y="9"/>
                    </a:lnTo>
                    <a:lnTo>
                      <a:pt x="12" y="5"/>
                    </a:lnTo>
                    <a:lnTo>
                      <a:pt x="17" y="2"/>
                    </a:lnTo>
                    <a:lnTo>
                      <a:pt x="23" y="1"/>
                    </a:lnTo>
                    <a:lnTo>
                      <a:pt x="29" y="0"/>
                    </a:lnTo>
                    <a:lnTo>
                      <a:pt x="29" y="0"/>
                    </a:lnTo>
                    <a:lnTo>
                      <a:pt x="35" y="1"/>
                    </a:lnTo>
                    <a:lnTo>
                      <a:pt x="40" y="2"/>
                    </a:lnTo>
                    <a:lnTo>
                      <a:pt x="45" y="5"/>
                    </a:lnTo>
                    <a:lnTo>
                      <a:pt x="49" y="9"/>
                    </a:lnTo>
                    <a:lnTo>
                      <a:pt x="53" y="13"/>
                    </a:lnTo>
                    <a:lnTo>
                      <a:pt x="56" y="18"/>
                    </a:lnTo>
                    <a:lnTo>
                      <a:pt x="57" y="24"/>
                    </a:lnTo>
                    <a:lnTo>
                      <a:pt x="58" y="29"/>
                    </a:lnTo>
                    <a:lnTo>
                      <a:pt x="58" y="115"/>
                    </a:lnTo>
                    <a:lnTo>
                      <a:pt x="58" y="115"/>
                    </a:lnTo>
                    <a:lnTo>
                      <a:pt x="57" y="120"/>
                    </a:lnTo>
                    <a:lnTo>
                      <a:pt x="56" y="125"/>
                    </a:lnTo>
                    <a:lnTo>
                      <a:pt x="53" y="130"/>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42">
                <a:extLst>
                  <a:ext uri="{FF2B5EF4-FFF2-40B4-BE49-F238E27FC236}">
                    <a16:creationId xmlns:a16="http://schemas.microsoft.com/office/drawing/2014/main" id="{F831DDF2-4A1F-4CCE-8CC0-4F93CE08E960}"/>
                  </a:ext>
                </a:extLst>
              </p:cNvPr>
              <p:cNvSpPr>
                <a:spLocks/>
              </p:cNvSpPr>
              <p:nvPr userDrawn="1"/>
            </p:nvSpPr>
            <p:spPr bwMode="auto">
              <a:xfrm>
                <a:off x="2244" y="1294"/>
                <a:ext cx="20" cy="48"/>
              </a:xfrm>
              <a:custGeom>
                <a:avLst/>
                <a:gdLst>
                  <a:gd name="T0" fmla="*/ 29 w 58"/>
                  <a:gd name="T1" fmla="*/ 144 h 144"/>
                  <a:gd name="T2" fmla="*/ 29 w 58"/>
                  <a:gd name="T3" fmla="*/ 144 h 144"/>
                  <a:gd name="T4" fmla="*/ 23 w 58"/>
                  <a:gd name="T5" fmla="*/ 142 h 144"/>
                  <a:gd name="T6" fmla="*/ 18 w 58"/>
                  <a:gd name="T7" fmla="*/ 141 h 144"/>
                  <a:gd name="T8" fmla="*/ 12 w 58"/>
                  <a:gd name="T9" fmla="*/ 138 h 144"/>
                  <a:gd name="T10" fmla="*/ 8 w 58"/>
                  <a:gd name="T11" fmla="*/ 134 h 144"/>
                  <a:gd name="T12" fmla="*/ 4 w 58"/>
                  <a:gd name="T13" fmla="*/ 130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8 w 58"/>
                  <a:gd name="T35" fmla="*/ 2 h 144"/>
                  <a:gd name="T36" fmla="*/ 23 w 58"/>
                  <a:gd name="T37" fmla="*/ 1 h 144"/>
                  <a:gd name="T38" fmla="*/ 29 w 58"/>
                  <a:gd name="T39" fmla="*/ 0 h 144"/>
                  <a:gd name="T40" fmla="*/ 29 w 58"/>
                  <a:gd name="T41" fmla="*/ 0 h 144"/>
                  <a:gd name="T42" fmla="*/ 35 w 58"/>
                  <a:gd name="T43" fmla="*/ 1 h 144"/>
                  <a:gd name="T44" fmla="*/ 40 w 58"/>
                  <a:gd name="T45" fmla="*/ 2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0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8" y="141"/>
                    </a:lnTo>
                    <a:lnTo>
                      <a:pt x="12" y="138"/>
                    </a:lnTo>
                    <a:lnTo>
                      <a:pt x="8" y="134"/>
                    </a:lnTo>
                    <a:lnTo>
                      <a:pt x="4" y="130"/>
                    </a:lnTo>
                    <a:lnTo>
                      <a:pt x="2" y="125"/>
                    </a:lnTo>
                    <a:lnTo>
                      <a:pt x="0" y="120"/>
                    </a:lnTo>
                    <a:lnTo>
                      <a:pt x="0" y="115"/>
                    </a:lnTo>
                    <a:lnTo>
                      <a:pt x="0" y="29"/>
                    </a:lnTo>
                    <a:lnTo>
                      <a:pt x="0" y="29"/>
                    </a:lnTo>
                    <a:lnTo>
                      <a:pt x="0" y="24"/>
                    </a:lnTo>
                    <a:lnTo>
                      <a:pt x="2" y="18"/>
                    </a:lnTo>
                    <a:lnTo>
                      <a:pt x="4" y="13"/>
                    </a:lnTo>
                    <a:lnTo>
                      <a:pt x="8" y="9"/>
                    </a:lnTo>
                    <a:lnTo>
                      <a:pt x="12" y="5"/>
                    </a:lnTo>
                    <a:lnTo>
                      <a:pt x="18" y="2"/>
                    </a:lnTo>
                    <a:lnTo>
                      <a:pt x="23" y="1"/>
                    </a:lnTo>
                    <a:lnTo>
                      <a:pt x="29" y="0"/>
                    </a:lnTo>
                    <a:lnTo>
                      <a:pt x="29" y="0"/>
                    </a:lnTo>
                    <a:lnTo>
                      <a:pt x="35" y="1"/>
                    </a:lnTo>
                    <a:lnTo>
                      <a:pt x="40" y="2"/>
                    </a:lnTo>
                    <a:lnTo>
                      <a:pt x="45" y="5"/>
                    </a:lnTo>
                    <a:lnTo>
                      <a:pt x="49" y="9"/>
                    </a:lnTo>
                    <a:lnTo>
                      <a:pt x="53" y="13"/>
                    </a:lnTo>
                    <a:lnTo>
                      <a:pt x="56" y="18"/>
                    </a:lnTo>
                    <a:lnTo>
                      <a:pt x="57" y="24"/>
                    </a:lnTo>
                    <a:lnTo>
                      <a:pt x="58" y="29"/>
                    </a:lnTo>
                    <a:lnTo>
                      <a:pt x="58" y="115"/>
                    </a:lnTo>
                    <a:lnTo>
                      <a:pt x="58" y="115"/>
                    </a:lnTo>
                    <a:lnTo>
                      <a:pt x="57" y="120"/>
                    </a:lnTo>
                    <a:lnTo>
                      <a:pt x="56" y="125"/>
                    </a:lnTo>
                    <a:lnTo>
                      <a:pt x="53" y="130"/>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43">
                <a:extLst>
                  <a:ext uri="{FF2B5EF4-FFF2-40B4-BE49-F238E27FC236}">
                    <a16:creationId xmlns:a16="http://schemas.microsoft.com/office/drawing/2014/main" id="{FC882813-10E4-47CB-922F-9C01546F333A}"/>
                  </a:ext>
                </a:extLst>
              </p:cNvPr>
              <p:cNvSpPr>
                <a:spLocks/>
              </p:cNvSpPr>
              <p:nvPr userDrawn="1"/>
            </p:nvSpPr>
            <p:spPr bwMode="auto">
              <a:xfrm>
                <a:off x="2286" y="1294"/>
                <a:ext cx="19" cy="48"/>
              </a:xfrm>
              <a:custGeom>
                <a:avLst/>
                <a:gdLst>
                  <a:gd name="T0" fmla="*/ 29 w 58"/>
                  <a:gd name="T1" fmla="*/ 144 h 144"/>
                  <a:gd name="T2" fmla="*/ 29 w 58"/>
                  <a:gd name="T3" fmla="*/ 144 h 144"/>
                  <a:gd name="T4" fmla="*/ 22 w 58"/>
                  <a:gd name="T5" fmla="*/ 142 h 144"/>
                  <a:gd name="T6" fmla="*/ 17 w 58"/>
                  <a:gd name="T7" fmla="*/ 141 h 144"/>
                  <a:gd name="T8" fmla="*/ 11 w 58"/>
                  <a:gd name="T9" fmla="*/ 138 h 144"/>
                  <a:gd name="T10" fmla="*/ 7 w 58"/>
                  <a:gd name="T11" fmla="*/ 134 h 144"/>
                  <a:gd name="T12" fmla="*/ 3 w 58"/>
                  <a:gd name="T13" fmla="*/ 130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3 w 58"/>
                  <a:gd name="T29" fmla="*/ 13 h 144"/>
                  <a:gd name="T30" fmla="*/ 7 w 58"/>
                  <a:gd name="T31" fmla="*/ 9 h 144"/>
                  <a:gd name="T32" fmla="*/ 11 w 58"/>
                  <a:gd name="T33" fmla="*/ 5 h 144"/>
                  <a:gd name="T34" fmla="*/ 17 w 58"/>
                  <a:gd name="T35" fmla="*/ 2 h 144"/>
                  <a:gd name="T36" fmla="*/ 22 w 58"/>
                  <a:gd name="T37" fmla="*/ 1 h 144"/>
                  <a:gd name="T38" fmla="*/ 29 w 58"/>
                  <a:gd name="T39" fmla="*/ 0 h 144"/>
                  <a:gd name="T40" fmla="*/ 29 w 58"/>
                  <a:gd name="T41" fmla="*/ 0 h 144"/>
                  <a:gd name="T42" fmla="*/ 34 w 58"/>
                  <a:gd name="T43" fmla="*/ 1 h 144"/>
                  <a:gd name="T44" fmla="*/ 39 w 58"/>
                  <a:gd name="T45" fmla="*/ 2 h 144"/>
                  <a:gd name="T46" fmla="*/ 44 w 58"/>
                  <a:gd name="T47" fmla="*/ 5 h 144"/>
                  <a:gd name="T48" fmla="*/ 48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0 h 144"/>
                  <a:gd name="T68" fmla="*/ 48 w 58"/>
                  <a:gd name="T69" fmla="*/ 134 h 144"/>
                  <a:gd name="T70" fmla="*/ 44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1" y="138"/>
                    </a:lnTo>
                    <a:lnTo>
                      <a:pt x="7" y="134"/>
                    </a:lnTo>
                    <a:lnTo>
                      <a:pt x="3" y="130"/>
                    </a:lnTo>
                    <a:lnTo>
                      <a:pt x="1" y="125"/>
                    </a:lnTo>
                    <a:lnTo>
                      <a:pt x="0" y="120"/>
                    </a:lnTo>
                    <a:lnTo>
                      <a:pt x="0" y="115"/>
                    </a:lnTo>
                    <a:lnTo>
                      <a:pt x="0" y="29"/>
                    </a:lnTo>
                    <a:lnTo>
                      <a:pt x="0" y="29"/>
                    </a:lnTo>
                    <a:lnTo>
                      <a:pt x="0" y="24"/>
                    </a:lnTo>
                    <a:lnTo>
                      <a:pt x="1" y="18"/>
                    </a:lnTo>
                    <a:lnTo>
                      <a:pt x="3" y="13"/>
                    </a:lnTo>
                    <a:lnTo>
                      <a:pt x="7" y="9"/>
                    </a:lnTo>
                    <a:lnTo>
                      <a:pt x="11" y="5"/>
                    </a:lnTo>
                    <a:lnTo>
                      <a:pt x="17" y="2"/>
                    </a:lnTo>
                    <a:lnTo>
                      <a:pt x="22" y="1"/>
                    </a:lnTo>
                    <a:lnTo>
                      <a:pt x="29" y="0"/>
                    </a:lnTo>
                    <a:lnTo>
                      <a:pt x="29" y="0"/>
                    </a:lnTo>
                    <a:lnTo>
                      <a:pt x="34" y="1"/>
                    </a:lnTo>
                    <a:lnTo>
                      <a:pt x="39" y="2"/>
                    </a:lnTo>
                    <a:lnTo>
                      <a:pt x="44" y="5"/>
                    </a:lnTo>
                    <a:lnTo>
                      <a:pt x="48" y="9"/>
                    </a:lnTo>
                    <a:lnTo>
                      <a:pt x="52" y="13"/>
                    </a:lnTo>
                    <a:lnTo>
                      <a:pt x="55" y="18"/>
                    </a:lnTo>
                    <a:lnTo>
                      <a:pt x="56" y="24"/>
                    </a:lnTo>
                    <a:lnTo>
                      <a:pt x="58" y="29"/>
                    </a:lnTo>
                    <a:lnTo>
                      <a:pt x="58" y="115"/>
                    </a:lnTo>
                    <a:lnTo>
                      <a:pt x="58" y="115"/>
                    </a:lnTo>
                    <a:lnTo>
                      <a:pt x="56" y="120"/>
                    </a:lnTo>
                    <a:lnTo>
                      <a:pt x="55" y="125"/>
                    </a:lnTo>
                    <a:lnTo>
                      <a:pt x="52" y="130"/>
                    </a:lnTo>
                    <a:lnTo>
                      <a:pt x="48" y="134"/>
                    </a:lnTo>
                    <a:lnTo>
                      <a:pt x="44"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44">
                <a:extLst>
                  <a:ext uri="{FF2B5EF4-FFF2-40B4-BE49-F238E27FC236}">
                    <a16:creationId xmlns:a16="http://schemas.microsoft.com/office/drawing/2014/main" id="{BBE2C3BC-410D-402C-8A45-1AD404E78993}"/>
                  </a:ext>
                </a:extLst>
              </p:cNvPr>
              <p:cNvSpPr>
                <a:spLocks/>
              </p:cNvSpPr>
              <p:nvPr userDrawn="1"/>
            </p:nvSpPr>
            <p:spPr bwMode="auto">
              <a:xfrm>
                <a:off x="2327" y="1294"/>
                <a:ext cx="20" cy="48"/>
              </a:xfrm>
              <a:custGeom>
                <a:avLst/>
                <a:gdLst>
                  <a:gd name="T0" fmla="*/ 29 w 58"/>
                  <a:gd name="T1" fmla="*/ 144 h 144"/>
                  <a:gd name="T2" fmla="*/ 29 w 58"/>
                  <a:gd name="T3" fmla="*/ 144 h 144"/>
                  <a:gd name="T4" fmla="*/ 22 w 58"/>
                  <a:gd name="T5" fmla="*/ 142 h 144"/>
                  <a:gd name="T6" fmla="*/ 17 w 58"/>
                  <a:gd name="T7" fmla="*/ 141 h 144"/>
                  <a:gd name="T8" fmla="*/ 12 w 58"/>
                  <a:gd name="T9" fmla="*/ 138 h 144"/>
                  <a:gd name="T10" fmla="*/ 8 w 58"/>
                  <a:gd name="T11" fmla="*/ 134 h 144"/>
                  <a:gd name="T12" fmla="*/ 4 w 58"/>
                  <a:gd name="T13" fmla="*/ 130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4 w 58"/>
                  <a:gd name="T29" fmla="*/ 13 h 144"/>
                  <a:gd name="T30" fmla="*/ 8 w 58"/>
                  <a:gd name="T31" fmla="*/ 9 h 144"/>
                  <a:gd name="T32" fmla="*/ 12 w 58"/>
                  <a:gd name="T33" fmla="*/ 5 h 144"/>
                  <a:gd name="T34" fmla="*/ 17 w 58"/>
                  <a:gd name="T35" fmla="*/ 2 h 144"/>
                  <a:gd name="T36" fmla="*/ 22 w 58"/>
                  <a:gd name="T37" fmla="*/ 1 h 144"/>
                  <a:gd name="T38" fmla="*/ 29 w 58"/>
                  <a:gd name="T39" fmla="*/ 0 h 144"/>
                  <a:gd name="T40" fmla="*/ 29 w 58"/>
                  <a:gd name="T41" fmla="*/ 0 h 144"/>
                  <a:gd name="T42" fmla="*/ 34 w 58"/>
                  <a:gd name="T43" fmla="*/ 1 h 144"/>
                  <a:gd name="T44" fmla="*/ 39 w 58"/>
                  <a:gd name="T45" fmla="*/ 2 h 144"/>
                  <a:gd name="T46" fmla="*/ 45 w 58"/>
                  <a:gd name="T47" fmla="*/ 5 h 144"/>
                  <a:gd name="T48" fmla="*/ 49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0 h 144"/>
                  <a:gd name="T68" fmla="*/ 49 w 58"/>
                  <a:gd name="T69" fmla="*/ 134 h 144"/>
                  <a:gd name="T70" fmla="*/ 45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2" y="138"/>
                    </a:lnTo>
                    <a:lnTo>
                      <a:pt x="8" y="134"/>
                    </a:lnTo>
                    <a:lnTo>
                      <a:pt x="4" y="130"/>
                    </a:lnTo>
                    <a:lnTo>
                      <a:pt x="1" y="125"/>
                    </a:lnTo>
                    <a:lnTo>
                      <a:pt x="0" y="120"/>
                    </a:lnTo>
                    <a:lnTo>
                      <a:pt x="0" y="115"/>
                    </a:lnTo>
                    <a:lnTo>
                      <a:pt x="0" y="29"/>
                    </a:lnTo>
                    <a:lnTo>
                      <a:pt x="0" y="29"/>
                    </a:lnTo>
                    <a:lnTo>
                      <a:pt x="0" y="24"/>
                    </a:lnTo>
                    <a:lnTo>
                      <a:pt x="1" y="18"/>
                    </a:lnTo>
                    <a:lnTo>
                      <a:pt x="4" y="13"/>
                    </a:lnTo>
                    <a:lnTo>
                      <a:pt x="8" y="9"/>
                    </a:lnTo>
                    <a:lnTo>
                      <a:pt x="12" y="5"/>
                    </a:lnTo>
                    <a:lnTo>
                      <a:pt x="17" y="2"/>
                    </a:lnTo>
                    <a:lnTo>
                      <a:pt x="22" y="1"/>
                    </a:lnTo>
                    <a:lnTo>
                      <a:pt x="29" y="0"/>
                    </a:lnTo>
                    <a:lnTo>
                      <a:pt x="29" y="0"/>
                    </a:lnTo>
                    <a:lnTo>
                      <a:pt x="34" y="1"/>
                    </a:lnTo>
                    <a:lnTo>
                      <a:pt x="39" y="2"/>
                    </a:lnTo>
                    <a:lnTo>
                      <a:pt x="45" y="5"/>
                    </a:lnTo>
                    <a:lnTo>
                      <a:pt x="49" y="9"/>
                    </a:lnTo>
                    <a:lnTo>
                      <a:pt x="52" y="13"/>
                    </a:lnTo>
                    <a:lnTo>
                      <a:pt x="55" y="18"/>
                    </a:lnTo>
                    <a:lnTo>
                      <a:pt x="56" y="24"/>
                    </a:lnTo>
                    <a:lnTo>
                      <a:pt x="58" y="29"/>
                    </a:lnTo>
                    <a:lnTo>
                      <a:pt x="58" y="115"/>
                    </a:lnTo>
                    <a:lnTo>
                      <a:pt x="58" y="115"/>
                    </a:lnTo>
                    <a:lnTo>
                      <a:pt x="56" y="120"/>
                    </a:lnTo>
                    <a:lnTo>
                      <a:pt x="55" y="125"/>
                    </a:lnTo>
                    <a:lnTo>
                      <a:pt x="52" y="130"/>
                    </a:lnTo>
                    <a:lnTo>
                      <a:pt x="49" y="134"/>
                    </a:lnTo>
                    <a:lnTo>
                      <a:pt x="45"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45">
                <a:extLst>
                  <a:ext uri="{FF2B5EF4-FFF2-40B4-BE49-F238E27FC236}">
                    <a16:creationId xmlns:a16="http://schemas.microsoft.com/office/drawing/2014/main" id="{D77EBFC9-F6C2-4A5C-BDEB-4678D845EA65}"/>
                  </a:ext>
                </a:extLst>
              </p:cNvPr>
              <p:cNvSpPr>
                <a:spLocks/>
              </p:cNvSpPr>
              <p:nvPr userDrawn="1"/>
            </p:nvSpPr>
            <p:spPr bwMode="auto">
              <a:xfrm>
                <a:off x="2203" y="1361"/>
                <a:ext cx="19" cy="47"/>
              </a:xfrm>
              <a:custGeom>
                <a:avLst/>
                <a:gdLst>
                  <a:gd name="T0" fmla="*/ 29 w 58"/>
                  <a:gd name="T1" fmla="*/ 142 h 142"/>
                  <a:gd name="T2" fmla="*/ 29 w 58"/>
                  <a:gd name="T3" fmla="*/ 142 h 142"/>
                  <a:gd name="T4" fmla="*/ 23 w 58"/>
                  <a:gd name="T5" fmla="*/ 142 h 142"/>
                  <a:gd name="T6" fmla="*/ 17 w 58"/>
                  <a:gd name="T7" fmla="*/ 140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7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7" y="140"/>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7"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46">
                <a:extLst>
                  <a:ext uri="{FF2B5EF4-FFF2-40B4-BE49-F238E27FC236}">
                    <a16:creationId xmlns:a16="http://schemas.microsoft.com/office/drawing/2014/main" id="{77A6B118-5A60-482F-A07F-A16D1EC55C3C}"/>
                  </a:ext>
                </a:extLst>
              </p:cNvPr>
              <p:cNvSpPr>
                <a:spLocks/>
              </p:cNvSpPr>
              <p:nvPr userDrawn="1"/>
            </p:nvSpPr>
            <p:spPr bwMode="auto">
              <a:xfrm>
                <a:off x="2244" y="1361"/>
                <a:ext cx="20" cy="47"/>
              </a:xfrm>
              <a:custGeom>
                <a:avLst/>
                <a:gdLst>
                  <a:gd name="T0" fmla="*/ 29 w 58"/>
                  <a:gd name="T1" fmla="*/ 142 h 142"/>
                  <a:gd name="T2" fmla="*/ 29 w 58"/>
                  <a:gd name="T3" fmla="*/ 142 h 142"/>
                  <a:gd name="T4" fmla="*/ 23 w 58"/>
                  <a:gd name="T5" fmla="*/ 142 h 142"/>
                  <a:gd name="T6" fmla="*/ 18 w 58"/>
                  <a:gd name="T7" fmla="*/ 140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8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8" y="140"/>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8"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47">
                <a:extLst>
                  <a:ext uri="{FF2B5EF4-FFF2-40B4-BE49-F238E27FC236}">
                    <a16:creationId xmlns:a16="http://schemas.microsoft.com/office/drawing/2014/main" id="{A57463EB-D24A-4C4B-A46E-A4FB77872668}"/>
                  </a:ext>
                </a:extLst>
              </p:cNvPr>
              <p:cNvSpPr>
                <a:spLocks/>
              </p:cNvSpPr>
              <p:nvPr userDrawn="1"/>
            </p:nvSpPr>
            <p:spPr bwMode="auto">
              <a:xfrm>
                <a:off x="2286" y="1361"/>
                <a:ext cx="19" cy="47"/>
              </a:xfrm>
              <a:custGeom>
                <a:avLst/>
                <a:gdLst>
                  <a:gd name="T0" fmla="*/ 29 w 58"/>
                  <a:gd name="T1" fmla="*/ 142 h 142"/>
                  <a:gd name="T2" fmla="*/ 29 w 58"/>
                  <a:gd name="T3" fmla="*/ 142 h 142"/>
                  <a:gd name="T4" fmla="*/ 22 w 58"/>
                  <a:gd name="T5" fmla="*/ 142 h 142"/>
                  <a:gd name="T6" fmla="*/ 17 w 58"/>
                  <a:gd name="T7" fmla="*/ 140 h 142"/>
                  <a:gd name="T8" fmla="*/ 11 w 58"/>
                  <a:gd name="T9" fmla="*/ 137 h 142"/>
                  <a:gd name="T10" fmla="*/ 7 w 58"/>
                  <a:gd name="T11" fmla="*/ 134 h 142"/>
                  <a:gd name="T12" fmla="*/ 3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3 w 58"/>
                  <a:gd name="T29" fmla="*/ 12 h 142"/>
                  <a:gd name="T30" fmla="*/ 7 w 58"/>
                  <a:gd name="T31" fmla="*/ 8 h 142"/>
                  <a:gd name="T32" fmla="*/ 11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4 w 58"/>
                  <a:gd name="T47" fmla="*/ 4 h 142"/>
                  <a:gd name="T48" fmla="*/ 48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8 w 58"/>
                  <a:gd name="T69" fmla="*/ 134 h 142"/>
                  <a:gd name="T70" fmla="*/ 44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1" y="137"/>
                    </a:lnTo>
                    <a:lnTo>
                      <a:pt x="7" y="134"/>
                    </a:lnTo>
                    <a:lnTo>
                      <a:pt x="3" y="130"/>
                    </a:lnTo>
                    <a:lnTo>
                      <a:pt x="1" y="125"/>
                    </a:lnTo>
                    <a:lnTo>
                      <a:pt x="0" y="120"/>
                    </a:lnTo>
                    <a:lnTo>
                      <a:pt x="0" y="113"/>
                    </a:lnTo>
                    <a:lnTo>
                      <a:pt x="0" y="29"/>
                    </a:lnTo>
                    <a:lnTo>
                      <a:pt x="0" y="29"/>
                    </a:lnTo>
                    <a:lnTo>
                      <a:pt x="0" y="22"/>
                    </a:lnTo>
                    <a:lnTo>
                      <a:pt x="1" y="17"/>
                    </a:lnTo>
                    <a:lnTo>
                      <a:pt x="3" y="12"/>
                    </a:lnTo>
                    <a:lnTo>
                      <a:pt x="7" y="8"/>
                    </a:lnTo>
                    <a:lnTo>
                      <a:pt x="11" y="4"/>
                    </a:lnTo>
                    <a:lnTo>
                      <a:pt x="17" y="1"/>
                    </a:lnTo>
                    <a:lnTo>
                      <a:pt x="22" y="0"/>
                    </a:lnTo>
                    <a:lnTo>
                      <a:pt x="29" y="0"/>
                    </a:lnTo>
                    <a:lnTo>
                      <a:pt x="29" y="0"/>
                    </a:lnTo>
                    <a:lnTo>
                      <a:pt x="34" y="0"/>
                    </a:lnTo>
                    <a:lnTo>
                      <a:pt x="39" y="1"/>
                    </a:lnTo>
                    <a:lnTo>
                      <a:pt x="44" y="4"/>
                    </a:lnTo>
                    <a:lnTo>
                      <a:pt x="48" y="8"/>
                    </a:lnTo>
                    <a:lnTo>
                      <a:pt x="52" y="12"/>
                    </a:lnTo>
                    <a:lnTo>
                      <a:pt x="55" y="17"/>
                    </a:lnTo>
                    <a:lnTo>
                      <a:pt x="56" y="22"/>
                    </a:lnTo>
                    <a:lnTo>
                      <a:pt x="58" y="29"/>
                    </a:lnTo>
                    <a:lnTo>
                      <a:pt x="58" y="113"/>
                    </a:lnTo>
                    <a:lnTo>
                      <a:pt x="58" y="113"/>
                    </a:lnTo>
                    <a:lnTo>
                      <a:pt x="56" y="120"/>
                    </a:lnTo>
                    <a:lnTo>
                      <a:pt x="55" y="125"/>
                    </a:lnTo>
                    <a:lnTo>
                      <a:pt x="52" y="130"/>
                    </a:lnTo>
                    <a:lnTo>
                      <a:pt x="48" y="134"/>
                    </a:lnTo>
                    <a:lnTo>
                      <a:pt x="44"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48">
                <a:extLst>
                  <a:ext uri="{FF2B5EF4-FFF2-40B4-BE49-F238E27FC236}">
                    <a16:creationId xmlns:a16="http://schemas.microsoft.com/office/drawing/2014/main" id="{527F1608-A583-425B-85AB-EB5E9ACF85B6}"/>
                  </a:ext>
                </a:extLst>
              </p:cNvPr>
              <p:cNvSpPr>
                <a:spLocks/>
              </p:cNvSpPr>
              <p:nvPr userDrawn="1"/>
            </p:nvSpPr>
            <p:spPr bwMode="auto">
              <a:xfrm>
                <a:off x="2327" y="1361"/>
                <a:ext cx="20" cy="47"/>
              </a:xfrm>
              <a:custGeom>
                <a:avLst/>
                <a:gdLst>
                  <a:gd name="T0" fmla="*/ 29 w 58"/>
                  <a:gd name="T1" fmla="*/ 142 h 142"/>
                  <a:gd name="T2" fmla="*/ 29 w 58"/>
                  <a:gd name="T3" fmla="*/ 142 h 142"/>
                  <a:gd name="T4" fmla="*/ 22 w 58"/>
                  <a:gd name="T5" fmla="*/ 142 h 142"/>
                  <a:gd name="T6" fmla="*/ 17 w 58"/>
                  <a:gd name="T7" fmla="*/ 140 h 142"/>
                  <a:gd name="T8" fmla="*/ 12 w 58"/>
                  <a:gd name="T9" fmla="*/ 137 h 142"/>
                  <a:gd name="T10" fmla="*/ 8 w 58"/>
                  <a:gd name="T11" fmla="*/ 134 h 142"/>
                  <a:gd name="T12" fmla="*/ 4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4 w 58"/>
                  <a:gd name="T29" fmla="*/ 12 h 142"/>
                  <a:gd name="T30" fmla="*/ 8 w 58"/>
                  <a:gd name="T31" fmla="*/ 8 h 142"/>
                  <a:gd name="T32" fmla="*/ 12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5 w 58"/>
                  <a:gd name="T47" fmla="*/ 4 h 142"/>
                  <a:gd name="T48" fmla="*/ 49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9 w 58"/>
                  <a:gd name="T69" fmla="*/ 134 h 142"/>
                  <a:gd name="T70" fmla="*/ 45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2" y="137"/>
                    </a:lnTo>
                    <a:lnTo>
                      <a:pt x="8" y="134"/>
                    </a:lnTo>
                    <a:lnTo>
                      <a:pt x="4" y="130"/>
                    </a:lnTo>
                    <a:lnTo>
                      <a:pt x="1" y="125"/>
                    </a:lnTo>
                    <a:lnTo>
                      <a:pt x="0" y="120"/>
                    </a:lnTo>
                    <a:lnTo>
                      <a:pt x="0" y="113"/>
                    </a:lnTo>
                    <a:lnTo>
                      <a:pt x="0" y="29"/>
                    </a:lnTo>
                    <a:lnTo>
                      <a:pt x="0" y="29"/>
                    </a:lnTo>
                    <a:lnTo>
                      <a:pt x="0" y="22"/>
                    </a:lnTo>
                    <a:lnTo>
                      <a:pt x="1" y="17"/>
                    </a:lnTo>
                    <a:lnTo>
                      <a:pt x="4" y="12"/>
                    </a:lnTo>
                    <a:lnTo>
                      <a:pt x="8" y="8"/>
                    </a:lnTo>
                    <a:lnTo>
                      <a:pt x="12" y="4"/>
                    </a:lnTo>
                    <a:lnTo>
                      <a:pt x="17" y="1"/>
                    </a:lnTo>
                    <a:lnTo>
                      <a:pt x="22" y="0"/>
                    </a:lnTo>
                    <a:lnTo>
                      <a:pt x="29" y="0"/>
                    </a:lnTo>
                    <a:lnTo>
                      <a:pt x="29" y="0"/>
                    </a:lnTo>
                    <a:lnTo>
                      <a:pt x="34" y="0"/>
                    </a:lnTo>
                    <a:lnTo>
                      <a:pt x="39" y="1"/>
                    </a:lnTo>
                    <a:lnTo>
                      <a:pt x="45" y="4"/>
                    </a:lnTo>
                    <a:lnTo>
                      <a:pt x="49" y="8"/>
                    </a:lnTo>
                    <a:lnTo>
                      <a:pt x="52" y="12"/>
                    </a:lnTo>
                    <a:lnTo>
                      <a:pt x="55" y="17"/>
                    </a:lnTo>
                    <a:lnTo>
                      <a:pt x="56" y="22"/>
                    </a:lnTo>
                    <a:lnTo>
                      <a:pt x="58" y="29"/>
                    </a:lnTo>
                    <a:lnTo>
                      <a:pt x="58" y="113"/>
                    </a:lnTo>
                    <a:lnTo>
                      <a:pt x="58" y="113"/>
                    </a:lnTo>
                    <a:lnTo>
                      <a:pt x="56" y="120"/>
                    </a:lnTo>
                    <a:lnTo>
                      <a:pt x="55" y="125"/>
                    </a:lnTo>
                    <a:lnTo>
                      <a:pt x="52" y="130"/>
                    </a:lnTo>
                    <a:lnTo>
                      <a:pt x="49" y="134"/>
                    </a:lnTo>
                    <a:lnTo>
                      <a:pt x="45"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49">
                <a:extLst>
                  <a:ext uri="{FF2B5EF4-FFF2-40B4-BE49-F238E27FC236}">
                    <a16:creationId xmlns:a16="http://schemas.microsoft.com/office/drawing/2014/main" id="{195FF01B-C826-4EB7-AC09-CCF40944257F}"/>
                  </a:ext>
                </a:extLst>
              </p:cNvPr>
              <p:cNvSpPr>
                <a:spLocks/>
              </p:cNvSpPr>
              <p:nvPr userDrawn="1"/>
            </p:nvSpPr>
            <p:spPr bwMode="auto">
              <a:xfrm>
                <a:off x="2203" y="1428"/>
                <a:ext cx="19" cy="48"/>
              </a:xfrm>
              <a:custGeom>
                <a:avLst/>
                <a:gdLst>
                  <a:gd name="T0" fmla="*/ 29 w 58"/>
                  <a:gd name="T1" fmla="*/ 144 h 144"/>
                  <a:gd name="T2" fmla="*/ 29 w 58"/>
                  <a:gd name="T3" fmla="*/ 144 h 144"/>
                  <a:gd name="T4" fmla="*/ 23 w 58"/>
                  <a:gd name="T5" fmla="*/ 143 h 144"/>
                  <a:gd name="T6" fmla="*/ 17 w 58"/>
                  <a:gd name="T7" fmla="*/ 141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3 h 144"/>
                  <a:gd name="T30" fmla="*/ 8 w 58"/>
                  <a:gd name="T31" fmla="*/ 8 h 144"/>
                  <a:gd name="T32" fmla="*/ 12 w 58"/>
                  <a:gd name="T33" fmla="*/ 6 h 144"/>
                  <a:gd name="T34" fmla="*/ 17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3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1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7" y="141"/>
                    </a:lnTo>
                    <a:lnTo>
                      <a:pt x="12" y="139"/>
                    </a:lnTo>
                    <a:lnTo>
                      <a:pt x="8" y="135"/>
                    </a:lnTo>
                    <a:lnTo>
                      <a:pt x="4" y="131"/>
                    </a:lnTo>
                    <a:lnTo>
                      <a:pt x="2" y="126"/>
                    </a:lnTo>
                    <a:lnTo>
                      <a:pt x="0" y="120"/>
                    </a:lnTo>
                    <a:lnTo>
                      <a:pt x="0" y="115"/>
                    </a:lnTo>
                    <a:lnTo>
                      <a:pt x="0" y="29"/>
                    </a:lnTo>
                    <a:lnTo>
                      <a:pt x="0" y="29"/>
                    </a:lnTo>
                    <a:lnTo>
                      <a:pt x="0" y="23"/>
                    </a:lnTo>
                    <a:lnTo>
                      <a:pt x="2" y="17"/>
                    </a:lnTo>
                    <a:lnTo>
                      <a:pt x="4" y="13"/>
                    </a:lnTo>
                    <a:lnTo>
                      <a:pt x="8" y="8"/>
                    </a:lnTo>
                    <a:lnTo>
                      <a:pt x="12" y="6"/>
                    </a:lnTo>
                    <a:lnTo>
                      <a:pt x="17" y="3"/>
                    </a:lnTo>
                    <a:lnTo>
                      <a:pt x="23" y="0"/>
                    </a:lnTo>
                    <a:lnTo>
                      <a:pt x="29" y="0"/>
                    </a:lnTo>
                    <a:lnTo>
                      <a:pt x="29" y="0"/>
                    </a:lnTo>
                    <a:lnTo>
                      <a:pt x="35" y="0"/>
                    </a:lnTo>
                    <a:lnTo>
                      <a:pt x="40" y="3"/>
                    </a:lnTo>
                    <a:lnTo>
                      <a:pt x="45" y="6"/>
                    </a:lnTo>
                    <a:lnTo>
                      <a:pt x="49" y="8"/>
                    </a:lnTo>
                    <a:lnTo>
                      <a:pt x="53" y="13"/>
                    </a:lnTo>
                    <a:lnTo>
                      <a:pt x="56" y="17"/>
                    </a:lnTo>
                    <a:lnTo>
                      <a:pt x="57" y="23"/>
                    </a:lnTo>
                    <a:lnTo>
                      <a:pt x="58" y="29"/>
                    </a:lnTo>
                    <a:lnTo>
                      <a:pt x="58" y="115"/>
                    </a:lnTo>
                    <a:lnTo>
                      <a:pt x="58" y="115"/>
                    </a:lnTo>
                    <a:lnTo>
                      <a:pt x="57" y="120"/>
                    </a:lnTo>
                    <a:lnTo>
                      <a:pt x="56" y="126"/>
                    </a:lnTo>
                    <a:lnTo>
                      <a:pt x="53" y="131"/>
                    </a:lnTo>
                    <a:lnTo>
                      <a:pt x="49" y="135"/>
                    </a:lnTo>
                    <a:lnTo>
                      <a:pt x="45" y="139"/>
                    </a:lnTo>
                    <a:lnTo>
                      <a:pt x="40" y="141"/>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50">
                <a:extLst>
                  <a:ext uri="{FF2B5EF4-FFF2-40B4-BE49-F238E27FC236}">
                    <a16:creationId xmlns:a16="http://schemas.microsoft.com/office/drawing/2014/main" id="{E08D6DDC-219E-410D-B58E-2BBB948C04A2}"/>
                  </a:ext>
                </a:extLst>
              </p:cNvPr>
              <p:cNvSpPr>
                <a:spLocks/>
              </p:cNvSpPr>
              <p:nvPr userDrawn="1"/>
            </p:nvSpPr>
            <p:spPr bwMode="auto">
              <a:xfrm>
                <a:off x="2244" y="1428"/>
                <a:ext cx="20" cy="48"/>
              </a:xfrm>
              <a:custGeom>
                <a:avLst/>
                <a:gdLst>
                  <a:gd name="T0" fmla="*/ 29 w 58"/>
                  <a:gd name="T1" fmla="*/ 144 h 144"/>
                  <a:gd name="T2" fmla="*/ 29 w 58"/>
                  <a:gd name="T3" fmla="*/ 144 h 144"/>
                  <a:gd name="T4" fmla="*/ 23 w 58"/>
                  <a:gd name="T5" fmla="*/ 143 h 144"/>
                  <a:gd name="T6" fmla="*/ 18 w 58"/>
                  <a:gd name="T7" fmla="*/ 141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3 h 144"/>
                  <a:gd name="T30" fmla="*/ 8 w 58"/>
                  <a:gd name="T31" fmla="*/ 8 h 144"/>
                  <a:gd name="T32" fmla="*/ 12 w 58"/>
                  <a:gd name="T33" fmla="*/ 6 h 144"/>
                  <a:gd name="T34" fmla="*/ 18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3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1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8" y="141"/>
                    </a:lnTo>
                    <a:lnTo>
                      <a:pt x="12" y="139"/>
                    </a:lnTo>
                    <a:lnTo>
                      <a:pt x="8" y="135"/>
                    </a:lnTo>
                    <a:lnTo>
                      <a:pt x="4" y="131"/>
                    </a:lnTo>
                    <a:lnTo>
                      <a:pt x="2" y="126"/>
                    </a:lnTo>
                    <a:lnTo>
                      <a:pt x="0" y="120"/>
                    </a:lnTo>
                    <a:lnTo>
                      <a:pt x="0" y="115"/>
                    </a:lnTo>
                    <a:lnTo>
                      <a:pt x="0" y="29"/>
                    </a:lnTo>
                    <a:lnTo>
                      <a:pt x="0" y="29"/>
                    </a:lnTo>
                    <a:lnTo>
                      <a:pt x="0" y="23"/>
                    </a:lnTo>
                    <a:lnTo>
                      <a:pt x="2" y="17"/>
                    </a:lnTo>
                    <a:lnTo>
                      <a:pt x="4" y="13"/>
                    </a:lnTo>
                    <a:lnTo>
                      <a:pt x="8" y="8"/>
                    </a:lnTo>
                    <a:lnTo>
                      <a:pt x="12" y="6"/>
                    </a:lnTo>
                    <a:lnTo>
                      <a:pt x="18" y="3"/>
                    </a:lnTo>
                    <a:lnTo>
                      <a:pt x="23" y="0"/>
                    </a:lnTo>
                    <a:lnTo>
                      <a:pt x="29" y="0"/>
                    </a:lnTo>
                    <a:lnTo>
                      <a:pt x="29" y="0"/>
                    </a:lnTo>
                    <a:lnTo>
                      <a:pt x="35" y="0"/>
                    </a:lnTo>
                    <a:lnTo>
                      <a:pt x="40" y="3"/>
                    </a:lnTo>
                    <a:lnTo>
                      <a:pt x="45" y="6"/>
                    </a:lnTo>
                    <a:lnTo>
                      <a:pt x="49" y="8"/>
                    </a:lnTo>
                    <a:lnTo>
                      <a:pt x="53" y="13"/>
                    </a:lnTo>
                    <a:lnTo>
                      <a:pt x="56" y="17"/>
                    </a:lnTo>
                    <a:lnTo>
                      <a:pt x="57" y="23"/>
                    </a:lnTo>
                    <a:lnTo>
                      <a:pt x="58" y="29"/>
                    </a:lnTo>
                    <a:lnTo>
                      <a:pt x="58" y="115"/>
                    </a:lnTo>
                    <a:lnTo>
                      <a:pt x="58" y="115"/>
                    </a:lnTo>
                    <a:lnTo>
                      <a:pt x="57" y="120"/>
                    </a:lnTo>
                    <a:lnTo>
                      <a:pt x="56" y="126"/>
                    </a:lnTo>
                    <a:lnTo>
                      <a:pt x="53" y="131"/>
                    </a:lnTo>
                    <a:lnTo>
                      <a:pt x="49" y="135"/>
                    </a:lnTo>
                    <a:lnTo>
                      <a:pt x="45" y="139"/>
                    </a:lnTo>
                    <a:lnTo>
                      <a:pt x="40" y="141"/>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51">
                <a:extLst>
                  <a:ext uri="{FF2B5EF4-FFF2-40B4-BE49-F238E27FC236}">
                    <a16:creationId xmlns:a16="http://schemas.microsoft.com/office/drawing/2014/main" id="{48CFC202-E6DF-43A8-9766-9CF9DB852FD2}"/>
                  </a:ext>
                </a:extLst>
              </p:cNvPr>
              <p:cNvSpPr>
                <a:spLocks/>
              </p:cNvSpPr>
              <p:nvPr userDrawn="1"/>
            </p:nvSpPr>
            <p:spPr bwMode="auto">
              <a:xfrm>
                <a:off x="2286" y="1428"/>
                <a:ext cx="19" cy="48"/>
              </a:xfrm>
              <a:custGeom>
                <a:avLst/>
                <a:gdLst>
                  <a:gd name="T0" fmla="*/ 29 w 58"/>
                  <a:gd name="T1" fmla="*/ 144 h 144"/>
                  <a:gd name="T2" fmla="*/ 29 w 58"/>
                  <a:gd name="T3" fmla="*/ 144 h 144"/>
                  <a:gd name="T4" fmla="*/ 22 w 58"/>
                  <a:gd name="T5" fmla="*/ 143 h 144"/>
                  <a:gd name="T6" fmla="*/ 17 w 58"/>
                  <a:gd name="T7" fmla="*/ 141 h 144"/>
                  <a:gd name="T8" fmla="*/ 11 w 58"/>
                  <a:gd name="T9" fmla="*/ 139 h 144"/>
                  <a:gd name="T10" fmla="*/ 7 w 58"/>
                  <a:gd name="T11" fmla="*/ 135 h 144"/>
                  <a:gd name="T12" fmla="*/ 3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3 w 58"/>
                  <a:gd name="T29" fmla="*/ 13 h 144"/>
                  <a:gd name="T30" fmla="*/ 7 w 58"/>
                  <a:gd name="T31" fmla="*/ 8 h 144"/>
                  <a:gd name="T32" fmla="*/ 11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4 w 58"/>
                  <a:gd name="T47" fmla="*/ 6 h 144"/>
                  <a:gd name="T48" fmla="*/ 48 w 58"/>
                  <a:gd name="T49" fmla="*/ 8 h 144"/>
                  <a:gd name="T50" fmla="*/ 52 w 58"/>
                  <a:gd name="T51" fmla="*/ 13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8 w 58"/>
                  <a:gd name="T69" fmla="*/ 135 h 144"/>
                  <a:gd name="T70" fmla="*/ 44 w 58"/>
                  <a:gd name="T71" fmla="*/ 139 h 144"/>
                  <a:gd name="T72" fmla="*/ 39 w 58"/>
                  <a:gd name="T73" fmla="*/ 141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1"/>
                    </a:lnTo>
                    <a:lnTo>
                      <a:pt x="11" y="139"/>
                    </a:lnTo>
                    <a:lnTo>
                      <a:pt x="7" y="135"/>
                    </a:lnTo>
                    <a:lnTo>
                      <a:pt x="3" y="131"/>
                    </a:lnTo>
                    <a:lnTo>
                      <a:pt x="1" y="126"/>
                    </a:lnTo>
                    <a:lnTo>
                      <a:pt x="0" y="120"/>
                    </a:lnTo>
                    <a:lnTo>
                      <a:pt x="0" y="115"/>
                    </a:lnTo>
                    <a:lnTo>
                      <a:pt x="0" y="29"/>
                    </a:lnTo>
                    <a:lnTo>
                      <a:pt x="0" y="29"/>
                    </a:lnTo>
                    <a:lnTo>
                      <a:pt x="0" y="23"/>
                    </a:lnTo>
                    <a:lnTo>
                      <a:pt x="1" y="17"/>
                    </a:lnTo>
                    <a:lnTo>
                      <a:pt x="3" y="13"/>
                    </a:lnTo>
                    <a:lnTo>
                      <a:pt x="7" y="8"/>
                    </a:lnTo>
                    <a:lnTo>
                      <a:pt x="11" y="6"/>
                    </a:lnTo>
                    <a:lnTo>
                      <a:pt x="17" y="3"/>
                    </a:lnTo>
                    <a:lnTo>
                      <a:pt x="22" y="0"/>
                    </a:lnTo>
                    <a:lnTo>
                      <a:pt x="29" y="0"/>
                    </a:lnTo>
                    <a:lnTo>
                      <a:pt x="29" y="0"/>
                    </a:lnTo>
                    <a:lnTo>
                      <a:pt x="34" y="0"/>
                    </a:lnTo>
                    <a:lnTo>
                      <a:pt x="39" y="3"/>
                    </a:lnTo>
                    <a:lnTo>
                      <a:pt x="44" y="6"/>
                    </a:lnTo>
                    <a:lnTo>
                      <a:pt x="48" y="8"/>
                    </a:lnTo>
                    <a:lnTo>
                      <a:pt x="52" y="13"/>
                    </a:lnTo>
                    <a:lnTo>
                      <a:pt x="55" y="17"/>
                    </a:lnTo>
                    <a:lnTo>
                      <a:pt x="56" y="23"/>
                    </a:lnTo>
                    <a:lnTo>
                      <a:pt x="58" y="29"/>
                    </a:lnTo>
                    <a:lnTo>
                      <a:pt x="58" y="115"/>
                    </a:lnTo>
                    <a:lnTo>
                      <a:pt x="58" y="115"/>
                    </a:lnTo>
                    <a:lnTo>
                      <a:pt x="56" y="120"/>
                    </a:lnTo>
                    <a:lnTo>
                      <a:pt x="55" y="126"/>
                    </a:lnTo>
                    <a:lnTo>
                      <a:pt x="52" y="131"/>
                    </a:lnTo>
                    <a:lnTo>
                      <a:pt x="48" y="135"/>
                    </a:lnTo>
                    <a:lnTo>
                      <a:pt x="44" y="139"/>
                    </a:lnTo>
                    <a:lnTo>
                      <a:pt x="39" y="141"/>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52">
                <a:extLst>
                  <a:ext uri="{FF2B5EF4-FFF2-40B4-BE49-F238E27FC236}">
                    <a16:creationId xmlns:a16="http://schemas.microsoft.com/office/drawing/2014/main" id="{82180B74-F023-4474-B7FA-6AAFA325B8CF}"/>
                  </a:ext>
                </a:extLst>
              </p:cNvPr>
              <p:cNvSpPr>
                <a:spLocks/>
              </p:cNvSpPr>
              <p:nvPr userDrawn="1"/>
            </p:nvSpPr>
            <p:spPr bwMode="auto">
              <a:xfrm>
                <a:off x="2327" y="1428"/>
                <a:ext cx="20" cy="48"/>
              </a:xfrm>
              <a:custGeom>
                <a:avLst/>
                <a:gdLst>
                  <a:gd name="T0" fmla="*/ 29 w 58"/>
                  <a:gd name="T1" fmla="*/ 144 h 144"/>
                  <a:gd name="T2" fmla="*/ 29 w 58"/>
                  <a:gd name="T3" fmla="*/ 144 h 144"/>
                  <a:gd name="T4" fmla="*/ 22 w 58"/>
                  <a:gd name="T5" fmla="*/ 143 h 144"/>
                  <a:gd name="T6" fmla="*/ 17 w 58"/>
                  <a:gd name="T7" fmla="*/ 141 h 144"/>
                  <a:gd name="T8" fmla="*/ 12 w 58"/>
                  <a:gd name="T9" fmla="*/ 139 h 144"/>
                  <a:gd name="T10" fmla="*/ 8 w 58"/>
                  <a:gd name="T11" fmla="*/ 135 h 144"/>
                  <a:gd name="T12" fmla="*/ 4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4 w 58"/>
                  <a:gd name="T29" fmla="*/ 13 h 144"/>
                  <a:gd name="T30" fmla="*/ 8 w 58"/>
                  <a:gd name="T31" fmla="*/ 8 h 144"/>
                  <a:gd name="T32" fmla="*/ 12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5 w 58"/>
                  <a:gd name="T47" fmla="*/ 6 h 144"/>
                  <a:gd name="T48" fmla="*/ 49 w 58"/>
                  <a:gd name="T49" fmla="*/ 8 h 144"/>
                  <a:gd name="T50" fmla="*/ 52 w 58"/>
                  <a:gd name="T51" fmla="*/ 13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9 w 58"/>
                  <a:gd name="T69" fmla="*/ 135 h 144"/>
                  <a:gd name="T70" fmla="*/ 45 w 58"/>
                  <a:gd name="T71" fmla="*/ 139 h 144"/>
                  <a:gd name="T72" fmla="*/ 39 w 58"/>
                  <a:gd name="T73" fmla="*/ 141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1"/>
                    </a:lnTo>
                    <a:lnTo>
                      <a:pt x="12" y="139"/>
                    </a:lnTo>
                    <a:lnTo>
                      <a:pt x="8" y="135"/>
                    </a:lnTo>
                    <a:lnTo>
                      <a:pt x="4" y="131"/>
                    </a:lnTo>
                    <a:lnTo>
                      <a:pt x="1" y="126"/>
                    </a:lnTo>
                    <a:lnTo>
                      <a:pt x="0" y="120"/>
                    </a:lnTo>
                    <a:lnTo>
                      <a:pt x="0" y="115"/>
                    </a:lnTo>
                    <a:lnTo>
                      <a:pt x="0" y="29"/>
                    </a:lnTo>
                    <a:lnTo>
                      <a:pt x="0" y="29"/>
                    </a:lnTo>
                    <a:lnTo>
                      <a:pt x="0" y="23"/>
                    </a:lnTo>
                    <a:lnTo>
                      <a:pt x="1" y="17"/>
                    </a:lnTo>
                    <a:lnTo>
                      <a:pt x="4" y="13"/>
                    </a:lnTo>
                    <a:lnTo>
                      <a:pt x="8" y="8"/>
                    </a:lnTo>
                    <a:lnTo>
                      <a:pt x="12" y="6"/>
                    </a:lnTo>
                    <a:lnTo>
                      <a:pt x="17" y="3"/>
                    </a:lnTo>
                    <a:lnTo>
                      <a:pt x="22" y="0"/>
                    </a:lnTo>
                    <a:lnTo>
                      <a:pt x="29" y="0"/>
                    </a:lnTo>
                    <a:lnTo>
                      <a:pt x="29" y="0"/>
                    </a:lnTo>
                    <a:lnTo>
                      <a:pt x="34" y="0"/>
                    </a:lnTo>
                    <a:lnTo>
                      <a:pt x="39" y="3"/>
                    </a:lnTo>
                    <a:lnTo>
                      <a:pt x="45" y="6"/>
                    </a:lnTo>
                    <a:lnTo>
                      <a:pt x="49" y="8"/>
                    </a:lnTo>
                    <a:lnTo>
                      <a:pt x="52" y="13"/>
                    </a:lnTo>
                    <a:lnTo>
                      <a:pt x="55" y="17"/>
                    </a:lnTo>
                    <a:lnTo>
                      <a:pt x="56" y="23"/>
                    </a:lnTo>
                    <a:lnTo>
                      <a:pt x="58" y="29"/>
                    </a:lnTo>
                    <a:lnTo>
                      <a:pt x="58" y="115"/>
                    </a:lnTo>
                    <a:lnTo>
                      <a:pt x="58" y="115"/>
                    </a:lnTo>
                    <a:lnTo>
                      <a:pt x="56" y="120"/>
                    </a:lnTo>
                    <a:lnTo>
                      <a:pt x="55" y="126"/>
                    </a:lnTo>
                    <a:lnTo>
                      <a:pt x="52" y="131"/>
                    </a:lnTo>
                    <a:lnTo>
                      <a:pt x="49" y="135"/>
                    </a:lnTo>
                    <a:lnTo>
                      <a:pt x="45" y="139"/>
                    </a:lnTo>
                    <a:lnTo>
                      <a:pt x="39" y="141"/>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153">
                <a:extLst>
                  <a:ext uri="{FF2B5EF4-FFF2-40B4-BE49-F238E27FC236}">
                    <a16:creationId xmlns:a16="http://schemas.microsoft.com/office/drawing/2014/main" id="{4FA6C408-1B3F-4959-BDCF-C9206E93FD75}"/>
                  </a:ext>
                </a:extLst>
              </p:cNvPr>
              <p:cNvSpPr>
                <a:spLocks/>
              </p:cNvSpPr>
              <p:nvPr userDrawn="1"/>
            </p:nvSpPr>
            <p:spPr bwMode="auto">
              <a:xfrm>
                <a:off x="2203" y="1495"/>
                <a:ext cx="19" cy="48"/>
              </a:xfrm>
              <a:custGeom>
                <a:avLst/>
                <a:gdLst>
                  <a:gd name="T0" fmla="*/ 29 w 58"/>
                  <a:gd name="T1" fmla="*/ 144 h 144"/>
                  <a:gd name="T2" fmla="*/ 29 w 58"/>
                  <a:gd name="T3" fmla="*/ 144 h 144"/>
                  <a:gd name="T4" fmla="*/ 23 w 58"/>
                  <a:gd name="T5" fmla="*/ 142 h 144"/>
                  <a:gd name="T6" fmla="*/ 17 w 58"/>
                  <a:gd name="T7" fmla="*/ 141 h 144"/>
                  <a:gd name="T8" fmla="*/ 12 w 58"/>
                  <a:gd name="T9" fmla="*/ 138 h 144"/>
                  <a:gd name="T10" fmla="*/ 8 w 58"/>
                  <a:gd name="T11" fmla="*/ 134 h 144"/>
                  <a:gd name="T12" fmla="*/ 4 w 58"/>
                  <a:gd name="T13" fmla="*/ 130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7 w 58"/>
                  <a:gd name="T35" fmla="*/ 2 h 144"/>
                  <a:gd name="T36" fmla="*/ 23 w 58"/>
                  <a:gd name="T37" fmla="*/ 1 h 144"/>
                  <a:gd name="T38" fmla="*/ 29 w 58"/>
                  <a:gd name="T39" fmla="*/ 0 h 144"/>
                  <a:gd name="T40" fmla="*/ 29 w 58"/>
                  <a:gd name="T41" fmla="*/ 0 h 144"/>
                  <a:gd name="T42" fmla="*/ 35 w 58"/>
                  <a:gd name="T43" fmla="*/ 1 h 144"/>
                  <a:gd name="T44" fmla="*/ 40 w 58"/>
                  <a:gd name="T45" fmla="*/ 2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0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7" y="141"/>
                    </a:lnTo>
                    <a:lnTo>
                      <a:pt x="12" y="138"/>
                    </a:lnTo>
                    <a:lnTo>
                      <a:pt x="8" y="134"/>
                    </a:lnTo>
                    <a:lnTo>
                      <a:pt x="4" y="130"/>
                    </a:lnTo>
                    <a:lnTo>
                      <a:pt x="2" y="125"/>
                    </a:lnTo>
                    <a:lnTo>
                      <a:pt x="0" y="120"/>
                    </a:lnTo>
                    <a:lnTo>
                      <a:pt x="0" y="115"/>
                    </a:lnTo>
                    <a:lnTo>
                      <a:pt x="0" y="29"/>
                    </a:lnTo>
                    <a:lnTo>
                      <a:pt x="0" y="29"/>
                    </a:lnTo>
                    <a:lnTo>
                      <a:pt x="0" y="24"/>
                    </a:lnTo>
                    <a:lnTo>
                      <a:pt x="2" y="18"/>
                    </a:lnTo>
                    <a:lnTo>
                      <a:pt x="4" y="13"/>
                    </a:lnTo>
                    <a:lnTo>
                      <a:pt x="8" y="9"/>
                    </a:lnTo>
                    <a:lnTo>
                      <a:pt x="12" y="5"/>
                    </a:lnTo>
                    <a:lnTo>
                      <a:pt x="17" y="2"/>
                    </a:lnTo>
                    <a:lnTo>
                      <a:pt x="23" y="1"/>
                    </a:lnTo>
                    <a:lnTo>
                      <a:pt x="29" y="0"/>
                    </a:lnTo>
                    <a:lnTo>
                      <a:pt x="29" y="0"/>
                    </a:lnTo>
                    <a:lnTo>
                      <a:pt x="35" y="1"/>
                    </a:lnTo>
                    <a:lnTo>
                      <a:pt x="40" y="2"/>
                    </a:lnTo>
                    <a:lnTo>
                      <a:pt x="45" y="5"/>
                    </a:lnTo>
                    <a:lnTo>
                      <a:pt x="49" y="9"/>
                    </a:lnTo>
                    <a:lnTo>
                      <a:pt x="53" y="13"/>
                    </a:lnTo>
                    <a:lnTo>
                      <a:pt x="56" y="18"/>
                    </a:lnTo>
                    <a:lnTo>
                      <a:pt x="57" y="24"/>
                    </a:lnTo>
                    <a:lnTo>
                      <a:pt x="58" y="29"/>
                    </a:lnTo>
                    <a:lnTo>
                      <a:pt x="58" y="115"/>
                    </a:lnTo>
                    <a:lnTo>
                      <a:pt x="58" y="115"/>
                    </a:lnTo>
                    <a:lnTo>
                      <a:pt x="57" y="120"/>
                    </a:lnTo>
                    <a:lnTo>
                      <a:pt x="56" y="125"/>
                    </a:lnTo>
                    <a:lnTo>
                      <a:pt x="53" y="130"/>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54">
                <a:extLst>
                  <a:ext uri="{FF2B5EF4-FFF2-40B4-BE49-F238E27FC236}">
                    <a16:creationId xmlns:a16="http://schemas.microsoft.com/office/drawing/2014/main" id="{C5014453-0760-4F4D-BA7A-5B3BA84B485E}"/>
                  </a:ext>
                </a:extLst>
              </p:cNvPr>
              <p:cNvSpPr>
                <a:spLocks/>
              </p:cNvSpPr>
              <p:nvPr userDrawn="1"/>
            </p:nvSpPr>
            <p:spPr bwMode="auto">
              <a:xfrm>
                <a:off x="2244" y="1495"/>
                <a:ext cx="20" cy="48"/>
              </a:xfrm>
              <a:custGeom>
                <a:avLst/>
                <a:gdLst>
                  <a:gd name="T0" fmla="*/ 29 w 58"/>
                  <a:gd name="T1" fmla="*/ 144 h 144"/>
                  <a:gd name="T2" fmla="*/ 29 w 58"/>
                  <a:gd name="T3" fmla="*/ 144 h 144"/>
                  <a:gd name="T4" fmla="*/ 23 w 58"/>
                  <a:gd name="T5" fmla="*/ 142 h 144"/>
                  <a:gd name="T6" fmla="*/ 18 w 58"/>
                  <a:gd name="T7" fmla="*/ 141 h 144"/>
                  <a:gd name="T8" fmla="*/ 12 w 58"/>
                  <a:gd name="T9" fmla="*/ 138 h 144"/>
                  <a:gd name="T10" fmla="*/ 8 w 58"/>
                  <a:gd name="T11" fmla="*/ 134 h 144"/>
                  <a:gd name="T12" fmla="*/ 4 w 58"/>
                  <a:gd name="T13" fmla="*/ 130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8 w 58"/>
                  <a:gd name="T35" fmla="*/ 2 h 144"/>
                  <a:gd name="T36" fmla="*/ 23 w 58"/>
                  <a:gd name="T37" fmla="*/ 1 h 144"/>
                  <a:gd name="T38" fmla="*/ 29 w 58"/>
                  <a:gd name="T39" fmla="*/ 0 h 144"/>
                  <a:gd name="T40" fmla="*/ 29 w 58"/>
                  <a:gd name="T41" fmla="*/ 0 h 144"/>
                  <a:gd name="T42" fmla="*/ 35 w 58"/>
                  <a:gd name="T43" fmla="*/ 1 h 144"/>
                  <a:gd name="T44" fmla="*/ 40 w 58"/>
                  <a:gd name="T45" fmla="*/ 2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0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8" y="141"/>
                    </a:lnTo>
                    <a:lnTo>
                      <a:pt x="12" y="138"/>
                    </a:lnTo>
                    <a:lnTo>
                      <a:pt x="8" y="134"/>
                    </a:lnTo>
                    <a:lnTo>
                      <a:pt x="4" y="130"/>
                    </a:lnTo>
                    <a:lnTo>
                      <a:pt x="2" y="125"/>
                    </a:lnTo>
                    <a:lnTo>
                      <a:pt x="0" y="120"/>
                    </a:lnTo>
                    <a:lnTo>
                      <a:pt x="0" y="115"/>
                    </a:lnTo>
                    <a:lnTo>
                      <a:pt x="0" y="29"/>
                    </a:lnTo>
                    <a:lnTo>
                      <a:pt x="0" y="29"/>
                    </a:lnTo>
                    <a:lnTo>
                      <a:pt x="0" y="24"/>
                    </a:lnTo>
                    <a:lnTo>
                      <a:pt x="2" y="18"/>
                    </a:lnTo>
                    <a:lnTo>
                      <a:pt x="4" y="13"/>
                    </a:lnTo>
                    <a:lnTo>
                      <a:pt x="8" y="9"/>
                    </a:lnTo>
                    <a:lnTo>
                      <a:pt x="12" y="5"/>
                    </a:lnTo>
                    <a:lnTo>
                      <a:pt x="18" y="2"/>
                    </a:lnTo>
                    <a:lnTo>
                      <a:pt x="23" y="1"/>
                    </a:lnTo>
                    <a:lnTo>
                      <a:pt x="29" y="0"/>
                    </a:lnTo>
                    <a:lnTo>
                      <a:pt x="29" y="0"/>
                    </a:lnTo>
                    <a:lnTo>
                      <a:pt x="35" y="1"/>
                    </a:lnTo>
                    <a:lnTo>
                      <a:pt x="40" y="2"/>
                    </a:lnTo>
                    <a:lnTo>
                      <a:pt x="45" y="5"/>
                    </a:lnTo>
                    <a:lnTo>
                      <a:pt x="49" y="9"/>
                    </a:lnTo>
                    <a:lnTo>
                      <a:pt x="53" y="13"/>
                    </a:lnTo>
                    <a:lnTo>
                      <a:pt x="56" y="18"/>
                    </a:lnTo>
                    <a:lnTo>
                      <a:pt x="57" y="24"/>
                    </a:lnTo>
                    <a:lnTo>
                      <a:pt x="58" y="29"/>
                    </a:lnTo>
                    <a:lnTo>
                      <a:pt x="58" y="115"/>
                    </a:lnTo>
                    <a:lnTo>
                      <a:pt x="58" y="115"/>
                    </a:lnTo>
                    <a:lnTo>
                      <a:pt x="57" y="120"/>
                    </a:lnTo>
                    <a:lnTo>
                      <a:pt x="56" y="125"/>
                    </a:lnTo>
                    <a:lnTo>
                      <a:pt x="53" y="130"/>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55">
                <a:extLst>
                  <a:ext uri="{FF2B5EF4-FFF2-40B4-BE49-F238E27FC236}">
                    <a16:creationId xmlns:a16="http://schemas.microsoft.com/office/drawing/2014/main" id="{50E4D4E2-67C7-4731-A57B-BDCA1F8CE586}"/>
                  </a:ext>
                </a:extLst>
              </p:cNvPr>
              <p:cNvSpPr>
                <a:spLocks/>
              </p:cNvSpPr>
              <p:nvPr userDrawn="1"/>
            </p:nvSpPr>
            <p:spPr bwMode="auto">
              <a:xfrm>
                <a:off x="2286" y="1495"/>
                <a:ext cx="19" cy="48"/>
              </a:xfrm>
              <a:custGeom>
                <a:avLst/>
                <a:gdLst>
                  <a:gd name="T0" fmla="*/ 29 w 58"/>
                  <a:gd name="T1" fmla="*/ 144 h 144"/>
                  <a:gd name="T2" fmla="*/ 29 w 58"/>
                  <a:gd name="T3" fmla="*/ 144 h 144"/>
                  <a:gd name="T4" fmla="*/ 22 w 58"/>
                  <a:gd name="T5" fmla="*/ 142 h 144"/>
                  <a:gd name="T6" fmla="*/ 17 w 58"/>
                  <a:gd name="T7" fmla="*/ 141 h 144"/>
                  <a:gd name="T8" fmla="*/ 11 w 58"/>
                  <a:gd name="T9" fmla="*/ 138 h 144"/>
                  <a:gd name="T10" fmla="*/ 7 w 58"/>
                  <a:gd name="T11" fmla="*/ 134 h 144"/>
                  <a:gd name="T12" fmla="*/ 3 w 58"/>
                  <a:gd name="T13" fmla="*/ 130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3 w 58"/>
                  <a:gd name="T29" fmla="*/ 13 h 144"/>
                  <a:gd name="T30" fmla="*/ 7 w 58"/>
                  <a:gd name="T31" fmla="*/ 9 h 144"/>
                  <a:gd name="T32" fmla="*/ 11 w 58"/>
                  <a:gd name="T33" fmla="*/ 5 h 144"/>
                  <a:gd name="T34" fmla="*/ 17 w 58"/>
                  <a:gd name="T35" fmla="*/ 2 h 144"/>
                  <a:gd name="T36" fmla="*/ 22 w 58"/>
                  <a:gd name="T37" fmla="*/ 1 h 144"/>
                  <a:gd name="T38" fmla="*/ 29 w 58"/>
                  <a:gd name="T39" fmla="*/ 0 h 144"/>
                  <a:gd name="T40" fmla="*/ 29 w 58"/>
                  <a:gd name="T41" fmla="*/ 0 h 144"/>
                  <a:gd name="T42" fmla="*/ 34 w 58"/>
                  <a:gd name="T43" fmla="*/ 1 h 144"/>
                  <a:gd name="T44" fmla="*/ 39 w 58"/>
                  <a:gd name="T45" fmla="*/ 2 h 144"/>
                  <a:gd name="T46" fmla="*/ 44 w 58"/>
                  <a:gd name="T47" fmla="*/ 5 h 144"/>
                  <a:gd name="T48" fmla="*/ 48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0 h 144"/>
                  <a:gd name="T68" fmla="*/ 48 w 58"/>
                  <a:gd name="T69" fmla="*/ 134 h 144"/>
                  <a:gd name="T70" fmla="*/ 44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1" y="138"/>
                    </a:lnTo>
                    <a:lnTo>
                      <a:pt x="7" y="134"/>
                    </a:lnTo>
                    <a:lnTo>
                      <a:pt x="3" y="130"/>
                    </a:lnTo>
                    <a:lnTo>
                      <a:pt x="1" y="125"/>
                    </a:lnTo>
                    <a:lnTo>
                      <a:pt x="0" y="120"/>
                    </a:lnTo>
                    <a:lnTo>
                      <a:pt x="0" y="115"/>
                    </a:lnTo>
                    <a:lnTo>
                      <a:pt x="0" y="29"/>
                    </a:lnTo>
                    <a:lnTo>
                      <a:pt x="0" y="29"/>
                    </a:lnTo>
                    <a:lnTo>
                      <a:pt x="0" y="24"/>
                    </a:lnTo>
                    <a:lnTo>
                      <a:pt x="1" y="18"/>
                    </a:lnTo>
                    <a:lnTo>
                      <a:pt x="3" y="13"/>
                    </a:lnTo>
                    <a:lnTo>
                      <a:pt x="7" y="9"/>
                    </a:lnTo>
                    <a:lnTo>
                      <a:pt x="11" y="5"/>
                    </a:lnTo>
                    <a:lnTo>
                      <a:pt x="17" y="2"/>
                    </a:lnTo>
                    <a:lnTo>
                      <a:pt x="22" y="1"/>
                    </a:lnTo>
                    <a:lnTo>
                      <a:pt x="29" y="0"/>
                    </a:lnTo>
                    <a:lnTo>
                      <a:pt x="29" y="0"/>
                    </a:lnTo>
                    <a:lnTo>
                      <a:pt x="34" y="1"/>
                    </a:lnTo>
                    <a:lnTo>
                      <a:pt x="39" y="2"/>
                    </a:lnTo>
                    <a:lnTo>
                      <a:pt x="44" y="5"/>
                    </a:lnTo>
                    <a:lnTo>
                      <a:pt x="48" y="9"/>
                    </a:lnTo>
                    <a:lnTo>
                      <a:pt x="52" y="13"/>
                    </a:lnTo>
                    <a:lnTo>
                      <a:pt x="55" y="18"/>
                    </a:lnTo>
                    <a:lnTo>
                      <a:pt x="56" y="24"/>
                    </a:lnTo>
                    <a:lnTo>
                      <a:pt x="58" y="29"/>
                    </a:lnTo>
                    <a:lnTo>
                      <a:pt x="58" y="115"/>
                    </a:lnTo>
                    <a:lnTo>
                      <a:pt x="58" y="115"/>
                    </a:lnTo>
                    <a:lnTo>
                      <a:pt x="56" y="120"/>
                    </a:lnTo>
                    <a:lnTo>
                      <a:pt x="55" y="125"/>
                    </a:lnTo>
                    <a:lnTo>
                      <a:pt x="52" y="130"/>
                    </a:lnTo>
                    <a:lnTo>
                      <a:pt x="48" y="134"/>
                    </a:lnTo>
                    <a:lnTo>
                      <a:pt x="44"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56">
                <a:extLst>
                  <a:ext uri="{FF2B5EF4-FFF2-40B4-BE49-F238E27FC236}">
                    <a16:creationId xmlns:a16="http://schemas.microsoft.com/office/drawing/2014/main" id="{13E83B85-4AA6-4D5A-BF33-9BC813169781}"/>
                  </a:ext>
                </a:extLst>
              </p:cNvPr>
              <p:cNvSpPr>
                <a:spLocks/>
              </p:cNvSpPr>
              <p:nvPr userDrawn="1"/>
            </p:nvSpPr>
            <p:spPr bwMode="auto">
              <a:xfrm>
                <a:off x="2327" y="1495"/>
                <a:ext cx="20" cy="48"/>
              </a:xfrm>
              <a:custGeom>
                <a:avLst/>
                <a:gdLst>
                  <a:gd name="T0" fmla="*/ 29 w 58"/>
                  <a:gd name="T1" fmla="*/ 144 h 144"/>
                  <a:gd name="T2" fmla="*/ 29 w 58"/>
                  <a:gd name="T3" fmla="*/ 144 h 144"/>
                  <a:gd name="T4" fmla="*/ 22 w 58"/>
                  <a:gd name="T5" fmla="*/ 142 h 144"/>
                  <a:gd name="T6" fmla="*/ 17 w 58"/>
                  <a:gd name="T7" fmla="*/ 141 h 144"/>
                  <a:gd name="T8" fmla="*/ 12 w 58"/>
                  <a:gd name="T9" fmla="*/ 138 h 144"/>
                  <a:gd name="T10" fmla="*/ 8 w 58"/>
                  <a:gd name="T11" fmla="*/ 134 h 144"/>
                  <a:gd name="T12" fmla="*/ 4 w 58"/>
                  <a:gd name="T13" fmla="*/ 130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4 w 58"/>
                  <a:gd name="T29" fmla="*/ 13 h 144"/>
                  <a:gd name="T30" fmla="*/ 8 w 58"/>
                  <a:gd name="T31" fmla="*/ 9 h 144"/>
                  <a:gd name="T32" fmla="*/ 12 w 58"/>
                  <a:gd name="T33" fmla="*/ 5 h 144"/>
                  <a:gd name="T34" fmla="*/ 17 w 58"/>
                  <a:gd name="T35" fmla="*/ 2 h 144"/>
                  <a:gd name="T36" fmla="*/ 22 w 58"/>
                  <a:gd name="T37" fmla="*/ 1 h 144"/>
                  <a:gd name="T38" fmla="*/ 29 w 58"/>
                  <a:gd name="T39" fmla="*/ 0 h 144"/>
                  <a:gd name="T40" fmla="*/ 29 w 58"/>
                  <a:gd name="T41" fmla="*/ 0 h 144"/>
                  <a:gd name="T42" fmla="*/ 34 w 58"/>
                  <a:gd name="T43" fmla="*/ 1 h 144"/>
                  <a:gd name="T44" fmla="*/ 39 w 58"/>
                  <a:gd name="T45" fmla="*/ 2 h 144"/>
                  <a:gd name="T46" fmla="*/ 45 w 58"/>
                  <a:gd name="T47" fmla="*/ 5 h 144"/>
                  <a:gd name="T48" fmla="*/ 49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0 h 144"/>
                  <a:gd name="T68" fmla="*/ 49 w 58"/>
                  <a:gd name="T69" fmla="*/ 134 h 144"/>
                  <a:gd name="T70" fmla="*/ 45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2" y="138"/>
                    </a:lnTo>
                    <a:lnTo>
                      <a:pt x="8" y="134"/>
                    </a:lnTo>
                    <a:lnTo>
                      <a:pt x="4" y="130"/>
                    </a:lnTo>
                    <a:lnTo>
                      <a:pt x="1" y="125"/>
                    </a:lnTo>
                    <a:lnTo>
                      <a:pt x="0" y="120"/>
                    </a:lnTo>
                    <a:lnTo>
                      <a:pt x="0" y="115"/>
                    </a:lnTo>
                    <a:lnTo>
                      <a:pt x="0" y="29"/>
                    </a:lnTo>
                    <a:lnTo>
                      <a:pt x="0" y="29"/>
                    </a:lnTo>
                    <a:lnTo>
                      <a:pt x="0" y="24"/>
                    </a:lnTo>
                    <a:lnTo>
                      <a:pt x="1" y="18"/>
                    </a:lnTo>
                    <a:lnTo>
                      <a:pt x="4" y="13"/>
                    </a:lnTo>
                    <a:lnTo>
                      <a:pt x="8" y="9"/>
                    </a:lnTo>
                    <a:lnTo>
                      <a:pt x="12" y="5"/>
                    </a:lnTo>
                    <a:lnTo>
                      <a:pt x="17" y="2"/>
                    </a:lnTo>
                    <a:lnTo>
                      <a:pt x="22" y="1"/>
                    </a:lnTo>
                    <a:lnTo>
                      <a:pt x="29" y="0"/>
                    </a:lnTo>
                    <a:lnTo>
                      <a:pt x="29" y="0"/>
                    </a:lnTo>
                    <a:lnTo>
                      <a:pt x="34" y="1"/>
                    </a:lnTo>
                    <a:lnTo>
                      <a:pt x="39" y="2"/>
                    </a:lnTo>
                    <a:lnTo>
                      <a:pt x="45" y="5"/>
                    </a:lnTo>
                    <a:lnTo>
                      <a:pt x="49" y="9"/>
                    </a:lnTo>
                    <a:lnTo>
                      <a:pt x="52" y="13"/>
                    </a:lnTo>
                    <a:lnTo>
                      <a:pt x="55" y="18"/>
                    </a:lnTo>
                    <a:lnTo>
                      <a:pt x="56" y="24"/>
                    </a:lnTo>
                    <a:lnTo>
                      <a:pt x="58" y="29"/>
                    </a:lnTo>
                    <a:lnTo>
                      <a:pt x="58" y="115"/>
                    </a:lnTo>
                    <a:lnTo>
                      <a:pt x="58" y="115"/>
                    </a:lnTo>
                    <a:lnTo>
                      <a:pt x="56" y="120"/>
                    </a:lnTo>
                    <a:lnTo>
                      <a:pt x="55" y="125"/>
                    </a:lnTo>
                    <a:lnTo>
                      <a:pt x="52" y="130"/>
                    </a:lnTo>
                    <a:lnTo>
                      <a:pt x="49" y="134"/>
                    </a:lnTo>
                    <a:lnTo>
                      <a:pt x="45"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57">
                <a:extLst>
                  <a:ext uri="{FF2B5EF4-FFF2-40B4-BE49-F238E27FC236}">
                    <a16:creationId xmlns:a16="http://schemas.microsoft.com/office/drawing/2014/main" id="{B3E048A9-3BF4-49B5-B178-8229DCE8751A}"/>
                  </a:ext>
                </a:extLst>
              </p:cNvPr>
              <p:cNvSpPr>
                <a:spLocks/>
              </p:cNvSpPr>
              <p:nvPr userDrawn="1"/>
            </p:nvSpPr>
            <p:spPr bwMode="auto">
              <a:xfrm>
                <a:off x="2203" y="1562"/>
                <a:ext cx="19" cy="47"/>
              </a:xfrm>
              <a:custGeom>
                <a:avLst/>
                <a:gdLst>
                  <a:gd name="T0" fmla="*/ 29 w 58"/>
                  <a:gd name="T1" fmla="*/ 142 h 142"/>
                  <a:gd name="T2" fmla="*/ 29 w 58"/>
                  <a:gd name="T3" fmla="*/ 142 h 142"/>
                  <a:gd name="T4" fmla="*/ 23 w 58"/>
                  <a:gd name="T5" fmla="*/ 142 h 142"/>
                  <a:gd name="T6" fmla="*/ 17 w 58"/>
                  <a:gd name="T7" fmla="*/ 140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7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7" y="140"/>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7"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58">
                <a:extLst>
                  <a:ext uri="{FF2B5EF4-FFF2-40B4-BE49-F238E27FC236}">
                    <a16:creationId xmlns:a16="http://schemas.microsoft.com/office/drawing/2014/main" id="{AE6AD163-8835-4FCB-A9E6-BF6F7D2F04C2}"/>
                  </a:ext>
                </a:extLst>
              </p:cNvPr>
              <p:cNvSpPr>
                <a:spLocks/>
              </p:cNvSpPr>
              <p:nvPr userDrawn="1"/>
            </p:nvSpPr>
            <p:spPr bwMode="auto">
              <a:xfrm>
                <a:off x="2244" y="1562"/>
                <a:ext cx="20" cy="47"/>
              </a:xfrm>
              <a:custGeom>
                <a:avLst/>
                <a:gdLst>
                  <a:gd name="T0" fmla="*/ 29 w 58"/>
                  <a:gd name="T1" fmla="*/ 142 h 142"/>
                  <a:gd name="T2" fmla="*/ 29 w 58"/>
                  <a:gd name="T3" fmla="*/ 142 h 142"/>
                  <a:gd name="T4" fmla="*/ 23 w 58"/>
                  <a:gd name="T5" fmla="*/ 142 h 142"/>
                  <a:gd name="T6" fmla="*/ 18 w 58"/>
                  <a:gd name="T7" fmla="*/ 140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8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0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8" y="140"/>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8"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0"/>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59">
                <a:extLst>
                  <a:ext uri="{FF2B5EF4-FFF2-40B4-BE49-F238E27FC236}">
                    <a16:creationId xmlns:a16="http://schemas.microsoft.com/office/drawing/2014/main" id="{C5A5B1D8-07A0-4A23-B9E4-D7197A7A76D6}"/>
                  </a:ext>
                </a:extLst>
              </p:cNvPr>
              <p:cNvSpPr>
                <a:spLocks/>
              </p:cNvSpPr>
              <p:nvPr userDrawn="1"/>
            </p:nvSpPr>
            <p:spPr bwMode="auto">
              <a:xfrm>
                <a:off x="2286" y="1562"/>
                <a:ext cx="19" cy="47"/>
              </a:xfrm>
              <a:custGeom>
                <a:avLst/>
                <a:gdLst>
                  <a:gd name="T0" fmla="*/ 29 w 58"/>
                  <a:gd name="T1" fmla="*/ 142 h 142"/>
                  <a:gd name="T2" fmla="*/ 29 w 58"/>
                  <a:gd name="T3" fmla="*/ 142 h 142"/>
                  <a:gd name="T4" fmla="*/ 22 w 58"/>
                  <a:gd name="T5" fmla="*/ 142 h 142"/>
                  <a:gd name="T6" fmla="*/ 17 w 58"/>
                  <a:gd name="T7" fmla="*/ 140 h 142"/>
                  <a:gd name="T8" fmla="*/ 11 w 58"/>
                  <a:gd name="T9" fmla="*/ 137 h 142"/>
                  <a:gd name="T10" fmla="*/ 7 w 58"/>
                  <a:gd name="T11" fmla="*/ 134 h 142"/>
                  <a:gd name="T12" fmla="*/ 3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3 w 58"/>
                  <a:gd name="T29" fmla="*/ 12 h 142"/>
                  <a:gd name="T30" fmla="*/ 7 w 58"/>
                  <a:gd name="T31" fmla="*/ 8 h 142"/>
                  <a:gd name="T32" fmla="*/ 11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4 w 58"/>
                  <a:gd name="T47" fmla="*/ 4 h 142"/>
                  <a:gd name="T48" fmla="*/ 48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8 w 58"/>
                  <a:gd name="T69" fmla="*/ 134 h 142"/>
                  <a:gd name="T70" fmla="*/ 44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1" y="137"/>
                    </a:lnTo>
                    <a:lnTo>
                      <a:pt x="7" y="134"/>
                    </a:lnTo>
                    <a:lnTo>
                      <a:pt x="3" y="130"/>
                    </a:lnTo>
                    <a:lnTo>
                      <a:pt x="1" y="125"/>
                    </a:lnTo>
                    <a:lnTo>
                      <a:pt x="0" y="120"/>
                    </a:lnTo>
                    <a:lnTo>
                      <a:pt x="0" y="113"/>
                    </a:lnTo>
                    <a:lnTo>
                      <a:pt x="0" y="29"/>
                    </a:lnTo>
                    <a:lnTo>
                      <a:pt x="0" y="29"/>
                    </a:lnTo>
                    <a:lnTo>
                      <a:pt x="0" y="22"/>
                    </a:lnTo>
                    <a:lnTo>
                      <a:pt x="1" y="17"/>
                    </a:lnTo>
                    <a:lnTo>
                      <a:pt x="3" y="12"/>
                    </a:lnTo>
                    <a:lnTo>
                      <a:pt x="7" y="8"/>
                    </a:lnTo>
                    <a:lnTo>
                      <a:pt x="11" y="4"/>
                    </a:lnTo>
                    <a:lnTo>
                      <a:pt x="17" y="1"/>
                    </a:lnTo>
                    <a:lnTo>
                      <a:pt x="22" y="0"/>
                    </a:lnTo>
                    <a:lnTo>
                      <a:pt x="29" y="0"/>
                    </a:lnTo>
                    <a:lnTo>
                      <a:pt x="29" y="0"/>
                    </a:lnTo>
                    <a:lnTo>
                      <a:pt x="34" y="0"/>
                    </a:lnTo>
                    <a:lnTo>
                      <a:pt x="39" y="1"/>
                    </a:lnTo>
                    <a:lnTo>
                      <a:pt x="44" y="4"/>
                    </a:lnTo>
                    <a:lnTo>
                      <a:pt x="48" y="8"/>
                    </a:lnTo>
                    <a:lnTo>
                      <a:pt x="52" y="12"/>
                    </a:lnTo>
                    <a:lnTo>
                      <a:pt x="55" y="17"/>
                    </a:lnTo>
                    <a:lnTo>
                      <a:pt x="56" y="22"/>
                    </a:lnTo>
                    <a:lnTo>
                      <a:pt x="58" y="29"/>
                    </a:lnTo>
                    <a:lnTo>
                      <a:pt x="58" y="113"/>
                    </a:lnTo>
                    <a:lnTo>
                      <a:pt x="58" y="113"/>
                    </a:lnTo>
                    <a:lnTo>
                      <a:pt x="56" y="120"/>
                    </a:lnTo>
                    <a:lnTo>
                      <a:pt x="55" y="125"/>
                    </a:lnTo>
                    <a:lnTo>
                      <a:pt x="52" y="130"/>
                    </a:lnTo>
                    <a:lnTo>
                      <a:pt x="48" y="134"/>
                    </a:lnTo>
                    <a:lnTo>
                      <a:pt x="44"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60">
                <a:extLst>
                  <a:ext uri="{FF2B5EF4-FFF2-40B4-BE49-F238E27FC236}">
                    <a16:creationId xmlns:a16="http://schemas.microsoft.com/office/drawing/2014/main" id="{BCB55559-D60B-4C4B-9F37-72D2DB6B0E71}"/>
                  </a:ext>
                </a:extLst>
              </p:cNvPr>
              <p:cNvSpPr>
                <a:spLocks/>
              </p:cNvSpPr>
              <p:nvPr userDrawn="1"/>
            </p:nvSpPr>
            <p:spPr bwMode="auto">
              <a:xfrm>
                <a:off x="2327" y="1562"/>
                <a:ext cx="20" cy="47"/>
              </a:xfrm>
              <a:custGeom>
                <a:avLst/>
                <a:gdLst>
                  <a:gd name="T0" fmla="*/ 29 w 58"/>
                  <a:gd name="T1" fmla="*/ 142 h 142"/>
                  <a:gd name="T2" fmla="*/ 29 w 58"/>
                  <a:gd name="T3" fmla="*/ 142 h 142"/>
                  <a:gd name="T4" fmla="*/ 22 w 58"/>
                  <a:gd name="T5" fmla="*/ 142 h 142"/>
                  <a:gd name="T6" fmla="*/ 17 w 58"/>
                  <a:gd name="T7" fmla="*/ 140 h 142"/>
                  <a:gd name="T8" fmla="*/ 12 w 58"/>
                  <a:gd name="T9" fmla="*/ 137 h 142"/>
                  <a:gd name="T10" fmla="*/ 8 w 58"/>
                  <a:gd name="T11" fmla="*/ 134 h 142"/>
                  <a:gd name="T12" fmla="*/ 4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4 w 58"/>
                  <a:gd name="T29" fmla="*/ 12 h 142"/>
                  <a:gd name="T30" fmla="*/ 8 w 58"/>
                  <a:gd name="T31" fmla="*/ 8 h 142"/>
                  <a:gd name="T32" fmla="*/ 12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5 w 58"/>
                  <a:gd name="T47" fmla="*/ 4 h 142"/>
                  <a:gd name="T48" fmla="*/ 49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9 w 58"/>
                  <a:gd name="T69" fmla="*/ 134 h 142"/>
                  <a:gd name="T70" fmla="*/ 45 w 58"/>
                  <a:gd name="T71" fmla="*/ 137 h 142"/>
                  <a:gd name="T72" fmla="*/ 39 w 58"/>
                  <a:gd name="T73" fmla="*/ 140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0"/>
                    </a:lnTo>
                    <a:lnTo>
                      <a:pt x="12" y="137"/>
                    </a:lnTo>
                    <a:lnTo>
                      <a:pt x="8" y="134"/>
                    </a:lnTo>
                    <a:lnTo>
                      <a:pt x="4" y="130"/>
                    </a:lnTo>
                    <a:lnTo>
                      <a:pt x="1" y="125"/>
                    </a:lnTo>
                    <a:lnTo>
                      <a:pt x="0" y="120"/>
                    </a:lnTo>
                    <a:lnTo>
                      <a:pt x="0" y="113"/>
                    </a:lnTo>
                    <a:lnTo>
                      <a:pt x="0" y="29"/>
                    </a:lnTo>
                    <a:lnTo>
                      <a:pt x="0" y="29"/>
                    </a:lnTo>
                    <a:lnTo>
                      <a:pt x="0" y="22"/>
                    </a:lnTo>
                    <a:lnTo>
                      <a:pt x="1" y="17"/>
                    </a:lnTo>
                    <a:lnTo>
                      <a:pt x="4" y="12"/>
                    </a:lnTo>
                    <a:lnTo>
                      <a:pt x="8" y="8"/>
                    </a:lnTo>
                    <a:lnTo>
                      <a:pt x="12" y="4"/>
                    </a:lnTo>
                    <a:lnTo>
                      <a:pt x="17" y="1"/>
                    </a:lnTo>
                    <a:lnTo>
                      <a:pt x="22" y="0"/>
                    </a:lnTo>
                    <a:lnTo>
                      <a:pt x="29" y="0"/>
                    </a:lnTo>
                    <a:lnTo>
                      <a:pt x="29" y="0"/>
                    </a:lnTo>
                    <a:lnTo>
                      <a:pt x="34" y="0"/>
                    </a:lnTo>
                    <a:lnTo>
                      <a:pt x="39" y="1"/>
                    </a:lnTo>
                    <a:lnTo>
                      <a:pt x="45" y="4"/>
                    </a:lnTo>
                    <a:lnTo>
                      <a:pt x="49" y="8"/>
                    </a:lnTo>
                    <a:lnTo>
                      <a:pt x="52" y="12"/>
                    </a:lnTo>
                    <a:lnTo>
                      <a:pt x="55" y="17"/>
                    </a:lnTo>
                    <a:lnTo>
                      <a:pt x="56" y="22"/>
                    </a:lnTo>
                    <a:lnTo>
                      <a:pt x="58" y="29"/>
                    </a:lnTo>
                    <a:lnTo>
                      <a:pt x="58" y="113"/>
                    </a:lnTo>
                    <a:lnTo>
                      <a:pt x="58" y="113"/>
                    </a:lnTo>
                    <a:lnTo>
                      <a:pt x="56" y="120"/>
                    </a:lnTo>
                    <a:lnTo>
                      <a:pt x="55" y="125"/>
                    </a:lnTo>
                    <a:lnTo>
                      <a:pt x="52" y="130"/>
                    </a:lnTo>
                    <a:lnTo>
                      <a:pt x="49" y="134"/>
                    </a:lnTo>
                    <a:lnTo>
                      <a:pt x="45" y="137"/>
                    </a:lnTo>
                    <a:lnTo>
                      <a:pt x="39" y="140"/>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61">
                <a:extLst>
                  <a:ext uri="{FF2B5EF4-FFF2-40B4-BE49-F238E27FC236}">
                    <a16:creationId xmlns:a16="http://schemas.microsoft.com/office/drawing/2014/main" id="{8993FB8F-3354-450F-9DF3-D75F75D85C16}"/>
                  </a:ext>
                </a:extLst>
              </p:cNvPr>
              <p:cNvSpPr>
                <a:spLocks/>
              </p:cNvSpPr>
              <p:nvPr userDrawn="1"/>
            </p:nvSpPr>
            <p:spPr bwMode="auto">
              <a:xfrm>
                <a:off x="2203" y="1629"/>
                <a:ext cx="19" cy="48"/>
              </a:xfrm>
              <a:custGeom>
                <a:avLst/>
                <a:gdLst>
                  <a:gd name="T0" fmla="*/ 29 w 58"/>
                  <a:gd name="T1" fmla="*/ 144 h 144"/>
                  <a:gd name="T2" fmla="*/ 29 w 58"/>
                  <a:gd name="T3" fmla="*/ 144 h 144"/>
                  <a:gd name="T4" fmla="*/ 23 w 58"/>
                  <a:gd name="T5" fmla="*/ 143 h 144"/>
                  <a:gd name="T6" fmla="*/ 17 w 58"/>
                  <a:gd name="T7" fmla="*/ 142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4 h 144"/>
                  <a:gd name="T30" fmla="*/ 8 w 58"/>
                  <a:gd name="T31" fmla="*/ 8 h 144"/>
                  <a:gd name="T32" fmla="*/ 12 w 58"/>
                  <a:gd name="T33" fmla="*/ 6 h 144"/>
                  <a:gd name="T34" fmla="*/ 17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4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2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7" y="142"/>
                    </a:lnTo>
                    <a:lnTo>
                      <a:pt x="12" y="139"/>
                    </a:lnTo>
                    <a:lnTo>
                      <a:pt x="8" y="135"/>
                    </a:lnTo>
                    <a:lnTo>
                      <a:pt x="4" y="131"/>
                    </a:lnTo>
                    <a:lnTo>
                      <a:pt x="2" y="126"/>
                    </a:lnTo>
                    <a:lnTo>
                      <a:pt x="0" y="120"/>
                    </a:lnTo>
                    <a:lnTo>
                      <a:pt x="0" y="115"/>
                    </a:lnTo>
                    <a:lnTo>
                      <a:pt x="0" y="29"/>
                    </a:lnTo>
                    <a:lnTo>
                      <a:pt x="0" y="29"/>
                    </a:lnTo>
                    <a:lnTo>
                      <a:pt x="0" y="23"/>
                    </a:lnTo>
                    <a:lnTo>
                      <a:pt x="2" y="17"/>
                    </a:lnTo>
                    <a:lnTo>
                      <a:pt x="4" y="14"/>
                    </a:lnTo>
                    <a:lnTo>
                      <a:pt x="8" y="8"/>
                    </a:lnTo>
                    <a:lnTo>
                      <a:pt x="12" y="6"/>
                    </a:lnTo>
                    <a:lnTo>
                      <a:pt x="17" y="3"/>
                    </a:lnTo>
                    <a:lnTo>
                      <a:pt x="23" y="0"/>
                    </a:lnTo>
                    <a:lnTo>
                      <a:pt x="29" y="0"/>
                    </a:lnTo>
                    <a:lnTo>
                      <a:pt x="29" y="0"/>
                    </a:lnTo>
                    <a:lnTo>
                      <a:pt x="35" y="0"/>
                    </a:lnTo>
                    <a:lnTo>
                      <a:pt x="40" y="3"/>
                    </a:lnTo>
                    <a:lnTo>
                      <a:pt x="45" y="6"/>
                    </a:lnTo>
                    <a:lnTo>
                      <a:pt x="49" y="8"/>
                    </a:lnTo>
                    <a:lnTo>
                      <a:pt x="53" y="14"/>
                    </a:lnTo>
                    <a:lnTo>
                      <a:pt x="56" y="17"/>
                    </a:lnTo>
                    <a:lnTo>
                      <a:pt x="57" y="23"/>
                    </a:lnTo>
                    <a:lnTo>
                      <a:pt x="58" y="29"/>
                    </a:lnTo>
                    <a:lnTo>
                      <a:pt x="58" y="115"/>
                    </a:lnTo>
                    <a:lnTo>
                      <a:pt x="58" y="115"/>
                    </a:lnTo>
                    <a:lnTo>
                      <a:pt x="57" y="120"/>
                    </a:lnTo>
                    <a:lnTo>
                      <a:pt x="56" y="126"/>
                    </a:lnTo>
                    <a:lnTo>
                      <a:pt x="53" y="131"/>
                    </a:lnTo>
                    <a:lnTo>
                      <a:pt x="49" y="135"/>
                    </a:lnTo>
                    <a:lnTo>
                      <a:pt x="45" y="139"/>
                    </a:lnTo>
                    <a:lnTo>
                      <a:pt x="40" y="142"/>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62">
                <a:extLst>
                  <a:ext uri="{FF2B5EF4-FFF2-40B4-BE49-F238E27FC236}">
                    <a16:creationId xmlns:a16="http://schemas.microsoft.com/office/drawing/2014/main" id="{47446FE3-3145-43EA-8620-587A94B4675D}"/>
                  </a:ext>
                </a:extLst>
              </p:cNvPr>
              <p:cNvSpPr>
                <a:spLocks/>
              </p:cNvSpPr>
              <p:nvPr userDrawn="1"/>
            </p:nvSpPr>
            <p:spPr bwMode="auto">
              <a:xfrm>
                <a:off x="2244" y="1629"/>
                <a:ext cx="20" cy="48"/>
              </a:xfrm>
              <a:custGeom>
                <a:avLst/>
                <a:gdLst>
                  <a:gd name="T0" fmla="*/ 29 w 58"/>
                  <a:gd name="T1" fmla="*/ 144 h 144"/>
                  <a:gd name="T2" fmla="*/ 29 w 58"/>
                  <a:gd name="T3" fmla="*/ 144 h 144"/>
                  <a:gd name="T4" fmla="*/ 23 w 58"/>
                  <a:gd name="T5" fmla="*/ 143 h 144"/>
                  <a:gd name="T6" fmla="*/ 18 w 58"/>
                  <a:gd name="T7" fmla="*/ 142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7 h 144"/>
                  <a:gd name="T28" fmla="*/ 4 w 58"/>
                  <a:gd name="T29" fmla="*/ 14 h 144"/>
                  <a:gd name="T30" fmla="*/ 8 w 58"/>
                  <a:gd name="T31" fmla="*/ 8 h 144"/>
                  <a:gd name="T32" fmla="*/ 12 w 58"/>
                  <a:gd name="T33" fmla="*/ 6 h 144"/>
                  <a:gd name="T34" fmla="*/ 18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4 h 144"/>
                  <a:gd name="T52" fmla="*/ 56 w 58"/>
                  <a:gd name="T53" fmla="*/ 17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2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8" y="142"/>
                    </a:lnTo>
                    <a:lnTo>
                      <a:pt x="12" y="139"/>
                    </a:lnTo>
                    <a:lnTo>
                      <a:pt x="8" y="135"/>
                    </a:lnTo>
                    <a:lnTo>
                      <a:pt x="4" y="131"/>
                    </a:lnTo>
                    <a:lnTo>
                      <a:pt x="2" y="126"/>
                    </a:lnTo>
                    <a:lnTo>
                      <a:pt x="0" y="120"/>
                    </a:lnTo>
                    <a:lnTo>
                      <a:pt x="0" y="115"/>
                    </a:lnTo>
                    <a:lnTo>
                      <a:pt x="0" y="29"/>
                    </a:lnTo>
                    <a:lnTo>
                      <a:pt x="0" y="29"/>
                    </a:lnTo>
                    <a:lnTo>
                      <a:pt x="0" y="23"/>
                    </a:lnTo>
                    <a:lnTo>
                      <a:pt x="2" y="17"/>
                    </a:lnTo>
                    <a:lnTo>
                      <a:pt x="4" y="14"/>
                    </a:lnTo>
                    <a:lnTo>
                      <a:pt x="8" y="8"/>
                    </a:lnTo>
                    <a:lnTo>
                      <a:pt x="12" y="6"/>
                    </a:lnTo>
                    <a:lnTo>
                      <a:pt x="18" y="3"/>
                    </a:lnTo>
                    <a:lnTo>
                      <a:pt x="23" y="0"/>
                    </a:lnTo>
                    <a:lnTo>
                      <a:pt x="29" y="0"/>
                    </a:lnTo>
                    <a:lnTo>
                      <a:pt x="29" y="0"/>
                    </a:lnTo>
                    <a:lnTo>
                      <a:pt x="35" y="0"/>
                    </a:lnTo>
                    <a:lnTo>
                      <a:pt x="40" y="3"/>
                    </a:lnTo>
                    <a:lnTo>
                      <a:pt x="45" y="6"/>
                    </a:lnTo>
                    <a:lnTo>
                      <a:pt x="49" y="8"/>
                    </a:lnTo>
                    <a:lnTo>
                      <a:pt x="53" y="14"/>
                    </a:lnTo>
                    <a:lnTo>
                      <a:pt x="56" y="17"/>
                    </a:lnTo>
                    <a:lnTo>
                      <a:pt x="57" y="23"/>
                    </a:lnTo>
                    <a:lnTo>
                      <a:pt x="58" y="29"/>
                    </a:lnTo>
                    <a:lnTo>
                      <a:pt x="58" y="115"/>
                    </a:lnTo>
                    <a:lnTo>
                      <a:pt x="58" y="115"/>
                    </a:lnTo>
                    <a:lnTo>
                      <a:pt x="57" y="120"/>
                    </a:lnTo>
                    <a:lnTo>
                      <a:pt x="56" y="126"/>
                    </a:lnTo>
                    <a:lnTo>
                      <a:pt x="53" y="131"/>
                    </a:lnTo>
                    <a:lnTo>
                      <a:pt x="49" y="135"/>
                    </a:lnTo>
                    <a:lnTo>
                      <a:pt x="45" y="139"/>
                    </a:lnTo>
                    <a:lnTo>
                      <a:pt x="40" y="142"/>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63">
                <a:extLst>
                  <a:ext uri="{FF2B5EF4-FFF2-40B4-BE49-F238E27FC236}">
                    <a16:creationId xmlns:a16="http://schemas.microsoft.com/office/drawing/2014/main" id="{9B45E164-3643-4629-8BAB-D8D23746DFF5}"/>
                  </a:ext>
                </a:extLst>
              </p:cNvPr>
              <p:cNvSpPr>
                <a:spLocks/>
              </p:cNvSpPr>
              <p:nvPr userDrawn="1"/>
            </p:nvSpPr>
            <p:spPr bwMode="auto">
              <a:xfrm>
                <a:off x="2286" y="1629"/>
                <a:ext cx="19" cy="48"/>
              </a:xfrm>
              <a:custGeom>
                <a:avLst/>
                <a:gdLst>
                  <a:gd name="T0" fmla="*/ 29 w 58"/>
                  <a:gd name="T1" fmla="*/ 144 h 144"/>
                  <a:gd name="T2" fmla="*/ 29 w 58"/>
                  <a:gd name="T3" fmla="*/ 144 h 144"/>
                  <a:gd name="T4" fmla="*/ 22 w 58"/>
                  <a:gd name="T5" fmla="*/ 143 h 144"/>
                  <a:gd name="T6" fmla="*/ 17 w 58"/>
                  <a:gd name="T7" fmla="*/ 142 h 144"/>
                  <a:gd name="T8" fmla="*/ 11 w 58"/>
                  <a:gd name="T9" fmla="*/ 139 h 144"/>
                  <a:gd name="T10" fmla="*/ 7 w 58"/>
                  <a:gd name="T11" fmla="*/ 135 h 144"/>
                  <a:gd name="T12" fmla="*/ 3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3 w 58"/>
                  <a:gd name="T29" fmla="*/ 14 h 144"/>
                  <a:gd name="T30" fmla="*/ 7 w 58"/>
                  <a:gd name="T31" fmla="*/ 8 h 144"/>
                  <a:gd name="T32" fmla="*/ 11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4 w 58"/>
                  <a:gd name="T47" fmla="*/ 6 h 144"/>
                  <a:gd name="T48" fmla="*/ 48 w 58"/>
                  <a:gd name="T49" fmla="*/ 8 h 144"/>
                  <a:gd name="T50" fmla="*/ 52 w 58"/>
                  <a:gd name="T51" fmla="*/ 14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8 w 58"/>
                  <a:gd name="T69" fmla="*/ 135 h 144"/>
                  <a:gd name="T70" fmla="*/ 44 w 58"/>
                  <a:gd name="T71" fmla="*/ 139 h 144"/>
                  <a:gd name="T72" fmla="*/ 39 w 58"/>
                  <a:gd name="T73" fmla="*/ 142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2"/>
                    </a:lnTo>
                    <a:lnTo>
                      <a:pt x="11" y="139"/>
                    </a:lnTo>
                    <a:lnTo>
                      <a:pt x="7" y="135"/>
                    </a:lnTo>
                    <a:lnTo>
                      <a:pt x="3" y="131"/>
                    </a:lnTo>
                    <a:lnTo>
                      <a:pt x="1" y="126"/>
                    </a:lnTo>
                    <a:lnTo>
                      <a:pt x="0" y="120"/>
                    </a:lnTo>
                    <a:lnTo>
                      <a:pt x="0" y="115"/>
                    </a:lnTo>
                    <a:lnTo>
                      <a:pt x="0" y="29"/>
                    </a:lnTo>
                    <a:lnTo>
                      <a:pt x="0" y="29"/>
                    </a:lnTo>
                    <a:lnTo>
                      <a:pt x="0" y="23"/>
                    </a:lnTo>
                    <a:lnTo>
                      <a:pt x="1" y="17"/>
                    </a:lnTo>
                    <a:lnTo>
                      <a:pt x="3" y="14"/>
                    </a:lnTo>
                    <a:lnTo>
                      <a:pt x="7" y="8"/>
                    </a:lnTo>
                    <a:lnTo>
                      <a:pt x="11" y="6"/>
                    </a:lnTo>
                    <a:lnTo>
                      <a:pt x="17" y="3"/>
                    </a:lnTo>
                    <a:lnTo>
                      <a:pt x="22" y="0"/>
                    </a:lnTo>
                    <a:lnTo>
                      <a:pt x="29" y="0"/>
                    </a:lnTo>
                    <a:lnTo>
                      <a:pt x="29" y="0"/>
                    </a:lnTo>
                    <a:lnTo>
                      <a:pt x="34" y="0"/>
                    </a:lnTo>
                    <a:lnTo>
                      <a:pt x="39" y="3"/>
                    </a:lnTo>
                    <a:lnTo>
                      <a:pt x="44" y="6"/>
                    </a:lnTo>
                    <a:lnTo>
                      <a:pt x="48" y="8"/>
                    </a:lnTo>
                    <a:lnTo>
                      <a:pt x="52" y="14"/>
                    </a:lnTo>
                    <a:lnTo>
                      <a:pt x="55" y="17"/>
                    </a:lnTo>
                    <a:lnTo>
                      <a:pt x="56" y="23"/>
                    </a:lnTo>
                    <a:lnTo>
                      <a:pt x="58" y="29"/>
                    </a:lnTo>
                    <a:lnTo>
                      <a:pt x="58" y="115"/>
                    </a:lnTo>
                    <a:lnTo>
                      <a:pt x="58" y="115"/>
                    </a:lnTo>
                    <a:lnTo>
                      <a:pt x="56" y="120"/>
                    </a:lnTo>
                    <a:lnTo>
                      <a:pt x="55" y="126"/>
                    </a:lnTo>
                    <a:lnTo>
                      <a:pt x="52" y="131"/>
                    </a:lnTo>
                    <a:lnTo>
                      <a:pt x="48" y="135"/>
                    </a:lnTo>
                    <a:lnTo>
                      <a:pt x="44" y="139"/>
                    </a:lnTo>
                    <a:lnTo>
                      <a:pt x="39" y="142"/>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64">
                <a:extLst>
                  <a:ext uri="{FF2B5EF4-FFF2-40B4-BE49-F238E27FC236}">
                    <a16:creationId xmlns:a16="http://schemas.microsoft.com/office/drawing/2014/main" id="{25D3E613-3A83-4AE6-9A18-308589EC44FB}"/>
                  </a:ext>
                </a:extLst>
              </p:cNvPr>
              <p:cNvSpPr>
                <a:spLocks/>
              </p:cNvSpPr>
              <p:nvPr userDrawn="1"/>
            </p:nvSpPr>
            <p:spPr bwMode="auto">
              <a:xfrm>
                <a:off x="2327" y="1629"/>
                <a:ext cx="20" cy="48"/>
              </a:xfrm>
              <a:custGeom>
                <a:avLst/>
                <a:gdLst>
                  <a:gd name="T0" fmla="*/ 29 w 58"/>
                  <a:gd name="T1" fmla="*/ 144 h 144"/>
                  <a:gd name="T2" fmla="*/ 29 w 58"/>
                  <a:gd name="T3" fmla="*/ 144 h 144"/>
                  <a:gd name="T4" fmla="*/ 22 w 58"/>
                  <a:gd name="T5" fmla="*/ 143 h 144"/>
                  <a:gd name="T6" fmla="*/ 17 w 58"/>
                  <a:gd name="T7" fmla="*/ 142 h 144"/>
                  <a:gd name="T8" fmla="*/ 12 w 58"/>
                  <a:gd name="T9" fmla="*/ 139 h 144"/>
                  <a:gd name="T10" fmla="*/ 8 w 58"/>
                  <a:gd name="T11" fmla="*/ 135 h 144"/>
                  <a:gd name="T12" fmla="*/ 4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7 h 144"/>
                  <a:gd name="T28" fmla="*/ 4 w 58"/>
                  <a:gd name="T29" fmla="*/ 14 h 144"/>
                  <a:gd name="T30" fmla="*/ 8 w 58"/>
                  <a:gd name="T31" fmla="*/ 8 h 144"/>
                  <a:gd name="T32" fmla="*/ 12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5 w 58"/>
                  <a:gd name="T47" fmla="*/ 6 h 144"/>
                  <a:gd name="T48" fmla="*/ 49 w 58"/>
                  <a:gd name="T49" fmla="*/ 8 h 144"/>
                  <a:gd name="T50" fmla="*/ 52 w 58"/>
                  <a:gd name="T51" fmla="*/ 14 h 144"/>
                  <a:gd name="T52" fmla="*/ 55 w 58"/>
                  <a:gd name="T53" fmla="*/ 17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9 w 58"/>
                  <a:gd name="T69" fmla="*/ 135 h 144"/>
                  <a:gd name="T70" fmla="*/ 45 w 58"/>
                  <a:gd name="T71" fmla="*/ 139 h 144"/>
                  <a:gd name="T72" fmla="*/ 39 w 58"/>
                  <a:gd name="T73" fmla="*/ 142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2"/>
                    </a:lnTo>
                    <a:lnTo>
                      <a:pt x="12" y="139"/>
                    </a:lnTo>
                    <a:lnTo>
                      <a:pt x="8" y="135"/>
                    </a:lnTo>
                    <a:lnTo>
                      <a:pt x="4" y="131"/>
                    </a:lnTo>
                    <a:lnTo>
                      <a:pt x="1" y="126"/>
                    </a:lnTo>
                    <a:lnTo>
                      <a:pt x="0" y="120"/>
                    </a:lnTo>
                    <a:lnTo>
                      <a:pt x="0" y="115"/>
                    </a:lnTo>
                    <a:lnTo>
                      <a:pt x="0" y="29"/>
                    </a:lnTo>
                    <a:lnTo>
                      <a:pt x="0" y="29"/>
                    </a:lnTo>
                    <a:lnTo>
                      <a:pt x="0" y="23"/>
                    </a:lnTo>
                    <a:lnTo>
                      <a:pt x="1" y="17"/>
                    </a:lnTo>
                    <a:lnTo>
                      <a:pt x="4" y="14"/>
                    </a:lnTo>
                    <a:lnTo>
                      <a:pt x="8" y="8"/>
                    </a:lnTo>
                    <a:lnTo>
                      <a:pt x="12" y="6"/>
                    </a:lnTo>
                    <a:lnTo>
                      <a:pt x="17" y="3"/>
                    </a:lnTo>
                    <a:lnTo>
                      <a:pt x="22" y="0"/>
                    </a:lnTo>
                    <a:lnTo>
                      <a:pt x="29" y="0"/>
                    </a:lnTo>
                    <a:lnTo>
                      <a:pt x="29" y="0"/>
                    </a:lnTo>
                    <a:lnTo>
                      <a:pt x="34" y="0"/>
                    </a:lnTo>
                    <a:lnTo>
                      <a:pt x="39" y="3"/>
                    </a:lnTo>
                    <a:lnTo>
                      <a:pt x="45" y="6"/>
                    </a:lnTo>
                    <a:lnTo>
                      <a:pt x="49" y="8"/>
                    </a:lnTo>
                    <a:lnTo>
                      <a:pt x="52" y="14"/>
                    </a:lnTo>
                    <a:lnTo>
                      <a:pt x="55" y="17"/>
                    </a:lnTo>
                    <a:lnTo>
                      <a:pt x="56" y="23"/>
                    </a:lnTo>
                    <a:lnTo>
                      <a:pt x="58" y="29"/>
                    </a:lnTo>
                    <a:lnTo>
                      <a:pt x="58" y="115"/>
                    </a:lnTo>
                    <a:lnTo>
                      <a:pt x="58" y="115"/>
                    </a:lnTo>
                    <a:lnTo>
                      <a:pt x="56" y="120"/>
                    </a:lnTo>
                    <a:lnTo>
                      <a:pt x="55" y="126"/>
                    </a:lnTo>
                    <a:lnTo>
                      <a:pt x="52" y="131"/>
                    </a:lnTo>
                    <a:lnTo>
                      <a:pt x="49" y="135"/>
                    </a:lnTo>
                    <a:lnTo>
                      <a:pt x="45" y="139"/>
                    </a:lnTo>
                    <a:lnTo>
                      <a:pt x="39" y="142"/>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65">
                <a:extLst>
                  <a:ext uri="{FF2B5EF4-FFF2-40B4-BE49-F238E27FC236}">
                    <a16:creationId xmlns:a16="http://schemas.microsoft.com/office/drawing/2014/main" id="{53EF00D7-DD1E-44D0-85B4-FF8CA7CD4852}"/>
                  </a:ext>
                </a:extLst>
              </p:cNvPr>
              <p:cNvSpPr>
                <a:spLocks/>
              </p:cNvSpPr>
              <p:nvPr userDrawn="1"/>
            </p:nvSpPr>
            <p:spPr bwMode="auto">
              <a:xfrm>
                <a:off x="2203" y="1696"/>
                <a:ext cx="19" cy="48"/>
              </a:xfrm>
              <a:custGeom>
                <a:avLst/>
                <a:gdLst>
                  <a:gd name="T0" fmla="*/ 29 w 58"/>
                  <a:gd name="T1" fmla="*/ 144 h 144"/>
                  <a:gd name="T2" fmla="*/ 29 w 58"/>
                  <a:gd name="T3" fmla="*/ 144 h 144"/>
                  <a:gd name="T4" fmla="*/ 23 w 58"/>
                  <a:gd name="T5" fmla="*/ 142 h 144"/>
                  <a:gd name="T6" fmla="*/ 17 w 58"/>
                  <a:gd name="T7" fmla="*/ 141 h 144"/>
                  <a:gd name="T8" fmla="*/ 12 w 58"/>
                  <a:gd name="T9" fmla="*/ 138 h 144"/>
                  <a:gd name="T10" fmla="*/ 8 w 58"/>
                  <a:gd name="T11" fmla="*/ 134 h 144"/>
                  <a:gd name="T12" fmla="*/ 4 w 58"/>
                  <a:gd name="T13" fmla="*/ 131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7 w 58"/>
                  <a:gd name="T35" fmla="*/ 3 h 144"/>
                  <a:gd name="T36" fmla="*/ 23 w 58"/>
                  <a:gd name="T37" fmla="*/ 1 h 144"/>
                  <a:gd name="T38" fmla="*/ 29 w 58"/>
                  <a:gd name="T39" fmla="*/ 0 h 144"/>
                  <a:gd name="T40" fmla="*/ 29 w 58"/>
                  <a:gd name="T41" fmla="*/ 0 h 144"/>
                  <a:gd name="T42" fmla="*/ 35 w 58"/>
                  <a:gd name="T43" fmla="*/ 1 h 144"/>
                  <a:gd name="T44" fmla="*/ 40 w 58"/>
                  <a:gd name="T45" fmla="*/ 3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1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7" y="141"/>
                    </a:lnTo>
                    <a:lnTo>
                      <a:pt x="12" y="138"/>
                    </a:lnTo>
                    <a:lnTo>
                      <a:pt x="8" y="134"/>
                    </a:lnTo>
                    <a:lnTo>
                      <a:pt x="4" y="131"/>
                    </a:lnTo>
                    <a:lnTo>
                      <a:pt x="2" y="125"/>
                    </a:lnTo>
                    <a:lnTo>
                      <a:pt x="0" y="120"/>
                    </a:lnTo>
                    <a:lnTo>
                      <a:pt x="0" y="115"/>
                    </a:lnTo>
                    <a:lnTo>
                      <a:pt x="0" y="29"/>
                    </a:lnTo>
                    <a:lnTo>
                      <a:pt x="0" y="29"/>
                    </a:lnTo>
                    <a:lnTo>
                      <a:pt x="0" y="24"/>
                    </a:lnTo>
                    <a:lnTo>
                      <a:pt x="2" y="18"/>
                    </a:lnTo>
                    <a:lnTo>
                      <a:pt x="4" y="13"/>
                    </a:lnTo>
                    <a:lnTo>
                      <a:pt x="8" y="9"/>
                    </a:lnTo>
                    <a:lnTo>
                      <a:pt x="12" y="5"/>
                    </a:lnTo>
                    <a:lnTo>
                      <a:pt x="17" y="3"/>
                    </a:lnTo>
                    <a:lnTo>
                      <a:pt x="23" y="1"/>
                    </a:lnTo>
                    <a:lnTo>
                      <a:pt x="29" y="0"/>
                    </a:lnTo>
                    <a:lnTo>
                      <a:pt x="29" y="0"/>
                    </a:lnTo>
                    <a:lnTo>
                      <a:pt x="35" y="1"/>
                    </a:lnTo>
                    <a:lnTo>
                      <a:pt x="40" y="3"/>
                    </a:lnTo>
                    <a:lnTo>
                      <a:pt x="45" y="5"/>
                    </a:lnTo>
                    <a:lnTo>
                      <a:pt x="49" y="9"/>
                    </a:lnTo>
                    <a:lnTo>
                      <a:pt x="53" y="13"/>
                    </a:lnTo>
                    <a:lnTo>
                      <a:pt x="56" y="18"/>
                    </a:lnTo>
                    <a:lnTo>
                      <a:pt x="57" y="24"/>
                    </a:lnTo>
                    <a:lnTo>
                      <a:pt x="58" y="29"/>
                    </a:lnTo>
                    <a:lnTo>
                      <a:pt x="58" y="115"/>
                    </a:lnTo>
                    <a:lnTo>
                      <a:pt x="58" y="115"/>
                    </a:lnTo>
                    <a:lnTo>
                      <a:pt x="57" y="120"/>
                    </a:lnTo>
                    <a:lnTo>
                      <a:pt x="56" y="125"/>
                    </a:lnTo>
                    <a:lnTo>
                      <a:pt x="53" y="131"/>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66">
                <a:extLst>
                  <a:ext uri="{FF2B5EF4-FFF2-40B4-BE49-F238E27FC236}">
                    <a16:creationId xmlns:a16="http://schemas.microsoft.com/office/drawing/2014/main" id="{16A8C313-39C2-42C4-96D9-08C90BAF09C7}"/>
                  </a:ext>
                </a:extLst>
              </p:cNvPr>
              <p:cNvSpPr>
                <a:spLocks/>
              </p:cNvSpPr>
              <p:nvPr userDrawn="1"/>
            </p:nvSpPr>
            <p:spPr bwMode="auto">
              <a:xfrm>
                <a:off x="2244" y="1696"/>
                <a:ext cx="20" cy="48"/>
              </a:xfrm>
              <a:custGeom>
                <a:avLst/>
                <a:gdLst>
                  <a:gd name="T0" fmla="*/ 29 w 58"/>
                  <a:gd name="T1" fmla="*/ 144 h 144"/>
                  <a:gd name="T2" fmla="*/ 29 w 58"/>
                  <a:gd name="T3" fmla="*/ 144 h 144"/>
                  <a:gd name="T4" fmla="*/ 23 w 58"/>
                  <a:gd name="T5" fmla="*/ 142 h 144"/>
                  <a:gd name="T6" fmla="*/ 18 w 58"/>
                  <a:gd name="T7" fmla="*/ 141 h 144"/>
                  <a:gd name="T8" fmla="*/ 12 w 58"/>
                  <a:gd name="T9" fmla="*/ 138 h 144"/>
                  <a:gd name="T10" fmla="*/ 8 w 58"/>
                  <a:gd name="T11" fmla="*/ 134 h 144"/>
                  <a:gd name="T12" fmla="*/ 4 w 58"/>
                  <a:gd name="T13" fmla="*/ 131 h 144"/>
                  <a:gd name="T14" fmla="*/ 2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2 w 58"/>
                  <a:gd name="T27" fmla="*/ 18 h 144"/>
                  <a:gd name="T28" fmla="*/ 4 w 58"/>
                  <a:gd name="T29" fmla="*/ 13 h 144"/>
                  <a:gd name="T30" fmla="*/ 8 w 58"/>
                  <a:gd name="T31" fmla="*/ 9 h 144"/>
                  <a:gd name="T32" fmla="*/ 12 w 58"/>
                  <a:gd name="T33" fmla="*/ 5 h 144"/>
                  <a:gd name="T34" fmla="*/ 18 w 58"/>
                  <a:gd name="T35" fmla="*/ 3 h 144"/>
                  <a:gd name="T36" fmla="*/ 23 w 58"/>
                  <a:gd name="T37" fmla="*/ 1 h 144"/>
                  <a:gd name="T38" fmla="*/ 29 w 58"/>
                  <a:gd name="T39" fmla="*/ 0 h 144"/>
                  <a:gd name="T40" fmla="*/ 29 w 58"/>
                  <a:gd name="T41" fmla="*/ 0 h 144"/>
                  <a:gd name="T42" fmla="*/ 35 w 58"/>
                  <a:gd name="T43" fmla="*/ 1 h 144"/>
                  <a:gd name="T44" fmla="*/ 40 w 58"/>
                  <a:gd name="T45" fmla="*/ 3 h 144"/>
                  <a:gd name="T46" fmla="*/ 45 w 58"/>
                  <a:gd name="T47" fmla="*/ 5 h 144"/>
                  <a:gd name="T48" fmla="*/ 49 w 58"/>
                  <a:gd name="T49" fmla="*/ 9 h 144"/>
                  <a:gd name="T50" fmla="*/ 53 w 58"/>
                  <a:gd name="T51" fmla="*/ 13 h 144"/>
                  <a:gd name="T52" fmla="*/ 56 w 58"/>
                  <a:gd name="T53" fmla="*/ 18 h 144"/>
                  <a:gd name="T54" fmla="*/ 57 w 58"/>
                  <a:gd name="T55" fmla="*/ 24 h 144"/>
                  <a:gd name="T56" fmla="*/ 58 w 58"/>
                  <a:gd name="T57" fmla="*/ 29 h 144"/>
                  <a:gd name="T58" fmla="*/ 58 w 58"/>
                  <a:gd name="T59" fmla="*/ 115 h 144"/>
                  <a:gd name="T60" fmla="*/ 58 w 58"/>
                  <a:gd name="T61" fmla="*/ 115 h 144"/>
                  <a:gd name="T62" fmla="*/ 57 w 58"/>
                  <a:gd name="T63" fmla="*/ 120 h 144"/>
                  <a:gd name="T64" fmla="*/ 56 w 58"/>
                  <a:gd name="T65" fmla="*/ 125 h 144"/>
                  <a:gd name="T66" fmla="*/ 53 w 58"/>
                  <a:gd name="T67" fmla="*/ 131 h 144"/>
                  <a:gd name="T68" fmla="*/ 49 w 58"/>
                  <a:gd name="T69" fmla="*/ 134 h 144"/>
                  <a:gd name="T70" fmla="*/ 45 w 58"/>
                  <a:gd name="T71" fmla="*/ 138 h 144"/>
                  <a:gd name="T72" fmla="*/ 40 w 58"/>
                  <a:gd name="T73" fmla="*/ 141 h 144"/>
                  <a:gd name="T74" fmla="*/ 35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2"/>
                    </a:lnTo>
                    <a:lnTo>
                      <a:pt x="18" y="141"/>
                    </a:lnTo>
                    <a:lnTo>
                      <a:pt x="12" y="138"/>
                    </a:lnTo>
                    <a:lnTo>
                      <a:pt x="8" y="134"/>
                    </a:lnTo>
                    <a:lnTo>
                      <a:pt x="4" y="131"/>
                    </a:lnTo>
                    <a:lnTo>
                      <a:pt x="2" y="125"/>
                    </a:lnTo>
                    <a:lnTo>
                      <a:pt x="0" y="120"/>
                    </a:lnTo>
                    <a:lnTo>
                      <a:pt x="0" y="115"/>
                    </a:lnTo>
                    <a:lnTo>
                      <a:pt x="0" y="29"/>
                    </a:lnTo>
                    <a:lnTo>
                      <a:pt x="0" y="29"/>
                    </a:lnTo>
                    <a:lnTo>
                      <a:pt x="0" y="24"/>
                    </a:lnTo>
                    <a:lnTo>
                      <a:pt x="2" y="18"/>
                    </a:lnTo>
                    <a:lnTo>
                      <a:pt x="4" y="13"/>
                    </a:lnTo>
                    <a:lnTo>
                      <a:pt x="8" y="9"/>
                    </a:lnTo>
                    <a:lnTo>
                      <a:pt x="12" y="5"/>
                    </a:lnTo>
                    <a:lnTo>
                      <a:pt x="18" y="3"/>
                    </a:lnTo>
                    <a:lnTo>
                      <a:pt x="23" y="1"/>
                    </a:lnTo>
                    <a:lnTo>
                      <a:pt x="29" y="0"/>
                    </a:lnTo>
                    <a:lnTo>
                      <a:pt x="29" y="0"/>
                    </a:lnTo>
                    <a:lnTo>
                      <a:pt x="35" y="1"/>
                    </a:lnTo>
                    <a:lnTo>
                      <a:pt x="40" y="3"/>
                    </a:lnTo>
                    <a:lnTo>
                      <a:pt x="45" y="5"/>
                    </a:lnTo>
                    <a:lnTo>
                      <a:pt x="49" y="9"/>
                    </a:lnTo>
                    <a:lnTo>
                      <a:pt x="53" y="13"/>
                    </a:lnTo>
                    <a:lnTo>
                      <a:pt x="56" y="18"/>
                    </a:lnTo>
                    <a:lnTo>
                      <a:pt x="57" y="24"/>
                    </a:lnTo>
                    <a:lnTo>
                      <a:pt x="58" y="29"/>
                    </a:lnTo>
                    <a:lnTo>
                      <a:pt x="58" y="115"/>
                    </a:lnTo>
                    <a:lnTo>
                      <a:pt x="58" y="115"/>
                    </a:lnTo>
                    <a:lnTo>
                      <a:pt x="57" y="120"/>
                    </a:lnTo>
                    <a:lnTo>
                      <a:pt x="56" y="125"/>
                    </a:lnTo>
                    <a:lnTo>
                      <a:pt x="53" y="131"/>
                    </a:lnTo>
                    <a:lnTo>
                      <a:pt x="49" y="134"/>
                    </a:lnTo>
                    <a:lnTo>
                      <a:pt x="45" y="138"/>
                    </a:lnTo>
                    <a:lnTo>
                      <a:pt x="40" y="141"/>
                    </a:lnTo>
                    <a:lnTo>
                      <a:pt x="35"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67">
                <a:extLst>
                  <a:ext uri="{FF2B5EF4-FFF2-40B4-BE49-F238E27FC236}">
                    <a16:creationId xmlns:a16="http://schemas.microsoft.com/office/drawing/2014/main" id="{62AFF399-C9C5-4139-A7B0-C8FAD90CA118}"/>
                  </a:ext>
                </a:extLst>
              </p:cNvPr>
              <p:cNvSpPr>
                <a:spLocks/>
              </p:cNvSpPr>
              <p:nvPr userDrawn="1"/>
            </p:nvSpPr>
            <p:spPr bwMode="auto">
              <a:xfrm>
                <a:off x="2286" y="1696"/>
                <a:ext cx="19" cy="48"/>
              </a:xfrm>
              <a:custGeom>
                <a:avLst/>
                <a:gdLst>
                  <a:gd name="T0" fmla="*/ 29 w 58"/>
                  <a:gd name="T1" fmla="*/ 144 h 144"/>
                  <a:gd name="T2" fmla="*/ 29 w 58"/>
                  <a:gd name="T3" fmla="*/ 144 h 144"/>
                  <a:gd name="T4" fmla="*/ 22 w 58"/>
                  <a:gd name="T5" fmla="*/ 142 h 144"/>
                  <a:gd name="T6" fmla="*/ 17 w 58"/>
                  <a:gd name="T7" fmla="*/ 141 h 144"/>
                  <a:gd name="T8" fmla="*/ 11 w 58"/>
                  <a:gd name="T9" fmla="*/ 138 h 144"/>
                  <a:gd name="T10" fmla="*/ 7 w 58"/>
                  <a:gd name="T11" fmla="*/ 134 h 144"/>
                  <a:gd name="T12" fmla="*/ 3 w 58"/>
                  <a:gd name="T13" fmla="*/ 131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3 w 58"/>
                  <a:gd name="T29" fmla="*/ 13 h 144"/>
                  <a:gd name="T30" fmla="*/ 7 w 58"/>
                  <a:gd name="T31" fmla="*/ 9 h 144"/>
                  <a:gd name="T32" fmla="*/ 11 w 58"/>
                  <a:gd name="T33" fmla="*/ 5 h 144"/>
                  <a:gd name="T34" fmla="*/ 17 w 58"/>
                  <a:gd name="T35" fmla="*/ 3 h 144"/>
                  <a:gd name="T36" fmla="*/ 22 w 58"/>
                  <a:gd name="T37" fmla="*/ 1 h 144"/>
                  <a:gd name="T38" fmla="*/ 29 w 58"/>
                  <a:gd name="T39" fmla="*/ 0 h 144"/>
                  <a:gd name="T40" fmla="*/ 29 w 58"/>
                  <a:gd name="T41" fmla="*/ 0 h 144"/>
                  <a:gd name="T42" fmla="*/ 34 w 58"/>
                  <a:gd name="T43" fmla="*/ 1 h 144"/>
                  <a:gd name="T44" fmla="*/ 39 w 58"/>
                  <a:gd name="T45" fmla="*/ 3 h 144"/>
                  <a:gd name="T46" fmla="*/ 44 w 58"/>
                  <a:gd name="T47" fmla="*/ 5 h 144"/>
                  <a:gd name="T48" fmla="*/ 48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1 h 144"/>
                  <a:gd name="T68" fmla="*/ 48 w 58"/>
                  <a:gd name="T69" fmla="*/ 134 h 144"/>
                  <a:gd name="T70" fmla="*/ 44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1" y="138"/>
                    </a:lnTo>
                    <a:lnTo>
                      <a:pt x="7" y="134"/>
                    </a:lnTo>
                    <a:lnTo>
                      <a:pt x="3" y="131"/>
                    </a:lnTo>
                    <a:lnTo>
                      <a:pt x="1" y="125"/>
                    </a:lnTo>
                    <a:lnTo>
                      <a:pt x="0" y="120"/>
                    </a:lnTo>
                    <a:lnTo>
                      <a:pt x="0" y="115"/>
                    </a:lnTo>
                    <a:lnTo>
                      <a:pt x="0" y="29"/>
                    </a:lnTo>
                    <a:lnTo>
                      <a:pt x="0" y="29"/>
                    </a:lnTo>
                    <a:lnTo>
                      <a:pt x="0" y="24"/>
                    </a:lnTo>
                    <a:lnTo>
                      <a:pt x="1" y="18"/>
                    </a:lnTo>
                    <a:lnTo>
                      <a:pt x="3" y="13"/>
                    </a:lnTo>
                    <a:lnTo>
                      <a:pt x="7" y="9"/>
                    </a:lnTo>
                    <a:lnTo>
                      <a:pt x="11" y="5"/>
                    </a:lnTo>
                    <a:lnTo>
                      <a:pt x="17" y="3"/>
                    </a:lnTo>
                    <a:lnTo>
                      <a:pt x="22" y="1"/>
                    </a:lnTo>
                    <a:lnTo>
                      <a:pt x="29" y="0"/>
                    </a:lnTo>
                    <a:lnTo>
                      <a:pt x="29" y="0"/>
                    </a:lnTo>
                    <a:lnTo>
                      <a:pt x="34" y="1"/>
                    </a:lnTo>
                    <a:lnTo>
                      <a:pt x="39" y="3"/>
                    </a:lnTo>
                    <a:lnTo>
                      <a:pt x="44" y="5"/>
                    </a:lnTo>
                    <a:lnTo>
                      <a:pt x="48" y="9"/>
                    </a:lnTo>
                    <a:lnTo>
                      <a:pt x="52" y="13"/>
                    </a:lnTo>
                    <a:lnTo>
                      <a:pt x="55" y="18"/>
                    </a:lnTo>
                    <a:lnTo>
                      <a:pt x="56" y="24"/>
                    </a:lnTo>
                    <a:lnTo>
                      <a:pt x="58" y="29"/>
                    </a:lnTo>
                    <a:lnTo>
                      <a:pt x="58" y="115"/>
                    </a:lnTo>
                    <a:lnTo>
                      <a:pt x="58" y="115"/>
                    </a:lnTo>
                    <a:lnTo>
                      <a:pt x="56" y="120"/>
                    </a:lnTo>
                    <a:lnTo>
                      <a:pt x="55" y="125"/>
                    </a:lnTo>
                    <a:lnTo>
                      <a:pt x="52" y="131"/>
                    </a:lnTo>
                    <a:lnTo>
                      <a:pt x="48" y="134"/>
                    </a:lnTo>
                    <a:lnTo>
                      <a:pt x="44"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68">
                <a:extLst>
                  <a:ext uri="{FF2B5EF4-FFF2-40B4-BE49-F238E27FC236}">
                    <a16:creationId xmlns:a16="http://schemas.microsoft.com/office/drawing/2014/main" id="{ACEA5CA1-3D8D-4A7A-96A6-31D8622D3DAC}"/>
                  </a:ext>
                </a:extLst>
              </p:cNvPr>
              <p:cNvSpPr>
                <a:spLocks/>
              </p:cNvSpPr>
              <p:nvPr userDrawn="1"/>
            </p:nvSpPr>
            <p:spPr bwMode="auto">
              <a:xfrm>
                <a:off x="2327" y="1696"/>
                <a:ext cx="20" cy="48"/>
              </a:xfrm>
              <a:custGeom>
                <a:avLst/>
                <a:gdLst>
                  <a:gd name="T0" fmla="*/ 29 w 58"/>
                  <a:gd name="T1" fmla="*/ 144 h 144"/>
                  <a:gd name="T2" fmla="*/ 29 w 58"/>
                  <a:gd name="T3" fmla="*/ 144 h 144"/>
                  <a:gd name="T4" fmla="*/ 22 w 58"/>
                  <a:gd name="T5" fmla="*/ 142 h 144"/>
                  <a:gd name="T6" fmla="*/ 17 w 58"/>
                  <a:gd name="T7" fmla="*/ 141 h 144"/>
                  <a:gd name="T8" fmla="*/ 12 w 58"/>
                  <a:gd name="T9" fmla="*/ 138 h 144"/>
                  <a:gd name="T10" fmla="*/ 8 w 58"/>
                  <a:gd name="T11" fmla="*/ 134 h 144"/>
                  <a:gd name="T12" fmla="*/ 4 w 58"/>
                  <a:gd name="T13" fmla="*/ 131 h 144"/>
                  <a:gd name="T14" fmla="*/ 1 w 58"/>
                  <a:gd name="T15" fmla="*/ 125 h 144"/>
                  <a:gd name="T16" fmla="*/ 0 w 58"/>
                  <a:gd name="T17" fmla="*/ 120 h 144"/>
                  <a:gd name="T18" fmla="*/ 0 w 58"/>
                  <a:gd name="T19" fmla="*/ 115 h 144"/>
                  <a:gd name="T20" fmla="*/ 0 w 58"/>
                  <a:gd name="T21" fmla="*/ 29 h 144"/>
                  <a:gd name="T22" fmla="*/ 0 w 58"/>
                  <a:gd name="T23" fmla="*/ 29 h 144"/>
                  <a:gd name="T24" fmla="*/ 0 w 58"/>
                  <a:gd name="T25" fmla="*/ 24 h 144"/>
                  <a:gd name="T26" fmla="*/ 1 w 58"/>
                  <a:gd name="T27" fmla="*/ 18 h 144"/>
                  <a:gd name="T28" fmla="*/ 4 w 58"/>
                  <a:gd name="T29" fmla="*/ 13 h 144"/>
                  <a:gd name="T30" fmla="*/ 8 w 58"/>
                  <a:gd name="T31" fmla="*/ 9 h 144"/>
                  <a:gd name="T32" fmla="*/ 12 w 58"/>
                  <a:gd name="T33" fmla="*/ 5 h 144"/>
                  <a:gd name="T34" fmla="*/ 17 w 58"/>
                  <a:gd name="T35" fmla="*/ 3 h 144"/>
                  <a:gd name="T36" fmla="*/ 22 w 58"/>
                  <a:gd name="T37" fmla="*/ 1 h 144"/>
                  <a:gd name="T38" fmla="*/ 29 w 58"/>
                  <a:gd name="T39" fmla="*/ 0 h 144"/>
                  <a:gd name="T40" fmla="*/ 29 w 58"/>
                  <a:gd name="T41" fmla="*/ 0 h 144"/>
                  <a:gd name="T42" fmla="*/ 34 w 58"/>
                  <a:gd name="T43" fmla="*/ 1 h 144"/>
                  <a:gd name="T44" fmla="*/ 39 w 58"/>
                  <a:gd name="T45" fmla="*/ 3 h 144"/>
                  <a:gd name="T46" fmla="*/ 45 w 58"/>
                  <a:gd name="T47" fmla="*/ 5 h 144"/>
                  <a:gd name="T48" fmla="*/ 49 w 58"/>
                  <a:gd name="T49" fmla="*/ 9 h 144"/>
                  <a:gd name="T50" fmla="*/ 52 w 58"/>
                  <a:gd name="T51" fmla="*/ 13 h 144"/>
                  <a:gd name="T52" fmla="*/ 55 w 58"/>
                  <a:gd name="T53" fmla="*/ 18 h 144"/>
                  <a:gd name="T54" fmla="*/ 56 w 58"/>
                  <a:gd name="T55" fmla="*/ 24 h 144"/>
                  <a:gd name="T56" fmla="*/ 58 w 58"/>
                  <a:gd name="T57" fmla="*/ 29 h 144"/>
                  <a:gd name="T58" fmla="*/ 58 w 58"/>
                  <a:gd name="T59" fmla="*/ 115 h 144"/>
                  <a:gd name="T60" fmla="*/ 58 w 58"/>
                  <a:gd name="T61" fmla="*/ 115 h 144"/>
                  <a:gd name="T62" fmla="*/ 56 w 58"/>
                  <a:gd name="T63" fmla="*/ 120 h 144"/>
                  <a:gd name="T64" fmla="*/ 55 w 58"/>
                  <a:gd name="T65" fmla="*/ 125 h 144"/>
                  <a:gd name="T66" fmla="*/ 52 w 58"/>
                  <a:gd name="T67" fmla="*/ 131 h 144"/>
                  <a:gd name="T68" fmla="*/ 49 w 58"/>
                  <a:gd name="T69" fmla="*/ 134 h 144"/>
                  <a:gd name="T70" fmla="*/ 45 w 58"/>
                  <a:gd name="T71" fmla="*/ 138 h 144"/>
                  <a:gd name="T72" fmla="*/ 39 w 58"/>
                  <a:gd name="T73" fmla="*/ 141 h 144"/>
                  <a:gd name="T74" fmla="*/ 34 w 58"/>
                  <a:gd name="T75" fmla="*/ 142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2"/>
                    </a:lnTo>
                    <a:lnTo>
                      <a:pt x="17" y="141"/>
                    </a:lnTo>
                    <a:lnTo>
                      <a:pt x="12" y="138"/>
                    </a:lnTo>
                    <a:lnTo>
                      <a:pt x="8" y="134"/>
                    </a:lnTo>
                    <a:lnTo>
                      <a:pt x="4" y="131"/>
                    </a:lnTo>
                    <a:lnTo>
                      <a:pt x="1" y="125"/>
                    </a:lnTo>
                    <a:lnTo>
                      <a:pt x="0" y="120"/>
                    </a:lnTo>
                    <a:lnTo>
                      <a:pt x="0" y="115"/>
                    </a:lnTo>
                    <a:lnTo>
                      <a:pt x="0" y="29"/>
                    </a:lnTo>
                    <a:lnTo>
                      <a:pt x="0" y="29"/>
                    </a:lnTo>
                    <a:lnTo>
                      <a:pt x="0" y="24"/>
                    </a:lnTo>
                    <a:lnTo>
                      <a:pt x="1" y="18"/>
                    </a:lnTo>
                    <a:lnTo>
                      <a:pt x="4" y="13"/>
                    </a:lnTo>
                    <a:lnTo>
                      <a:pt x="8" y="9"/>
                    </a:lnTo>
                    <a:lnTo>
                      <a:pt x="12" y="5"/>
                    </a:lnTo>
                    <a:lnTo>
                      <a:pt x="17" y="3"/>
                    </a:lnTo>
                    <a:lnTo>
                      <a:pt x="22" y="1"/>
                    </a:lnTo>
                    <a:lnTo>
                      <a:pt x="29" y="0"/>
                    </a:lnTo>
                    <a:lnTo>
                      <a:pt x="29" y="0"/>
                    </a:lnTo>
                    <a:lnTo>
                      <a:pt x="34" y="1"/>
                    </a:lnTo>
                    <a:lnTo>
                      <a:pt x="39" y="3"/>
                    </a:lnTo>
                    <a:lnTo>
                      <a:pt x="45" y="5"/>
                    </a:lnTo>
                    <a:lnTo>
                      <a:pt x="49" y="9"/>
                    </a:lnTo>
                    <a:lnTo>
                      <a:pt x="52" y="13"/>
                    </a:lnTo>
                    <a:lnTo>
                      <a:pt x="55" y="18"/>
                    </a:lnTo>
                    <a:lnTo>
                      <a:pt x="56" y="24"/>
                    </a:lnTo>
                    <a:lnTo>
                      <a:pt x="58" y="29"/>
                    </a:lnTo>
                    <a:lnTo>
                      <a:pt x="58" y="115"/>
                    </a:lnTo>
                    <a:lnTo>
                      <a:pt x="58" y="115"/>
                    </a:lnTo>
                    <a:lnTo>
                      <a:pt x="56" y="120"/>
                    </a:lnTo>
                    <a:lnTo>
                      <a:pt x="55" y="125"/>
                    </a:lnTo>
                    <a:lnTo>
                      <a:pt x="52" y="131"/>
                    </a:lnTo>
                    <a:lnTo>
                      <a:pt x="49" y="134"/>
                    </a:lnTo>
                    <a:lnTo>
                      <a:pt x="45" y="138"/>
                    </a:lnTo>
                    <a:lnTo>
                      <a:pt x="39" y="141"/>
                    </a:lnTo>
                    <a:lnTo>
                      <a:pt x="34" y="142"/>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69">
                <a:extLst>
                  <a:ext uri="{FF2B5EF4-FFF2-40B4-BE49-F238E27FC236}">
                    <a16:creationId xmlns:a16="http://schemas.microsoft.com/office/drawing/2014/main" id="{34A3A9C1-BFE8-45B6-811A-45BFBA49D340}"/>
                  </a:ext>
                </a:extLst>
              </p:cNvPr>
              <p:cNvSpPr>
                <a:spLocks/>
              </p:cNvSpPr>
              <p:nvPr userDrawn="1"/>
            </p:nvSpPr>
            <p:spPr bwMode="auto">
              <a:xfrm>
                <a:off x="2203" y="1763"/>
                <a:ext cx="19" cy="47"/>
              </a:xfrm>
              <a:custGeom>
                <a:avLst/>
                <a:gdLst>
                  <a:gd name="T0" fmla="*/ 29 w 58"/>
                  <a:gd name="T1" fmla="*/ 142 h 142"/>
                  <a:gd name="T2" fmla="*/ 29 w 58"/>
                  <a:gd name="T3" fmla="*/ 142 h 142"/>
                  <a:gd name="T4" fmla="*/ 23 w 58"/>
                  <a:gd name="T5" fmla="*/ 142 h 142"/>
                  <a:gd name="T6" fmla="*/ 17 w 58"/>
                  <a:gd name="T7" fmla="*/ 141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7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1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7" y="141"/>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7"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1"/>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70">
                <a:extLst>
                  <a:ext uri="{FF2B5EF4-FFF2-40B4-BE49-F238E27FC236}">
                    <a16:creationId xmlns:a16="http://schemas.microsoft.com/office/drawing/2014/main" id="{2A654D36-BF63-4852-81D7-5C56E1436792}"/>
                  </a:ext>
                </a:extLst>
              </p:cNvPr>
              <p:cNvSpPr>
                <a:spLocks/>
              </p:cNvSpPr>
              <p:nvPr userDrawn="1"/>
            </p:nvSpPr>
            <p:spPr bwMode="auto">
              <a:xfrm>
                <a:off x="2244" y="1763"/>
                <a:ext cx="20" cy="47"/>
              </a:xfrm>
              <a:custGeom>
                <a:avLst/>
                <a:gdLst>
                  <a:gd name="T0" fmla="*/ 29 w 58"/>
                  <a:gd name="T1" fmla="*/ 142 h 142"/>
                  <a:gd name="T2" fmla="*/ 29 w 58"/>
                  <a:gd name="T3" fmla="*/ 142 h 142"/>
                  <a:gd name="T4" fmla="*/ 23 w 58"/>
                  <a:gd name="T5" fmla="*/ 142 h 142"/>
                  <a:gd name="T6" fmla="*/ 18 w 58"/>
                  <a:gd name="T7" fmla="*/ 141 h 142"/>
                  <a:gd name="T8" fmla="*/ 12 w 58"/>
                  <a:gd name="T9" fmla="*/ 137 h 142"/>
                  <a:gd name="T10" fmla="*/ 8 w 58"/>
                  <a:gd name="T11" fmla="*/ 134 h 142"/>
                  <a:gd name="T12" fmla="*/ 4 w 58"/>
                  <a:gd name="T13" fmla="*/ 130 h 142"/>
                  <a:gd name="T14" fmla="*/ 2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2 w 58"/>
                  <a:gd name="T27" fmla="*/ 17 h 142"/>
                  <a:gd name="T28" fmla="*/ 4 w 58"/>
                  <a:gd name="T29" fmla="*/ 12 h 142"/>
                  <a:gd name="T30" fmla="*/ 8 w 58"/>
                  <a:gd name="T31" fmla="*/ 8 h 142"/>
                  <a:gd name="T32" fmla="*/ 12 w 58"/>
                  <a:gd name="T33" fmla="*/ 4 h 142"/>
                  <a:gd name="T34" fmla="*/ 18 w 58"/>
                  <a:gd name="T35" fmla="*/ 1 h 142"/>
                  <a:gd name="T36" fmla="*/ 23 w 58"/>
                  <a:gd name="T37" fmla="*/ 0 h 142"/>
                  <a:gd name="T38" fmla="*/ 29 w 58"/>
                  <a:gd name="T39" fmla="*/ 0 h 142"/>
                  <a:gd name="T40" fmla="*/ 29 w 58"/>
                  <a:gd name="T41" fmla="*/ 0 h 142"/>
                  <a:gd name="T42" fmla="*/ 35 w 58"/>
                  <a:gd name="T43" fmla="*/ 0 h 142"/>
                  <a:gd name="T44" fmla="*/ 40 w 58"/>
                  <a:gd name="T45" fmla="*/ 1 h 142"/>
                  <a:gd name="T46" fmla="*/ 45 w 58"/>
                  <a:gd name="T47" fmla="*/ 4 h 142"/>
                  <a:gd name="T48" fmla="*/ 49 w 58"/>
                  <a:gd name="T49" fmla="*/ 8 h 142"/>
                  <a:gd name="T50" fmla="*/ 53 w 58"/>
                  <a:gd name="T51" fmla="*/ 12 h 142"/>
                  <a:gd name="T52" fmla="*/ 56 w 58"/>
                  <a:gd name="T53" fmla="*/ 17 h 142"/>
                  <a:gd name="T54" fmla="*/ 57 w 58"/>
                  <a:gd name="T55" fmla="*/ 22 h 142"/>
                  <a:gd name="T56" fmla="*/ 58 w 58"/>
                  <a:gd name="T57" fmla="*/ 29 h 142"/>
                  <a:gd name="T58" fmla="*/ 58 w 58"/>
                  <a:gd name="T59" fmla="*/ 113 h 142"/>
                  <a:gd name="T60" fmla="*/ 58 w 58"/>
                  <a:gd name="T61" fmla="*/ 113 h 142"/>
                  <a:gd name="T62" fmla="*/ 57 w 58"/>
                  <a:gd name="T63" fmla="*/ 120 h 142"/>
                  <a:gd name="T64" fmla="*/ 56 w 58"/>
                  <a:gd name="T65" fmla="*/ 125 h 142"/>
                  <a:gd name="T66" fmla="*/ 53 w 58"/>
                  <a:gd name="T67" fmla="*/ 130 h 142"/>
                  <a:gd name="T68" fmla="*/ 49 w 58"/>
                  <a:gd name="T69" fmla="*/ 134 h 142"/>
                  <a:gd name="T70" fmla="*/ 45 w 58"/>
                  <a:gd name="T71" fmla="*/ 137 h 142"/>
                  <a:gd name="T72" fmla="*/ 40 w 58"/>
                  <a:gd name="T73" fmla="*/ 141 h 142"/>
                  <a:gd name="T74" fmla="*/ 35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3" y="142"/>
                    </a:lnTo>
                    <a:lnTo>
                      <a:pt x="18" y="141"/>
                    </a:lnTo>
                    <a:lnTo>
                      <a:pt x="12" y="137"/>
                    </a:lnTo>
                    <a:lnTo>
                      <a:pt x="8" y="134"/>
                    </a:lnTo>
                    <a:lnTo>
                      <a:pt x="4" y="130"/>
                    </a:lnTo>
                    <a:lnTo>
                      <a:pt x="2" y="125"/>
                    </a:lnTo>
                    <a:lnTo>
                      <a:pt x="0" y="120"/>
                    </a:lnTo>
                    <a:lnTo>
                      <a:pt x="0" y="113"/>
                    </a:lnTo>
                    <a:lnTo>
                      <a:pt x="0" y="29"/>
                    </a:lnTo>
                    <a:lnTo>
                      <a:pt x="0" y="29"/>
                    </a:lnTo>
                    <a:lnTo>
                      <a:pt x="0" y="22"/>
                    </a:lnTo>
                    <a:lnTo>
                      <a:pt x="2" y="17"/>
                    </a:lnTo>
                    <a:lnTo>
                      <a:pt x="4" y="12"/>
                    </a:lnTo>
                    <a:lnTo>
                      <a:pt x="8" y="8"/>
                    </a:lnTo>
                    <a:lnTo>
                      <a:pt x="12" y="4"/>
                    </a:lnTo>
                    <a:lnTo>
                      <a:pt x="18" y="1"/>
                    </a:lnTo>
                    <a:lnTo>
                      <a:pt x="23" y="0"/>
                    </a:lnTo>
                    <a:lnTo>
                      <a:pt x="29" y="0"/>
                    </a:lnTo>
                    <a:lnTo>
                      <a:pt x="29" y="0"/>
                    </a:lnTo>
                    <a:lnTo>
                      <a:pt x="35" y="0"/>
                    </a:lnTo>
                    <a:lnTo>
                      <a:pt x="40" y="1"/>
                    </a:lnTo>
                    <a:lnTo>
                      <a:pt x="45" y="4"/>
                    </a:lnTo>
                    <a:lnTo>
                      <a:pt x="49" y="8"/>
                    </a:lnTo>
                    <a:lnTo>
                      <a:pt x="53" y="12"/>
                    </a:lnTo>
                    <a:lnTo>
                      <a:pt x="56" y="17"/>
                    </a:lnTo>
                    <a:lnTo>
                      <a:pt x="57" y="22"/>
                    </a:lnTo>
                    <a:lnTo>
                      <a:pt x="58" y="29"/>
                    </a:lnTo>
                    <a:lnTo>
                      <a:pt x="58" y="113"/>
                    </a:lnTo>
                    <a:lnTo>
                      <a:pt x="58" y="113"/>
                    </a:lnTo>
                    <a:lnTo>
                      <a:pt x="57" y="120"/>
                    </a:lnTo>
                    <a:lnTo>
                      <a:pt x="56" y="125"/>
                    </a:lnTo>
                    <a:lnTo>
                      <a:pt x="53" y="130"/>
                    </a:lnTo>
                    <a:lnTo>
                      <a:pt x="49" y="134"/>
                    </a:lnTo>
                    <a:lnTo>
                      <a:pt x="45" y="137"/>
                    </a:lnTo>
                    <a:lnTo>
                      <a:pt x="40" y="141"/>
                    </a:lnTo>
                    <a:lnTo>
                      <a:pt x="35"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71">
                <a:extLst>
                  <a:ext uri="{FF2B5EF4-FFF2-40B4-BE49-F238E27FC236}">
                    <a16:creationId xmlns:a16="http://schemas.microsoft.com/office/drawing/2014/main" id="{F506986A-A110-48E5-8538-4270A5AB28EA}"/>
                  </a:ext>
                </a:extLst>
              </p:cNvPr>
              <p:cNvSpPr>
                <a:spLocks/>
              </p:cNvSpPr>
              <p:nvPr userDrawn="1"/>
            </p:nvSpPr>
            <p:spPr bwMode="auto">
              <a:xfrm>
                <a:off x="2286" y="1763"/>
                <a:ext cx="19" cy="47"/>
              </a:xfrm>
              <a:custGeom>
                <a:avLst/>
                <a:gdLst>
                  <a:gd name="T0" fmla="*/ 29 w 58"/>
                  <a:gd name="T1" fmla="*/ 142 h 142"/>
                  <a:gd name="T2" fmla="*/ 29 w 58"/>
                  <a:gd name="T3" fmla="*/ 142 h 142"/>
                  <a:gd name="T4" fmla="*/ 22 w 58"/>
                  <a:gd name="T5" fmla="*/ 142 h 142"/>
                  <a:gd name="T6" fmla="*/ 17 w 58"/>
                  <a:gd name="T7" fmla="*/ 141 h 142"/>
                  <a:gd name="T8" fmla="*/ 11 w 58"/>
                  <a:gd name="T9" fmla="*/ 137 h 142"/>
                  <a:gd name="T10" fmla="*/ 7 w 58"/>
                  <a:gd name="T11" fmla="*/ 134 h 142"/>
                  <a:gd name="T12" fmla="*/ 3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3 w 58"/>
                  <a:gd name="T29" fmla="*/ 12 h 142"/>
                  <a:gd name="T30" fmla="*/ 7 w 58"/>
                  <a:gd name="T31" fmla="*/ 8 h 142"/>
                  <a:gd name="T32" fmla="*/ 11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4 w 58"/>
                  <a:gd name="T47" fmla="*/ 4 h 142"/>
                  <a:gd name="T48" fmla="*/ 48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8 w 58"/>
                  <a:gd name="T69" fmla="*/ 134 h 142"/>
                  <a:gd name="T70" fmla="*/ 44 w 58"/>
                  <a:gd name="T71" fmla="*/ 137 h 142"/>
                  <a:gd name="T72" fmla="*/ 39 w 58"/>
                  <a:gd name="T73" fmla="*/ 141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1"/>
                    </a:lnTo>
                    <a:lnTo>
                      <a:pt x="11" y="137"/>
                    </a:lnTo>
                    <a:lnTo>
                      <a:pt x="7" y="134"/>
                    </a:lnTo>
                    <a:lnTo>
                      <a:pt x="3" y="130"/>
                    </a:lnTo>
                    <a:lnTo>
                      <a:pt x="1" y="125"/>
                    </a:lnTo>
                    <a:lnTo>
                      <a:pt x="0" y="120"/>
                    </a:lnTo>
                    <a:lnTo>
                      <a:pt x="0" y="113"/>
                    </a:lnTo>
                    <a:lnTo>
                      <a:pt x="0" y="29"/>
                    </a:lnTo>
                    <a:lnTo>
                      <a:pt x="0" y="29"/>
                    </a:lnTo>
                    <a:lnTo>
                      <a:pt x="0" y="22"/>
                    </a:lnTo>
                    <a:lnTo>
                      <a:pt x="1" y="17"/>
                    </a:lnTo>
                    <a:lnTo>
                      <a:pt x="3" y="12"/>
                    </a:lnTo>
                    <a:lnTo>
                      <a:pt x="7" y="8"/>
                    </a:lnTo>
                    <a:lnTo>
                      <a:pt x="11" y="4"/>
                    </a:lnTo>
                    <a:lnTo>
                      <a:pt x="17" y="1"/>
                    </a:lnTo>
                    <a:lnTo>
                      <a:pt x="22" y="0"/>
                    </a:lnTo>
                    <a:lnTo>
                      <a:pt x="29" y="0"/>
                    </a:lnTo>
                    <a:lnTo>
                      <a:pt x="29" y="0"/>
                    </a:lnTo>
                    <a:lnTo>
                      <a:pt x="34" y="0"/>
                    </a:lnTo>
                    <a:lnTo>
                      <a:pt x="39" y="1"/>
                    </a:lnTo>
                    <a:lnTo>
                      <a:pt x="44" y="4"/>
                    </a:lnTo>
                    <a:lnTo>
                      <a:pt x="48" y="8"/>
                    </a:lnTo>
                    <a:lnTo>
                      <a:pt x="52" y="12"/>
                    </a:lnTo>
                    <a:lnTo>
                      <a:pt x="55" y="17"/>
                    </a:lnTo>
                    <a:lnTo>
                      <a:pt x="56" y="22"/>
                    </a:lnTo>
                    <a:lnTo>
                      <a:pt x="58" y="29"/>
                    </a:lnTo>
                    <a:lnTo>
                      <a:pt x="58" y="113"/>
                    </a:lnTo>
                    <a:lnTo>
                      <a:pt x="58" y="113"/>
                    </a:lnTo>
                    <a:lnTo>
                      <a:pt x="56" y="120"/>
                    </a:lnTo>
                    <a:lnTo>
                      <a:pt x="55" y="125"/>
                    </a:lnTo>
                    <a:lnTo>
                      <a:pt x="52" y="130"/>
                    </a:lnTo>
                    <a:lnTo>
                      <a:pt x="48" y="134"/>
                    </a:lnTo>
                    <a:lnTo>
                      <a:pt x="44" y="137"/>
                    </a:lnTo>
                    <a:lnTo>
                      <a:pt x="39" y="141"/>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72">
                <a:extLst>
                  <a:ext uri="{FF2B5EF4-FFF2-40B4-BE49-F238E27FC236}">
                    <a16:creationId xmlns:a16="http://schemas.microsoft.com/office/drawing/2014/main" id="{CBFB93D7-5085-4D69-9368-3F847A6FB4B7}"/>
                  </a:ext>
                </a:extLst>
              </p:cNvPr>
              <p:cNvSpPr>
                <a:spLocks/>
              </p:cNvSpPr>
              <p:nvPr userDrawn="1"/>
            </p:nvSpPr>
            <p:spPr bwMode="auto">
              <a:xfrm>
                <a:off x="2327" y="1763"/>
                <a:ext cx="20" cy="47"/>
              </a:xfrm>
              <a:custGeom>
                <a:avLst/>
                <a:gdLst>
                  <a:gd name="T0" fmla="*/ 29 w 58"/>
                  <a:gd name="T1" fmla="*/ 142 h 142"/>
                  <a:gd name="T2" fmla="*/ 29 w 58"/>
                  <a:gd name="T3" fmla="*/ 142 h 142"/>
                  <a:gd name="T4" fmla="*/ 22 w 58"/>
                  <a:gd name="T5" fmla="*/ 142 h 142"/>
                  <a:gd name="T6" fmla="*/ 17 w 58"/>
                  <a:gd name="T7" fmla="*/ 141 h 142"/>
                  <a:gd name="T8" fmla="*/ 12 w 58"/>
                  <a:gd name="T9" fmla="*/ 137 h 142"/>
                  <a:gd name="T10" fmla="*/ 8 w 58"/>
                  <a:gd name="T11" fmla="*/ 134 h 142"/>
                  <a:gd name="T12" fmla="*/ 4 w 58"/>
                  <a:gd name="T13" fmla="*/ 130 h 142"/>
                  <a:gd name="T14" fmla="*/ 1 w 58"/>
                  <a:gd name="T15" fmla="*/ 125 h 142"/>
                  <a:gd name="T16" fmla="*/ 0 w 58"/>
                  <a:gd name="T17" fmla="*/ 120 h 142"/>
                  <a:gd name="T18" fmla="*/ 0 w 58"/>
                  <a:gd name="T19" fmla="*/ 113 h 142"/>
                  <a:gd name="T20" fmla="*/ 0 w 58"/>
                  <a:gd name="T21" fmla="*/ 29 h 142"/>
                  <a:gd name="T22" fmla="*/ 0 w 58"/>
                  <a:gd name="T23" fmla="*/ 29 h 142"/>
                  <a:gd name="T24" fmla="*/ 0 w 58"/>
                  <a:gd name="T25" fmla="*/ 22 h 142"/>
                  <a:gd name="T26" fmla="*/ 1 w 58"/>
                  <a:gd name="T27" fmla="*/ 17 h 142"/>
                  <a:gd name="T28" fmla="*/ 4 w 58"/>
                  <a:gd name="T29" fmla="*/ 12 h 142"/>
                  <a:gd name="T30" fmla="*/ 8 w 58"/>
                  <a:gd name="T31" fmla="*/ 8 h 142"/>
                  <a:gd name="T32" fmla="*/ 12 w 58"/>
                  <a:gd name="T33" fmla="*/ 4 h 142"/>
                  <a:gd name="T34" fmla="*/ 17 w 58"/>
                  <a:gd name="T35" fmla="*/ 1 h 142"/>
                  <a:gd name="T36" fmla="*/ 22 w 58"/>
                  <a:gd name="T37" fmla="*/ 0 h 142"/>
                  <a:gd name="T38" fmla="*/ 29 w 58"/>
                  <a:gd name="T39" fmla="*/ 0 h 142"/>
                  <a:gd name="T40" fmla="*/ 29 w 58"/>
                  <a:gd name="T41" fmla="*/ 0 h 142"/>
                  <a:gd name="T42" fmla="*/ 34 w 58"/>
                  <a:gd name="T43" fmla="*/ 0 h 142"/>
                  <a:gd name="T44" fmla="*/ 39 w 58"/>
                  <a:gd name="T45" fmla="*/ 1 h 142"/>
                  <a:gd name="T46" fmla="*/ 45 w 58"/>
                  <a:gd name="T47" fmla="*/ 4 h 142"/>
                  <a:gd name="T48" fmla="*/ 49 w 58"/>
                  <a:gd name="T49" fmla="*/ 8 h 142"/>
                  <a:gd name="T50" fmla="*/ 52 w 58"/>
                  <a:gd name="T51" fmla="*/ 12 h 142"/>
                  <a:gd name="T52" fmla="*/ 55 w 58"/>
                  <a:gd name="T53" fmla="*/ 17 h 142"/>
                  <a:gd name="T54" fmla="*/ 56 w 58"/>
                  <a:gd name="T55" fmla="*/ 22 h 142"/>
                  <a:gd name="T56" fmla="*/ 58 w 58"/>
                  <a:gd name="T57" fmla="*/ 29 h 142"/>
                  <a:gd name="T58" fmla="*/ 58 w 58"/>
                  <a:gd name="T59" fmla="*/ 113 h 142"/>
                  <a:gd name="T60" fmla="*/ 58 w 58"/>
                  <a:gd name="T61" fmla="*/ 113 h 142"/>
                  <a:gd name="T62" fmla="*/ 56 w 58"/>
                  <a:gd name="T63" fmla="*/ 120 h 142"/>
                  <a:gd name="T64" fmla="*/ 55 w 58"/>
                  <a:gd name="T65" fmla="*/ 125 h 142"/>
                  <a:gd name="T66" fmla="*/ 52 w 58"/>
                  <a:gd name="T67" fmla="*/ 130 h 142"/>
                  <a:gd name="T68" fmla="*/ 49 w 58"/>
                  <a:gd name="T69" fmla="*/ 134 h 142"/>
                  <a:gd name="T70" fmla="*/ 45 w 58"/>
                  <a:gd name="T71" fmla="*/ 137 h 142"/>
                  <a:gd name="T72" fmla="*/ 39 w 58"/>
                  <a:gd name="T73" fmla="*/ 141 h 142"/>
                  <a:gd name="T74" fmla="*/ 34 w 58"/>
                  <a:gd name="T75" fmla="*/ 142 h 142"/>
                  <a:gd name="T76" fmla="*/ 29 w 58"/>
                  <a:gd name="T77" fmla="*/ 142 h 142"/>
                  <a:gd name="T78" fmla="*/ 29 w 58"/>
                  <a:gd name="T79"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2">
                    <a:moveTo>
                      <a:pt x="29" y="142"/>
                    </a:moveTo>
                    <a:lnTo>
                      <a:pt x="29" y="142"/>
                    </a:lnTo>
                    <a:lnTo>
                      <a:pt x="22" y="142"/>
                    </a:lnTo>
                    <a:lnTo>
                      <a:pt x="17" y="141"/>
                    </a:lnTo>
                    <a:lnTo>
                      <a:pt x="12" y="137"/>
                    </a:lnTo>
                    <a:lnTo>
                      <a:pt x="8" y="134"/>
                    </a:lnTo>
                    <a:lnTo>
                      <a:pt x="4" y="130"/>
                    </a:lnTo>
                    <a:lnTo>
                      <a:pt x="1" y="125"/>
                    </a:lnTo>
                    <a:lnTo>
                      <a:pt x="0" y="120"/>
                    </a:lnTo>
                    <a:lnTo>
                      <a:pt x="0" y="113"/>
                    </a:lnTo>
                    <a:lnTo>
                      <a:pt x="0" y="29"/>
                    </a:lnTo>
                    <a:lnTo>
                      <a:pt x="0" y="29"/>
                    </a:lnTo>
                    <a:lnTo>
                      <a:pt x="0" y="22"/>
                    </a:lnTo>
                    <a:lnTo>
                      <a:pt x="1" y="17"/>
                    </a:lnTo>
                    <a:lnTo>
                      <a:pt x="4" y="12"/>
                    </a:lnTo>
                    <a:lnTo>
                      <a:pt x="8" y="8"/>
                    </a:lnTo>
                    <a:lnTo>
                      <a:pt x="12" y="4"/>
                    </a:lnTo>
                    <a:lnTo>
                      <a:pt x="17" y="1"/>
                    </a:lnTo>
                    <a:lnTo>
                      <a:pt x="22" y="0"/>
                    </a:lnTo>
                    <a:lnTo>
                      <a:pt x="29" y="0"/>
                    </a:lnTo>
                    <a:lnTo>
                      <a:pt x="29" y="0"/>
                    </a:lnTo>
                    <a:lnTo>
                      <a:pt x="34" y="0"/>
                    </a:lnTo>
                    <a:lnTo>
                      <a:pt x="39" y="1"/>
                    </a:lnTo>
                    <a:lnTo>
                      <a:pt x="45" y="4"/>
                    </a:lnTo>
                    <a:lnTo>
                      <a:pt x="49" y="8"/>
                    </a:lnTo>
                    <a:lnTo>
                      <a:pt x="52" y="12"/>
                    </a:lnTo>
                    <a:lnTo>
                      <a:pt x="55" y="17"/>
                    </a:lnTo>
                    <a:lnTo>
                      <a:pt x="56" y="22"/>
                    </a:lnTo>
                    <a:lnTo>
                      <a:pt x="58" y="29"/>
                    </a:lnTo>
                    <a:lnTo>
                      <a:pt x="58" y="113"/>
                    </a:lnTo>
                    <a:lnTo>
                      <a:pt x="58" y="113"/>
                    </a:lnTo>
                    <a:lnTo>
                      <a:pt x="56" y="120"/>
                    </a:lnTo>
                    <a:lnTo>
                      <a:pt x="55" y="125"/>
                    </a:lnTo>
                    <a:lnTo>
                      <a:pt x="52" y="130"/>
                    </a:lnTo>
                    <a:lnTo>
                      <a:pt x="49" y="134"/>
                    </a:lnTo>
                    <a:lnTo>
                      <a:pt x="45" y="137"/>
                    </a:lnTo>
                    <a:lnTo>
                      <a:pt x="39" y="141"/>
                    </a:lnTo>
                    <a:lnTo>
                      <a:pt x="34" y="142"/>
                    </a:lnTo>
                    <a:lnTo>
                      <a:pt x="29" y="142"/>
                    </a:lnTo>
                    <a:lnTo>
                      <a:pt x="29"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73">
                <a:extLst>
                  <a:ext uri="{FF2B5EF4-FFF2-40B4-BE49-F238E27FC236}">
                    <a16:creationId xmlns:a16="http://schemas.microsoft.com/office/drawing/2014/main" id="{4664D6D0-50DC-4933-A073-CEA63C781E43}"/>
                  </a:ext>
                </a:extLst>
              </p:cNvPr>
              <p:cNvSpPr>
                <a:spLocks/>
              </p:cNvSpPr>
              <p:nvPr userDrawn="1"/>
            </p:nvSpPr>
            <p:spPr bwMode="auto">
              <a:xfrm>
                <a:off x="2203" y="1830"/>
                <a:ext cx="19" cy="48"/>
              </a:xfrm>
              <a:custGeom>
                <a:avLst/>
                <a:gdLst>
                  <a:gd name="T0" fmla="*/ 29 w 58"/>
                  <a:gd name="T1" fmla="*/ 144 h 144"/>
                  <a:gd name="T2" fmla="*/ 29 w 58"/>
                  <a:gd name="T3" fmla="*/ 144 h 144"/>
                  <a:gd name="T4" fmla="*/ 23 w 58"/>
                  <a:gd name="T5" fmla="*/ 143 h 144"/>
                  <a:gd name="T6" fmla="*/ 17 w 58"/>
                  <a:gd name="T7" fmla="*/ 142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8 h 144"/>
                  <a:gd name="T28" fmla="*/ 4 w 58"/>
                  <a:gd name="T29" fmla="*/ 14 h 144"/>
                  <a:gd name="T30" fmla="*/ 8 w 58"/>
                  <a:gd name="T31" fmla="*/ 8 h 144"/>
                  <a:gd name="T32" fmla="*/ 12 w 58"/>
                  <a:gd name="T33" fmla="*/ 6 h 144"/>
                  <a:gd name="T34" fmla="*/ 17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4 h 144"/>
                  <a:gd name="T52" fmla="*/ 56 w 58"/>
                  <a:gd name="T53" fmla="*/ 18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2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7" y="142"/>
                    </a:lnTo>
                    <a:lnTo>
                      <a:pt x="12" y="139"/>
                    </a:lnTo>
                    <a:lnTo>
                      <a:pt x="8" y="135"/>
                    </a:lnTo>
                    <a:lnTo>
                      <a:pt x="4" y="131"/>
                    </a:lnTo>
                    <a:lnTo>
                      <a:pt x="2" y="126"/>
                    </a:lnTo>
                    <a:lnTo>
                      <a:pt x="0" y="120"/>
                    </a:lnTo>
                    <a:lnTo>
                      <a:pt x="0" y="115"/>
                    </a:lnTo>
                    <a:lnTo>
                      <a:pt x="0" y="29"/>
                    </a:lnTo>
                    <a:lnTo>
                      <a:pt x="0" y="29"/>
                    </a:lnTo>
                    <a:lnTo>
                      <a:pt x="0" y="23"/>
                    </a:lnTo>
                    <a:lnTo>
                      <a:pt x="2" y="18"/>
                    </a:lnTo>
                    <a:lnTo>
                      <a:pt x="4" y="14"/>
                    </a:lnTo>
                    <a:lnTo>
                      <a:pt x="8" y="8"/>
                    </a:lnTo>
                    <a:lnTo>
                      <a:pt x="12" y="6"/>
                    </a:lnTo>
                    <a:lnTo>
                      <a:pt x="17" y="3"/>
                    </a:lnTo>
                    <a:lnTo>
                      <a:pt x="23" y="0"/>
                    </a:lnTo>
                    <a:lnTo>
                      <a:pt x="29" y="0"/>
                    </a:lnTo>
                    <a:lnTo>
                      <a:pt x="29" y="0"/>
                    </a:lnTo>
                    <a:lnTo>
                      <a:pt x="35" y="0"/>
                    </a:lnTo>
                    <a:lnTo>
                      <a:pt x="40" y="3"/>
                    </a:lnTo>
                    <a:lnTo>
                      <a:pt x="45" y="6"/>
                    </a:lnTo>
                    <a:lnTo>
                      <a:pt x="49" y="8"/>
                    </a:lnTo>
                    <a:lnTo>
                      <a:pt x="53" y="14"/>
                    </a:lnTo>
                    <a:lnTo>
                      <a:pt x="56" y="18"/>
                    </a:lnTo>
                    <a:lnTo>
                      <a:pt x="57" y="23"/>
                    </a:lnTo>
                    <a:lnTo>
                      <a:pt x="58" y="29"/>
                    </a:lnTo>
                    <a:lnTo>
                      <a:pt x="58" y="115"/>
                    </a:lnTo>
                    <a:lnTo>
                      <a:pt x="58" y="115"/>
                    </a:lnTo>
                    <a:lnTo>
                      <a:pt x="57" y="120"/>
                    </a:lnTo>
                    <a:lnTo>
                      <a:pt x="56" y="126"/>
                    </a:lnTo>
                    <a:lnTo>
                      <a:pt x="53" y="131"/>
                    </a:lnTo>
                    <a:lnTo>
                      <a:pt x="49" y="135"/>
                    </a:lnTo>
                    <a:lnTo>
                      <a:pt x="45" y="139"/>
                    </a:lnTo>
                    <a:lnTo>
                      <a:pt x="40" y="142"/>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74">
                <a:extLst>
                  <a:ext uri="{FF2B5EF4-FFF2-40B4-BE49-F238E27FC236}">
                    <a16:creationId xmlns:a16="http://schemas.microsoft.com/office/drawing/2014/main" id="{33C3B817-F1EA-43B9-AE70-679943D10C79}"/>
                  </a:ext>
                </a:extLst>
              </p:cNvPr>
              <p:cNvSpPr>
                <a:spLocks/>
              </p:cNvSpPr>
              <p:nvPr userDrawn="1"/>
            </p:nvSpPr>
            <p:spPr bwMode="auto">
              <a:xfrm>
                <a:off x="2244" y="1830"/>
                <a:ext cx="20" cy="48"/>
              </a:xfrm>
              <a:custGeom>
                <a:avLst/>
                <a:gdLst>
                  <a:gd name="T0" fmla="*/ 29 w 58"/>
                  <a:gd name="T1" fmla="*/ 144 h 144"/>
                  <a:gd name="T2" fmla="*/ 29 w 58"/>
                  <a:gd name="T3" fmla="*/ 144 h 144"/>
                  <a:gd name="T4" fmla="*/ 23 w 58"/>
                  <a:gd name="T5" fmla="*/ 143 h 144"/>
                  <a:gd name="T6" fmla="*/ 18 w 58"/>
                  <a:gd name="T7" fmla="*/ 142 h 144"/>
                  <a:gd name="T8" fmla="*/ 12 w 58"/>
                  <a:gd name="T9" fmla="*/ 139 h 144"/>
                  <a:gd name="T10" fmla="*/ 8 w 58"/>
                  <a:gd name="T11" fmla="*/ 135 h 144"/>
                  <a:gd name="T12" fmla="*/ 4 w 58"/>
                  <a:gd name="T13" fmla="*/ 131 h 144"/>
                  <a:gd name="T14" fmla="*/ 2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2 w 58"/>
                  <a:gd name="T27" fmla="*/ 18 h 144"/>
                  <a:gd name="T28" fmla="*/ 4 w 58"/>
                  <a:gd name="T29" fmla="*/ 14 h 144"/>
                  <a:gd name="T30" fmla="*/ 8 w 58"/>
                  <a:gd name="T31" fmla="*/ 8 h 144"/>
                  <a:gd name="T32" fmla="*/ 12 w 58"/>
                  <a:gd name="T33" fmla="*/ 6 h 144"/>
                  <a:gd name="T34" fmla="*/ 18 w 58"/>
                  <a:gd name="T35" fmla="*/ 3 h 144"/>
                  <a:gd name="T36" fmla="*/ 23 w 58"/>
                  <a:gd name="T37" fmla="*/ 0 h 144"/>
                  <a:gd name="T38" fmla="*/ 29 w 58"/>
                  <a:gd name="T39" fmla="*/ 0 h 144"/>
                  <a:gd name="T40" fmla="*/ 29 w 58"/>
                  <a:gd name="T41" fmla="*/ 0 h 144"/>
                  <a:gd name="T42" fmla="*/ 35 w 58"/>
                  <a:gd name="T43" fmla="*/ 0 h 144"/>
                  <a:gd name="T44" fmla="*/ 40 w 58"/>
                  <a:gd name="T45" fmla="*/ 3 h 144"/>
                  <a:gd name="T46" fmla="*/ 45 w 58"/>
                  <a:gd name="T47" fmla="*/ 6 h 144"/>
                  <a:gd name="T48" fmla="*/ 49 w 58"/>
                  <a:gd name="T49" fmla="*/ 8 h 144"/>
                  <a:gd name="T50" fmla="*/ 53 w 58"/>
                  <a:gd name="T51" fmla="*/ 14 h 144"/>
                  <a:gd name="T52" fmla="*/ 56 w 58"/>
                  <a:gd name="T53" fmla="*/ 18 h 144"/>
                  <a:gd name="T54" fmla="*/ 57 w 58"/>
                  <a:gd name="T55" fmla="*/ 23 h 144"/>
                  <a:gd name="T56" fmla="*/ 58 w 58"/>
                  <a:gd name="T57" fmla="*/ 29 h 144"/>
                  <a:gd name="T58" fmla="*/ 58 w 58"/>
                  <a:gd name="T59" fmla="*/ 115 h 144"/>
                  <a:gd name="T60" fmla="*/ 58 w 58"/>
                  <a:gd name="T61" fmla="*/ 115 h 144"/>
                  <a:gd name="T62" fmla="*/ 57 w 58"/>
                  <a:gd name="T63" fmla="*/ 120 h 144"/>
                  <a:gd name="T64" fmla="*/ 56 w 58"/>
                  <a:gd name="T65" fmla="*/ 126 h 144"/>
                  <a:gd name="T66" fmla="*/ 53 w 58"/>
                  <a:gd name="T67" fmla="*/ 131 h 144"/>
                  <a:gd name="T68" fmla="*/ 49 w 58"/>
                  <a:gd name="T69" fmla="*/ 135 h 144"/>
                  <a:gd name="T70" fmla="*/ 45 w 58"/>
                  <a:gd name="T71" fmla="*/ 139 h 144"/>
                  <a:gd name="T72" fmla="*/ 40 w 58"/>
                  <a:gd name="T73" fmla="*/ 142 h 144"/>
                  <a:gd name="T74" fmla="*/ 35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3" y="143"/>
                    </a:lnTo>
                    <a:lnTo>
                      <a:pt x="18" y="142"/>
                    </a:lnTo>
                    <a:lnTo>
                      <a:pt x="12" y="139"/>
                    </a:lnTo>
                    <a:lnTo>
                      <a:pt x="8" y="135"/>
                    </a:lnTo>
                    <a:lnTo>
                      <a:pt x="4" y="131"/>
                    </a:lnTo>
                    <a:lnTo>
                      <a:pt x="2" y="126"/>
                    </a:lnTo>
                    <a:lnTo>
                      <a:pt x="0" y="120"/>
                    </a:lnTo>
                    <a:lnTo>
                      <a:pt x="0" y="115"/>
                    </a:lnTo>
                    <a:lnTo>
                      <a:pt x="0" y="29"/>
                    </a:lnTo>
                    <a:lnTo>
                      <a:pt x="0" y="29"/>
                    </a:lnTo>
                    <a:lnTo>
                      <a:pt x="0" y="23"/>
                    </a:lnTo>
                    <a:lnTo>
                      <a:pt x="2" y="18"/>
                    </a:lnTo>
                    <a:lnTo>
                      <a:pt x="4" y="14"/>
                    </a:lnTo>
                    <a:lnTo>
                      <a:pt x="8" y="8"/>
                    </a:lnTo>
                    <a:lnTo>
                      <a:pt x="12" y="6"/>
                    </a:lnTo>
                    <a:lnTo>
                      <a:pt x="18" y="3"/>
                    </a:lnTo>
                    <a:lnTo>
                      <a:pt x="23" y="0"/>
                    </a:lnTo>
                    <a:lnTo>
                      <a:pt x="29" y="0"/>
                    </a:lnTo>
                    <a:lnTo>
                      <a:pt x="29" y="0"/>
                    </a:lnTo>
                    <a:lnTo>
                      <a:pt x="35" y="0"/>
                    </a:lnTo>
                    <a:lnTo>
                      <a:pt x="40" y="3"/>
                    </a:lnTo>
                    <a:lnTo>
                      <a:pt x="45" y="6"/>
                    </a:lnTo>
                    <a:lnTo>
                      <a:pt x="49" y="8"/>
                    </a:lnTo>
                    <a:lnTo>
                      <a:pt x="53" y="14"/>
                    </a:lnTo>
                    <a:lnTo>
                      <a:pt x="56" y="18"/>
                    </a:lnTo>
                    <a:lnTo>
                      <a:pt x="57" y="23"/>
                    </a:lnTo>
                    <a:lnTo>
                      <a:pt x="58" y="29"/>
                    </a:lnTo>
                    <a:lnTo>
                      <a:pt x="58" y="115"/>
                    </a:lnTo>
                    <a:lnTo>
                      <a:pt x="58" y="115"/>
                    </a:lnTo>
                    <a:lnTo>
                      <a:pt x="57" y="120"/>
                    </a:lnTo>
                    <a:lnTo>
                      <a:pt x="56" y="126"/>
                    </a:lnTo>
                    <a:lnTo>
                      <a:pt x="53" y="131"/>
                    </a:lnTo>
                    <a:lnTo>
                      <a:pt x="49" y="135"/>
                    </a:lnTo>
                    <a:lnTo>
                      <a:pt x="45" y="139"/>
                    </a:lnTo>
                    <a:lnTo>
                      <a:pt x="40" y="142"/>
                    </a:lnTo>
                    <a:lnTo>
                      <a:pt x="35"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75">
                <a:extLst>
                  <a:ext uri="{FF2B5EF4-FFF2-40B4-BE49-F238E27FC236}">
                    <a16:creationId xmlns:a16="http://schemas.microsoft.com/office/drawing/2014/main" id="{B42E465C-F5AA-4552-8E46-0B905EFC17B2}"/>
                  </a:ext>
                </a:extLst>
              </p:cNvPr>
              <p:cNvSpPr>
                <a:spLocks/>
              </p:cNvSpPr>
              <p:nvPr userDrawn="1"/>
            </p:nvSpPr>
            <p:spPr bwMode="auto">
              <a:xfrm>
                <a:off x="2286" y="1830"/>
                <a:ext cx="19" cy="48"/>
              </a:xfrm>
              <a:custGeom>
                <a:avLst/>
                <a:gdLst>
                  <a:gd name="T0" fmla="*/ 29 w 58"/>
                  <a:gd name="T1" fmla="*/ 144 h 144"/>
                  <a:gd name="T2" fmla="*/ 29 w 58"/>
                  <a:gd name="T3" fmla="*/ 144 h 144"/>
                  <a:gd name="T4" fmla="*/ 22 w 58"/>
                  <a:gd name="T5" fmla="*/ 143 h 144"/>
                  <a:gd name="T6" fmla="*/ 17 w 58"/>
                  <a:gd name="T7" fmla="*/ 142 h 144"/>
                  <a:gd name="T8" fmla="*/ 11 w 58"/>
                  <a:gd name="T9" fmla="*/ 139 h 144"/>
                  <a:gd name="T10" fmla="*/ 7 w 58"/>
                  <a:gd name="T11" fmla="*/ 135 h 144"/>
                  <a:gd name="T12" fmla="*/ 3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8 h 144"/>
                  <a:gd name="T28" fmla="*/ 3 w 58"/>
                  <a:gd name="T29" fmla="*/ 14 h 144"/>
                  <a:gd name="T30" fmla="*/ 7 w 58"/>
                  <a:gd name="T31" fmla="*/ 8 h 144"/>
                  <a:gd name="T32" fmla="*/ 11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4 w 58"/>
                  <a:gd name="T47" fmla="*/ 6 h 144"/>
                  <a:gd name="T48" fmla="*/ 48 w 58"/>
                  <a:gd name="T49" fmla="*/ 8 h 144"/>
                  <a:gd name="T50" fmla="*/ 52 w 58"/>
                  <a:gd name="T51" fmla="*/ 14 h 144"/>
                  <a:gd name="T52" fmla="*/ 55 w 58"/>
                  <a:gd name="T53" fmla="*/ 18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8 w 58"/>
                  <a:gd name="T69" fmla="*/ 135 h 144"/>
                  <a:gd name="T70" fmla="*/ 44 w 58"/>
                  <a:gd name="T71" fmla="*/ 139 h 144"/>
                  <a:gd name="T72" fmla="*/ 39 w 58"/>
                  <a:gd name="T73" fmla="*/ 142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2"/>
                    </a:lnTo>
                    <a:lnTo>
                      <a:pt x="11" y="139"/>
                    </a:lnTo>
                    <a:lnTo>
                      <a:pt x="7" y="135"/>
                    </a:lnTo>
                    <a:lnTo>
                      <a:pt x="3" y="131"/>
                    </a:lnTo>
                    <a:lnTo>
                      <a:pt x="1" y="126"/>
                    </a:lnTo>
                    <a:lnTo>
                      <a:pt x="0" y="120"/>
                    </a:lnTo>
                    <a:lnTo>
                      <a:pt x="0" y="115"/>
                    </a:lnTo>
                    <a:lnTo>
                      <a:pt x="0" y="29"/>
                    </a:lnTo>
                    <a:lnTo>
                      <a:pt x="0" y="29"/>
                    </a:lnTo>
                    <a:lnTo>
                      <a:pt x="0" y="23"/>
                    </a:lnTo>
                    <a:lnTo>
                      <a:pt x="1" y="18"/>
                    </a:lnTo>
                    <a:lnTo>
                      <a:pt x="3" y="14"/>
                    </a:lnTo>
                    <a:lnTo>
                      <a:pt x="7" y="8"/>
                    </a:lnTo>
                    <a:lnTo>
                      <a:pt x="11" y="6"/>
                    </a:lnTo>
                    <a:lnTo>
                      <a:pt x="17" y="3"/>
                    </a:lnTo>
                    <a:lnTo>
                      <a:pt x="22" y="0"/>
                    </a:lnTo>
                    <a:lnTo>
                      <a:pt x="29" y="0"/>
                    </a:lnTo>
                    <a:lnTo>
                      <a:pt x="29" y="0"/>
                    </a:lnTo>
                    <a:lnTo>
                      <a:pt x="34" y="0"/>
                    </a:lnTo>
                    <a:lnTo>
                      <a:pt x="39" y="3"/>
                    </a:lnTo>
                    <a:lnTo>
                      <a:pt x="44" y="6"/>
                    </a:lnTo>
                    <a:lnTo>
                      <a:pt x="48" y="8"/>
                    </a:lnTo>
                    <a:lnTo>
                      <a:pt x="52" y="14"/>
                    </a:lnTo>
                    <a:lnTo>
                      <a:pt x="55" y="18"/>
                    </a:lnTo>
                    <a:lnTo>
                      <a:pt x="56" y="23"/>
                    </a:lnTo>
                    <a:lnTo>
                      <a:pt x="58" y="29"/>
                    </a:lnTo>
                    <a:lnTo>
                      <a:pt x="58" y="115"/>
                    </a:lnTo>
                    <a:lnTo>
                      <a:pt x="58" y="115"/>
                    </a:lnTo>
                    <a:lnTo>
                      <a:pt x="56" y="120"/>
                    </a:lnTo>
                    <a:lnTo>
                      <a:pt x="55" y="126"/>
                    </a:lnTo>
                    <a:lnTo>
                      <a:pt x="52" y="131"/>
                    </a:lnTo>
                    <a:lnTo>
                      <a:pt x="48" y="135"/>
                    </a:lnTo>
                    <a:lnTo>
                      <a:pt x="44" y="139"/>
                    </a:lnTo>
                    <a:lnTo>
                      <a:pt x="39" y="142"/>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76">
                <a:extLst>
                  <a:ext uri="{FF2B5EF4-FFF2-40B4-BE49-F238E27FC236}">
                    <a16:creationId xmlns:a16="http://schemas.microsoft.com/office/drawing/2014/main" id="{3BB705DA-BB52-46A1-8D4C-FA80B372D8E3}"/>
                  </a:ext>
                </a:extLst>
              </p:cNvPr>
              <p:cNvSpPr>
                <a:spLocks/>
              </p:cNvSpPr>
              <p:nvPr userDrawn="1"/>
            </p:nvSpPr>
            <p:spPr bwMode="auto">
              <a:xfrm>
                <a:off x="2327" y="1830"/>
                <a:ext cx="20" cy="48"/>
              </a:xfrm>
              <a:custGeom>
                <a:avLst/>
                <a:gdLst>
                  <a:gd name="T0" fmla="*/ 29 w 58"/>
                  <a:gd name="T1" fmla="*/ 144 h 144"/>
                  <a:gd name="T2" fmla="*/ 29 w 58"/>
                  <a:gd name="T3" fmla="*/ 144 h 144"/>
                  <a:gd name="T4" fmla="*/ 22 w 58"/>
                  <a:gd name="T5" fmla="*/ 143 h 144"/>
                  <a:gd name="T6" fmla="*/ 17 w 58"/>
                  <a:gd name="T7" fmla="*/ 142 h 144"/>
                  <a:gd name="T8" fmla="*/ 12 w 58"/>
                  <a:gd name="T9" fmla="*/ 139 h 144"/>
                  <a:gd name="T10" fmla="*/ 8 w 58"/>
                  <a:gd name="T11" fmla="*/ 135 h 144"/>
                  <a:gd name="T12" fmla="*/ 4 w 58"/>
                  <a:gd name="T13" fmla="*/ 131 h 144"/>
                  <a:gd name="T14" fmla="*/ 1 w 58"/>
                  <a:gd name="T15" fmla="*/ 126 h 144"/>
                  <a:gd name="T16" fmla="*/ 0 w 58"/>
                  <a:gd name="T17" fmla="*/ 120 h 144"/>
                  <a:gd name="T18" fmla="*/ 0 w 58"/>
                  <a:gd name="T19" fmla="*/ 115 h 144"/>
                  <a:gd name="T20" fmla="*/ 0 w 58"/>
                  <a:gd name="T21" fmla="*/ 29 h 144"/>
                  <a:gd name="T22" fmla="*/ 0 w 58"/>
                  <a:gd name="T23" fmla="*/ 29 h 144"/>
                  <a:gd name="T24" fmla="*/ 0 w 58"/>
                  <a:gd name="T25" fmla="*/ 23 h 144"/>
                  <a:gd name="T26" fmla="*/ 1 w 58"/>
                  <a:gd name="T27" fmla="*/ 18 h 144"/>
                  <a:gd name="T28" fmla="*/ 4 w 58"/>
                  <a:gd name="T29" fmla="*/ 14 h 144"/>
                  <a:gd name="T30" fmla="*/ 8 w 58"/>
                  <a:gd name="T31" fmla="*/ 8 h 144"/>
                  <a:gd name="T32" fmla="*/ 12 w 58"/>
                  <a:gd name="T33" fmla="*/ 6 h 144"/>
                  <a:gd name="T34" fmla="*/ 17 w 58"/>
                  <a:gd name="T35" fmla="*/ 3 h 144"/>
                  <a:gd name="T36" fmla="*/ 22 w 58"/>
                  <a:gd name="T37" fmla="*/ 0 h 144"/>
                  <a:gd name="T38" fmla="*/ 29 w 58"/>
                  <a:gd name="T39" fmla="*/ 0 h 144"/>
                  <a:gd name="T40" fmla="*/ 29 w 58"/>
                  <a:gd name="T41" fmla="*/ 0 h 144"/>
                  <a:gd name="T42" fmla="*/ 34 w 58"/>
                  <a:gd name="T43" fmla="*/ 0 h 144"/>
                  <a:gd name="T44" fmla="*/ 39 w 58"/>
                  <a:gd name="T45" fmla="*/ 3 h 144"/>
                  <a:gd name="T46" fmla="*/ 45 w 58"/>
                  <a:gd name="T47" fmla="*/ 6 h 144"/>
                  <a:gd name="T48" fmla="*/ 49 w 58"/>
                  <a:gd name="T49" fmla="*/ 8 h 144"/>
                  <a:gd name="T50" fmla="*/ 52 w 58"/>
                  <a:gd name="T51" fmla="*/ 14 h 144"/>
                  <a:gd name="T52" fmla="*/ 55 w 58"/>
                  <a:gd name="T53" fmla="*/ 18 h 144"/>
                  <a:gd name="T54" fmla="*/ 56 w 58"/>
                  <a:gd name="T55" fmla="*/ 23 h 144"/>
                  <a:gd name="T56" fmla="*/ 58 w 58"/>
                  <a:gd name="T57" fmla="*/ 29 h 144"/>
                  <a:gd name="T58" fmla="*/ 58 w 58"/>
                  <a:gd name="T59" fmla="*/ 115 h 144"/>
                  <a:gd name="T60" fmla="*/ 58 w 58"/>
                  <a:gd name="T61" fmla="*/ 115 h 144"/>
                  <a:gd name="T62" fmla="*/ 56 w 58"/>
                  <a:gd name="T63" fmla="*/ 120 h 144"/>
                  <a:gd name="T64" fmla="*/ 55 w 58"/>
                  <a:gd name="T65" fmla="*/ 126 h 144"/>
                  <a:gd name="T66" fmla="*/ 52 w 58"/>
                  <a:gd name="T67" fmla="*/ 131 h 144"/>
                  <a:gd name="T68" fmla="*/ 49 w 58"/>
                  <a:gd name="T69" fmla="*/ 135 h 144"/>
                  <a:gd name="T70" fmla="*/ 45 w 58"/>
                  <a:gd name="T71" fmla="*/ 139 h 144"/>
                  <a:gd name="T72" fmla="*/ 39 w 58"/>
                  <a:gd name="T73" fmla="*/ 142 h 144"/>
                  <a:gd name="T74" fmla="*/ 34 w 58"/>
                  <a:gd name="T75" fmla="*/ 143 h 144"/>
                  <a:gd name="T76" fmla="*/ 29 w 58"/>
                  <a:gd name="T77" fmla="*/ 144 h 144"/>
                  <a:gd name="T78" fmla="*/ 29 w 58"/>
                  <a:gd name="T7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144">
                    <a:moveTo>
                      <a:pt x="29" y="144"/>
                    </a:moveTo>
                    <a:lnTo>
                      <a:pt x="29" y="144"/>
                    </a:lnTo>
                    <a:lnTo>
                      <a:pt x="22" y="143"/>
                    </a:lnTo>
                    <a:lnTo>
                      <a:pt x="17" y="142"/>
                    </a:lnTo>
                    <a:lnTo>
                      <a:pt x="12" y="139"/>
                    </a:lnTo>
                    <a:lnTo>
                      <a:pt x="8" y="135"/>
                    </a:lnTo>
                    <a:lnTo>
                      <a:pt x="4" y="131"/>
                    </a:lnTo>
                    <a:lnTo>
                      <a:pt x="1" y="126"/>
                    </a:lnTo>
                    <a:lnTo>
                      <a:pt x="0" y="120"/>
                    </a:lnTo>
                    <a:lnTo>
                      <a:pt x="0" y="115"/>
                    </a:lnTo>
                    <a:lnTo>
                      <a:pt x="0" y="29"/>
                    </a:lnTo>
                    <a:lnTo>
                      <a:pt x="0" y="29"/>
                    </a:lnTo>
                    <a:lnTo>
                      <a:pt x="0" y="23"/>
                    </a:lnTo>
                    <a:lnTo>
                      <a:pt x="1" y="18"/>
                    </a:lnTo>
                    <a:lnTo>
                      <a:pt x="4" y="14"/>
                    </a:lnTo>
                    <a:lnTo>
                      <a:pt x="8" y="8"/>
                    </a:lnTo>
                    <a:lnTo>
                      <a:pt x="12" y="6"/>
                    </a:lnTo>
                    <a:lnTo>
                      <a:pt x="17" y="3"/>
                    </a:lnTo>
                    <a:lnTo>
                      <a:pt x="22" y="0"/>
                    </a:lnTo>
                    <a:lnTo>
                      <a:pt x="29" y="0"/>
                    </a:lnTo>
                    <a:lnTo>
                      <a:pt x="29" y="0"/>
                    </a:lnTo>
                    <a:lnTo>
                      <a:pt x="34" y="0"/>
                    </a:lnTo>
                    <a:lnTo>
                      <a:pt x="39" y="3"/>
                    </a:lnTo>
                    <a:lnTo>
                      <a:pt x="45" y="6"/>
                    </a:lnTo>
                    <a:lnTo>
                      <a:pt x="49" y="8"/>
                    </a:lnTo>
                    <a:lnTo>
                      <a:pt x="52" y="14"/>
                    </a:lnTo>
                    <a:lnTo>
                      <a:pt x="55" y="18"/>
                    </a:lnTo>
                    <a:lnTo>
                      <a:pt x="56" y="23"/>
                    </a:lnTo>
                    <a:lnTo>
                      <a:pt x="58" y="29"/>
                    </a:lnTo>
                    <a:lnTo>
                      <a:pt x="58" y="115"/>
                    </a:lnTo>
                    <a:lnTo>
                      <a:pt x="58" y="115"/>
                    </a:lnTo>
                    <a:lnTo>
                      <a:pt x="56" y="120"/>
                    </a:lnTo>
                    <a:lnTo>
                      <a:pt x="55" y="126"/>
                    </a:lnTo>
                    <a:lnTo>
                      <a:pt x="52" y="131"/>
                    </a:lnTo>
                    <a:lnTo>
                      <a:pt x="49" y="135"/>
                    </a:lnTo>
                    <a:lnTo>
                      <a:pt x="45" y="139"/>
                    </a:lnTo>
                    <a:lnTo>
                      <a:pt x="39" y="142"/>
                    </a:lnTo>
                    <a:lnTo>
                      <a:pt x="34" y="143"/>
                    </a:lnTo>
                    <a:lnTo>
                      <a:pt x="29" y="144"/>
                    </a:lnTo>
                    <a:lnTo>
                      <a:pt x="29" y="14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177">
                <a:extLst>
                  <a:ext uri="{FF2B5EF4-FFF2-40B4-BE49-F238E27FC236}">
                    <a16:creationId xmlns:a16="http://schemas.microsoft.com/office/drawing/2014/main" id="{DBDFDA3A-69DD-4481-BCFF-EDCC62DF89FA}"/>
                  </a:ext>
                </a:extLst>
              </p:cNvPr>
              <p:cNvSpPr>
                <a:spLocks noChangeArrowheads="1"/>
              </p:cNvSpPr>
              <p:nvPr userDrawn="1"/>
            </p:nvSpPr>
            <p:spPr bwMode="auto">
              <a:xfrm>
                <a:off x="2031" y="1656"/>
                <a:ext cx="272" cy="260"/>
              </a:xfrm>
              <a:prstGeom prst="rect">
                <a:avLst/>
              </a:prstGeom>
              <a:solidFill>
                <a:srgbClr val="C6E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78">
                <a:extLst>
                  <a:ext uri="{FF2B5EF4-FFF2-40B4-BE49-F238E27FC236}">
                    <a16:creationId xmlns:a16="http://schemas.microsoft.com/office/drawing/2014/main" id="{6EF5E378-B3DE-4038-854B-FB3F6B9F2537}"/>
                  </a:ext>
                </a:extLst>
              </p:cNvPr>
              <p:cNvSpPr>
                <a:spLocks noEditPoints="1"/>
              </p:cNvSpPr>
              <p:nvPr userDrawn="1"/>
            </p:nvSpPr>
            <p:spPr bwMode="auto">
              <a:xfrm>
                <a:off x="2021" y="1646"/>
                <a:ext cx="292" cy="279"/>
              </a:xfrm>
              <a:custGeom>
                <a:avLst/>
                <a:gdLst>
                  <a:gd name="T0" fmla="*/ 845 w 874"/>
                  <a:gd name="T1" fmla="*/ 837 h 837"/>
                  <a:gd name="T2" fmla="*/ 29 w 874"/>
                  <a:gd name="T3" fmla="*/ 837 h 837"/>
                  <a:gd name="T4" fmla="*/ 29 w 874"/>
                  <a:gd name="T5" fmla="*/ 837 h 837"/>
                  <a:gd name="T6" fmla="*/ 22 w 874"/>
                  <a:gd name="T7" fmla="*/ 837 h 837"/>
                  <a:gd name="T8" fmla="*/ 17 w 874"/>
                  <a:gd name="T9" fmla="*/ 835 h 837"/>
                  <a:gd name="T10" fmla="*/ 12 w 874"/>
                  <a:gd name="T11" fmla="*/ 833 h 837"/>
                  <a:gd name="T12" fmla="*/ 8 w 874"/>
                  <a:gd name="T13" fmla="*/ 829 h 837"/>
                  <a:gd name="T14" fmla="*/ 4 w 874"/>
                  <a:gd name="T15" fmla="*/ 825 h 837"/>
                  <a:gd name="T16" fmla="*/ 1 w 874"/>
                  <a:gd name="T17" fmla="*/ 820 h 837"/>
                  <a:gd name="T18" fmla="*/ 0 w 874"/>
                  <a:gd name="T19" fmla="*/ 814 h 837"/>
                  <a:gd name="T20" fmla="*/ 0 w 874"/>
                  <a:gd name="T21" fmla="*/ 808 h 837"/>
                  <a:gd name="T22" fmla="*/ 0 w 874"/>
                  <a:gd name="T23" fmla="*/ 29 h 837"/>
                  <a:gd name="T24" fmla="*/ 0 w 874"/>
                  <a:gd name="T25" fmla="*/ 29 h 837"/>
                  <a:gd name="T26" fmla="*/ 0 w 874"/>
                  <a:gd name="T27" fmla="*/ 24 h 837"/>
                  <a:gd name="T28" fmla="*/ 1 w 874"/>
                  <a:gd name="T29" fmla="*/ 19 h 837"/>
                  <a:gd name="T30" fmla="*/ 4 w 874"/>
                  <a:gd name="T31" fmla="*/ 13 h 837"/>
                  <a:gd name="T32" fmla="*/ 8 w 874"/>
                  <a:gd name="T33" fmla="*/ 9 h 837"/>
                  <a:gd name="T34" fmla="*/ 12 w 874"/>
                  <a:gd name="T35" fmla="*/ 5 h 837"/>
                  <a:gd name="T36" fmla="*/ 17 w 874"/>
                  <a:gd name="T37" fmla="*/ 3 h 837"/>
                  <a:gd name="T38" fmla="*/ 22 w 874"/>
                  <a:gd name="T39" fmla="*/ 1 h 837"/>
                  <a:gd name="T40" fmla="*/ 29 w 874"/>
                  <a:gd name="T41" fmla="*/ 0 h 837"/>
                  <a:gd name="T42" fmla="*/ 845 w 874"/>
                  <a:gd name="T43" fmla="*/ 0 h 837"/>
                  <a:gd name="T44" fmla="*/ 845 w 874"/>
                  <a:gd name="T45" fmla="*/ 0 h 837"/>
                  <a:gd name="T46" fmla="*/ 852 w 874"/>
                  <a:gd name="T47" fmla="*/ 1 h 837"/>
                  <a:gd name="T48" fmla="*/ 857 w 874"/>
                  <a:gd name="T49" fmla="*/ 3 h 837"/>
                  <a:gd name="T50" fmla="*/ 862 w 874"/>
                  <a:gd name="T51" fmla="*/ 5 h 837"/>
                  <a:gd name="T52" fmla="*/ 866 w 874"/>
                  <a:gd name="T53" fmla="*/ 9 h 837"/>
                  <a:gd name="T54" fmla="*/ 870 w 874"/>
                  <a:gd name="T55" fmla="*/ 13 h 837"/>
                  <a:gd name="T56" fmla="*/ 873 w 874"/>
                  <a:gd name="T57" fmla="*/ 19 h 837"/>
                  <a:gd name="T58" fmla="*/ 874 w 874"/>
                  <a:gd name="T59" fmla="*/ 24 h 837"/>
                  <a:gd name="T60" fmla="*/ 874 w 874"/>
                  <a:gd name="T61" fmla="*/ 29 h 837"/>
                  <a:gd name="T62" fmla="*/ 874 w 874"/>
                  <a:gd name="T63" fmla="*/ 808 h 837"/>
                  <a:gd name="T64" fmla="*/ 874 w 874"/>
                  <a:gd name="T65" fmla="*/ 808 h 837"/>
                  <a:gd name="T66" fmla="*/ 874 w 874"/>
                  <a:gd name="T67" fmla="*/ 814 h 837"/>
                  <a:gd name="T68" fmla="*/ 873 w 874"/>
                  <a:gd name="T69" fmla="*/ 820 h 837"/>
                  <a:gd name="T70" fmla="*/ 870 w 874"/>
                  <a:gd name="T71" fmla="*/ 825 h 837"/>
                  <a:gd name="T72" fmla="*/ 866 w 874"/>
                  <a:gd name="T73" fmla="*/ 829 h 837"/>
                  <a:gd name="T74" fmla="*/ 862 w 874"/>
                  <a:gd name="T75" fmla="*/ 833 h 837"/>
                  <a:gd name="T76" fmla="*/ 857 w 874"/>
                  <a:gd name="T77" fmla="*/ 835 h 837"/>
                  <a:gd name="T78" fmla="*/ 852 w 874"/>
                  <a:gd name="T79" fmla="*/ 837 h 837"/>
                  <a:gd name="T80" fmla="*/ 845 w 874"/>
                  <a:gd name="T81" fmla="*/ 837 h 837"/>
                  <a:gd name="T82" fmla="*/ 845 w 874"/>
                  <a:gd name="T83" fmla="*/ 837 h 837"/>
                  <a:gd name="T84" fmla="*/ 58 w 874"/>
                  <a:gd name="T85" fmla="*/ 779 h 837"/>
                  <a:gd name="T86" fmla="*/ 816 w 874"/>
                  <a:gd name="T87" fmla="*/ 779 h 837"/>
                  <a:gd name="T88" fmla="*/ 816 w 874"/>
                  <a:gd name="T89" fmla="*/ 58 h 837"/>
                  <a:gd name="T90" fmla="*/ 58 w 874"/>
                  <a:gd name="T91" fmla="*/ 58 h 837"/>
                  <a:gd name="T92" fmla="*/ 58 w 874"/>
                  <a:gd name="T93" fmla="*/ 7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4" h="837">
                    <a:moveTo>
                      <a:pt x="845" y="837"/>
                    </a:moveTo>
                    <a:lnTo>
                      <a:pt x="29" y="837"/>
                    </a:lnTo>
                    <a:lnTo>
                      <a:pt x="29" y="837"/>
                    </a:lnTo>
                    <a:lnTo>
                      <a:pt x="22" y="837"/>
                    </a:lnTo>
                    <a:lnTo>
                      <a:pt x="17" y="835"/>
                    </a:lnTo>
                    <a:lnTo>
                      <a:pt x="12" y="833"/>
                    </a:lnTo>
                    <a:lnTo>
                      <a:pt x="8" y="829"/>
                    </a:lnTo>
                    <a:lnTo>
                      <a:pt x="4" y="825"/>
                    </a:lnTo>
                    <a:lnTo>
                      <a:pt x="1" y="820"/>
                    </a:lnTo>
                    <a:lnTo>
                      <a:pt x="0" y="814"/>
                    </a:lnTo>
                    <a:lnTo>
                      <a:pt x="0" y="808"/>
                    </a:lnTo>
                    <a:lnTo>
                      <a:pt x="0" y="29"/>
                    </a:lnTo>
                    <a:lnTo>
                      <a:pt x="0" y="29"/>
                    </a:lnTo>
                    <a:lnTo>
                      <a:pt x="0" y="24"/>
                    </a:lnTo>
                    <a:lnTo>
                      <a:pt x="1" y="19"/>
                    </a:lnTo>
                    <a:lnTo>
                      <a:pt x="4" y="13"/>
                    </a:lnTo>
                    <a:lnTo>
                      <a:pt x="8" y="9"/>
                    </a:lnTo>
                    <a:lnTo>
                      <a:pt x="12" y="5"/>
                    </a:lnTo>
                    <a:lnTo>
                      <a:pt x="17" y="3"/>
                    </a:lnTo>
                    <a:lnTo>
                      <a:pt x="22" y="1"/>
                    </a:lnTo>
                    <a:lnTo>
                      <a:pt x="29" y="0"/>
                    </a:lnTo>
                    <a:lnTo>
                      <a:pt x="845" y="0"/>
                    </a:lnTo>
                    <a:lnTo>
                      <a:pt x="845" y="0"/>
                    </a:lnTo>
                    <a:lnTo>
                      <a:pt x="852" y="1"/>
                    </a:lnTo>
                    <a:lnTo>
                      <a:pt x="857" y="3"/>
                    </a:lnTo>
                    <a:lnTo>
                      <a:pt x="862" y="5"/>
                    </a:lnTo>
                    <a:lnTo>
                      <a:pt x="866" y="9"/>
                    </a:lnTo>
                    <a:lnTo>
                      <a:pt x="870" y="13"/>
                    </a:lnTo>
                    <a:lnTo>
                      <a:pt x="873" y="19"/>
                    </a:lnTo>
                    <a:lnTo>
                      <a:pt x="874" y="24"/>
                    </a:lnTo>
                    <a:lnTo>
                      <a:pt x="874" y="29"/>
                    </a:lnTo>
                    <a:lnTo>
                      <a:pt x="874" y="808"/>
                    </a:lnTo>
                    <a:lnTo>
                      <a:pt x="874" y="808"/>
                    </a:lnTo>
                    <a:lnTo>
                      <a:pt x="874" y="814"/>
                    </a:lnTo>
                    <a:lnTo>
                      <a:pt x="873" y="820"/>
                    </a:lnTo>
                    <a:lnTo>
                      <a:pt x="870" y="825"/>
                    </a:lnTo>
                    <a:lnTo>
                      <a:pt x="866" y="829"/>
                    </a:lnTo>
                    <a:lnTo>
                      <a:pt x="862" y="833"/>
                    </a:lnTo>
                    <a:lnTo>
                      <a:pt x="857" y="835"/>
                    </a:lnTo>
                    <a:lnTo>
                      <a:pt x="852" y="837"/>
                    </a:lnTo>
                    <a:lnTo>
                      <a:pt x="845" y="837"/>
                    </a:lnTo>
                    <a:lnTo>
                      <a:pt x="845" y="837"/>
                    </a:lnTo>
                    <a:close/>
                    <a:moveTo>
                      <a:pt x="58" y="779"/>
                    </a:moveTo>
                    <a:lnTo>
                      <a:pt x="816" y="779"/>
                    </a:lnTo>
                    <a:lnTo>
                      <a:pt x="816" y="58"/>
                    </a:lnTo>
                    <a:lnTo>
                      <a:pt x="58" y="58"/>
                    </a:lnTo>
                    <a:lnTo>
                      <a:pt x="58" y="77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179">
                <a:extLst>
                  <a:ext uri="{FF2B5EF4-FFF2-40B4-BE49-F238E27FC236}">
                    <a16:creationId xmlns:a16="http://schemas.microsoft.com/office/drawing/2014/main" id="{9879D027-5AE8-4EBE-8DDC-6139AA4DDAB6}"/>
                  </a:ext>
                </a:extLst>
              </p:cNvPr>
              <p:cNvSpPr>
                <a:spLocks/>
              </p:cNvSpPr>
              <p:nvPr userDrawn="1"/>
            </p:nvSpPr>
            <p:spPr bwMode="auto">
              <a:xfrm>
                <a:off x="2068" y="1723"/>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80">
                <a:extLst>
                  <a:ext uri="{FF2B5EF4-FFF2-40B4-BE49-F238E27FC236}">
                    <a16:creationId xmlns:a16="http://schemas.microsoft.com/office/drawing/2014/main" id="{D7CDDCAB-052E-4F62-9579-ED95504D151C}"/>
                  </a:ext>
                </a:extLst>
              </p:cNvPr>
              <p:cNvSpPr>
                <a:spLocks/>
              </p:cNvSpPr>
              <p:nvPr userDrawn="1"/>
            </p:nvSpPr>
            <p:spPr bwMode="auto">
              <a:xfrm>
                <a:off x="2058" y="1713"/>
                <a:ext cx="210" cy="20"/>
              </a:xfrm>
              <a:custGeom>
                <a:avLst/>
                <a:gdLst>
                  <a:gd name="T0" fmla="*/ 599 w 628"/>
                  <a:gd name="T1" fmla="*/ 58 h 58"/>
                  <a:gd name="T2" fmla="*/ 29 w 628"/>
                  <a:gd name="T3" fmla="*/ 58 h 58"/>
                  <a:gd name="T4" fmla="*/ 29 w 628"/>
                  <a:gd name="T5" fmla="*/ 58 h 58"/>
                  <a:gd name="T6" fmla="*/ 22 w 628"/>
                  <a:gd name="T7" fmla="*/ 58 h 58"/>
                  <a:gd name="T8" fmla="*/ 17 w 628"/>
                  <a:gd name="T9" fmla="*/ 55 h 58"/>
                  <a:gd name="T10" fmla="*/ 13 w 628"/>
                  <a:gd name="T11" fmla="*/ 52 h 58"/>
                  <a:gd name="T12" fmla="*/ 8 w 628"/>
                  <a:gd name="T13" fmla="*/ 50 h 58"/>
                  <a:gd name="T14" fmla="*/ 5 w 628"/>
                  <a:gd name="T15" fmla="*/ 45 h 58"/>
                  <a:gd name="T16" fmla="*/ 2 w 628"/>
                  <a:gd name="T17" fmla="*/ 41 h 58"/>
                  <a:gd name="T18" fmla="*/ 0 w 628"/>
                  <a:gd name="T19" fmla="*/ 35 h 58"/>
                  <a:gd name="T20" fmla="*/ 0 w 628"/>
                  <a:gd name="T21" fmla="*/ 29 h 58"/>
                  <a:gd name="T22" fmla="*/ 0 w 628"/>
                  <a:gd name="T23" fmla="*/ 29 h 58"/>
                  <a:gd name="T24" fmla="*/ 0 w 628"/>
                  <a:gd name="T25" fmla="*/ 23 h 58"/>
                  <a:gd name="T26" fmla="*/ 2 w 628"/>
                  <a:gd name="T27" fmla="*/ 18 h 58"/>
                  <a:gd name="T28" fmla="*/ 5 w 628"/>
                  <a:gd name="T29" fmla="*/ 13 h 58"/>
                  <a:gd name="T30" fmla="*/ 8 w 628"/>
                  <a:gd name="T31" fmla="*/ 9 h 58"/>
                  <a:gd name="T32" fmla="*/ 13 w 628"/>
                  <a:gd name="T33" fmla="*/ 5 h 58"/>
                  <a:gd name="T34" fmla="*/ 17 w 628"/>
                  <a:gd name="T35" fmla="*/ 2 h 58"/>
                  <a:gd name="T36" fmla="*/ 22 w 628"/>
                  <a:gd name="T37" fmla="*/ 1 h 58"/>
                  <a:gd name="T38" fmla="*/ 29 w 628"/>
                  <a:gd name="T39" fmla="*/ 0 h 58"/>
                  <a:gd name="T40" fmla="*/ 599 w 628"/>
                  <a:gd name="T41" fmla="*/ 0 h 58"/>
                  <a:gd name="T42" fmla="*/ 599 w 628"/>
                  <a:gd name="T43" fmla="*/ 0 h 58"/>
                  <a:gd name="T44" fmla="*/ 605 w 628"/>
                  <a:gd name="T45" fmla="*/ 1 h 58"/>
                  <a:gd name="T46" fmla="*/ 611 w 628"/>
                  <a:gd name="T47" fmla="*/ 2 h 58"/>
                  <a:gd name="T48" fmla="*/ 615 w 628"/>
                  <a:gd name="T49" fmla="*/ 5 h 58"/>
                  <a:gd name="T50" fmla="*/ 620 w 628"/>
                  <a:gd name="T51" fmla="*/ 9 h 58"/>
                  <a:gd name="T52" fmla="*/ 623 w 628"/>
                  <a:gd name="T53" fmla="*/ 13 h 58"/>
                  <a:gd name="T54" fmla="*/ 626 w 628"/>
                  <a:gd name="T55" fmla="*/ 18 h 58"/>
                  <a:gd name="T56" fmla="*/ 628 w 628"/>
                  <a:gd name="T57" fmla="*/ 23 h 58"/>
                  <a:gd name="T58" fmla="*/ 628 w 628"/>
                  <a:gd name="T59" fmla="*/ 29 h 58"/>
                  <a:gd name="T60" fmla="*/ 628 w 628"/>
                  <a:gd name="T61" fmla="*/ 29 h 58"/>
                  <a:gd name="T62" fmla="*/ 628 w 628"/>
                  <a:gd name="T63" fmla="*/ 35 h 58"/>
                  <a:gd name="T64" fmla="*/ 626 w 628"/>
                  <a:gd name="T65" fmla="*/ 41 h 58"/>
                  <a:gd name="T66" fmla="*/ 623 w 628"/>
                  <a:gd name="T67" fmla="*/ 45 h 58"/>
                  <a:gd name="T68" fmla="*/ 620 w 628"/>
                  <a:gd name="T69" fmla="*/ 50 h 58"/>
                  <a:gd name="T70" fmla="*/ 615 w 628"/>
                  <a:gd name="T71" fmla="*/ 52 h 58"/>
                  <a:gd name="T72" fmla="*/ 611 w 628"/>
                  <a:gd name="T73" fmla="*/ 55 h 58"/>
                  <a:gd name="T74" fmla="*/ 605 w 628"/>
                  <a:gd name="T75" fmla="*/ 58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8"/>
                    </a:lnTo>
                    <a:lnTo>
                      <a:pt x="17" y="55"/>
                    </a:lnTo>
                    <a:lnTo>
                      <a:pt x="13" y="52"/>
                    </a:lnTo>
                    <a:lnTo>
                      <a:pt x="8" y="50"/>
                    </a:lnTo>
                    <a:lnTo>
                      <a:pt x="5" y="45"/>
                    </a:lnTo>
                    <a:lnTo>
                      <a:pt x="2" y="41"/>
                    </a:lnTo>
                    <a:lnTo>
                      <a:pt x="0" y="35"/>
                    </a:lnTo>
                    <a:lnTo>
                      <a:pt x="0" y="29"/>
                    </a:lnTo>
                    <a:lnTo>
                      <a:pt x="0" y="29"/>
                    </a:lnTo>
                    <a:lnTo>
                      <a:pt x="0" y="23"/>
                    </a:lnTo>
                    <a:lnTo>
                      <a:pt x="2" y="18"/>
                    </a:lnTo>
                    <a:lnTo>
                      <a:pt x="5" y="13"/>
                    </a:lnTo>
                    <a:lnTo>
                      <a:pt x="8" y="9"/>
                    </a:lnTo>
                    <a:lnTo>
                      <a:pt x="13" y="5"/>
                    </a:lnTo>
                    <a:lnTo>
                      <a:pt x="17" y="2"/>
                    </a:lnTo>
                    <a:lnTo>
                      <a:pt x="22" y="1"/>
                    </a:lnTo>
                    <a:lnTo>
                      <a:pt x="29" y="0"/>
                    </a:lnTo>
                    <a:lnTo>
                      <a:pt x="599" y="0"/>
                    </a:lnTo>
                    <a:lnTo>
                      <a:pt x="599" y="0"/>
                    </a:lnTo>
                    <a:lnTo>
                      <a:pt x="605" y="1"/>
                    </a:lnTo>
                    <a:lnTo>
                      <a:pt x="611" y="2"/>
                    </a:lnTo>
                    <a:lnTo>
                      <a:pt x="615" y="5"/>
                    </a:lnTo>
                    <a:lnTo>
                      <a:pt x="620" y="9"/>
                    </a:lnTo>
                    <a:lnTo>
                      <a:pt x="623" y="13"/>
                    </a:lnTo>
                    <a:lnTo>
                      <a:pt x="626" y="18"/>
                    </a:lnTo>
                    <a:lnTo>
                      <a:pt x="628" y="23"/>
                    </a:lnTo>
                    <a:lnTo>
                      <a:pt x="628" y="29"/>
                    </a:lnTo>
                    <a:lnTo>
                      <a:pt x="628" y="29"/>
                    </a:lnTo>
                    <a:lnTo>
                      <a:pt x="628" y="35"/>
                    </a:lnTo>
                    <a:lnTo>
                      <a:pt x="626" y="41"/>
                    </a:lnTo>
                    <a:lnTo>
                      <a:pt x="623" y="45"/>
                    </a:lnTo>
                    <a:lnTo>
                      <a:pt x="620" y="50"/>
                    </a:lnTo>
                    <a:lnTo>
                      <a:pt x="615" y="52"/>
                    </a:lnTo>
                    <a:lnTo>
                      <a:pt x="611" y="55"/>
                    </a:lnTo>
                    <a:lnTo>
                      <a:pt x="605" y="58"/>
                    </a:lnTo>
                    <a:lnTo>
                      <a:pt x="599" y="58"/>
                    </a:lnTo>
                    <a:lnTo>
                      <a:pt x="59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81">
                <a:extLst>
                  <a:ext uri="{FF2B5EF4-FFF2-40B4-BE49-F238E27FC236}">
                    <a16:creationId xmlns:a16="http://schemas.microsoft.com/office/drawing/2014/main" id="{DA7BD5F2-FE77-4DF6-A192-D63ADAB6F6D8}"/>
                  </a:ext>
                </a:extLst>
              </p:cNvPr>
              <p:cNvSpPr>
                <a:spLocks/>
              </p:cNvSpPr>
              <p:nvPr userDrawn="1"/>
            </p:nvSpPr>
            <p:spPr bwMode="auto">
              <a:xfrm>
                <a:off x="2068" y="1781"/>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82">
                <a:extLst>
                  <a:ext uri="{FF2B5EF4-FFF2-40B4-BE49-F238E27FC236}">
                    <a16:creationId xmlns:a16="http://schemas.microsoft.com/office/drawing/2014/main" id="{9A89C03A-13B9-4EBF-A3E0-165C0126815B}"/>
                  </a:ext>
                </a:extLst>
              </p:cNvPr>
              <p:cNvSpPr>
                <a:spLocks/>
              </p:cNvSpPr>
              <p:nvPr userDrawn="1"/>
            </p:nvSpPr>
            <p:spPr bwMode="auto">
              <a:xfrm>
                <a:off x="2058" y="1771"/>
                <a:ext cx="210" cy="20"/>
              </a:xfrm>
              <a:custGeom>
                <a:avLst/>
                <a:gdLst>
                  <a:gd name="T0" fmla="*/ 599 w 628"/>
                  <a:gd name="T1" fmla="*/ 58 h 58"/>
                  <a:gd name="T2" fmla="*/ 29 w 628"/>
                  <a:gd name="T3" fmla="*/ 58 h 58"/>
                  <a:gd name="T4" fmla="*/ 29 w 628"/>
                  <a:gd name="T5" fmla="*/ 58 h 58"/>
                  <a:gd name="T6" fmla="*/ 22 w 628"/>
                  <a:gd name="T7" fmla="*/ 58 h 58"/>
                  <a:gd name="T8" fmla="*/ 17 w 628"/>
                  <a:gd name="T9" fmla="*/ 55 h 58"/>
                  <a:gd name="T10" fmla="*/ 13 w 628"/>
                  <a:gd name="T11" fmla="*/ 53 h 58"/>
                  <a:gd name="T12" fmla="*/ 8 w 628"/>
                  <a:gd name="T13" fmla="*/ 50 h 58"/>
                  <a:gd name="T14" fmla="*/ 5 w 628"/>
                  <a:gd name="T15" fmla="*/ 45 h 58"/>
                  <a:gd name="T16" fmla="*/ 2 w 628"/>
                  <a:gd name="T17" fmla="*/ 41 h 58"/>
                  <a:gd name="T18" fmla="*/ 0 w 628"/>
                  <a:gd name="T19" fmla="*/ 35 h 58"/>
                  <a:gd name="T20" fmla="*/ 0 w 628"/>
                  <a:gd name="T21" fmla="*/ 29 h 58"/>
                  <a:gd name="T22" fmla="*/ 0 w 628"/>
                  <a:gd name="T23" fmla="*/ 29 h 58"/>
                  <a:gd name="T24" fmla="*/ 0 w 628"/>
                  <a:gd name="T25" fmla="*/ 24 h 58"/>
                  <a:gd name="T26" fmla="*/ 2 w 628"/>
                  <a:gd name="T27" fmla="*/ 18 h 58"/>
                  <a:gd name="T28" fmla="*/ 5 w 628"/>
                  <a:gd name="T29" fmla="*/ 13 h 58"/>
                  <a:gd name="T30" fmla="*/ 8 w 628"/>
                  <a:gd name="T31" fmla="*/ 9 h 58"/>
                  <a:gd name="T32" fmla="*/ 13 w 628"/>
                  <a:gd name="T33" fmla="*/ 5 h 58"/>
                  <a:gd name="T34" fmla="*/ 17 w 628"/>
                  <a:gd name="T35" fmla="*/ 3 h 58"/>
                  <a:gd name="T36" fmla="*/ 22 w 628"/>
                  <a:gd name="T37" fmla="*/ 1 h 58"/>
                  <a:gd name="T38" fmla="*/ 29 w 628"/>
                  <a:gd name="T39" fmla="*/ 0 h 58"/>
                  <a:gd name="T40" fmla="*/ 599 w 628"/>
                  <a:gd name="T41" fmla="*/ 0 h 58"/>
                  <a:gd name="T42" fmla="*/ 599 w 628"/>
                  <a:gd name="T43" fmla="*/ 0 h 58"/>
                  <a:gd name="T44" fmla="*/ 605 w 628"/>
                  <a:gd name="T45" fmla="*/ 1 h 58"/>
                  <a:gd name="T46" fmla="*/ 611 w 628"/>
                  <a:gd name="T47" fmla="*/ 3 h 58"/>
                  <a:gd name="T48" fmla="*/ 615 w 628"/>
                  <a:gd name="T49" fmla="*/ 5 h 58"/>
                  <a:gd name="T50" fmla="*/ 620 w 628"/>
                  <a:gd name="T51" fmla="*/ 9 h 58"/>
                  <a:gd name="T52" fmla="*/ 623 w 628"/>
                  <a:gd name="T53" fmla="*/ 13 h 58"/>
                  <a:gd name="T54" fmla="*/ 626 w 628"/>
                  <a:gd name="T55" fmla="*/ 18 h 58"/>
                  <a:gd name="T56" fmla="*/ 628 w 628"/>
                  <a:gd name="T57" fmla="*/ 24 h 58"/>
                  <a:gd name="T58" fmla="*/ 628 w 628"/>
                  <a:gd name="T59" fmla="*/ 29 h 58"/>
                  <a:gd name="T60" fmla="*/ 628 w 628"/>
                  <a:gd name="T61" fmla="*/ 29 h 58"/>
                  <a:gd name="T62" fmla="*/ 628 w 628"/>
                  <a:gd name="T63" fmla="*/ 35 h 58"/>
                  <a:gd name="T64" fmla="*/ 626 w 628"/>
                  <a:gd name="T65" fmla="*/ 41 h 58"/>
                  <a:gd name="T66" fmla="*/ 623 w 628"/>
                  <a:gd name="T67" fmla="*/ 45 h 58"/>
                  <a:gd name="T68" fmla="*/ 620 w 628"/>
                  <a:gd name="T69" fmla="*/ 50 h 58"/>
                  <a:gd name="T70" fmla="*/ 615 w 628"/>
                  <a:gd name="T71" fmla="*/ 53 h 58"/>
                  <a:gd name="T72" fmla="*/ 611 w 628"/>
                  <a:gd name="T73" fmla="*/ 55 h 58"/>
                  <a:gd name="T74" fmla="*/ 605 w 628"/>
                  <a:gd name="T75" fmla="*/ 58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8"/>
                    </a:lnTo>
                    <a:lnTo>
                      <a:pt x="17" y="55"/>
                    </a:lnTo>
                    <a:lnTo>
                      <a:pt x="13" y="53"/>
                    </a:lnTo>
                    <a:lnTo>
                      <a:pt x="8" y="50"/>
                    </a:lnTo>
                    <a:lnTo>
                      <a:pt x="5" y="45"/>
                    </a:lnTo>
                    <a:lnTo>
                      <a:pt x="2" y="41"/>
                    </a:lnTo>
                    <a:lnTo>
                      <a:pt x="0" y="35"/>
                    </a:lnTo>
                    <a:lnTo>
                      <a:pt x="0" y="29"/>
                    </a:lnTo>
                    <a:lnTo>
                      <a:pt x="0" y="29"/>
                    </a:lnTo>
                    <a:lnTo>
                      <a:pt x="0" y="24"/>
                    </a:lnTo>
                    <a:lnTo>
                      <a:pt x="2" y="18"/>
                    </a:lnTo>
                    <a:lnTo>
                      <a:pt x="5" y="13"/>
                    </a:lnTo>
                    <a:lnTo>
                      <a:pt x="8" y="9"/>
                    </a:lnTo>
                    <a:lnTo>
                      <a:pt x="13" y="5"/>
                    </a:lnTo>
                    <a:lnTo>
                      <a:pt x="17" y="3"/>
                    </a:lnTo>
                    <a:lnTo>
                      <a:pt x="22" y="1"/>
                    </a:lnTo>
                    <a:lnTo>
                      <a:pt x="29" y="0"/>
                    </a:lnTo>
                    <a:lnTo>
                      <a:pt x="599" y="0"/>
                    </a:lnTo>
                    <a:lnTo>
                      <a:pt x="599" y="0"/>
                    </a:lnTo>
                    <a:lnTo>
                      <a:pt x="605" y="1"/>
                    </a:lnTo>
                    <a:lnTo>
                      <a:pt x="611" y="3"/>
                    </a:lnTo>
                    <a:lnTo>
                      <a:pt x="615" y="5"/>
                    </a:lnTo>
                    <a:lnTo>
                      <a:pt x="620" y="9"/>
                    </a:lnTo>
                    <a:lnTo>
                      <a:pt x="623" y="13"/>
                    </a:lnTo>
                    <a:lnTo>
                      <a:pt x="626" y="18"/>
                    </a:lnTo>
                    <a:lnTo>
                      <a:pt x="628" y="24"/>
                    </a:lnTo>
                    <a:lnTo>
                      <a:pt x="628" y="29"/>
                    </a:lnTo>
                    <a:lnTo>
                      <a:pt x="628" y="29"/>
                    </a:lnTo>
                    <a:lnTo>
                      <a:pt x="628" y="35"/>
                    </a:lnTo>
                    <a:lnTo>
                      <a:pt x="626" y="41"/>
                    </a:lnTo>
                    <a:lnTo>
                      <a:pt x="623" y="45"/>
                    </a:lnTo>
                    <a:lnTo>
                      <a:pt x="620" y="50"/>
                    </a:lnTo>
                    <a:lnTo>
                      <a:pt x="615" y="53"/>
                    </a:lnTo>
                    <a:lnTo>
                      <a:pt x="611" y="55"/>
                    </a:lnTo>
                    <a:lnTo>
                      <a:pt x="605" y="58"/>
                    </a:lnTo>
                    <a:lnTo>
                      <a:pt x="599" y="58"/>
                    </a:lnTo>
                    <a:lnTo>
                      <a:pt x="59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83">
                <a:extLst>
                  <a:ext uri="{FF2B5EF4-FFF2-40B4-BE49-F238E27FC236}">
                    <a16:creationId xmlns:a16="http://schemas.microsoft.com/office/drawing/2014/main" id="{F9852ED2-12F0-4391-9124-91BDBCFF8E73}"/>
                  </a:ext>
                </a:extLst>
              </p:cNvPr>
              <p:cNvSpPr>
                <a:spLocks/>
              </p:cNvSpPr>
              <p:nvPr userDrawn="1"/>
            </p:nvSpPr>
            <p:spPr bwMode="auto">
              <a:xfrm>
                <a:off x="2068" y="1839"/>
                <a:ext cx="190" cy="0"/>
              </a:xfrm>
              <a:custGeom>
                <a:avLst/>
                <a:gdLst>
                  <a:gd name="T0" fmla="*/ 0 w 570"/>
                  <a:gd name="T1" fmla="*/ 570 w 570"/>
                  <a:gd name="T2" fmla="*/ 0 w 570"/>
                </a:gdLst>
                <a:ahLst/>
                <a:cxnLst>
                  <a:cxn ang="0">
                    <a:pos x="T0" y="0"/>
                  </a:cxn>
                  <a:cxn ang="0">
                    <a:pos x="T1" y="0"/>
                  </a:cxn>
                  <a:cxn ang="0">
                    <a:pos x="T2" y="0"/>
                  </a:cxn>
                </a:cxnLst>
                <a:rect l="0" t="0" r="r" b="b"/>
                <a:pathLst>
                  <a:path w="570">
                    <a:moveTo>
                      <a:pt x="0" y="0"/>
                    </a:moveTo>
                    <a:lnTo>
                      <a:pt x="57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184">
                <a:extLst>
                  <a:ext uri="{FF2B5EF4-FFF2-40B4-BE49-F238E27FC236}">
                    <a16:creationId xmlns:a16="http://schemas.microsoft.com/office/drawing/2014/main" id="{F752B4D3-4D1D-44D8-8690-28DC0C0024BE}"/>
                  </a:ext>
                </a:extLst>
              </p:cNvPr>
              <p:cNvSpPr>
                <a:spLocks/>
              </p:cNvSpPr>
              <p:nvPr userDrawn="1"/>
            </p:nvSpPr>
            <p:spPr bwMode="auto">
              <a:xfrm>
                <a:off x="2058" y="1829"/>
                <a:ext cx="210" cy="20"/>
              </a:xfrm>
              <a:custGeom>
                <a:avLst/>
                <a:gdLst>
                  <a:gd name="T0" fmla="*/ 599 w 628"/>
                  <a:gd name="T1" fmla="*/ 58 h 58"/>
                  <a:gd name="T2" fmla="*/ 29 w 628"/>
                  <a:gd name="T3" fmla="*/ 58 h 58"/>
                  <a:gd name="T4" fmla="*/ 29 w 628"/>
                  <a:gd name="T5" fmla="*/ 58 h 58"/>
                  <a:gd name="T6" fmla="*/ 22 w 628"/>
                  <a:gd name="T7" fmla="*/ 58 h 58"/>
                  <a:gd name="T8" fmla="*/ 17 w 628"/>
                  <a:gd name="T9" fmla="*/ 55 h 58"/>
                  <a:gd name="T10" fmla="*/ 13 w 628"/>
                  <a:gd name="T11" fmla="*/ 53 h 58"/>
                  <a:gd name="T12" fmla="*/ 8 w 628"/>
                  <a:gd name="T13" fmla="*/ 50 h 58"/>
                  <a:gd name="T14" fmla="*/ 5 w 628"/>
                  <a:gd name="T15" fmla="*/ 46 h 58"/>
                  <a:gd name="T16" fmla="*/ 2 w 628"/>
                  <a:gd name="T17" fmla="*/ 41 h 58"/>
                  <a:gd name="T18" fmla="*/ 0 w 628"/>
                  <a:gd name="T19" fmla="*/ 36 h 58"/>
                  <a:gd name="T20" fmla="*/ 0 w 628"/>
                  <a:gd name="T21" fmla="*/ 29 h 58"/>
                  <a:gd name="T22" fmla="*/ 0 w 628"/>
                  <a:gd name="T23" fmla="*/ 29 h 58"/>
                  <a:gd name="T24" fmla="*/ 0 w 628"/>
                  <a:gd name="T25" fmla="*/ 24 h 58"/>
                  <a:gd name="T26" fmla="*/ 2 w 628"/>
                  <a:gd name="T27" fmla="*/ 19 h 58"/>
                  <a:gd name="T28" fmla="*/ 5 w 628"/>
                  <a:gd name="T29" fmla="*/ 13 h 58"/>
                  <a:gd name="T30" fmla="*/ 8 w 628"/>
                  <a:gd name="T31" fmla="*/ 9 h 58"/>
                  <a:gd name="T32" fmla="*/ 13 w 628"/>
                  <a:gd name="T33" fmla="*/ 5 h 58"/>
                  <a:gd name="T34" fmla="*/ 17 w 628"/>
                  <a:gd name="T35" fmla="*/ 3 h 58"/>
                  <a:gd name="T36" fmla="*/ 22 w 628"/>
                  <a:gd name="T37" fmla="*/ 1 h 58"/>
                  <a:gd name="T38" fmla="*/ 29 w 628"/>
                  <a:gd name="T39" fmla="*/ 0 h 58"/>
                  <a:gd name="T40" fmla="*/ 599 w 628"/>
                  <a:gd name="T41" fmla="*/ 0 h 58"/>
                  <a:gd name="T42" fmla="*/ 599 w 628"/>
                  <a:gd name="T43" fmla="*/ 0 h 58"/>
                  <a:gd name="T44" fmla="*/ 605 w 628"/>
                  <a:gd name="T45" fmla="*/ 1 h 58"/>
                  <a:gd name="T46" fmla="*/ 611 w 628"/>
                  <a:gd name="T47" fmla="*/ 3 h 58"/>
                  <a:gd name="T48" fmla="*/ 615 w 628"/>
                  <a:gd name="T49" fmla="*/ 5 h 58"/>
                  <a:gd name="T50" fmla="*/ 620 w 628"/>
                  <a:gd name="T51" fmla="*/ 9 h 58"/>
                  <a:gd name="T52" fmla="*/ 623 w 628"/>
                  <a:gd name="T53" fmla="*/ 13 h 58"/>
                  <a:gd name="T54" fmla="*/ 626 w 628"/>
                  <a:gd name="T55" fmla="*/ 19 h 58"/>
                  <a:gd name="T56" fmla="*/ 628 w 628"/>
                  <a:gd name="T57" fmla="*/ 24 h 58"/>
                  <a:gd name="T58" fmla="*/ 628 w 628"/>
                  <a:gd name="T59" fmla="*/ 29 h 58"/>
                  <a:gd name="T60" fmla="*/ 628 w 628"/>
                  <a:gd name="T61" fmla="*/ 29 h 58"/>
                  <a:gd name="T62" fmla="*/ 628 w 628"/>
                  <a:gd name="T63" fmla="*/ 36 h 58"/>
                  <a:gd name="T64" fmla="*/ 626 w 628"/>
                  <a:gd name="T65" fmla="*/ 41 h 58"/>
                  <a:gd name="T66" fmla="*/ 623 w 628"/>
                  <a:gd name="T67" fmla="*/ 46 h 58"/>
                  <a:gd name="T68" fmla="*/ 620 w 628"/>
                  <a:gd name="T69" fmla="*/ 50 h 58"/>
                  <a:gd name="T70" fmla="*/ 615 w 628"/>
                  <a:gd name="T71" fmla="*/ 53 h 58"/>
                  <a:gd name="T72" fmla="*/ 611 w 628"/>
                  <a:gd name="T73" fmla="*/ 55 h 58"/>
                  <a:gd name="T74" fmla="*/ 605 w 628"/>
                  <a:gd name="T75" fmla="*/ 58 h 58"/>
                  <a:gd name="T76" fmla="*/ 599 w 628"/>
                  <a:gd name="T77" fmla="*/ 58 h 58"/>
                  <a:gd name="T78" fmla="*/ 599 w 628"/>
                  <a:gd name="T79"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28" h="58">
                    <a:moveTo>
                      <a:pt x="599" y="58"/>
                    </a:moveTo>
                    <a:lnTo>
                      <a:pt x="29" y="58"/>
                    </a:lnTo>
                    <a:lnTo>
                      <a:pt x="29" y="58"/>
                    </a:lnTo>
                    <a:lnTo>
                      <a:pt x="22" y="58"/>
                    </a:lnTo>
                    <a:lnTo>
                      <a:pt x="17" y="55"/>
                    </a:lnTo>
                    <a:lnTo>
                      <a:pt x="13" y="53"/>
                    </a:lnTo>
                    <a:lnTo>
                      <a:pt x="8" y="50"/>
                    </a:lnTo>
                    <a:lnTo>
                      <a:pt x="5" y="46"/>
                    </a:lnTo>
                    <a:lnTo>
                      <a:pt x="2" y="41"/>
                    </a:lnTo>
                    <a:lnTo>
                      <a:pt x="0" y="36"/>
                    </a:lnTo>
                    <a:lnTo>
                      <a:pt x="0" y="29"/>
                    </a:lnTo>
                    <a:lnTo>
                      <a:pt x="0" y="29"/>
                    </a:lnTo>
                    <a:lnTo>
                      <a:pt x="0" y="24"/>
                    </a:lnTo>
                    <a:lnTo>
                      <a:pt x="2" y="19"/>
                    </a:lnTo>
                    <a:lnTo>
                      <a:pt x="5" y="13"/>
                    </a:lnTo>
                    <a:lnTo>
                      <a:pt x="8" y="9"/>
                    </a:lnTo>
                    <a:lnTo>
                      <a:pt x="13" y="5"/>
                    </a:lnTo>
                    <a:lnTo>
                      <a:pt x="17" y="3"/>
                    </a:lnTo>
                    <a:lnTo>
                      <a:pt x="22" y="1"/>
                    </a:lnTo>
                    <a:lnTo>
                      <a:pt x="29" y="0"/>
                    </a:lnTo>
                    <a:lnTo>
                      <a:pt x="599" y="0"/>
                    </a:lnTo>
                    <a:lnTo>
                      <a:pt x="599" y="0"/>
                    </a:lnTo>
                    <a:lnTo>
                      <a:pt x="605" y="1"/>
                    </a:lnTo>
                    <a:lnTo>
                      <a:pt x="611" y="3"/>
                    </a:lnTo>
                    <a:lnTo>
                      <a:pt x="615" y="5"/>
                    </a:lnTo>
                    <a:lnTo>
                      <a:pt x="620" y="9"/>
                    </a:lnTo>
                    <a:lnTo>
                      <a:pt x="623" y="13"/>
                    </a:lnTo>
                    <a:lnTo>
                      <a:pt x="626" y="19"/>
                    </a:lnTo>
                    <a:lnTo>
                      <a:pt x="628" y="24"/>
                    </a:lnTo>
                    <a:lnTo>
                      <a:pt x="628" y="29"/>
                    </a:lnTo>
                    <a:lnTo>
                      <a:pt x="628" y="29"/>
                    </a:lnTo>
                    <a:lnTo>
                      <a:pt x="628" y="36"/>
                    </a:lnTo>
                    <a:lnTo>
                      <a:pt x="626" y="41"/>
                    </a:lnTo>
                    <a:lnTo>
                      <a:pt x="623" y="46"/>
                    </a:lnTo>
                    <a:lnTo>
                      <a:pt x="620" y="50"/>
                    </a:lnTo>
                    <a:lnTo>
                      <a:pt x="615" y="53"/>
                    </a:lnTo>
                    <a:lnTo>
                      <a:pt x="611" y="55"/>
                    </a:lnTo>
                    <a:lnTo>
                      <a:pt x="605" y="58"/>
                    </a:lnTo>
                    <a:lnTo>
                      <a:pt x="599" y="58"/>
                    </a:lnTo>
                    <a:lnTo>
                      <a:pt x="599" y="58"/>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85">
                <a:extLst>
                  <a:ext uri="{FF2B5EF4-FFF2-40B4-BE49-F238E27FC236}">
                    <a16:creationId xmlns:a16="http://schemas.microsoft.com/office/drawing/2014/main" id="{61C9EA81-1021-457C-B2B4-D2982BD76B35}"/>
                  </a:ext>
                </a:extLst>
              </p:cNvPr>
              <p:cNvSpPr>
                <a:spLocks noEditPoints="1"/>
              </p:cNvSpPr>
              <p:nvPr userDrawn="1"/>
            </p:nvSpPr>
            <p:spPr bwMode="auto">
              <a:xfrm>
                <a:off x="3442" y="925"/>
                <a:ext cx="71" cy="129"/>
              </a:xfrm>
              <a:custGeom>
                <a:avLst/>
                <a:gdLst>
                  <a:gd name="T0" fmla="*/ 182 w 211"/>
                  <a:gd name="T1" fmla="*/ 388 h 388"/>
                  <a:gd name="T2" fmla="*/ 29 w 211"/>
                  <a:gd name="T3" fmla="*/ 388 h 388"/>
                  <a:gd name="T4" fmla="*/ 29 w 211"/>
                  <a:gd name="T5" fmla="*/ 388 h 388"/>
                  <a:gd name="T6" fmla="*/ 24 w 211"/>
                  <a:gd name="T7" fmla="*/ 388 h 388"/>
                  <a:gd name="T8" fmla="*/ 18 w 211"/>
                  <a:gd name="T9" fmla="*/ 387 h 388"/>
                  <a:gd name="T10" fmla="*/ 13 w 211"/>
                  <a:gd name="T11" fmla="*/ 384 h 388"/>
                  <a:gd name="T12" fmla="*/ 9 w 211"/>
                  <a:gd name="T13" fmla="*/ 380 h 388"/>
                  <a:gd name="T14" fmla="*/ 5 w 211"/>
                  <a:gd name="T15" fmla="*/ 376 h 388"/>
                  <a:gd name="T16" fmla="*/ 2 w 211"/>
                  <a:gd name="T17" fmla="*/ 371 h 388"/>
                  <a:gd name="T18" fmla="*/ 1 w 211"/>
                  <a:gd name="T19" fmla="*/ 366 h 388"/>
                  <a:gd name="T20" fmla="*/ 0 w 211"/>
                  <a:gd name="T21" fmla="*/ 359 h 388"/>
                  <a:gd name="T22" fmla="*/ 0 w 211"/>
                  <a:gd name="T23" fmla="*/ 29 h 388"/>
                  <a:gd name="T24" fmla="*/ 0 w 211"/>
                  <a:gd name="T25" fmla="*/ 29 h 388"/>
                  <a:gd name="T26" fmla="*/ 1 w 211"/>
                  <a:gd name="T27" fmla="*/ 22 h 388"/>
                  <a:gd name="T28" fmla="*/ 2 w 211"/>
                  <a:gd name="T29" fmla="*/ 17 h 388"/>
                  <a:gd name="T30" fmla="*/ 5 w 211"/>
                  <a:gd name="T31" fmla="*/ 12 h 388"/>
                  <a:gd name="T32" fmla="*/ 9 w 211"/>
                  <a:gd name="T33" fmla="*/ 8 h 388"/>
                  <a:gd name="T34" fmla="*/ 13 w 211"/>
                  <a:gd name="T35" fmla="*/ 5 h 388"/>
                  <a:gd name="T36" fmla="*/ 18 w 211"/>
                  <a:gd name="T37" fmla="*/ 1 h 388"/>
                  <a:gd name="T38" fmla="*/ 24 w 211"/>
                  <a:gd name="T39" fmla="*/ 0 h 388"/>
                  <a:gd name="T40" fmla="*/ 29 w 211"/>
                  <a:gd name="T41" fmla="*/ 0 h 388"/>
                  <a:gd name="T42" fmla="*/ 182 w 211"/>
                  <a:gd name="T43" fmla="*/ 0 h 388"/>
                  <a:gd name="T44" fmla="*/ 182 w 211"/>
                  <a:gd name="T45" fmla="*/ 0 h 388"/>
                  <a:gd name="T46" fmla="*/ 189 w 211"/>
                  <a:gd name="T47" fmla="*/ 0 h 388"/>
                  <a:gd name="T48" fmla="*/ 194 w 211"/>
                  <a:gd name="T49" fmla="*/ 1 h 388"/>
                  <a:gd name="T50" fmla="*/ 199 w 211"/>
                  <a:gd name="T51" fmla="*/ 5 h 388"/>
                  <a:gd name="T52" fmla="*/ 203 w 211"/>
                  <a:gd name="T53" fmla="*/ 8 h 388"/>
                  <a:gd name="T54" fmla="*/ 207 w 211"/>
                  <a:gd name="T55" fmla="*/ 12 h 388"/>
                  <a:gd name="T56" fmla="*/ 210 w 211"/>
                  <a:gd name="T57" fmla="*/ 17 h 388"/>
                  <a:gd name="T58" fmla="*/ 211 w 211"/>
                  <a:gd name="T59" fmla="*/ 22 h 388"/>
                  <a:gd name="T60" fmla="*/ 211 w 211"/>
                  <a:gd name="T61" fmla="*/ 29 h 388"/>
                  <a:gd name="T62" fmla="*/ 211 w 211"/>
                  <a:gd name="T63" fmla="*/ 359 h 388"/>
                  <a:gd name="T64" fmla="*/ 211 w 211"/>
                  <a:gd name="T65" fmla="*/ 359 h 388"/>
                  <a:gd name="T66" fmla="*/ 211 w 211"/>
                  <a:gd name="T67" fmla="*/ 366 h 388"/>
                  <a:gd name="T68" fmla="*/ 210 w 211"/>
                  <a:gd name="T69" fmla="*/ 371 h 388"/>
                  <a:gd name="T70" fmla="*/ 207 w 211"/>
                  <a:gd name="T71" fmla="*/ 376 h 388"/>
                  <a:gd name="T72" fmla="*/ 203 w 211"/>
                  <a:gd name="T73" fmla="*/ 380 h 388"/>
                  <a:gd name="T74" fmla="*/ 199 w 211"/>
                  <a:gd name="T75" fmla="*/ 384 h 388"/>
                  <a:gd name="T76" fmla="*/ 194 w 211"/>
                  <a:gd name="T77" fmla="*/ 387 h 388"/>
                  <a:gd name="T78" fmla="*/ 189 w 211"/>
                  <a:gd name="T79" fmla="*/ 388 h 388"/>
                  <a:gd name="T80" fmla="*/ 182 w 211"/>
                  <a:gd name="T81" fmla="*/ 388 h 388"/>
                  <a:gd name="T82" fmla="*/ 182 w 211"/>
                  <a:gd name="T83" fmla="*/ 388 h 388"/>
                  <a:gd name="T84" fmla="*/ 58 w 211"/>
                  <a:gd name="T85" fmla="*/ 330 h 388"/>
                  <a:gd name="T86" fmla="*/ 153 w 211"/>
                  <a:gd name="T87" fmla="*/ 330 h 388"/>
                  <a:gd name="T88" fmla="*/ 153 w 211"/>
                  <a:gd name="T89" fmla="*/ 58 h 388"/>
                  <a:gd name="T90" fmla="*/ 58 w 211"/>
                  <a:gd name="T91" fmla="*/ 58 h 388"/>
                  <a:gd name="T92" fmla="*/ 58 w 211"/>
                  <a:gd name="T93" fmla="*/ 33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388">
                    <a:moveTo>
                      <a:pt x="182" y="388"/>
                    </a:moveTo>
                    <a:lnTo>
                      <a:pt x="29" y="388"/>
                    </a:lnTo>
                    <a:lnTo>
                      <a:pt x="29" y="388"/>
                    </a:lnTo>
                    <a:lnTo>
                      <a:pt x="24" y="388"/>
                    </a:lnTo>
                    <a:lnTo>
                      <a:pt x="18" y="387"/>
                    </a:lnTo>
                    <a:lnTo>
                      <a:pt x="13" y="384"/>
                    </a:lnTo>
                    <a:lnTo>
                      <a:pt x="9" y="380"/>
                    </a:lnTo>
                    <a:lnTo>
                      <a:pt x="5" y="376"/>
                    </a:lnTo>
                    <a:lnTo>
                      <a:pt x="2" y="371"/>
                    </a:lnTo>
                    <a:lnTo>
                      <a:pt x="1" y="366"/>
                    </a:lnTo>
                    <a:lnTo>
                      <a:pt x="0" y="359"/>
                    </a:lnTo>
                    <a:lnTo>
                      <a:pt x="0" y="29"/>
                    </a:lnTo>
                    <a:lnTo>
                      <a:pt x="0" y="29"/>
                    </a:lnTo>
                    <a:lnTo>
                      <a:pt x="1" y="22"/>
                    </a:lnTo>
                    <a:lnTo>
                      <a:pt x="2" y="17"/>
                    </a:lnTo>
                    <a:lnTo>
                      <a:pt x="5" y="12"/>
                    </a:lnTo>
                    <a:lnTo>
                      <a:pt x="9" y="8"/>
                    </a:lnTo>
                    <a:lnTo>
                      <a:pt x="13" y="5"/>
                    </a:lnTo>
                    <a:lnTo>
                      <a:pt x="18" y="1"/>
                    </a:lnTo>
                    <a:lnTo>
                      <a:pt x="24" y="0"/>
                    </a:lnTo>
                    <a:lnTo>
                      <a:pt x="29" y="0"/>
                    </a:lnTo>
                    <a:lnTo>
                      <a:pt x="182" y="0"/>
                    </a:lnTo>
                    <a:lnTo>
                      <a:pt x="182" y="0"/>
                    </a:lnTo>
                    <a:lnTo>
                      <a:pt x="189" y="0"/>
                    </a:lnTo>
                    <a:lnTo>
                      <a:pt x="194" y="1"/>
                    </a:lnTo>
                    <a:lnTo>
                      <a:pt x="199" y="5"/>
                    </a:lnTo>
                    <a:lnTo>
                      <a:pt x="203" y="8"/>
                    </a:lnTo>
                    <a:lnTo>
                      <a:pt x="207" y="12"/>
                    </a:lnTo>
                    <a:lnTo>
                      <a:pt x="210" y="17"/>
                    </a:lnTo>
                    <a:lnTo>
                      <a:pt x="211" y="22"/>
                    </a:lnTo>
                    <a:lnTo>
                      <a:pt x="211" y="29"/>
                    </a:lnTo>
                    <a:lnTo>
                      <a:pt x="211" y="359"/>
                    </a:lnTo>
                    <a:lnTo>
                      <a:pt x="211" y="359"/>
                    </a:lnTo>
                    <a:lnTo>
                      <a:pt x="211" y="366"/>
                    </a:lnTo>
                    <a:lnTo>
                      <a:pt x="210" y="371"/>
                    </a:lnTo>
                    <a:lnTo>
                      <a:pt x="207" y="376"/>
                    </a:lnTo>
                    <a:lnTo>
                      <a:pt x="203" y="380"/>
                    </a:lnTo>
                    <a:lnTo>
                      <a:pt x="199" y="384"/>
                    </a:lnTo>
                    <a:lnTo>
                      <a:pt x="194" y="387"/>
                    </a:lnTo>
                    <a:lnTo>
                      <a:pt x="189" y="388"/>
                    </a:lnTo>
                    <a:lnTo>
                      <a:pt x="182" y="388"/>
                    </a:lnTo>
                    <a:lnTo>
                      <a:pt x="182" y="388"/>
                    </a:lnTo>
                    <a:close/>
                    <a:moveTo>
                      <a:pt x="58" y="330"/>
                    </a:moveTo>
                    <a:lnTo>
                      <a:pt x="153" y="330"/>
                    </a:lnTo>
                    <a:lnTo>
                      <a:pt x="153" y="58"/>
                    </a:lnTo>
                    <a:lnTo>
                      <a:pt x="58" y="58"/>
                    </a:lnTo>
                    <a:lnTo>
                      <a:pt x="58" y="330"/>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186">
                <a:extLst>
                  <a:ext uri="{FF2B5EF4-FFF2-40B4-BE49-F238E27FC236}">
                    <a16:creationId xmlns:a16="http://schemas.microsoft.com/office/drawing/2014/main" id="{A888F243-31D1-4E4A-8122-999E44EF8E1D}"/>
                  </a:ext>
                </a:extLst>
              </p:cNvPr>
              <p:cNvSpPr>
                <a:spLocks noChangeArrowheads="1"/>
              </p:cNvSpPr>
              <p:nvPr userDrawn="1"/>
            </p:nvSpPr>
            <p:spPr bwMode="auto">
              <a:xfrm>
                <a:off x="3423" y="1045"/>
                <a:ext cx="113" cy="59"/>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87">
                <a:extLst>
                  <a:ext uri="{FF2B5EF4-FFF2-40B4-BE49-F238E27FC236}">
                    <a16:creationId xmlns:a16="http://schemas.microsoft.com/office/drawing/2014/main" id="{E50A9842-913A-4C02-9D1C-4AF253BC14C1}"/>
                  </a:ext>
                </a:extLst>
              </p:cNvPr>
              <p:cNvSpPr>
                <a:spLocks noEditPoints="1"/>
              </p:cNvSpPr>
              <p:nvPr userDrawn="1"/>
            </p:nvSpPr>
            <p:spPr bwMode="auto">
              <a:xfrm>
                <a:off x="3413" y="1035"/>
                <a:ext cx="133" cy="78"/>
              </a:xfrm>
              <a:custGeom>
                <a:avLst/>
                <a:gdLst>
                  <a:gd name="T0" fmla="*/ 369 w 398"/>
                  <a:gd name="T1" fmla="*/ 235 h 235"/>
                  <a:gd name="T2" fmla="*/ 29 w 398"/>
                  <a:gd name="T3" fmla="*/ 235 h 235"/>
                  <a:gd name="T4" fmla="*/ 29 w 398"/>
                  <a:gd name="T5" fmla="*/ 235 h 235"/>
                  <a:gd name="T6" fmla="*/ 22 w 398"/>
                  <a:gd name="T7" fmla="*/ 233 h 235"/>
                  <a:gd name="T8" fmla="*/ 17 w 398"/>
                  <a:gd name="T9" fmla="*/ 232 h 235"/>
                  <a:gd name="T10" fmla="*/ 12 w 398"/>
                  <a:gd name="T11" fmla="*/ 230 h 235"/>
                  <a:gd name="T12" fmla="*/ 8 w 398"/>
                  <a:gd name="T13" fmla="*/ 226 h 235"/>
                  <a:gd name="T14" fmla="*/ 5 w 398"/>
                  <a:gd name="T15" fmla="*/ 222 h 235"/>
                  <a:gd name="T16" fmla="*/ 2 w 398"/>
                  <a:gd name="T17" fmla="*/ 216 h 235"/>
                  <a:gd name="T18" fmla="*/ 0 w 398"/>
                  <a:gd name="T19" fmla="*/ 211 h 235"/>
                  <a:gd name="T20" fmla="*/ 0 w 398"/>
                  <a:gd name="T21" fmla="*/ 206 h 235"/>
                  <a:gd name="T22" fmla="*/ 0 w 398"/>
                  <a:gd name="T23" fmla="*/ 29 h 235"/>
                  <a:gd name="T24" fmla="*/ 0 w 398"/>
                  <a:gd name="T25" fmla="*/ 29 h 235"/>
                  <a:gd name="T26" fmla="*/ 0 w 398"/>
                  <a:gd name="T27" fmla="*/ 24 h 235"/>
                  <a:gd name="T28" fmla="*/ 2 w 398"/>
                  <a:gd name="T29" fmla="*/ 18 h 235"/>
                  <a:gd name="T30" fmla="*/ 5 w 398"/>
                  <a:gd name="T31" fmla="*/ 13 h 235"/>
                  <a:gd name="T32" fmla="*/ 8 w 398"/>
                  <a:gd name="T33" fmla="*/ 9 h 235"/>
                  <a:gd name="T34" fmla="*/ 12 w 398"/>
                  <a:gd name="T35" fmla="*/ 5 h 235"/>
                  <a:gd name="T36" fmla="*/ 17 w 398"/>
                  <a:gd name="T37" fmla="*/ 3 h 235"/>
                  <a:gd name="T38" fmla="*/ 22 w 398"/>
                  <a:gd name="T39" fmla="*/ 1 h 235"/>
                  <a:gd name="T40" fmla="*/ 29 w 398"/>
                  <a:gd name="T41" fmla="*/ 0 h 235"/>
                  <a:gd name="T42" fmla="*/ 369 w 398"/>
                  <a:gd name="T43" fmla="*/ 0 h 235"/>
                  <a:gd name="T44" fmla="*/ 369 w 398"/>
                  <a:gd name="T45" fmla="*/ 0 h 235"/>
                  <a:gd name="T46" fmla="*/ 376 w 398"/>
                  <a:gd name="T47" fmla="*/ 1 h 235"/>
                  <a:gd name="T48" fmla="*/ 381 w 398"/>
                  <a:gd name="T49" fmla="*/ 3 h 235"/>
                  <a:gd name="T50" fmla="*/ 387 w 398"/>
                  <a:gd name="T51" fmla="*/ 5 h 235"/>
                  <a:gd name="T52" fmla="*/ 391 w 398"/>
                  <a:gd name="T53" fmla="*/ 9 h 235"/>
                  <a:gd name="T54" fmla="*/ 394 w 398"/>
                  <a:gd name="T55" fmla="*/ 13 h 235"/>
                  <a:gd name="T56" fmla="*/ 397 w 398"/>
                  <a:gd name="T57" fmla="*/ 18 h 235"/>
                  <a:gd name="T58" fmla="*/ 398 w 398"/>
                  <a:gd name="T59" fmla="*/ 24 h 235"/>
                  <a:gd name="T60" fmla="*/ 398 w 398"/>
                  <a:gd name="T61" fmla="*/ 29 h 235"/>
                  <a:gd name="T62" fmla="*/ 398 w 398"/>
                  <a:gd name="T63" fmla="*/ 206 h 235"/>
                  <a:gd name="T64" fmla="*/ 398 w 398"/>
                  <a:gd name="T65" fmla="*/ 206 h 235"/>
                  <a:gd name="T66" fmla="*/ 398 w 398"/>
                  <a:gd name="T67" fmla="*/ 211 h 235"/>
                  <a:gd name="T68" fmla="*/ 397 w 398"/>
                  <a:gd name="T69" fmla="*/ 216 h 235"/>
                  <a:gd name="T70" fmla="*/ 394 w 398"/>
                  <a:gd name="T71" fmla="*/ 222 h 235"/>
                  <a:gd name="T72" fmla="*/ 391 w 398"/>
                  <a:gd name="T73" fmla="*/ 226 h 235"/>
                  <a:gd name="T74" fmla="*/ 387 w 398"/>
                  <a:gd name="T75" fmla="*/ 230 h 235"/>
                  <a:gd name="T76" fmla="*/ 381 w 398"/>
                  <a:gd name="T77" fmla="*/ 232 h 235"/>
                  <a:gd name="T78" fmla="*/ 376 w 398"/>
                  <a:gd name="T79" fmla="*/ 233 h 235"/>
                  <a:gd name="T80" fmla="*/ 369 w 398"/>
                  <a:gd name="T81" fmla="*/ 235 h 235"/>
                  <a:gd name="T82" fmla="*/ 369 w 398"/>
                  <a:gd name="T83" fmla="*/ 235 h 235"/>
                  <a:gd name="T84" fmla="*/ 58 w 398"/>
                  <a:gd name="T85" fmla="*/ 177 h 235"/>
                  <a:gd name="T86" fmla="*/ 340 w 398"/>
                  <a:gd name="T87" fmla="*/ 177 h 235"/>
                  <a:gd name="T88" fmla="*/ 340 w 398"/>
                  <a:gd name="T89" fmla="*/ 58 h 235"/>
                  <a:gd name="T90" fmla="*/ 58 w 398"/>
                  <a:gd name="T91" fmla="*/ 58 h 235"/>
                  <a:gd name="T92" fmla="*/ 58 w 398"/>
                  <a:gd name="T93" fmla="*/ 17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8" h="235">
                    <a:moveTo>
                      <a:pt x="369" y="235"/>
                    </a:moveTo>
                    <a:lnTo>
                      <a:pt x="29" y="235"/>
                    </a:lnTo>
                    <a:lnTo>
                      <a:pt x="29" y="235"/>
                    </a:lnTo>
                    <a:lnTo>
                      <a:pt x="22" y="233"/>
                    </a:lnTo>
                    <a:lnTo>
                      <a:pt x="17" y="232"/>
                    </a:lnTo>
                    <a:lnTo>
                      <a:pt x="12" y="230"/>
                    </a:lnTo>
                    <a:lnTo>
                      <a:pt x="8" y="226"/>
                    </a:lnTo>
                    <a:lnTo>
                      <a:pt x="5" y="222"/>
                    </a:lnTo>
                    <a:lnTo>
                      <a:pt x="2" y="216"/>
                    </a:lnTo>
                    <a:lnTo>
                      <a:pt x="0" y="211"/>
                    </a:lnTo>
                    <a:lnTo>
                      <a:pt x="0" y="206"/>
                    </a:lnTo>
                    <a:lnTo>
                      <a:pt x="0" y="29"/>
                    </a:lnTo>
                    <a:lnTo>
                      <a:pt x="0" y="29"/>
                    </a:lnTo>
                    <a:lnTo>
                      <a:pt x="0" y="24"/>
                    </a:lnTo>
                    <a:lnTo>
                      <a:pt x="2" y="18"/>
                    </a:lnTo>
                    <a:lnTo>
                      <a:pt x="5" y="13"/>
                    </a:lnTo>
                    <a:lnTo>
                      <a:pt x="8" y="9"/>
                    </a:lnTo>
                    <a:lnTo>
                      <a:pt x="12" y="5"/>
                    </a:lnTo>
                    <a:lnTo>
                      <a:pt x="17" y="3"/>
                    </a:lnTo>
                    <a:lnTo>
                      <a:pt x="22" y="1"/>
                    </a:lnTo>
                    <a:lnTo>
                      <a:pt x="29" y="0"/>
                    </a:lnTo>
                    <a:lnTo>
                      <a:pt x="369" y="0"/>
                    </a:lnTo>
                    <a:lnTo>
                      <a:pt x="369" y="0"/>
                    </a:lnTo>
                    <a:lnTo>
                      <a:pt x="376" y="1"/>
                    </a:lnTo>
                    <a:lnTo>
                      <a:pt x="381" y="3"/>
                    </a:lnTo>
                    <a:lnTo>
                      <a:pt x="387" y="5"/>
                    </a:lnTo>
                    <a:lnTo>
                      <a:pt x="391" y="9"/>
                    </a:lnTo>
                    <a:lnTo>
                      <a:pt x="394" y="13"/>
                    </a:lnTo>
                    <a:lnTo>
                      <a:pt x="397" y="18"/>
                    </a:lnTo>
                    <a:lnTo>
                      <a:pt x="398" y="24"/>
                    </a:lnTo>
                    <a:lnTo>
                      <a:pt x="398" y="29"/>
                    </a:lnTo>
                    <a:lnTo>
                      <a:pt x="398" y="206"/>
                    </a:lnTo>
                    <a:lnTo>
                      <a:pt x="398" y="206"/>
                    </a:lnTo>
                    <a:lnTo>
                      <a:pt x="398" y="211"/>
                    </a:lnTo>
                    <a:lnTo>
                      <a:pt x="397" y="216"/>
                    </a:lnTo>
                    <a:lnTo>
                      <a:pt x="394" y="222"/>
                    </a:lnTo>
                    <a:lnTo>
                      <a:pt x="391" y="226"/>
                    </a:lnTo>
                    <a:lnTo>
                      <a:pt x="387" y="230"/>
                    </a:lnTo>
                    <a:lnTo>
                      <a:pt x="381" y="232"/>
                    </a:lnTo>
                    <a:lnTo>
                      <a:pt x="376" y="233"/>
                    </a:lnTo>
                    <a:lnTo>
                      <a:pt x="369" y="235"/>
                    </a:lnTo>
                    <a:lnTo>
                      <a:pt x="369" y="235"/>
                    </a:lnTo>
                    <a:close/>
                    <a:moveTo>
                      <a:pt x="58" y="177"/>
                    </a:moveTo>
                    <a:lnTo>
                      <a:pt x="340" y="177"/>
                    </a:lnTo>
                    <a:lnTo>
                      <a:pt x="340" y="58"/>
                    </a:lnTo>
                    <a:lnTo>
                      <a:pt x="58" y="58"/>
                    </a:lnTo>
                    <a:lnTo>
                      <a:pt x="58" y="17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88">
                <a:extLst>
                  <a:ext uri="{FF2B5EF4-FFF2-40B4-BE49-F238E27FC236}">
                    <a16:creationId xmlns:a16="http://schemas.microsoft.com/office/drawing/2014/main" id="{151E4063-7B27-4005-8E24-3EE7A5AC7A7C}"/>
                  </a:ext>
                </a:extLst>
              </p:cNvPr>
              <p:cNvSpPr>
                <a:spLocks noEditPoints="1"/>
              </p:cNvSpPr>
              <p:nvPr userDrawn="1"/>
            </p:nvSpPr>
            <p:spPr bwMode="auto">
              <a:xfrm>
                <a:off x="3384" y="1089"/>
                <a:ext cx="189" cy="144"/>
              </a:xfrm>
              <a:custGeom>
                <a:avLst/>
                <a:gdLst>
                  <a:gd name="T0" fmla="*/ 540 w 569"/>
                  <a:gd name="T1" fmla="*/ 432 h 432"/>
                  <a:gd name="T2" fmla="*/ 29 w 569"/>
                  <a:gd name="T3" fmla="*/ 432 h 432"/>
                  <a:gd name="T4" fmla="*/ 29 w 569"/>
                  <a:gd name="T5" fmla="*/ 432 h 432"/>
                  <a:gd name="T6" fmla="*/ 24 w 569"/>
                  <a:gd name="T7" fmla="*/ 430 h 432"/>
                  <a:gd name="T8" fmla="*/ 19 w 569"/>
                  <a:gd name="T9" fmla="*/ 429 h 432"/>
                  <a:gd name="T10" fmla="*/ 13 w 569"/>
                  <a:gd name="T11" fmla="*/ 426 h 432"/>
                  <a:gd name="T12" fmla="*/ 9 w 569"/>
                  <a:gd name="T13" fmla="*/ 422 h 432"/>
                  <a:gd name="T14" fmla="*/ 5 w 569"/>
                  <a:gd name="T15" fmla="*/ 419 h 432"/>
                  <a:gd name="T16" fmla="*/ 3 w 569"/>
                  <a:gd name="T17" fmla="*/ 413 h 432"/>
                  <a:gd name="T18" fmla="*/ 1 w 569"/>
                  <a:gd name="T19" fmla="*/ 408 h 432"/>
                  <a:gd name="T20" fmla="*/ 0 w 569"/>
                  <a:gd name="T21" fmla="*/ 403 h 432"/>
                  <a:gd name="T22" fmla="*/ 0 w 569"/>
                  <a:gd name="T23" fmla="*/ 29 h 432"/>
                  <a:gd name="T24" fmla="*/ 0 w 569"/>
                  <a:gd name="T25" fmla="*/ 29 h 432"/>
                  <a:gd name="T26" fmla="*/ 1 w 569"/>
                  <a:gd name="T27" fmla="*/ 24 h 432"/>
                  <a:gd name="T28" fmla="*/ 3 w 569"/>
                  <a:gd name="T29" fmla="*/ 19 h 432"/>
                  <a:gd name="T30" fmla="*/ 5 w 569"/>
                  <a:gd name="T31" fmla="*/ 13 h 432"/>
                  <a:gd name="T32" fmla="*/ 9 w 569"/>
                  <a:gd name="T33" fmla="*/ 9 h 432"/>
                  <a:gd name="T34" fmla="*/ 13 w 569"/>
                  <a:gd name="T35" fmla="*/ 5 h 432"/>
                  <a:gd name="T36" fmla="*/ 19 w 569"/>
                  <a:gd name="T37" fmla="*/ 3 h 432"/>
                  <a:gd name="T38" fmla="*/ 24 w 569"/>
                  <a:gd name="T39" fmla="*/ 2 h 432"/>
                  <a:gd name="T40" fmla="*/ 29 w 569"/>
                  <a:gd name="T41" fmla="*/ 0 h 432"/>
                  <a:gd name="T42" fmla="*/ 540 w 569"/>
                  <a:gd name="T43" fmla="*/ 0 h 432"/>
                  <a:gd name="T44" fmla="*/ 540 w 569"/>
                  <a:gd name="T45" fmla="*/ 0 h 432"/>
                  <a:gd name="T46" fmla="*/ 546 w 569"/>
                  <a:gd name="T47" fmla="*/ 2 h 432"/>
                  <a:gd name="T48" fmla="*/ 551 w 569"/>
                  <a:gd name="T49" fmla="*/ 3 h 432"/>
                  <a:gd name="T50" fmla="*/ 556 w 569"/>
                  <a:gd name="T51" fmla="*/ 5 h 432"/>
                  <a:gd name="T52" fmla="*/ 560 w 569"/>
                  <a:gd name="T53" fmla="*/ 9 h 432"/>
                  <a:gd name="T54" fmla="*/ 564 w 569"/>
                  <a:gd name="T55" fmla="*/ 13 h 432"/>
                  <a:gd name="T56" fmla="*/ 567 w 569"/>
                  <a:gd name="T57" fmla="*/ 19 h 432"/>
                  <a:gd name="T58" fmla="*/ 568 w 569"/>
                  <a:gd name="T59" fmla="*/ 24 h 432"/>
                  <a:gd name="T60" fmla="*/ 569 w 569"/>
                  <a:gd name="T61" fmla="*/ 29 h 432"/>
                  <a:gd name="T62" fmla="*/ 569 w 569"/>
                  <a:gd name="T63" fmla="*/ 403 h 432"/>
                  <a:gd name="T64" fmla="*/ 569 w 569"/>
                  <a:gd name="T65" fmla="*/ 403 h 432"/>
                  <a:gd name="T66" fmla="*/ 568 w 569"/>
                  <a:gd name="T67" fmla="*/ 408 h 432"/>
                  <a:gd name="T68" fmla="*/ 567 w 569"/>
                  <a:gd name="T69" fmla="*/ 413 h 432"/>
                  <a:gd name="T70" fmla="*/ 564 w 569"/>
                  <a:gd name="T71" fmla="*/ 419 h 432"/>
                  <a:gd name="T72" fmla="*/ 560 w 569"/>
                  <a:gd name="T73" fmla="*/ 422 h 432"/>
                  <a:gd name="T74" fmla="*/ 556 w 569"/>
                  <a:gd name="T75" fmla="*/ 426 h 432"/>
                  <a:gd name="T76" fmla="*/ 551 w 569"/>
                  <a:gd name="T77" fmla="*/ 429 h 432"/>
                  <a:gd name="T78" fmla="*/ 546 w 569"/>
                  <a:gd name="T79" fmla="*/ 430 h 432"/>
                  <a:gd name="T80" fmla="*/ 540 w 569"/>
                  <a:gd name="T81" fmla="*/ 432 h 432"/>
                  <a:gd name="T82" fmla="*/ 540 w 569"/>
                  <a:gd name="T83" fmla="*/ 432 h 432"/>
                  <a:gd name="T84" fmla="*/ 58 w 569"/>
                  <a:gd name="T85" fmla="*/ 374 h 432"/>
                  <a:gd name="T86" fmla="*/ 511 w 569"/>
                  <a:gd name="T87" fmla="*/ 374 h 432"/>
                  <a:gd name="T88" fmla="*/ 511 w 569"/>
                  <a:gd name="T89" fmla="*/ 58 h 432"/>
                  <a:gd name="T90" fmla="*/ 58 w 569"/>
                  <a:gd name="T91" fmla="*/ 58 h 432"/>
                  <a:gd name="T92" fmla="*/ 58 w 569"/>
                  <a:gd name="T93" fmla="*/ 37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9" h="432">
                    <a:moveTo>
                      <a:pt x="540" y="432"/>
                    </a:moveTo>
                    <a:lnTo>
                      <a:pt x="29" y="432"/>
                    </a:lnTo>
                    <a:lnTo>
                      <a:pt x="29" y="432"/>
                    </a:lnTo>
                    <a:lnTo>
                      <a:pt x="24" y="430"/>
                    </a:lnTo>
                    <a:lnTo>
                      <a:pt x="19" y="429"/>
                    </a:lnTo>
                    <a:lnTo>
                      <a:pt x="13" y="426"/>
                    </a:lnTo>
                    <a:lnTo>
                      <a:pt x="9" y="422"/>
                    </a:lnTo>
                    <a:lnTo>
                      <a:pt x="5" y="419"/>
                    </a:lnTo>
                    <a:lnTo>
                      <a:pt x="3" y="413"/>
                    </a:lnTo>
                    <a:lnTo>
                      <a:pt x="1" y="408"/>
                    </a:lnTo>
                    <a:lnTo>
                      <a:pt x="0" y="403"/>
                    </a:lnTo>
                    <a:lnTo>
                      <a:pt x="0" y="29"/>
                    </a:lnTo>
                    <a:lnTo>
                      <a:pt x="0" y="29"/>
                    </a:lnTo>
                    <a:lnTo>
                      <a:pt x="1" y="24"/>
                    </a:lnTo>
                    <a:lnTo>
                      <a:pt x="3" y="19"/>
                    </a:lnTo>
                    <a:lnTo>
                      <a:pt x="5" y="13"/>
                    </a:lnTo>
                    <a:lnTo>
                      <a:pt x="9" y="9"/>
                    </a:lnTo>
                    <a:lnTo>
                      <a:pt x="13" y="5"/>
                    </a:lnTo>
                    <a:lnTo>
                      <a:pt x="19" y="3"/>
                    </a:lnTo>
                    <a:lnTo>
                      <a:pt x="24" y="2"/>
                    </a:lnTo>
                    <a:lnTo>
                      <a:pt x="29" y="0"/>
                    </a:lnTo>
                    <a:lnTo>
                      <a:pt x="540" y="0"/>
                    </a:lnTo>
                    <a:lnTo>
                      <a:pt x="540" y="0"/>
                    </a:lnTo>
                    <a:lnTo>
                      <a:pt x="546" y="2"/>
                    </a:lnTo>
                    <a:lnTo>
                      <a:pt x="551" y="3"/>
                    </a:lnTo>
                    <a:lnTo>
                      <a:pt x="556" y="5"/>
                    </a:lnTo>
                    <a:lnTo>
                      <a:pt x="560" y="9"/>
                    </a:lnTo>
                    <a:lnTo>
                      <a:pt x="564" y="13"/>
                    </a:lnTo>
                    <a:lnTo>
                      <a:pt x="567" y="19"/>
                    </a:lnTo>
                    <a:lnTo>
                      <a:pt x="568" y="24"/>
                    </a:lnTo>
                    <a:lnTo>
                      <a:pt x="569" y="29"/>
                    </a:lnTo>
                    <a:lnTo>
                      <a:pt x="569" y="403"/>
                    </a:lnTo>
                    <a:lnTo>
                      <a:pt x="569" y="403"/>
                    </a:lnTo>
                    <a:lnTo>
                      <a:pt x="568" y="408"/>
                    </a:lnTo>
                    <a:lnTo>
                      <a:pt x="567" y="413"/>
                    </a:lnTo>
                    <a:lnTo>
                      <a:pt x="564" y="419"/>
                    </a:lnTo>
                    <a:lnTo>
                      <a:pt x="560" y="422"/>
                    </a:lnTo>
                    <a:lnTo>
                      <a:pt x="556" y="426"/>
                    </a:lnTo>
                    <a:lnTo>
                      <a:pt x="551" y="429"/>
                    </a:lnTo>
                    <a:lnTo>
                      <a:pt x="546" y="430"/>
                    </a:lnTo>
                    <a:lnTo>
                      <a:pt x="540" y="432"/>
                    </a:lnTo>
                    <a:lnTo>
                      <a:pt x="540" y="432"/>
                    </a:lnTo>
                    <a:close/>
                    <a:moveTo>
                      <a:pt x="58" y="374"/>
                    </a:moveTo>
                    <a:lnTo>
                      <a:pt x="511" y="374"/>
                    </a:lnTo>
                    <a:lnTo>
                      <a:pt x="511" y="58"/>
                    </a:lnTo>
                    <a:lnTo>
                      <a:pt x="58" y="58"/>
                    </a:lnTo>
                    <a:lnTo>
                      <a:pt x="58" y="37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189">
                <a:extLst>
                  <a:ext uri="{FF2B5EF4-FFF2-40B4-BE49-F238E27FC236}">
                    <a16:creationId xmlns:a16="http://schemas.microsoft.com/office/drawing/2014/main" id="{3749866B-C552-4DC9-B3BB-6A698F066895}"/>
                  </a:ext>
                </a:extLst>
              </p:cNvPr>
              <p:cNvSpPr>
                <a:spLocks noChangeArrowheads="1"/>
              </p:cNvSpPr>
              <p:nvPr userDrawn="1"/>
            </p:nvSpPr>
            <p:spPr bwMode="auto">
              <a:xfrm>
                <a:off x="3372" y="1141"/>
                <a:ext cx="43" cy="774"/>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90">
                <a:extLst>
                  <a:ext uri="{FF2B5EF4-FFF2-40B4-BE49-F238E27FC236}">
                    <a16:creationId xmlns:a16="http://schemas.microsoft.com/office/drawing/2014/main" id="{DC065165-21C2-47DE-9223-1617FAD1BCEF}"/>
                  </a:ext>
                </a:extLst>
              </p:cNvPr>
              <p:cNvSpPr>
                <a:spLocks noEditPoints="1"/>
              </p:cNvSpPr>
              <p:nvPr userDrawn="1"/>
            </p:nvSpPr>
            <p:spPr bwMode="auto">
              <a:xfrm>
                <a:off x="3362" y="1131"/>
                <a:ext cx="63" cy="793"/>
              </a:xfrm>
              <a:custGeom>
                <a:avLst/>
                <a:gdLst>
                  <a:gd name="T0" fmla="*/ 160 w 189"/>
                  <a:gd name="T1" fmla="*/ 2379 h 2379"/>
                  <a:gd name="T2" fmla="*/ 29 w 189"/>
                  <a:gd name="T3" fmla="*/ 2379 h 2379"/>
                  <a:gd name="T4" fmla="*/ 29 w 189"/>
                  <a:gd name="T5" fmla="*/ 2379 h 2379"/>
                  <a:gd name="T6" fmla="*/ 23 w 189"/>
                  <a:gd name="T7" fmla="*/ 2379 h 2379"/>
                  <a:gd name="T8" fmla="*/ 18 w 189"/>
                  <a:gd name="T9" fmla="*/ 2376 h 2379"/>
                  <a:gd name="T10" fmla="*/ 12 w 189"/>
                  <a:gd name="T11" fmla="*/ 2374 h 2379"/>
                  <a:gd name="T12" fmla="*/ 8 w 189"/>
                  <a:gd name="T13" fmla="*/ 2371 h 2379"/>
                  <a:gd name="T14" fmla="*/ 4 w 189"/>
                  <a:gd name="T15" fmla="*/ 2366 h 2379"/>
                  <a:gd name="T16" fmla="*/ 2 w 189"/>
                  <a:gd name="T17" fmla="*/ 2362 h 2379"/>
                  <a:gd name="T18" fmla="*/ 0 w 189"/>
                  <a:gd name="T19" fmla="*/ 2355 h 2379"/>
                  <a:gd name="T20" fmla="*/ 0 w 189"/>
                  <a:gd name="T21" fmla="*/ 2350 h 2379"/>
                  <a:gd name="T22" fmla="*/ 0 w 189"/>
                  <a:gd name="T23" fmla="*/ 29 h 2379"/>
                  <a:gd name="T24" fmla="*/ 0 w 189"/>
                  <a:gd name="T25" fmla="*/ 29 h 2379"/>
                  <a:gd name="T26" fmla="*/ 0 w 189"/>
                  <a:gd name="T27" fmla="*/ 24 h 2379"/>
                  <a:gd name="T28" fmla="*/ 2 w 189"/>
                  <a:gd name="T29" fmla="*/ 18 h 2379"/>
                  <a:gd name="T30" fmla="*/ 4 w 189"/>
                  <a:gd name="T31" fmla="*/ 13 h 2379"/>
                  <a:gd name="T32" fmla="*/ 8 w 189"/>
                  <a:gd name="T33" fmla="*/ 9 h 2379"/>
                  <a:gd name="T34" fmla="*/ 12 w 189"/>
                  <a:gd name="T35" fmla="*/ 5 h 2379"/>
                  <a:gd name="T36" fmla="*/ 18 w 189"/>
                  <a:gd name="T37" fmla="*/ 3 h 2379"/>
                  <a:gd name="T38" fmla="*/ 23 w 189"/>
                  <a:gd name="T39" fmla="*/ 1 h 2379"/>
                  <a:gd name="T40" fmla="*/ 29 w 189"/>
                  <a:gd name="T41" fmla="*/ 0 h 2379"/>
                  <a:gd name="T42" fmla="*/ 160 w 189"/>
                  <a:gd name="T43" fmla="*/ 0 h 2379"/>
                  <a:gd name="T44" fmla="*/ 160 w 189"/>
                  <a:gd name="T45" fmla="*/ 0 h 2379"/>
                  <a:gd name="T46" fmla="*/ 167 w 189"/>
                  <a:gd name="T47" fmla="*/ 1 h 2379"/>
                  <a:gd name="T48" fmla="*/ 172 w 189"/>
                  <a:gd name="T49" fmla="*/ 3 h 2379"/>
                  <a:gd name="T50" fmla="*/ 177 w 189"/>
                  <a:gd name="T51" fmla="*/ 5 h 2379"/>
                  <a:gd name="T52" fmla="*/ 181 w 189"/>
                  <a:gd name="T53" fmla="*/ 9 h 2379"/>
                  <a:gd name="T54" fmla="*/ 185 w 189"/>
                  <a:gd name="T55" fmla="*/ 13 h 2379"/>
                  <a:gd name="T56" fmla="*/ 188 w 189"/>
                  <a:gd name="T57" fmla="*/ 18 h 2379"/>
                  <a:gd name="T58" fmla="*/ 189 w 189"/>
                  <a:gd name="T59" fmla="*/ 24 h 2379"/>
                  <a:gd name="T60" fmla="*/ 189 w 189"/>
                  <a:gd name="T61" fmla="*/ 29 h 2379"/>
                  <a:gd name="T62" fmla="*/ 189 w 189"/>
                  <a:gd name="T63" fmla="*/ 2350 h 2379"/>
                  <a:gd name="T64" fmla="*/ 189 w 189"/>
                  <a:gd name="T65" fmla="*/ 2350 h 2379"/>
                  <a:gd name="T66" fmla="*/ 189 w 189"/>
                  <a:gd name="T67" fmla="*/ 2355 h 2379"/>
                  <a:gd name="T68" fmla="*/ 188 w 189"/>
                  <a:gd name="T69" fmla="*/ 2362 h 2379"/>
                  <a:gd name="T70" fmla="*/ 185 w 189"/>
                  <a:gd name="T71" fmla="*/ 2366 h 2379"/>
                  <a:gd name="T72" fmla="*/ 181 w 189"/>
                  <a:gd name="T73" fmla="*/ 2371 h 2379"/>
                  <a:gd name="T74" fmla="*/ 177 w 189"/>
                  <a:gd name="T75" fmla="*/ 2374 h 2379"/>
                  <a:gd name="T76" fmla="*/ 172 w 189"/>
                  <a:gd name="T77" fmla="*/ 2376 h 2379"/>
                  <a:gd name="T78" fmla="*/ 167 w 189"/>
                  <a:gd name="T79" fmla="*/ 2379 h 2379"/>
                  <a:gd name="T80" fmla="*/ 160 w 189"/>
                  <a:gd name="T81" fmla="*/ 2379 h 2379"/>
                  <a:gd name="T82" fmla="*/ 160 w 189"/>
                  <a:gd name="T83" fmla="*/ 2379 h 2379"/>
                  <a:gd name="T84" fmla="*/ 59 w 189"/>
                  <a:gd name="T85" fmla="*/ 2321 h 2379"/>
                  <a:gd name="T86" fmla="*/ 131 w 189"/>
                  <a:gd name="T87" fmla="*/ 2321 h 2379"/>
                  <a:gd name="T88" fmla="*/ 131 w 189"/>
                  <a:gd name="T89" fmla="*/ 58 h 2379"/>
                  <a:gd name="T90" fmla="*/ 59 w 189"/>
                  <a:gd name="T91" fmla="*/ 58 h 2379"/>
                  <a:gd name="T92" fmla="*/ 59 w 189"/>
                  <a:gd name="T93" fmla="*/ 2321 h 2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9" h="2379">
                    <a:moveTo>
                      <a:pt x="160" y="2379"/>
                    </a:moveTo>
                    <a:lnTo>
                      <a:pt x="29" y="2379"/>
                    </a:lnTo>
                    <a:lnTo>
                      <a:pt x="29" y="2379"/>
                    </a:lnTo>
                    <a:lnTo>
                      <a:pt x="23" y="2379"/>
                    </a:lnTo>
                    <a:lnTo>
                      <a:pt x="18" y="2376"/>
                    </a:lnTo>
                    <a:lnTo>
                      <a:pt x="12" y="2374"/>
                    </a:lnTo>
                    <a:lnTo>
                      <a:pt x="8" y="2371"/>
                    </a:lnTo>
                    <a:lnTo>
                      <a:pt x="4" y="2366"/>
                    </a:lnTo>
                    <a:lnTo>
                      <a:pt x="2" y="2362"/>
                    </a:lnTo>
                    <a:lnTo>
                      <a:pt x="0" y="2355"/>
                    </a:lnTo>
                    <a:lnTo>
                      <a:pt x="0" y="2350"/>
                    </a:lnTo>
                    <a:lnTo>
                      <a:pt x="0" y="29"/>
                    </a:lnTo>
                    <a:lnTo>
                      <a:pt x="0" y="29"/>
                    </a:lnTo>
                    <a:lnTo>
                      <a:pt x="0" y="24"/>
                    </a:lnTo>
                    <a:lnTo>
                      <a:pt x="2" y="18"/>
                    </a:lnTo>
                    <a:lnTo>
                      <a:pt x="4" y="13"/>
                    </a:lnTo>
                    <a:lnTo>
                      <a:pt x="8" y="9"/>
                    </a:lnTo>
                    <a:lnTo>
                      <a:pt x="12" y="5"/>
                    </a:lnTo>
                    <a:lnTo>
                      <a:pt x="18" y="3"/>
                    </a:lnTo>
                    <a:lnTo>
                      <a:pt x="23" y="1"/>
                    </a:lnTo>
                    <a:lnTo>
                      <a:pt x="29" y="0"/>
                    </a:lnTo>
                    <a:lnTo>
                      <a:pt x="160" y="0"/>
                    </a:lnTo>
                    <a:lnTo>
                      <a:pt x="160" y="0"/>
                    </a:lnTo>
                    <a:lnTo>
                      <a:pt x="167" y="1"/>
                    </a:lnTo>
                    <a:lnTo>
                      <a:pt x="172" y="3"/>
                    </a:lnTo>
                    <a:lnTo>
                      <a:pt x="177" y="5"/>
                    </a:lnTo>
                    <a:lnTo>
                      <a:pt x="181" y="9"/>
                    </a:lnTo>
                    <a:lnTo>
                      <a:pt x="185" y="13"/>
                    </a:lnTo>
                    <a:lnTo>
                      <a:pt x="188" y="18"/>
                    </a:lnTo>
                    <a:lnTo>
                      <a:pt x="189" y="24"/>
                    </a:lnTo>
                    <a:lnTo>
                      <a:pt x="189" y="29"/>
                    </a:lnTo>
                    <a:lnTo>
                      <a:pt x="189" y="2350"/>
                    </a:lnTo>
                    <a:lnTo>
                      <a:pt x="189" y="2350"/>
                    </a:lnTo>
                    <a:lnTo>
                      <a:pt x="189" y="2355"/>
                    </a:lnTo>
                    <a:lnTo>
                      <a:pt x="188" y="2362"/>
                    </a:lnTo>
                    <a:lnTo>
                      <a:pt x="185" y="2366"/>
                    </a:lnTo>
                    <a:lnTo>
                      <a:pt x="181" y="2371"/>
                    </a:lnTo>
                    <a:lnTo>
                      <a:pt x="177" y="2374"/>
                    </a:lnTo>
                    <a:lnTo>
                      <a:pt x="172" y="2376"/>
                    </a:lnTo>
                    <a:lnTo>
                      <a:pt x="167" y="2379"/>
                    </a:lnTo>
                    <a:lnTo>
                      <a:pt x="160" y="2379"/>
                    </a:lnTo>
                    <a:lnTo>
                      <a:pt x="160" y="2379"/>
                    </a:lnTo>
                    <a:close/>
                    <a:moveTo>
                      <a:pt x="59" y="2321"/>
                    </a:moveTo>
                    <a:lnTo>
                      <a:pt x="131" y="2321"/>
                    </a:lnTo>
                    <a:lnTo>
                      <a:pt x="131" y="58"/>
                    </a:lnTo>
                    <a:lnTo>
                      <a:pt x="59" y="58"/>
                    </a:lnTo>
                    <a:lnTo>
                      <a:pt x="59" y="23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191">
                <a:extLst>
                  <a:ext uri="{FF2B5EF4-FFF2-40B4-BE49-F238E27FC236}">
                    <a16:creationId xmlns:a16="http://schemas.microsoft.com/office/drawing/2014/main" id="{36C96978-9934-425B-9CD1-3550730441A6}"/>
                  </a:ext>
                </a:extLst>
              </p:cNvPr>
              <p:cNvSpPr>
                <a:spLocks noChangeArrowheads="1"/>
              </p:cNvSpPr>
              <p:nvPr userDrawn="1"/>
            </p:nvSpPr>
            <p:spPr bwMode="auto">
              <a:xfrm>
                <a:off x="3547" y="1141"/>
                <a:ext cx="44" cy="774"/>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92">
                <a:extLst>
                  <a:ext uri="{FF2B5EF4-FFF2-40B4-BE49-F238E27FC236}">
                    <a16:creationId xmlns:a16="http://schemas.microsoft.com/office/drawing/2014/main" id="{68C24DE2-4A2A-49C4-BB6B-2520F5E93364}"/>
                  </a:ext>
                </a:extLst>
              </p:cNvPr>
              <p:cNvSpPr>
                <a:spLocks noEditPoints="1"/>
              </p:cNvSpPr>
              <p:nvPr userDrawn="1"/>
            </p:nvSpPr>
            <p:spPr bwMode="auto">
              <a:xfrm>
                <a:off x="3537" y="1131"/>
                <a:ext cx="64" cy="793"/>
              </a:xfrm>
              <a:custGeom>
                <a:avLst/>
                <a:gdLst>
                  <a:gd name="T0" fmla="*/ 161 w 190"/>
                  <a:gd name="T1" fmla="*/ 2379 h 2379"/>
                  <a:gd name="T2" fmla="*/ 29 w 190"/>
                  <a:gd name="T3" fmla="*/ 2379 h 2379"/>
                  <a:gd name="T4" fmla="*/ 29 w 190"/>
                  <a:gd name="T5" fmla="*/ 2379 h 2379"/>
                  <a:gd name="T6" fmla="*/ 24 w 190"/>
                  <a:gd name="T7" fmla="*/ 2379 h 2379"/>
                  <a:gd name="T8" fmla="*/ 17 w 190"/>
                  <a:gd name="T9" fmla="*/ 2376 h 2379"/>
                  <a:gd name="T10" fmla="*/ 13 w 190"/>
                  <a:gd name="T11" fmla="*/ 2374 h 2379"/>
                  <a:gd name="T12" fmla="*/ 8 w 190"/>
                  <a:gd name="T13" fmla="*/ 2371 h 2379"/>
                  <a:gd name="T14" fmla="*/ 5 w 190"/>
                  <a:gd name="T15" fmla="*/ 2366 h 2379"/>
                  <a:gd name="T16" fmla="*/ 3 w 190"/>
                  <a:gd name="T17" fmla="*/ 2362 h 2379"/>
                  <a:gd name="T18" fmla="*/ 0 w 190"/>
                  <a:gd name="T19" fmla="*/ 2355 h 2379"/>
                  <a:gd name="T20" fmla="*/ 0 w 190"/>
                  <a:gd name="T21" fmla="*/ 2350 h 2379"/>
                  <a:gd name="T22" fmla="*/ 0 w 190"/>
                  <a:gd name="T23" fmla="*/ 29 h 2379"/>
                  <a:gd name="T24" fmla="*/ 0 w 190"/>
                  <a:gd name="T25" fmla="*/ 29 h 2379"/>
                  <a:gd name="T26" fmla="*/ 0 w 190"/>
                  <a:gd name="T27" fmla="*/ 24 h 2379"/>
                  <a:gd name="T28" fmla="*/ 3 w 190"/>
                  <a:gd name="T29" fmla="*/ 18 h 2379"/>
                  <a:gd name="T30" fmla="*/ 5 w 190"/>
                  <a:gd name="T31" fmla="*/ 13 h 2379"/>
                  <a:gd name="T32" fmla="*/ 8 w 190"/>
                  <a:gd name="T33" fmla="*/ 9 h 2379"/>
                  <a:gd name="T34" fmla="*/ 13 w 190"/>
                  <a:gd name="T35" fmla="*/ 5 h 2379"/>
                  <a:gd name="T36" fmla="*/ 17 w 190"/>
                  <a:gd name="T37" fmla="*/ 3 h 2379"/>
                  <a:gd name="T38" fmla="*/ 24 w 190"/>
                  <a:gd name="T39" fmla="*/ 1 h 2379"/>
                  <a:gd name="T40" fmla="*/ 29 w 190"/>
                  <a:gd name="T41" fmla="*/ 0 h 2379"/>
                  <a:gd name="T42" fmla="*/ 161 w 190"/>
                  <a:gd name="T43" fmla="*/ 0 h 2379"/>
                  <a:gd name="T44" fmla="*/ 161 w 190"/>
                  <a:gd name="T45" fmla="*/ 0 h 2379"/>
                  <a:gd name="T46" fmla="*/ 166 w 190"/>
                  <a:gd name="T47" fmla="*/ 1 h 2379"/>
                  <a:gd name="T48" fmla="*/ 172 w 190"/>
                  <a:gd name="T49" fmla="*/ 3 h 2379"/>
                  <a:gd name="T50" fmla="*/ 177 w 190"/>
                  <a:gd name="T51" fmla="*/ 5 h 2379"/>
                  <a:gd name="T52" fmla="*/ 181 w 190"/>
                  <a:gd name="T53" fmla="*/ 9 h 2379"/>
                  <a:gd name="T54" fmla="*/ 185 w 190"/>
                  <a:gd name="T55" fmla="*/ 13 h 2379"/>
                  <a:gd name="T56" fmla="*/ 188 w 190"/>
                  <a:gd name="T57" fmla="*/ 18 h 2379"/>
                  <a:gd name="T58" fmla="*/ 189 w 190"/>
                  <a:gd name="T59" fmla="*/ 24 h 2379"/>
                  <a:gd name="T60" fmla="*/ 190 w 190"/>
                  <a:gd name="T61" fmla="*/ 29 h 2379"/>
                  <a:gd name="T62" fmla="*/ 190 w 190"/>
                  <a:gd name="T63" fmla="*/ 2350 h 2379"/>
                  <a:gd name="T64" fmla="*/ 190 w 190"/>
                  <a:gd name="T65" fmla="*/ 2350 h 2379"/>
                  <a:gd name="T66" fmla="*/ 189 w 190"/>
                  <a:gd name="T67" fmla="*/ 2355 h 2379"/>
                  <a:gd name="T68" fmla="*/ 188 w 190"/>
                  <a:gd name="T69" fmla="*/ 2362 h 2379"/>
                  <a:gd name="T70" fmla="*/ 185 w 190"/>
                  <a:gd name="T71" fmla="*/ 2366 h 2379"/>
                  <a:gd name="T72" fmla="*/ 181 w 190"/>
                  <a:gd name="T73" fmla="*/ 2371 h 2379"/>
                  <a:gd name="T74" fmla="*/ 177 w 190"/>
                  <a:gd name="T75" fmla="*/ 2374 h 2379"/>
                  <a:gd name="T76" fmla="*/ 172 w 190"/>
                  <a:gd name="T77" fmla="*/ 2376 h 2379"/>
                  <a:gd name="T78" fmla="*/ 166 w 190"/>
                  <a:gd name="T79" fmla="*/ 2379 h 2379"/>
                  <a:gd name="T80" fmla="*/ 161 w 190"/>
                  <a:gd name="T81" fmla="*/ 2379 h 2379"/>
                  <a:gd name="T82" fmla="*/ 161 w 190"/>
                  <a:gd name="T83" fmla="*/ 2379 h 2379"/>
                  <a:gd name="T84" fmla="*/ 58 w 190"/>
                  <a:gd name="T85" fmla="*/ 2321 h 2379"/>
                  <a:gd name="T86" fmla="*/ 132 w 190"/>
                  <a:gd name="T87" fmla="*/ 2321 h 2379"/>
                  <a:gd name="T88" fmla="*/ 132 w 190"/>
                  <a:gd name="T89" fmla="*/ 58 h 2379"/>
                  <a:gd name="T90" fmla="*/ 58 w 190"/>
                  <a:gd name="T91" fmla="*/ 58 h 2379"/>
                  <a:gd name="T92" fmla="*/ 58 w 190"/>
                  <a:gd name="T93" fmla="*/ 2321 h 2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2379">
                    <a:moveTo>
                      <a:pt x="161" y="2379"/>
                    </a:moveTo>
                    <a:lnTo>
                      <a:pt x="29" y="2379"/>
                    </a:lnTo>
                    <a:lnTo>
                      <a:pt x="29" y="2379"/>
                    </a:lnTo>
                    <a:lnTo>
                      <a:pt x="24" y="2379"/>
                    </a:lnTo>
                    <a:lnTo>
                      <a:pt x="17" y="2376"/>
                    </a:lnTo>
                    <a:lnTo>
                      <a:pt x="13" y="2374"/>
                    </a:lnTo>
                    <a:lnTo>
                      <a:pt x="8" y="2371"/>
                    </a:lnTo>
                    <a:lnTo>
                      <a:pt x="5" y="2366"/>
                    </a:lnTo>
                    <a:lnTo>
                      <a:pt x="3" y="2362"/>
                    </a:lnTo>
                    <a:lnTo>
                      <a:pt x="0" y="2355"/>
                    </a:lnTo>
                    <a:lnTo>
                      <a:pt x="0" y="2350"/>
                    </a:lnTo>
                    <a:lnTo>
                      <a:pt x="0" y="29"/>
                    </a:lnTo>
                    <a:lnTo>
                      <a:pt x="0" y="29"/>
                    </a:lnTo>
                    <a:lnTo>
                      <a:pt x="0" y="24"/>
                    </a:lnTo>
                    <a:lnTo>
                      <a:pt x="3" y="18"/>
                    </a:lnTo>
                    <a:lnTo>
                      <a:pt x="5" y="13"/>
                    </a:lnTo>
                    <a:lnTo>
                      <a:pt x="8" y="9"/>
                    </a:lnTo>
                    <a:lnTo>
                      <a:pt x="13" y="5"/>
                    </a:lnTo>
                    <a:lnTo>
                      <a:pt x="17" y="3"/>
                    </a:lnTo>
                    <a:lnTo>
                      <a:pt x="24" y="1"/>
                    </a:lnTo>
                    <a:lnTo>
                      <a:pt x="29" y="0"/>
                    </a:lnTo>
                    <a:lnTo>
                      <a:pt x="161" y="0"/>
                    </a:lnTo>
                    <a:lnTo>
                      <a:pt x="161" y="0"/>
                    </a:lnTo>
                    <a:lnTo>
                      <a:pt x="166" y="1"/>
                    </a:lnTo>
                    <a:lnTo>
                      <a:pt x="172" y="3"/>
                    </a:lnTo>
                    <a:lnTo>
                      <a:pt x="177" y="5"/>
                    </a:lnTo>
                    <a:lnTo>
                      <a:pt x="181" y="9"/>
                    </a:lnTo>
                    <a:lnTo>
                      <a:pt x="185" y="13"/>
                    </a:lnTo>
                    <a:lnTo>
                      <a:pt x="188" y="18"/>
                    </a:lnTo>
                    <a:lnTo>
                      <a:pt x="189" y="24"/>
                    </a:lnTo>
                    <a:lnTo>
                      <a:pt x="190" y="29"/>
                    </a:lnTo>
                    <a:lnTo>
                      <a:pt x="190" y="2350"/>
                    </a:lnTo>
                    <a:lnTo>
                      <a:pt x="190" y="2350"/>
                    </a:lnTo>
                    <a:lnTo>
                      <a:pt x="189" y="2355"/>
                    </a:lnTo>
                    <a:lnTo>
                      <a:pt x="188" y="2362"/>
                    </a:lnTo>
                    <a:lnTo>
                      <a:pt x="185" y="2366"/>
                    </a:lnTo>
                    <a:lnTo>
                      <a:pt x="181" y="2371"/>
                    </a:lnTo>
                    <a:lnTo>
                      <a:pt x="177" y="2374"/>
                    </a:lnTo>
                    <a:lnTo>
                      <a:pt x="172" y="2376"/>
                    </a:lnTo>
                    <a:lnTo>
                      <a:pt x="166" y="2379"/>
                    </a:lnTo>
                    <a:lnTo>
                      <a:pt x="161" y="2379"/>
                    </a:lnTo>
                    <a:lnTo>
                      <a:pt x="161" y="2379"/>
                    </a:lnTo>
                    <a:close/>
                    <a:moveTo>
                      <a:pt x="58" y="2321"/>
                    </a:moveTo>
                    <a:lnTo>
                      <a:pt x="132" y="2321"/>
                    </a:lnTo>
                    <a:lnTo>
                      <a:pt x="132" y="58"/>
                    </a:lnTo>
                    <a:lnTo>
                      <a:pt x="58" y="58"/>
                    </a:lnTo>
                    <a:lnTo>
                      <a:pt x="58" y="232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193">
                <a:extLst>
                  <a:ext uri="{FF2B5EF4-FFF2-40B4-BE49-F238E27FC236}">
                    <a16:creationId xmlns:a16="http://schemas.microsoft.com/office/drawing/2014/main" id="{FA0C3399-E86D-4798-BF9D-85CEF3044476}"/>
                  </a:ext>
                </a:extLst>
              </p:cNvPr>
              <p:cNvSpPr>
                <a:spLocks noChangeArrowheads="1"/>
              </p:cNvSpPr>
              <p:nvPr userDrawn="1"/>
            </p:nvSpPr>
            <p:spPr bwMode="auto">
              <a:xfrm>
                <a:off x="3503" y="1174"/>
                <a:ext cx="44" cy="741"/>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94">
                <a:extLst>
                  <a:ext uri="{FF2B5EF4-FFF2-40B4-BE49-F238E27FC236}">
                    <a16:creationId xmlns:a16="http://schemas.microsoft.com/office/drawing/2014/main" id="{C36C7B76-1B2F-4D77-8914-804F8799BB64}"/>
                  </a:ext>
                </a:extLst>
              </p:cNvPr>
              <p:cNvSpPr>
                <a:spLocks noEditPoints="1"/>
              </p:cNvSpPr>
              <p:nvPr userDrawn="1"/>
            </p:nvSpPr>
            <p:spPr bwMode="auto">
              <a:xfrm>
                <a:off x="3493" y="1164"/>
                <a:ext cx="64" cy="760"/>
              </a:xfrm>
              <a:custGeom>
                <a:avLst/>
                <a:gdLst>
                  <a:gd name="T0" fmla="*/ 161 w 190"/>
                  <a:gd name="T1" fmla="*/ 2281 h 2281"/>
                  <a:gd name="T2" fmla="*/ 29 w 190"/>
                  <a:gd name="T3" fmla="*/ 2281 h 2281"/>
                  <a:gd name="T4" fmla="*/ 29 w 190"/>
                  <a:gd name="T5" fmla="*/ 2281 h 2281"/>
                  <a:gd name="T6" fmla="*/ 24 w 190"/>
                  <a:gd name="T7" fmla="*/ 2281 h 2281"/>
                  <a:gd name="T8" fmla="*/ 18 w 190"/>
                  <a:gd name="T9" fmla="*/ 2278 h 2281"/>
                  <a:gd name="T10" fmla="*/ 13 w 190"/>
                  <a:gd name="T11" fmla="*/ 2276 h 2281"/>
                  <a:gd name="T12" fmla="*/ 9 w 190"/>
                  <a:gd name="T13" fmla="*/ 2273 h 2281"/>
                  <a:gd name="T14" fmla="*/ 5 w 190"/>
                  <a:gd name="T15" fmla="*/ 2268 h 2281"/>
                  <a:gd name="T16" fmla="*/ 3 w 190"/>
                  <a:gd name="T17" fmla="*/ 2264 h 2281"/>
                  <a:gd name="T18" fmla="*/ 1 w 190"/>
                  <a:gd name="T19" fmla="*/ 2257 h 2281"/>
                  <a:gd name="T20" fmla="*/ 0 w 190"/>
                  <a:gd name="T21" fmla="*/ 2252 h 2281"/>
                  <a:gd name="T22" fmla="*/ 0 w 190"/>
                  <a:gd name="T23" fmla="*/ 29 h 2281"/>
                  <a:gd name="T24" fmla="*/ 0 w 190"/>
                  <a:gd name="T25" fmla="*/ 29 h 2281"/>
                  <a:gd name="T26" fmla="*/ 1 w 190"/>
                  <a:gd name="T27" fmla="*/ 23 h 2281"/>
                  <a:gd name="T28" fmla="*/ 3 w 190"/>
                  <a:gd name="T29" fmla="*/ 18 h 2281"/>
                  <a:gd name="T30" fmla="*/ 5 w 190"/>
                  <a:gd name="T31" fmla="*/ 13 h 2281"/>
                  <a:gd name="T32" fmla="*/ 9 w 190"/>
                  <a:gd name="T33" fmla="*/ 9 h 2281"/>
                  <a:gd name="T34" fmla="*/ 13 w 190"/>
                  <a:gd name="T35" fmla="*/ 5 h 2281"/>
                  <a:gd name="T36" fmla="*/ 18 w 190"/>
                  <a:gd name="T37" fmla="*/ 2 h 2281"/>
                  <a:gd name="T38" fmla="*/ 24 w 190"/>
                  <a:gd name="T39" fmla="*/ 1 h 2281"/>
                  <a:gd name="T40" fmla="*/ 29 w 190"/>
                  <a:gd name="T41" fmla="*/ 0 h 2281"/>
                  <a:gd name="T42" fmla="*/ 161 w 190"/>
                  <a:gd name="T43" fmla="*/ 0 h 2281"/>
                  <a:gd name="T44" fmla="*/ 161 w 190"/>
                  <a:gd name="T45" fmla="*/ 0 h 2281"/>
                  <a:gd name="T46" fmla="*/ 166 w 190"/>
                  <a:gd name="T47" fmla="*/ 1 h 2281"/>
                  <a:gd name="T48" fmla="*/ 173 w 190"/>
                  <a:gd name="T49" fmla="*/ 2 h 2281"/>
                  <a:gd name="T50" fmla="*/ 177 w 190"/>
                  <a:gd name="T51" fmla="*/ 5 h 2281"/>
                  <a:gd name="T52" fmla="*/ 182 w 190"/>
                  <a:gd name="T53" fmla="*/ 9 h 2281"/>
                  <a:gd name="T54" fmla="*/ 185 w 190"/>
                  <a:gd name="T55" fmla="*/ 13 h 2281"/>
                  <a:gd name="T56" fmla="*/ 188 w 190"/>
                  <a:gd name="T57" fmla="*/ 18 h 2281"/>
                  <a:gd name="T58" fmla="*/ 190 w 190"/>
                  <a:gd name="T59" fmla="*/ 23 h 2281"/>
                  <a:gd name="T60" fmla="*/ 190 w 190"/>
                  <a:gd name="T61" fmla="*/ 29 h 2281"/>
                  <a:gd name="T62" fmla="*/ 190 w 190"/>
                  <a:gd name="T63" fmla="*/ 2252 h 2281"/>
                  <a:gd name="T64" fmla="*/ 190 w 190"/>
                  <a:gd name="T65" fmla="*/ 2252 h 2281"/>
                  <a:gd name="T66" fmla="*/ 190 w 190"/>
                  <a:gd name="T67" fmla="*/ 2257 h 2281"/>
                  <a:gd name="T68" fmla="*/ 188 w 190"/>
                  <a:gd name="T69" fmla="*/ 2264 h 2281"/>
                  <a:gd name="T70" fmla="*/ 185 w 190"/>
                  <a:gd name="T71" fmla="*/ 2268 h 2281"/>
                  <a:gd name="T72" fmla="*/ 182 w 190"/>
                  <a:gd name="T73" fmla="*/ 2273 h 2281"/>
                  <a:gd name="T74" fmla="*/ 177 w 190"/>
                  <a:gd name="T75" fmla="*/ 2276 h 2281"/>
                  <a:gd name="T76" fmla="*/ 173 w 190"/>
                  <a:gd name="T77" fmla="*/ 2278 h 2281"/>
                  <a:gd name="T78" fmla="*/ 166 w 190"/>
                  <a:gd name="T79" fmla="*/ 2281 h 2281"/>
                  <a:gd name="T80" fmla="*/ 161 w 190"/>
                  <a:gd name="T81" fmla="*/ 2281 h 2281"/>
                  <a:gd name="T82" fmla="*/ 161 w 190"/>
                  <a:gd name="T83" fmla="*/ 2281 h 2281"/>
                  <a:gd name="T84" fmla="*/ 58 w 190"/>
                  <a:gd name="T85" fmla="*/ 2223 h 2281"/>
                  <a:gd name="T86" fmla="*/ 132 w 190"/>
                  <a:gd name="T87" fmla="*/ 2223 h 2281"/>
                  <a:gd name="T88" fmla="*/ 132 w 190"/>
                  <a:gd name="T89" fmla="*/ 58 h 2281"/>
                  <a:gd name="T90" fmla="*/ 58 w 190"/>
                  <a:gd name="T91" fmla="*/ 58 h 2281"/>
                  <a:gd name="T92" fmla="*/ 58 w 190"/>
                  <a:gd name="T93" fmla="*/ 2223 h 2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2281">
                    <a:moveTo>
                      <a:pt x="161" y="2281"/>
                    </a:moveTo>
                    <a:lnTo>
                      <a:pt x="29" y="2281"/>
                    </a:lnTo>
                    <a:lnTo>
                      <a:pt x="29" y="2281"/>
                    </a:lnTo>
                    <a:lnTo>
                      <a:pt x="24" y="2281"/>
                    </a:lnTo>
                    <a:lnTo>
                      <a:pt x="18" y="2278"/>
                    </a:lnTo>
                    <a:lnTo>
                      <a:pt x="13" y="2276"/>
                    </a:lnTo>
                    <a:lnTo>
                      <a:pt x="9" y="2273"/>
                    </a:lnTo>
                    <a:lnTo>
                      <a:pt x="5" y="2268"/>
                    </a:lnTo>
                    <a:lnTo>
                      <a:pt x="3" y="2264"/>
                    </a:lnTo>
                    <a:lnTo>
                      <a:pt x="1" y="2257"/>
                    </a:lnTo>
                    <a:lnTo>
                      <a:pt x="0" y="2252"/>
                    </a:lnTo>
                    <a:lnTo>
                      <a:pt x="0" y="29"/>
                    </a:lnTo>
                    <a:lnTo>
                      <a:pt x="0" y="29"/>
                    </a:lnTo>
                    <a:lnTo>
                      <a:pt x="1" y="23"/>
                    </a:lnTo>
                    <a:lnTo>
                      <a:pt x="3" y="18"/>
                    </a:lnTo>
                    <a:lnTo>
                      <a:pt x="5" y="13"/>
                    </a:lnTo>
                    <a:lnTo>
                      <a:pt x="9" y="9"/>
                    </a:lnTo>
                    <a:lnTo>
                      <a:pt x="13" y="5"/>
                    </a:lnTo>
                    <a:lnTo>
                      <a:pt x="18" y="2"/>
                    </a:lnTo>
                    <a:lnTo>
                      <a:pt x="24" y="1"/>
                    </a:lnTo>
                    <a:lnTo>
                      <a:pt x="29" y="0"/>
                    </a:lnTo>
                    <a:lnTo>
                      <a:pt x="161" y="0"/>
                    </a:lnTo>
                    <a:lnTo>
                      <a:pt x="161" y="0"/>
                    </a:lnTo>
                    <a:lnTo>
                      <a:pt x="166" y="1"/>
                    </a:lnTo>
                    <a:lnTo>
                      <a:pt x="173" y="2"/>
                    </a:lnTo>
                    <a:lnTo>
                      <a:pt x="177" y="5"/>
                    </a:lnTo>
                    <a:lnTo>
                      <a:pt x="182" y="9"/>
                    </a:lnTo>
                    <a:lnTo>
                      <a:pt x="185" y="13"/>
                    </a:lnTo>
                    <a:lnTo>
                      <a:pt x="188" y="18"/>
                    </a:lnTo>
                    <a:lnTo>
                      <a:pt x="190" y="23"/>
                    </a:lnTo>
                    <a:lnTo>
                      <a:pt x="190" y="29"/>
                    </a:lnTo>
                    <a:lnTo>
                      <a:pt x="190" y="2252"/>
                    </a:lnTo>
                    <a:lnTo>
                      <a:pt x="190" y="2252"/>
                    </a:lnTo>
                    <a:lnTo>
                      <a:pt x="190" y="2257"/>
                    </a:lnTo>
                    <a:lnTo>
                      <a:pt x="188" y="2264"/>
                    </a:lnTo>
                    <a:lnTo>
                      <a:pt x="185" y="2268"/>
                    </a:lnTo>
                    <a:lnTo>
                      <a:pt x="182" y="2273"/>
                    </a:lnTo>
                    <a:lnTo>
                      <a:pt x="177" y="2276"/>
                    </a:lnTo>
                    <a:lnTo>
                      <a:pt x="173" y="2278"/>
                    </a:lnTo>
                    <a:lnTo>
                      <a:pt x="166" y="2281"/>
                    </a:lnTo>
                    <a:lnTo>
                      <a:pt x="161" y="2281"/>
                    </a:lnTo>
                    <a:lnTo>
                      <a:pt x="161" y="2281"/>
                    </a:lnTo>
                    <a:close/>
                    <a:moveTo>
                      <a:pt x="58" y="2223"/>
                    </a:moveTo>
                    <a:lnTo>
                      <a:pt x="132" y="2223"/>
                    </a:lnTo>
                    <a:lnTo>
                      <a:pt x="132" y="58"/>
                    </a:lnTo>
                    <a:lnTo>
                      <a:pt x="58" y="58"/>
                    </a:lnTo>
                    <a:lnTo>
                      <a:pt x="58" y="2223"/>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95">
                <a:extLst>
                  <a:ext uri="{FF2B5EF4-FFF2-40B4-BE49-F238E27FC236}">
                    <a16:creationId xmlns:a16="http://schemas.microsoft.com/office/drawing/2014/main" id="{74246966-41C3-461A-98F1-DF275E4A8581}"/>
                  </a:ext>
                </a:extLst>
              </p:cNvPr>
              <p:cNvSpPr>
                <a:spLocks noChangeArrowheads="1"/>
              </p:cNvSpPr>
              <p:nvPr userDrawn="1"/>
            </p:nvSpPr>
            <p:spPr bwMode="auto">
              <a:xfrm>
                <a:off x="3459" y="1204"/>
                <a:ext cx="44" cy="711"/>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96">
                <a:extLst>
                  <a:ext uri="{FF2B5EF4-FFF2-40B4-BE49-F238E27FC236}">
                    <a16:creationId xmlns:a16="http://schemas.microsoft.com/office/drawing/2014/main" id="{D14E31D7-3C98-4C28-96D7-BC925B01501E}"/>
                  </a:ext>
                </a:extLst>
              </p:cNvPr>
              <p:cNvSpPr>
                <a:spLocks noEditPoints="1"/>
              </p:cNvSpPr>
              <p:nvPr userDrawn="1"/>
            </p:nvSpPr>
            <p:spPr bwMode="auto">
              <a:xfrm>
                <a:off x="3450" y="1195"/>
                <a:ext cx="63" cy="729"/>
              </a:xfrm>
              <a:custGeom>
                <a:avLst/>
                <a:gdLst>
                  <a:gd name="T0" fmla="*/ 160 w 189"/>
                  <a:gd name="T1" fmla="*/ 2189 h 2189"/>
                  <a:gd name="T2" fmla="*/ 29 w 189"/>
                  <a:gd name="T3" fmla="*/ 2189 h 2189"/>
                  <a:gd name="T4" fmla="*/ 29 w 189"/>
                  <a:gd name="T5" fmla="*/ 2189 h 2189"/>
                  <a:gd name="T6" fmla="*/ 23 w 189"/>
                  <a:gd name="T7" fmla="*/ 2189 h 2189"/>
                  <a:gd name="T8" fmla="*/ 17 w 189"/>
                  <a:gd name="T9" fmla="*/ 2186 h 2189"/>
                  <a:gd name="T10" fmla="*/ 13 w 189"/>
                  <a:gd name="T11" fmla="*/ 2184 h 2189"/>
                  <a:gd name="T12" fmla="*/ 8 w 189"/>
                  <a:gd name="T13" fmla="*/ 2181 h 2189"/>
                  <a:gd name="T14" fmla="*/ 6 w 189"/>
                  <a:gd name="T15" fmla="*/ 2176 h 2189"/>
                  <a:gd name="T16" fmla="*/ 3 w 189"/>
                  <a:gd name="T17" fmla="*/ 2172 h 2189"/>
                  <a:gd name="T18" fmla="*/ 0 w 189"/>
                  <a:gd name="T19" fmla="*/ 2165 h 2189"/>
                  <a:gd name="T20" fmla="*/ 0 w 189"/>
                  <a:gd name="T21" fmla="*/ 2160 h 2189"/>
                  <a:gd name="T22" fmla="*/ 0 w 189"/>
                  <a:gd name="T23" fmla="*/ 29 h 2189"/>
                  <a:gd name="T24" fmla="*/ 0 w 189"/>
                  <a:gd name="T25" fmla="*/ 29 h 2189"/>
                  <a:gd name="T26" fmla="*/ 0 w 189"/>
                  <a:gd name="T27" fmla="*/ 24 h 2189"/>
                  <a:gd name="T28" fmla="*/ 3 w 189"/>
                  <a:gd name="T29" fmla="*/ 18 h 2189"/>
                  <a:gd name="T30" fmla="*/ 6 w 189"/>
                  <a:gd name="T31" fmla="*/ 13 h 2189"/>
                  <a:gd name="T32" fmla="*/ 8 w 189"/>
                  <a:gd name="T33" fmla="*/ 9 h 2189"/>
                  <a:gd name="T34" fmla="*/ 13 w 189"/>
                  <a:gd name="T35" fmla="*/ 5 h 2189"/>
                  <a:gd name="T36" fmla="*/ 17 w 189"/>
                  <a:gd name="T37" fmla="*/ 3 h 2189"/>
                  <a:gd name="T38" fmla="*/ 23 w 189"/>
                  <a:gd name="T39" fmla="*/ 1 h 2189"/>
                  <a:gd name="T40" fmla="*/ 29 w 189"/>
                  <a:gd name="T41" fmla="*/ 0 h 2189"/>
                  <a:gd name="T42" fmla="*/ 160 w 189"/>
                  <a:gd name="T43" fmla="*/ 0 h 2189"/>
                  <a:gd name="T44" fmla="*/ 160 w 189"/>
                  <a:gd name="T45" fmla="*/ 0 h 2189"/>
                  <a:gd name="T46" fmla="*/ 167 w 189"/>
                  <a:gd name="T47" fmla="*/ 1 h 2189"/>
                  <a:gd name="T48" fmla="*/ 172 w 189"/>
                  <a:gd name="T49" fmla="*/ 3 h 2189"/>
                  <a:gd name="T50" fmla="*/ 177 w 189"/>
                  <a:gd name="T51" fmla="*/ 5 h 2189"/>
                  <a:gd name="T52" fmla="*/ 181 w 189"/>
                  <a:gd name="T53" fmla="*/ 9 h 2189"/>
                  <a:gd name="T54" fmla="*/ 185 w 189"/>
                  <a:gd name="T55" fmla="*/ 13 h 2189"/>
                  <a:gd name="T56" fmla="*/ 188 w 189"/>
                  <a:gd name="T57" fmla="*/ 18 h 2189"/>
                  <a:gd name="T58" fmla="*/ 189 w 189"/>
                  <a:gd name="T59" fmla="*/ 24 h 2189"/>
                  <a:gd name="T60" fmla="*/ 189 w 189"/>
                  <a:gd name="T61" fmla="*/ 29 h 2189"/>
                  <a:gd name="T62" fmla="*/ 189 w 189"/>
                  <a:gd name="T63" fmla="*/ 2160 h 2189"/>
                  <a:gd name="T64" fmla="*/ 189 w 189"/>
                  <a:gd name="T65" fmla="*/ 2160 h 2189"/>
                  <a:gd name="T66" fmla="*/ 189 w 189"/>
                  <a:gd name="T67" fmla="*/ 2165 h 2189"/>
                  <a:gd name="T68" fmla="*/ 188 w 189"/>
                  <a:gd name="T69" fmla="*/ 2172 h 2189"/>
                  <a:gd name="T70" fmla="*/ 185 w 189"/>
                  <a:gd name="T71" fmla="*/ 2176 h 2189"/>
                  <a:gd name="T72" fmla="*/ 181 w 189"/>
                  <a:gd name="T73" fmla="*/ 2181 h 2189"/>
                  <a:gd name="T74" fmla="*/ 177 w 189"/>
                  <a:gd name="T75" fmla="*/ 2184 h 2189"/>
                  <a:gd name="T76" fmla="*/ 172 w 189"/>
                  <a:gd name="T77" fmla="*/ 2186 h 2189"/>
                  <a:gd name="T78" fmla="*/ 167 w 189"/>
                  <a:gd name="T79" fmla="*/ 2189 h 2189"/>
                  <a:gd name="T80" fmla="*/ 160 w 189"/>
                  <a:gd name="T81" fmla="*/ 2189 h 2189"/>
                  <a:gd name="T82" fmla="*/ 160 w 189"/>
                  <a:gd name="T83" fmla="*/ 2189 h 2189"/>
                  <a:gd name="T84" fmla="*/ 58 w 189"/>
                  <a:gd name="T85" fmla="*/ 2131 h 2189"/>
                  <a:gd name="T86" fmla="*/ 131 w 189"/>
                  <a:gd name="T87" fmla="*/ 2131 h 2189"/>
                  <a:gd name="T88" fmla="*/ 131 w 189"/>
                  <a:gd name="T89" fmla="*/ 58 h 2189"/>
                  <a:gd name="T90" fmla="*/ 58 w 189"/>
                  <a:gd name="T91" fmla="*/ 58 h 2189"/>
                  <a:gd name="T92" fmla="*/ 58 w 189"/>
                  <a:gd name="T93" fmla="*/ 2131 h 2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9" h="2189">
                    <a:moveTo>
                      <a:pt x="160" y="2189"/>
                    </a:moveTo>
                    <a:lnTo>
                      <a:pt x="29" y="2189"/>
                    </a:lnTo>
                    <a:lnTo>
                      <a:pt x="29" y="2189"/>
                    </a:lnTo>
                    <a:lnTo>
                      <a:pt x="23" y="2189"/>
                    </a:lnTo>
                    <a:lnTo>
                      <a:pt x="17" y="2186"/>
                    </a:lnTo>
                    <a:lnTo>
                      <a:pt x="13" y="2184"/>
                    </a:lnTo>
                    <a:lnTo>
                      <a:pt x="8" y="2181"/>
                    </a:lnTo>
                    <a:lnTo>
                      <a:pt x="6" y="2176"/>
                    </a:lnTo>
                    <a:lnTo>
                      <a:pt x="3" y="2172"/>
                    </a:lnTo>
                    <a:lnTo>
                      <a:pt x="0" y="2165"/>
                    </a:lnTo>
                    <a:lnTo>
                      <a:pt x="0" y="2160"/>
                    </a:lnTo>
                    <a:lnTo>
                      <a:pt x="0" y="29"/>
                    </a:lnTo>
                    <a:lnTo>
                      <a:pt x="0" y="29"/>
                    </a:lnTo>
                    <a:lnTo>
                      <a:pt x="0" y="24"/>
                    </a:lnTo>
                    <a:lnTo>
                      <a:pt x="3" y="18"/>
                    </a:lnTo>
                    <a:lnTo>
                      <a:pt x="6" y="13"/>
                    </a:lnTo>
                    <a:lnTo>
                      <a:pt x="8" y="9"/>
                    </a:lnTo>
                    <a:lnTo>
                      <a:pt x="13" y="5"/>
                    </a:lnTo>
                    <a:lnTo>
                      <a:pt x="17" y="3"/>
                    </a:lnTo>
                    <a:lnTo>
                      <a:pt x="23" y="1"/>
                    </a:lnTo>
                    <a:lnTo>
                      <a:pt x="29" y="0"/>
                    </a:lnTo>
                    <a:lnTo>
                      <a:pt x="160" y="0"/>
                    </a:lnTo>
                    <a:lnTo>
                      <a:pt x="160" y="0"/>
                    </a:lnTo>
                    <a:lnTo>
                      <a:pt x="167" y="1"/>
                    </a:lnTo>
                    <a:lnTo>
                      <a:pt x="172" y="3"/>
                    </a:lnTo>
                    <a:lnTo>
                      <a:pt x="177" y="5"/>
                    </a:lnTo>
                    <a:lnTo>
                      <a:pt x="181" y="9"/>
                    </a:lnTo>
                    <a:lnTo>
                      <a:pt x="185" y="13"/>
                    </a:lnTo>
                    <a:lnTo>
                      <a:pt x="188" y="18"/>
                    </a:lnTo>
                    <a:lnTo>
                      <a:pt x="189" y="24"/>
                    </a:lnTo>
                    <a:lnTo>
                      <a:pt x="189" y="29"/>
                    </a:lnTo>
                    <a:lnTo>
                      <a:pt x="189" y="2160"/>
                    </a:lnTo>
                    <a:lnTo>
                      <a:pt x="189" y="2160"/>
                    </a:lnTo>
                    <a:lnTo>
                      <a:pt x="189" y="2165"/>
                    </a:lnTo>
                    <a:lnTo>
                      <a:pt x="188" y="2172"/>
                    </a:lnTo>
                    <a:lnTo>
                      <a:pt x="185" y="2176"/>
                    </a:lnTo>
                    <a:lnTo>
                      <a:pt x="181" y="2181"/>
                    </a:lnTo>
                    <a:lnTo>
                      <a:pt x="177" y="2184"/>
                    </a:lnTo>
                    <a:lnTo>
                      <a:pt x="172" y="2186"/>
                    </a:lnTo>
                    <a:lnTo>
                      <a:pt x="167" y="2189"/>
                    </a:lnTo>
                    <a:lnTo>
                      <a:pt x="160" y="2189"/>
                    </a:lnTo>
                    <a:lnTo>
                      <a:pt x="160" y="2189"/>
                    </a:lnTo>
                    <a:close/>
                    <a:moveTo>
                      <a:pt x="58" y="2131"/>
                    </a:moveTo>
                    <a:lnTo>
                      <a:pt x="131" y="2131"/>
                    </a:lnTo>
                    <a:lnTo>
                      <a:pt x="131" y="58"/>
                    </a:lnTo>
                    <a:lnTo>
                      <a:pt x="58" y="58"/>
                    </a:lnTo>
                    <a:lnTo>
                      <a:pt x="58" y="2131"/>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197">
                <a:extLst>
                  <a:ext uri="{FF2B5EF4-FFF2-40B4-BE49-F238E27FC236}">
                    <a16:creationId xmlns:a16="http://schemas.microsoft.com/office/drawing/2014/main" id="{98E2859F-EE8D-4B0F-81D4-8282667AA35C}"/>
                  </a:ext>
                </a:extLst>
              </p:cNvPr>
              <p:cNvSpPr>
                <a:spLocks noChangeArrowheads="1"/>
              </p:cNvSpPr>
              <p:nvPr userDrawn="1"/>
            </p:nvSpPr>
            <p:spPr bwMode="auto">
              <a:xfrm>
                <a:off x="3415" y="1174"/>
                <a:ext cx="44" cy="741"/>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98">
                <a:extLst>
                  <a:ext uri="{FF2B5EF4-FFF2-40B4-BE49-F238E27FC236}">
                    <a16:creationId xmlns:a16="http://schemas.microsoft.com/office/drawing/2014/main" id="{368C29D9-DB26-4119-AE09-1E552955DF7C}"/>
                  </a:ext>
                </a:extLst>
              </p:cNvPr>
              <p:cNvSpPr>
                <a:spLocks noEditPoints="1"/>
              </p:cNvSpPr>
              <p:nvPr userDrawn="1"/>
            </p:nvSpPr>
            <p:spPr bwMode="auto">
              <a:xfrm>
                <a:off x="3406" y="1164"/>
                <a:ext cx="63" cy="760"/>
              </a:xfrm>
              <a:custGeom>
                <a:avLst/>
                <a:gdLst>
                  <a:gd name="T0" fmla="*/ 161 w 190"/>
                  <a:gd name="T1" fmla="*/ 2281 h 2281"/>
                  <a:gd name="T2" fmla="*/ 29 w 190"/>
                  <a:gd name="T3" fmla="*/ 2281 h 2281"/>
                  <a:gd name="T4" fmla="*/ 29 w 190"/>
                  <a:gd name="T5" fmla="*/ 2281 h 2281"/>
                  <a:gd name="T6" fmla="*/ 24 w 190"/>
                  <a:gd name="T7" fmla="*/ 2281 h 2281"/>
                  <a:gd name="T8" fmla="*/ 19 w 190"/>
                  <a:gd name="T9" fmla="*/ 2278 h 2281"/>
                  <a:gd name="T10" fmla="*/ 13 w 190"/>
                  <a:gd name="T11" fmla="*/ 2276 h 2281"/>
                  <a:gd name="T12" fmla="*/ 9 w 190"/>
                  <a:gd name="T13" fmla="*/ 2273 h 2281"/>
                  <a:gd name="T14" fmla="*/ 5 w 190"/>
                  <a:gd name="T15" fmla="*/ 2268 h 2281"/>
                  <a:gd name="T16" fmla="*/ 3 w 190"/>
                  <a:gd name="T17" fmla="*/ 2264 h 2281"/>
                  <a:gd name="T18" fmla="*/ 1 w 190"/>
                  <a:gd name="T19" fmla="*/ 2257 h 2281"/>
                  <a:gd name="T20" fmla="*/ 0 w 190"/>
                  <a:gd name="T21" fmla="*/ 2252 h 2281"/>
                  <a:gd name="T22" fmla="*/ 0 w 190"/>
                  <a:gd name="T23" fmla="*/ 29 h 2281"/>
                  <a:gd name="T24" fmla="*/ 0 w 190"/>
                  <a:gd name="T25" fmla="*/ 29 h 2281"/>
                  <a:gd name="T26" fmla="*/ 1 w 190"/>
                  <a:gd name="T27" fmla="*/ 23 h 2281"/>
                  <a:gd name="T28" fmla="*/ 3 w 190"/>
                  <a:gd name="T29" fmla="*/ 18 h 2281"/>
                  <a:gd name="T30" fmla="*/ 5 w 190"/>
                  <a:gd name="T31" fmla="*/ 13 h 2281"/>
                  <a:gd name="T32" fmla="*/ 9 w 190"/>
                  <a:gd name="T33" fmla="*/ 9 h 2281"/>
                  <a:gd name="T34" fmla="*/ 13 w 190"/>
                  <a:gd name="T35" fmla="*/ 5 h 2281"/>
                  <a:gd name="T36" fmla="*/ 19 w 190"/>
                  <a:gd name="T37" fmla="*/ 2 h 2281"/>
                  <a:gd name="T38" fmla="*/ 24 w 190"/>
                  <a:gd name="T39" fmla="*/ 1 h 2281"/>
                  <a:gd name="T40" fmla="*/ 29 w 190"/>
                  <a:gd name="T41" fmla="*/ 0 h 2281"/>
                  <a:gd name="T42" fmla="*/ 161 w 190"/>
                  <a:gd name="T43" fmla="*/ 0 h 2281"/>
                  <a:gd name="T44" fmla="*/ 161 w 190"/>
                  <a:gd name="T45" fmla="*/ 0 h 2281"/>
                  <a:gd name="T46" fmla="*/ 167 w 190"/>
                  <a:gd name="T47" fmla="*/ 1 h 2281"/>
                  <a:gd name="T48" fmla="*/ 172 w 190"/>
                  <a:gd name="T49" fmla="*/ 2 h 2281"/>
                  <a:gd name="T50" fmla="*/ 177 w 190"/>
                  <a:gd name="T51" fmla="*/ 5 h 2281"/>
                  <a:gd name="T52" fmla="*/ 181 w 190"/>
                  <a:gd name="T53" fmla="*/ 9 h 2281"/>
                  <a:gd name="T54" fmla="*/ 185 w 190"/>
                  <a:gd name="T55" fmla="*/ 13 h 2281"/>
                  <a:gd name="T56" fmla="*/ 188 w 190"/>
                  <a:gd name="T57" fmla="*/ 18 h 2281"/>
                  <a:gd name="T58" fmla="*/ 189 w 190"/>
                  <a:gd name="T59" fmla="*/ 23 h 2281"/>
                  <a:gd name="T60" fmla="*/ 190 w 190"/>
                  <a:gd name="T61" fmla="*/ 29 h 2281"/>
                  <a:gd name="T62" fmla="*/ 190 w 190"/>
                  <a:gd name="T63" fmla="*/ 2252 h 2281"/>
                  <a:gd name="T64" fmla="*/ 190 w 190"/>
                  <a:gd name="T65" fmla="*/ 2252 h 2281"/>
                  <a:gd name="T66" fmla="*/ 189 w 190"/>
                  <a:gd name="T67" fmla="*/ 2257 h 2281"/>
                  <a:gd name="T68" fmla="*/ 188 w 190"/>
                  <a:gd name="T69" fmla="*/ 2264 h 2281"/>
                  <a:gd name="T70" fmla="*/ 185 w 190"/>
                  <a:gd name="T71" fmla="*/ 2268 h 2281"/>
                  <a:gd name="T72" fmla="*/ 181 w 190"/>
                  <a:gd name="T73" fmla="*/ 2273 h 2281"/>
                  <a:gd name="T74" fmla="*/ 177 w 190"/>
                  <a:gd name="T75" fmla="*/ 2276 h 2281"/>
                  <a:gd name="T76" fmla="*/ 172 w 190"/>
                  <a:gd name="T77" fmla="*/ 2278 h 2281"/>
                  <a:gd name="T78" fmla="*/ 167 w 190"/>
                  <a:gd name="T79" fmla="*/ 2281 h 2281"/>
                  <a:gd name="T80" fmla="*/ 161 w 190"/>
                  <a:gd name="T81" fmla="*/ 2281 h 2281"/>
                  <a:gd name="T82" fmla="*/ 161 w 190"/>
                  <a:gd name="T83" fmla="*/ 2281 h 2281"/>
                  <a:gd name="T84" fmla="*/ 58 w 190"/>
                  <a:gd name="T85" fmla="*/ 2223 h 2281"/>
                  <a:gd name="T86" fmla="*/ 132 w 190"/>
                  <a:gd name="T87" fmla="*/ 2223 h 2281"/>
                  <a:gd name="T88" fmla="*/ 132 w 190"/>
                  <a:gd name="T89" fmla="*/ 58 h 2281"/>
                  <a:gd name="T90" fmla="*/ 58 w 190"/>
                  <a:gd name="T91" fmla="*/ 58 h 2281"/>
                  <a:gd name="T92" fmla="*/ 58 w 190"/>
                  <a:gd name="T93" fmla="*/ 2223 h 2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2281">
                    <a:moveTo>
                      <a:pt x="161" y="2281"/>
                    </a:moveTo>
                    <a:lnTo>
                      <a:pt x="29" y="2281"/>
                    </a:lnTo>
                    <a:lnTo>
                      <a:pt x="29" y="2281"/>
                    </a:lnTo>
                    <a:lnTo>
                      <a:pt x="24" y="2281"/>
                    </a:lnTo>
                    <a:lnTo>
                      <a:pt x="19" y="2278"/>
                    </a:lnTo>
                    <a:lnTo>
                      <a:pt x="13" y="2276"/>
                    </a:lnTo>
                    <a:lnTo>
                      <a:pt x="9" y="2273"/>
                    </a:lnTo>
                    <a:lnTo>
                      <a:pt x="5" y="2268"/>
                    </a:lnTo>
                    <a:lnTo>
                      <a:pt x="3" y="2264"/>
                    </a:lnTo>
                    <a:lnTo>
                      <a:pt x="1" y="2257"/>
                    </a:lnTo>
                    <a:lnTo>
                      <a:pt x="0" y="2252"/>
                    </a:lnTo>
                    <a:lnTo>
                      <a:pt x="0" y="29"/>
                    </a:lnTo>
                    <a:lnTo>
                      <a:pt x="0" y="29"/>
                    </a:lnTo>
                    <a:lnTo>
                      <a:pt x="1" y="23"/>
                    </a:lnTo>
                    <a:lnTo>
                      <a:pt x="3" y="18"/>
                    </a:lnTo>
                    <a:lnTo>
                      <a:pt x="5" y="13"/>
                    </a:lnTo>
                    <a:lnTo>
                      <a:pt x="9" y="9"/>
                    </a:lnTo>
                    <a:lnTo>
                      <a:pt x="13" y="5"/>
                    </a:lnTo>
                    <a:lnTo>
                      <a:pt x="19" y="2"/>
                    </a:lnTo>
                    <a:lnTo>
                      <a:pt x="24" y="1"/>
                    </a:lnTo>
                    <a:lnTo>
                      <a:pt x="29" y="0"/>
                    </a:lnTo>
                    <a:lnTo>
                      <a:pt x="161" y="0"/>
                    </a:lnTo>
                    <a:lnTo>
                      <a:pt x="161" y="0"/>
                    </a:lnTo>
                    <a:lnTo>
                      <a:pt x="167" y="1"/>
                    </a:lnTo>
                    <a:lnTo>
                      <a:pt x="172" y="2"/>
                    </a:lnTo>
                    <a:lnTo>
                      <a:pt x="177" y="5"/>
                    </a:lnTo>
                    <a:lnTo>
                      <a:pt x="181" y="9"/>
                    </a:lnTo>
                    <a:lnTo>
                      <a:pt x="185" y="13"/>
                    </a:lnTo>
                    <a:lnTo>
                      <a:pt x="188" y="18"/>
                    </a:lnTo>
                    <a:lnTo>
                      <a:pt x="189" y="23"/>
                    </a:lnTo>
                    <a:lnTo>
                      <a:pt x="190" y="29"/>
                    </a:lnTo>
                    <a:lnTo>
                      <a:pt x="190" y="2252"/>
                    </a:lnTo>
                    <a:lnTo>
                      <a:pt x="190" y="2252"/>
                    </a:lnTo>
                    <a:lnTo>
                      <a:pt x="189" y="2257"/>
                    </a:lnTo>
                    <a:lnTo>
                      <a:pt x="188" y="2264"/>
                    </a:lnTo>
                    <a:lnTo>
                      <a:pt x="185" y="2268"/>
                    </a:lnTo>
                    <a:lnTo>
                      <a:pt x="181" y="2273"/>
                    </a:lnTo>
                    <a:lnTo>
                      <a:pt x="177" y="2276"/>
                    </a:lnTo>
                    <a:lnTo>
                      <a:pt x="172" y="2278"/>
                    </a:lnTo>
                    <a:lnTo>
                      <a:pt x="167" y="2281"/>
                    </a:lnTo>
                    <a:lnTo>
                      <a:pt x="161" y="2281"/>
                    </a:lnTo>
                    <a:lnTo>
                      <a:pt x="161" y="2281"/>
                    </a:lnTo>
                    <a:close/>
                    <a:moveTo>
                      <a:pt x="58" y="2223"/>
                    </a:moveTo>
                    <a:lnTo>
                      <a:pt x="132" y="2223"/>
                    </a:lnTo>
                    <a:lnTo>
                      <a:pt x="132" y="58"/>
                    </a:lnTo>
                    <a:lnTo>
                      <a:pt x="58" y="58"/>
                    </a:lnTo>
                    <a:lnTo>
                      <a:pt x="58" y="2223"/>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199">
                <a:extLst>
                  <a:ext uri="{FF2B5EF4-FFF2-40B4-BE49-F238E27FC236}">
                    <a16:creationId xmlns:a16="http://schemas.microsoft.com/office/drawing/2014/main" id="{6975C6BE-5442-47A7-895C-A29C2FB87A6E}"/>
                  </a:ext>
                </a:extLst>
              </p:cNvPr>
              <p:cNvSpPr>
                <a:spLocks noChangeArrowheads="1"/>
              </p:cNvSpPr>
              <p:nvPr userDrawn="1"/>
            </p:nvSpPr>
            <p:spPr bwMode="auto">
              <a:xfrm>
                <a:off x="4317" y="1192"/>
                <a:ext cx="77" cy="47"/>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1" name="Freeform 200">
                <a:extLst>
                  <a:ext uri="{FF2B5EF4-FFF2-40B4-BE49-F238E27FC236}">
                    <a16:creationId xmlns:a16="http://schemas.microsoft.com/office/drawing/2014/main" id="{58F0D5D4-5D45-4D47-9362-8745D721C58D}"/>
                  </a:ext>
                </a:extLst>
              </p:cNvPr>
              <p:cNvSpPr>
                <a:spLocks noEditPoints="1"/>
              </p:cNvSpPr>
              <p:nvPr userDrawn="1"/>
            </p:nvSpPr>
            <p:spPr bwMode="auto">
              <a:xfrm>
                <a:off x="4308" y="1183"/>
                <a:ext cx="96" cy="65"/>
              </a:xfrm>
              <a:custGeom>
                <a:avLst/>
                <a:gdLst>
                  <a:gd name="T0" fmla="*/ 260 w 289"/>
                  <a:gd name="T1" fmla="*/ 197 h 197"/>
                  <a:gd name="T2" fmla="*/ 29 w 289"/>
                  <a:gd name="T3" fmla="*/ 197 h 197"/>
                  <a:gd name="T4" fmla="*/ 29 w 289"/>
                  <a:gd name="T5" fmla="*/ 197 h 197"/>
                  <a:gd name="T6" fmla="*/ 24 w 289"/>
                  <a:gd name="T7" fmla="*/ 196 h 197"/>
                  <a:gd name="T8" fmla="*/ 19 w 289"/>
                  <a:gd name="T9" fmla="*/ 194 h 197"/>
                  <a:gd name="T10" fmla="*/ 13 w 289"/>
                  <a:gd name="T11" fmla="*/ 192 h 197"/>
                  <a:gd name="T12" fmla="*/ 9 w 289"/>
                  <a:gd name="T13" fmla="*/ 188 h 197"/>
                  <a:gd name="T14" fmla="*/ 5 w 289"/>
                  <a:gd name="T15" fmla="*/ 184 h 197"/>
                  <a:gd name="T16" fmla="*/ 3 w 289"/>
                  <a:gd name="T17" fmla="*/ 178 h 197"/>
                  <a:gd name="T18" fmla="*/ 1 w 289"/>
                  <a:gd name="T19" fmla="*/ 173 h 197"/>
                  <a:gd name="T20" fmla="*/ 0 w 289"/>
                  <a:gd name="T21" fmla="*/ 168 h 197"/>
                  <a:gd name="T22" fmla="*/ 0 w 289"/>
                  <a:gd name="T23" fmla="*/ 29 h 197"/>
                  <a:gd name="T24" fmla="*/ 0 w 289"/>
                  <a:gd name="T25" fmla="*/ 29 h 197"/>
                  <a:gd name="T26" fmla="*/ 1 w 289"/>
                  <a:gd name="T27" fmla="*/ 24 h 197"/>
                  <a:gd name="T28" fmla="*/ 3 w 289"/>
                  <a:gd name="T29" fmla="*/ 19 h 197"/>
                  <a:gd name="T30" fmla="*/ 5 w 289"/>
                  <a:gd name="T31" fmla="*/ 13 h 197"/>
                  <a:gd name="T32" fmla="*/ 9 w 289"/>
                  <a:gd name="T33" fmla="*/ 10 h 197"/>
                  <a:gd name="T34" fmla="*/ 13 w 289"/>
                  <a:gd name="T35" fmla="*/ 6 h 197"/>
                  <a:gd name="T36" fmla="*/ 19 w 289"/>
                  <a:gd name="T37" fmla="*/ 3 h 197"/>
                  <a:gd name="T38" fmla="*/ 24 w 289"/>
                  <a:gd name="T39" fmla="*/ 2 h 197"/>
                  <a:gd name="T40" fmla="*/ 29 w 289"/>
                  <a:gd name="T41" fmla="*/ 0 h 197"/>
                  <a:gd name="T42" fmla="*/ 260 w 289"/>
                  <a:gd name="T43" fmla="*/ 0 h 197"/>
                  <a:gd name="T44" fmla="*/ 260 w 289"/>
                  <a:gd name="T45" fmla="*/ 0 h 197"/>
                  <a:gd name="T46" fmla="*/ 266 w 289"/>
                  <a:gd name="T47" fmla="*/ 2 h 197"/>
                  <a:gd name="T48" fmla="*/ 271 w 289"/>
                  <a:gd name="T49" fmla="*/ 3 h 197"/>
                  <a:gd name="T50" fmla="*/ 276 w 289"/>
                  <a:gd name="T51" fmla="*/ 6 h 197"/>
                  <a:gd name="T52" fmla="*/ 280 w 289"/>
                  <a:gd name="T53" fmla="*/ 10 h 197"/>
                  <a:gd name="T54" fmla="*/ 284 w 289"/>
                  <a:gd name="T55" fmla="*/ 13 h 197"/>
                  <a:gd name="T56" fmla="*/ 287 w 289"/>
                  <a:gd name="T57" fmla="*/ 19 h 197"/>
                  <a:gd name="T58" fmla="*/ 288 w 289"/>
                  <a:gd name="T59" fmla="*/ 24 h 197"/>
                  <a:gd name="T60" fmla="*/ 289 w 289"/>
                  <a:gd name="T61" fmla="*/ 29 h 197"/>
                  <a:gd name="T62" fmla="*/ 289 w 289"/>
                  <a:gd name="T63" fmla="*/ 168 h 197"/>
                  <a:gd name="T64" fmla="*/ 289 w 289"/>
                  <a:gd name="T65" fmla="*/ 168 h 197"/>
                  <a:gd name="T66" fmla="*/ 288 w 289"/>
                  <a:gd name="T67" fmla="*/ 173 h 197"/>
                  <a:gd name="T68" fmla="*/ 287 w 289"/>
                  <a:gd name="T69" fmla="*/ 178 h 197"/>
                  <a:gd name="T70" fmla="*/ 284 w 289"/>
                  <a:gd name="T71" fmla="*/ 184 h 197"/>
                  <a:gd name="T72" fmla="*/ 280 w 289"/>
                  <a:gd name="T73" fmla="*/ 188 h 197"/>
                  <a:gd name="T74" fmla="*/ 276 w 289"/>
                  <a:gd name="T75" fmla="*/ 192 h 197"/>
                  <a:gd name="T76" fmla="*/ 271 w 289"/>
                  <a:gd name="T77" fmla="*/ 194 h 197"/>
                  <a:gd name="T78" fmla="*/ 266 w 289"/>
                  <a:gd name="T79" fmla="*/ 196 h 197"/>
                  <a:gd name="T80" fmla="*/ 260 w 289"/>
                  <a:gd name="T81" fmla="*/ 197 h 197"/>
                  <a:gd name="T82" fmla="*/ 260 w 289"/>
                  <a:gd name="T83" fmla="*/ 197 h 197"/>
                  <a:gd name="T84" fmla="*/ 58 w 289"/>
                  <a:gd name="T85" fmla="*/ 139 h 197"/>
                  <a:gd name="T86" fmla="*/ 231 w 289"/>
                  <a:gd name="T87" fmla="*/ 139 h 197"/>
                  <a:gd name="T88" fmla="*/ 231 w 289"/>
                  <a:gd name="T89" fmla="*/ 58 h 197"/>
                  <a:gd name="T90" fmla="*/ 58 w 289"/>
                  <a:gd name="T91" fmla="*/ 58 h 197"/>
                  <a:gd name="T92" fmla="*/ 58 w 289"/>
                  <a:gd name="T93" fmla="*/ 13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9" h="197">
                    <a:moveTo>
                      <a:pt x="260" y="197"/>
                    </a:moveTo>
                    <a:lnTo>
                      <a:pt x="29" y="197"/>
                    </a:lnTo>
                    <a:lnTo>
                      <a:pt x="29" y="197"/>
                    </a:lnTo>
                    <a:lnTo>
                      <a:pt x="24" y="196"/>
                    </a:lnTo>
                    <a:lnTo>
                      <a:pt x="19" y="194"/>
                    </a:lnTo>
                    <a:lnTo>
                      <a:pt x="13" y="192"/>
                    </a:lnTo>
                    <a:lnTo>
                      <a:pt x="9" y="188"/>
                    </a:lnTo>
                    <a:lnTo>
                      <a:pt x="5" y="184"/>
                    </a:lnTo>
                    <a:lnTo>
                      <a:pt x="3" y="178"/>
                    </a:lnTo>
                    <a:lnTo>
                      <a:pt x="1" y="173"/>
                    </a:lnTo>
                    <a:lnTo>
                      <a:pt x="0" y="168"/>
                    </a:lnTo>
                    <a:lnTo>
                      <a:pt x="0" y="29"/>
                    </a:lnTo>
                    <a:lnTo>
                      <a:pt x="0" y="29"/>
                    </a:lnTo>
                    <a:lnTo>
                      <a:pt x="1" y="24"/>
                    </a:lnTo>
                    <a:lnTo>
                      <a:pt x="3" y="19"/>
                    </a:lnTo>
                    <a:lnTo>
                      <a:pt x="5" y="13"/>
                    </a:lnTo>
                    <a:lnTo>
                      <a:pt x="9" y="10"/>
                    </a:lnTo>
                    <a:lnTo>
                      <a:pt x="13" y="6"/>
                    </a:lnTo>
                    <a:lnTo>
                      <a:pt x="19" y="3"/>
                    </a:lnTo>
                    <a:lnTo>
                      <a:pt x="24" y="2"/>
                    </a:lnTo>
                    <a:lnTo>
                      <a:pt x="29" y="0"/>
                    </a:lnTo>
                    <a:lnTo>
                      <a:pt x="260" y="0"/>
                    </a:lnTo>
                    <a:lnTo>
                      <a:pt x="260" y="0"/>
                    </a:lnTo>
                    <a:lnTo>
                      <a:pt x="266" y="2"/>
                    </a:lnTo>
                    <a:lnTo>
                      <a:pt x="271" y="3"/>
                    </a:lnTo>
                    <a:lnTo>
                      <a:pt x="276" y="6"/>
                    </a:lnTo>
                    <a:lnTo>
                      <a:pt x="280" y="10"/>
                    </a:lnTo>
                    <a:lnTo>
                      <a:pt x="284" y="13"/>
                    </a:lnTo>
                    <a:lnTo>
                      <a:pt x="287" y="19"/>
                    </a:lnTo>
                    <a:lnTo>
                      <a:pt x="288" y="24"/>
                    </a:lnTo>
                    <a:lnTo>
                      <a:pt x="289" y="29"/>
                    </a:lnTo>
                    <a:lnTo>
                      <a:pt x="289" y="168"/>
                    </a:lnTo>
                    <a:lnTo>
                      <a:pt x="289" y="168"/>
                    </a:lnTo>
                    <a:lnTo>
                      <a:pt x="288" y="173"/>
                    </a:lnTo>
                    <a:lnTo>
                      <a:pt x="287" y="178"/>
                    </a:lnTo>
                    <a:lnTo>
                      <a:pt x="284" y="184"/>
                    </a:lnTo>
                    <a:lnTo>
                      <a:pt x="280" y="188"/>
                    </a:lnTo>
                    <a:lnTo>
                      <a:pt x="276" y="192"/>
                    </a:lnTo>
                    <a:lnTo>
                      <a:pt x="271" y="194"/>
                    </a:lnTo>
                    <a:lnTo>
                      <a:pt x="266" y="196"/>
                    </a:lnTo>
                    <a:lnTo>
                      <a:pt x="260" y="197"/>
                    </a:lnTo>
                    <a:lnTo>
                      <a:pt x="260" y="197"/>
                    </a:lnTo>
                    <a:close/>
                    <a:moveTo>
                      <a:pt x="58" y="139"/>
                    </a:moveTo>
                    <a:lnTo>
                      <a:pt x="231" y="139"/>
                    </a:lnTo>
                    <a:lnTo>
                      <a:pt x="231" y="58"/>
                    </a:lnTo>
                    <a:lnTo>
                      <a:pt x="58" y="58"/>
                    </a:lnTo>
                    <a:lnTo>
                      <a:pt x="58" y="139"/>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201">
                <a:extLst>
                  <a:ext uri="{FF2B5EF4-FFF2-40B4-BE49-F238E27FC236}">
                    <a16:creationId xmlns:a16="http://schemas.microsoft.com/office/drawing/2014/main" id="{011D3344-5738-40F2-8698-3507FA2097B8}"/>
                  </a:ext>
                </a:extLst>
              </p:cNvPr>
              <p:cNvSpPr>
                <a:spLocks/>
              </p:cNvSpPr>
              <p:nvPr userDrawn="1"/>
            </p:nvSpPr>
            <p:spPr bwMode="auto">
              <a:xfrm>
                <a:off x="4291" y="1239"/>
                <a:ext cx="132" cy="50"/>
              </a:xfrm>
              <a:custGeom>
                <a:avLst/>
                <a:gdLst>
                  <a:gd name="T0" fmla="*/ 396 w 396"/>
                  <a:gd name="T1" fmla="*/ 0 h 152"/>
                  <a:gd name="T2" fmla="*/ 0 w 396"/>
                  <a:gd name="T3" fmla="*/ 0 h 152"/>
                  <a:gd name="T4" fmla="*/ 32 w 396"/>
                  <a:gd name="T5" fmla="*/ 152 h 152"/>
                  <a:gd name="T6" fmla="*/ 357 w 396"/>
                  <a:gd name="T7" fmla="*/ 152 h 152"/>
                  <a:gd name="T8" fmla="*/ 396 w 396"/>
                  <a:gd name="T9" fmla="*/ 0 h 152"/>
                </a:gdLst>
                <a:ahLst/>
                <a:cxnLst>
                  <a:cxn ang="0">
                    <a:pos x="T0" y="T1"/>
                  </a:cxn>
                  <a:cxn ang="0">
                    <a:pos x="T2" y="T3"/>
                  </a:cxn>
                  <a:cxn ang="0">
                    <a:pos x="T4" y="T5"/>
                  </a:cxn>
                  <a:cxn ang="0">
                    <a:pos x="T6" y="T7"/>
                  </a:cxn>
                  <a:cxn ang="0">
                    <a:pos x="T8" y="T9"/>
                  </a:cxn>
                </a:cxnLst>
                <a:rect l="0" t="0" r="r" b="b"/>
                <a:pathLst>
                  <a:path w="396" h="152">
                    <a:moveTo>
                      <a:pt x="396" y="0"/>
                    </a:moveTo>
                    <a:lnTo>
                      <a:pt x="0" y="0"/>
                    </a:lnTo>
                    <a:lnTo>
                      <a:pt x="32" y="152"/>
                    </a:lnTo>
                    <a:lnTo>
                      <a:pt x="357" y="152"/>
                    </a:lnTo>
                    <a:lnTo>
                      <a:pt x="396" y="0"/>
                    </a:lnTo>
                    <a:close/>
                  </a:path>
                </a:pathLst>
              </a:custGeom>
              <a:solidFill>
                <a:srgbClr val="DBF0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202">
                <a:extLst>
                  <a:ext uri="{FF2B5EF4-FFF2-40B4-BE49-F238E27FC236}">
                    <a16:creationId xmlns:a16="http://schemas.microsoft.com/office/drawing/2014/main" id="{E759453F-0F69-48BB-A3E2-49C74596A7DA}"/>
                  </a:ext>
                </a:extLst>
              </p:cNvPr>
              <p:cNvSpPr>
                <a:spLocks noEditPoints="1"/>
              </p:cNvSpPr>
              <p:nvPr userDrawn="1"/>
            </p:nvSpPr>
            <p:spPr bwMode="auto">
              <a:xfrm>
                <a:off x="4281" y="1229"/>
                <a:ext cx="152" cy="70"/>
              </a:xfrm>
              <a:custGeom>
                <a:avLst/>
                <a:gdLst>
                  <a:gd name="T0" fmla="*/ 386 w 454"/>
                  <a:gd name="T1" fmla="*/ 210 h 210"/>
                  <a:gd name="T2" fmla="*/ 61 w 454"/>
                  <a:gd name="T3" fmla="*/ 210 h 210"/>
                  <a:gd name="T4" fmla="*/ 61 w 454"/>
                  <a:gd name="T5" fmla="*/ 210 h 210"/>
                  <a:gd name="T6" fmla="*/ 55 w 454"/>
                  <a:gd name="T7" fmla="*/ 210 h 210"/>
                  <a:gd name="T8" fmla="*/ 50 w 454"/>
                  <a:gd name="T9" fmla="*/ 208 h 210"/>
                  <a:gd name="T10" fmla="*/ 46 w 454"/>
                  <a:gd name="T11" fmla="*/ 206 h 210"/>
                  <a:gd name="T12" fmla="*/ 42 w 454"/>
                  <a:gd name="T13" fmla="*/ 203 h 210"/>
                  <a:gd name="T14" fmla="*/ 38 w 454"/>
                  <a:gd name="T15" fmla="*/ 200 h 210"/>
                  <a:gd name="T16" fmla="*/ 36 w 454"/>
                  <a:gd name="T17" fmla="*/ 196 h 210"/>
                  <a:gd name="T18" fmla="*/ 33 w 454"/>
                  <a:gd name="T19" fmla="*/ 191 h 210"/>
                  <a:gd name="T20" fmla="*/ 32 w 454"/>
                  <a:gd name="T21" fmla="*/ 187 h 210"/>
                  <a:gd name="T22" fmla="*/ 0 w 454"/>
                  <a:gd name="T23" fmla="*/ 34 h 210"/>
                  <a:gd name="T24" fmla="*/ 0 w 454"/>
                  <a:gd name="T25" fmla="*/ 34 h 210"/>
                  <a:gd name="T26" fmla="*/ 0 w 454"/>
                  <a:gd name="T27" fmla="*/ 28 h 210"/>
                  <a:gd name="T28" fmla="*/ 0 w 454"/>
                  <a:gd name="T29" fmla="*/ 21 h 210"/>
                  <a:gd name="T30" fmla="*/ 3 w 454"/>
                  <a:gd name="T31" fmla="*/ 16 h 210"/>
                  <a:gd name="T32" fmla="*/ 5 w 454"/>
                  <a:gd name="T33" fmla="*/ 10 h 210"/>
                  <a:gd name="T34" fmla="*/ 5 w 454"/>
                  <a:gd name="T35" fmla="*/ 10 h 210"/>
                  <a:gd name="T36" fmla="*/ 10 w 454"/>
                  <a:gd name="T37" fmla="*/ 5 h 210"/>
                  <a:gd name="T38" fmla="*/ 16 w 454"/>
                  <a:gd name="T39" fmla="*/ 2 h 210"/>
                  <a:gd name="T40" fmla="*/ 22 w 454"/>
                  <a:gd name="T41" fmla="*/ 0 h 210"/>
                  <a:gd name="T42" fmla="*/ 29 w 454"/>
                  <a:gd name="T43" fmla="*/ 0 h 210"/>
                  <a:gd name="T44" fmla="*/ 425 w 454"/>
                  <a:gd name="T45" fmla="*/ 0 h 210"/>
                  <a:gd name="T46" fmla="*/ 425 w 454"/>
                  <a:gd name="T47" fmla="*/ 0 h 210"/>
                  <a:gd name="T48" fmla="*/ 432 w 454"/>
                  <a:gd name="T49" fmla="*/ 0 h 210"/>
                  <a:gd name="T50" fmla="*/ 437 w 454"/>
                  <a:gd name="T51" fmla="*/ 2 h 210"/>
                  <a:gd name="T52" fmla="*/ 444 w 454"/>
                  <a:gd name="T53" fmla="*/ 5 h 210"/>
                  <a:gd name="T54" fmla="*/ 448 w 454"/>
                  <a:gd name="T55" fmla="*/ 10 h 210"/>
                  <a:gd name="T56" fmla="*/ 448 w 454"/>
                  <a:gd name="T57" fmla="*/ 10 h 210"/>
                  <a:gd name="T58" fmla="*/ 452 w 454"/>
                  <a:gd name="T59" fmla="*/ 16 h 210"/>
                  <a:gd name="T60" fmla="*/ 453 w 454"/>
                  <a:gd name="T61" fmla="*/ 22 h 210"/>
                  <a:gd name="T62" fmla="*/ 454 w 454"/>
                  <a:gd name="T63" fmla="*/ 29 h 210"/>
                  <a:gd name="T64" fmla="*/ 453 w 454"/>
                  <a:gd name="T65" fmla="*/ 35 h 210"/>
                  <a:gd name="T66" fmla="*/ 413 w 454"/>
                  <a:gd name="T67" fmla="*/ 189 h 210"/>
                  <a:gd name="T68" fmla="*/ 413 w 454"/>
                  <a:gd name="T69" fmla="*/ 189 h 210"/>
                  <a:gd name="T70" fmla="*/ 412 w 454"/>
                  <a:gd name="T71" fmla="*/ 192 h 210"/>
                  <a:gd name="T72" fmla="*/ 409 w 454"/>
                  <a:gd name="T73" fmla="*/ 196 h 210"/>
                  <a:gd name="T74" fmla="*/ 403 w 454"/>
                  <a:gd name="T75" fmla="*/ 204 h 210"/>
                  <a:gd name="T76" fmla="*/ 395 w 454"/>
                  <a:gd name="T77" fmla="*/ 208 h 210"/>
                  <a:gd name="T78" fmla="*/ 389 w 454"/>
                  <a:gd name="T79" fmla="*/ 210 h 210"/>
                  <a:gd name="T80" fmla="*/ 386 w 454"/>
                  <a:gd name="T81" fmla="*/ 210 h 210"/>
                  <a:gd name="T82" fmla="*/ 386 w 454"/>
                  <a:gd name="T83" fmla="*/ 210 h 210"/>
                  <a:gd name="T84" fmla="*/ 84 w 454"/>
                  <a:gd name="T85" fmla="*/ 152 h 210"/>
                  <a:gd name="T86" fmla="*/ 363 w 454"/>
                  <a:gd name="T87" fmla="*/ 152 h 210"/>
                  <a:gd name="T88" fmla="*/ 387 w 454"/>
                  <a:gd name="T89" fmla="*/ 58 h 210"/>
                  <a:gd name="T90" fmla="*/ 65 w 454"/>
                  <a:gd name="T91" fmla="*/ 58 h 210"/>
                  <a:gd name="T92" fmla="*/ 84 w 454"/>
                  <a:gd name="T93" fmla="*/ 15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4" h="210">
                    <a:moveTo>
                      <a:pt x="386" y="210"/>
                    </a:moveTo>
                    <a:lnTo>
                      <a:pt x="61" y="210"/>
                    </a:lnTo>
                    <a:lnTo>
                      <a:pt x="61" y="210"/>
                    </a:lnTo>
                    <a:lnTo>
                      <a:pt x="55" y="210"/>
                    </a:lnTo>
                    <a:lnTo>
                      <a:pt x="50" y="208"/>
                    </a:lnTo>
                    <a:lnTo>
                      <a:pt x="46" y="206"/>
                    </a:lnTo>
                    <a:lnTo>
                      <a:pt x="42" y="203"/>
                    </a:lnTo>
                    <a:lnTo>
                      <a:pt x="38" y="200"/>
                    </a:lnTo>
                    <a:lnTo>
                      <a:pt x="36" y="196"/>
                    </a:lnTo>
                    <a:lnTo>
                      <a:pt x="33" y="191"/>
                    </a:lnTo>
                    <a:lnTo>
                      <a:pt x="32" y="187"/>
                    </a:lnTo>
                    <a:lnTo>
                      <a:pt x="0" y="34"/>
                    </a:lnTo>
                    <a:lnTo>
                      <a:pt x="0" y="34"/>
                    </a:lnTo>
                    <a:lnTo>
                      <a:pt x="0" y="28"/>
                    </a:lnTo>
                    <a:lnTo>
                      <a:pt x="0" y="21"/>
                    </a:lnTo>
                    <a:lnTo>
                      <a:pt x="3" y="16"/>
                    </a:lnTo>
                    <a:lnTo>
                      <a:pt x="5" y="10"/>
                    </a:lnTo>
                    <a:lnTo>
                      <a:pt x="5" y="10"/>
                    </a:lnTo>
                    <a:lnTo>
                      <a:pt x="10" y="5"/>
                    </a:lnTo>
                    <a:lnTo>
                      <a:pt x="16" y="2"/>
                    </a:lnTo>
                    <a:lnTo>
                      <a:pt x="22" y="0"/>
                    </a:lnTo>
                    <a:lnTo>
                      <a:pt x="29" y="0"/>
                    </a:lnTo>
                    <a:lnTo>
                      <a:pt x="425" y="0"/>
                    </a:lnTo>
                    <a:lnTo>
                      <a:pt x="425" y="0"/>
                    </a:lnTo>
                    <a:lnTo>
                      <a:pt x="432" y="0"/>
                    </a:lnTo>
                    <a:lnTo>
                      <a:pt x="437" y="2"/>
                    </a:lnTo>
                    <a:lnTo>
                      <a:pt x="444" y="5"/>
                    </a:lnTo>
                    <a:lnTo>
                      <a:pt x="448" y="10"/>
                    </a:lnTo>
                    <a:lnTo>
                      <a:pt x="448" y="10"/>
                    </a:lnTo>
                    <a:lnTo>
                      <a:pt x="452" y="16"/>
                    </a:lnTo>
                    <a:lnTo>
                      <a:pt x="453" y="22"/>
                    </a:lnTo>
                    <a:lnTo>
                      <a:pt x="454" y="29"/>
                    </a:lnTo>
                    <a:lnTo>
                      <a:pt x="453" y="35"/>
                    </a:lnTo>
                    <a:lnTo>
                      <a:pt x="413" y="189"/>
                    </a:lnTo>
                    <a:lnTo>
                      <a:pt x="413" y="189"/>
                    </a:lnTo>
                    <a:lnTo>
                      <a:pt x="412" y="192"/>
                    </a:lnTo>
                    <a:lnTo>
                      <a:pt x="409" y="196"/>
                    </a:lnTo>
                    <a:lnTo>
                      <a:pt x="403" y="204"/>
                    </a:lnTo>
                    <a:lnTo>
                      <a:pt x="395" y="208"/>
                    </a:lnTo>
                    <a:lnTo>
                      <a:pt x="389" y="210"/>
                    </a:lnTo>
                    <a:lnTo>
                      <a:pt x="386" y="210"/>
                    </a:lnTo>
                    <a:lnTo>
                      <a:pt x="386" y="210"/>
                    </a:lnTo>
                    <a:close/>
                    <a:moveTo>
                      <a:pt x="84" y="152"/>
                    </a:moveTo>
                    <a:lnTo>
                      <a:pt x="363" y="152"/>
                    </a:lnTo>
                    <a:lnTo>
                      <a:pt x="387" y="58"/>
                    </a:lnTo>
                    <a:lnTo>
                      <a:pt x="65" y="58"/>
                    </a:lnTo>
                    <a:lnTo>
                      <a:pt x="84" y="15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203">
                <a:extLst>
                  <a:ext uri="{FF2B5EF4-FFF2-40B4-BE49-F238E27FC236}">
                    <a16:creationId xmlns:a16="http://schemas.microsoft.com/office/drawing/2014/main" id="{A6D075D2-D3F0-4E27-9047-71CABB1E5B66}"/>
                  </a:ext>
                </a:extLst>
              </p:cNvPr>
              <p:cNvSpPr>
                <a:spLocks/>
              </p:cNvSpPr>
              <p:nvPr userDrawn="1"/>
            </p:nvSpPr>
            <p:spPr bwMode="auto">
              <a:xfrm>
                <a:off x="4265" y="1289"/>
                <a:ext cx="177" cy="155"/>
              </a:xfrm>
              <a:custGeom>
                <a:avLst/>
                <a:gdLst>
                  <a:gd name="T0" fmla="*/ 532 w 532"/>
                  <a:gd name="T1" fmla="*/ 0 h 464"/>
                  <a:gd name="T2" fmla="*/ 0 w 532"/>
                  <a:gd name="T3" fmla="*/ 0 h 464"/>
                  <a:gd name="T4" fmla="*/ 20 w 532"/>
                  <a:gd name="T5" fmla="*/ 464 h 464"/>
                  <a:gd name="T6" fmla="*/ 512 w 532"/>
                  <a:gd name="T7" fmla="*/ 464 h 464"/>
                  <a:gd name="T8" fmla="*/ 532 w 532"/>
                  <a:gd name="T9" fmla="*/ 0 h 464"/>
                </a:gdLst>
                <a:ahLst/>
                <a:cxnLst>
                  <a:cxn ang="0">
                    <a:pos x="T0" y="T1"/>
                  </a:cxn>
                  <a:cxn ang="0">
                    <a:pos x="T2" y="T3"/>
                  </a:cxn>
                  <a:cxn ang="0">
                    <a:pos x="T4" y="T5"/>
                  </a:cxn>
                  <a:cxn ang="0">
                    <a:pos x="T6" y="T7"/>
                  </a:cxn>
                  <a:cxn ang="0">
                    <a:pos x="T8" y="T9"/>
                  </a:cxn>
                </a:cxnLst>
                <a:rect l="0" t="0" r="r" b="b"/>
                <a:pathLst>
                  <a:path w="532" h="464">
                    <a:moveTo>
                      <a:pt x="532" y="0"/>
                    </a:moveTo>
                    <a:lnTo>
                      <a:pt x="0" y="0"/>
                    </a:lnTo>
                    <a:lnTo>
                      <a:pt x="20" y="464"/>
                    </a:lnTo>
                    <a:lnTo>
                      <a:pt x="512" y="464"/>
                    </a:lnTo>
                    <a:lnTo>
                      <a:pt x="532" y="0"/>
                    </a:lnTo>
                    <a:close/>
                  </a:path>
                </a:pathLst>
              </a:custGeom>
              <a:solidFill>
                <a:srgbClr val="DBF0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204">
                <a:extLst>
                  <a:ext uri="{FF2B5EF4-FFF2-40B4-BE49-F238E27FC236}">
                    <a16:creationId xmlns:a16="http://schemas.microsoft.com/office/drawing/2014/main" id="{68EDF0B2-7043-4BA1-BD5B-CD80B3F8B3FA}"/>
                  </a:ext>
                </a:extLst>
              </p:cNvPr>
              <p:cNvSpPr>
                <a:spLocks noEditPoints="1"/>
              </p:cNvSpPr>
              <p:nvPr userDrawn="1"/>
            </p:nvSpPr>
            <p:spPr bwMode="auto">
              <a:xfrm>
                <a:off x="4255" y="1280"/>
                <a:ext cx="197" cy="174"/>
              </a:xfrm>
              <a:custGeom>
                <a:avLst/>
                <a:gdLst>
                  <a:gd name="T0" fmla="*/ 541 w 590"/>
                  <a:gd name="T1" fmla="*/ 522 h 522"/>
                  <a:gd name="T2" fmla="*/ 49 w 590"/>
                  <a:gd name="T3" fmla="*/ 522 h 522"/>
                  <a:gd name="T4" fmla="*/ 49 w 590"/>
                  <a:gd name="T5" fmla="*/ 522 h 522"/>
                  <a:gd name="T6" fmla="*/ 43 w 590"/>
                  <a:gd name="T7" fmla="*/ 521 h 522"/>
                  <a:gd name="T8" fmla="*/ 38 w 590"/>
                  <a:gd name="T9" fmla="*/ 519 h 522"/>
                  <a:gd name="T10" fmla="*/ 33 w 590"/>
                  <a:gd name="T11" fmla="*/ 517 h 522"/>
                  <a:gd name="T12" fmla="*/ 29 w 590"/>
                  <a:gd name="T13" fmla="*/ 513 h 522"/>
                  <a:gd name="T14" fmla="*/ 25 w 590"/>
                  <a:gd name="T15" fmla="*/ 509 h 522"/>
                  <a:gd name="T16" fmla="*/ 22 w 590"/>
                  <a:gd name="T17" fmla="*/ 505 h 522"/>
                  <a:gd name="T18" fmla="*/ 21 w 590"/>
                  <a:gd name="T19" fmla="*/ 500 h 522"/>
                  <a:gd name="T20" fmla="*/ 19 w 590"/>
                  <a:gd name="T21" fmla="*/ 493 h 522"/>
                  <a:gd name="T22" fmla="*/ 0 w 590"/>
                  <a:gd name="T23" fmla="*/ 30 h 522"/>
                  <a:gd name="T24" fmla="*/ 0 w 590"/>
                  <a:gd name="T25" fmla="*/ 30 h 522"/>
                  <a:gd name="T26" fmla="*/ 1 w 590"/>
                  <a:gd name="T27" fmla="*/ 25 h 522"/>
                  <a:gd name="T28" fmla="*/ 2 w 590"/>
                  <a:gd name="T29" fmla="*/ 18 h 522"/>
                  <a:gd name="T30" fmla="*/ 5 w 590"/>
                  <a:gd name="T31" fmla="*/ 14 h 522"/>
                  <a:gd name="T32" fmla="*/ 8 w 590"/>
                  <a:gd name="T33" fmla="*/ 9 h 522"/>
                  <a:gd name="T34" fmla="*/ 8 w 590"/>
                  <a:gd name="T35" fmla="*/ 9 h 522"/>
                  <a:gd name="T36" fmla="*/ 13 w 590"/>
                  <a:gd name="T37" fmla="*/ 5 h 522"/>
                  <a:gd name="T38" fmla="*/ 18 w 590"/>
                  <a:gd name="T39" fmla="*/ 2 h 522"/>
                  <a:gd name="T40" fmla="*/ 23 w 590"/>
                  <a:gd name="T41" fmla="*/ 1 h 522"/>
                  <a:gd name="T42" fmla="*/ 29 w 590"/>
                  <a:gd name="T43" fmla="*/ 0 h 522"/>
                  <a:gd name="T44" fmla="*/ 561 w 590"/>
                  <a:gd name="T45" fmla="*/ 0 h 522"/>
                  <a:gd name="T46" fmla="*/ 561 w 590"/>
                  <a:gd name="T47" fmla="*/ 0 h 522"/>
                  <a:gd name="T48" fmla="*/ 566 w 590"/>
                  <a:gd name="T49" fmla="*/ 1 h 522"/>
                  <a:gd name="T50" fmla="*/ 573 w 590"/>
                  <a:gd name="T51" fmla="*/ 2 h 522"/>
                  <a:gd name="T52" fmla="*/ 577 w 590"/>
                  <a:gd name="T53" fmla="*/ 5 h 522"/>
                  <a:gd name="T54" fmla="*/ 582 w 590"/>
                  <a:gd name="T55" fmla="*/ 9 h 522"/>
                  <a:gd name="T56" fmla="*/ 582 w 590"/>
                  <a:gd name="T57" fmla="*/ 9 h 522"/>
                  <a:gd name="T58" fmla="*/ 586 w 590"/>
                  <a:gd name="T59" fmla="*/ 14 h 522"/>
                  <a:gd name="T60" fmla="*/ 589 w 590"/>
                  <a:gd name="T61" fmla="*/ 18 h 522"/>
                  <a:gd name="T62" fmla="*/ 590 w 590"/>
                  <a:gd name="T63" fmla="*/ 25 h 522"/>
                  <a:gd name="T64" fmla="*/ 590 w 590"/>
                  <a:gd name="T65" fmla="*/ 30 h 522"/>
                  <a:gd name="T66" fmla="*/ 570 w 590"/>
                  <a:gd name="T67" fmla="*/ 493 h 522"/>
                  <a:gd name="T68" fmla="*/ 570 w 590"/>
                  <a:gd name="T69" fmla="*/ 493 h 522"/>
                  <a:gd name="T70" fmla="*/ 569 w 590"/>
                  <a:gd name="T71" fmla="*/ 500 h 522"/>
                  <a:gd name="T72" fmla="*/ 568 w 590"/>
                  <a:gd name="T73" fmla="*/ 505 h 522"/>
                  <a:gd name="T74" fmla="*/ 565 w 590"/>
                  <a:gd name="T75" fmla="*/ 509 h 522"/>
                  <a:gd name="T76" fmla="*/ 561 w 590"/>
                  <a:gd name="T77" fmla="*/ 513 h 522"/>
                  <a:gd name="T78" fmla="*/ 557 w 590"/>
                  <a:gd name="T79" fmla="*/ 517 h 522"/>
                  <a:gd name="T80" fmla="*/ 552 w 590"/>
                  <a:gd name="T81" fmla="*/ 519 h 522"/>
                  <a:gd name="T82" fmla="*/ 546 w 590"/>
                  <a:gd name="T83" fmla="*/ 521 h 522"/>
                  <a:gd name="T84" fmla="*/ 541 w 590"/>
                  <a:gd name="T85" fmla="*/ 522 h 522"/>
                  <a:gd name="T86" fmla="*/ 541 w 590"/>
                  <a:gd name="T87" fmla="*/ 522 h 522"/>
                  <a:gd name="T88" fmla="*/ 76 w 590"/>
                  <a:gd name="T89" fmla="*/ 464 h 522"/>
                  <a:gd name="T90" fmla="*/ 513 w 590"/>
                  <a:gd name="T91" fmla="*/ 464 h 522"/>
                  <a:gd name="T92" fmla="*/ 531 w 590"/>
                  <a:gd name="T93" fmla="*/ 58 h 522"/>
                  <a:gd name="T94" fmla="*/ 59 w 590"/>
                  <a:gd name="T95" fmla="*/ 58 h 522"/>
                  <a:gd name="T96" fmla="*/ 76 w 590"/>
                  <a:gd name="T97" fmla="*/ 464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0" h="522">
                    <a:moveTo>
                      <a:pt x="541" y="522"/>
                    </a:moveTo>
                    <a:lnTo>
                      <a:pt x="49" y="522"/>
                    </a:lnTo>
                    <a:lnTo>
                      <a:pt x="49" y="522"/>
                    </a:lnTo>
                    <a:lnTo>
                      <a:pt x="43" y="521"/>
                    </a:lnTo>
                    <a:lnTo>
                      <a:pt x="38" y="519"/>
                    </a:lnTo>
                    <a:lnTo>
                      <a:pt x="33" y="517"/>
                    </a:lnTo>
                    <a:lnTo>
                      <a:pt x="29" y="513"/>
                    </a:lnTo>
                    <a:lnTo>
                      <a:pt x="25" y="509"/>
                    </a:lnTo>
                    <a:lnTo>
                      <a:pt x="22" y="505"/>
                    </a:lnTo>
                    <a:lnTo>
                      <a:pt x="21" y="500"/>
                    </a:lnTo>
                    <a:lnTo>
                      <a:pt x="19" y="493"/>
                    </a:lnTo>
                    <a:lnTo>
                      <a:pt x="0" y="30"/>
                    </a:lnTo>
                    <a:lnTo>
                      <a:pt x="0" y="30"/>
                    </a:lnTo>
                    <a:lnTo>
                      <a:pt x="1" y="25"/>
                    </a:lnTo>
                    <a:lnTo>
                      <a:pt x="2" y="18"/>
                    </a:lnTo>
                    <a:lnTo>
                      <a:pt x="5" y="14"/>
                    </a:lnTo>
                    <a:lnTo>
                      <a:pt x="8" y="9"/>
                    </a:lnTo>
                    <a:lnTo>
                      <a:pt x="8" y="9"/>
                    </a:lnTo>
                    <a:lnTo>
                      <a:pt x="13" y="5"/>
                    </a:lnTo>
                    <a:lnTo>
                      <a:pt x="18" y="2"/>
                    </a:lnTo>
                    <a:lnTo>
                      <a:pt x="23" y="1"/>
                    </a:lnTo>
                    <a:lnTo>
                      <a:pt x="29" y="0"/>
                    </a:lnTo>
                    <a:lnTo>
                      <a:pt x="561" y="0"/>
                    </a:lnTo>
                    <a:lnTo>
                      <a:pt x="561" y="0"/>
                    </a:lnTo>
                    <a:lnTo>
                      <a:pt x="566" y="1"/>
                    </a:lnTo>
                    <a:lnTo>
                      <a:pt x="573" y="2"/>
                    </a:lnTo>
                    <a:lnTo>
                      <a:pt x="577" y="5"/>
                    </a:lnTo>
                    <a:lnTo>
                      <a:pt x="582" y="9"/>
                    </a:lnTo>
                    <a:lnTo>
                      <a:pt x="582" y="9"/>
                    </a:lnTo>
                    <a:lnTo>
                      <a:pt x="586" y="14"/>
                    </a:lnTo>
                    <a:lnTo>
                      <a:pt x="589" y="18"/>
                    </a:lnTo>
                    <a:lnTo>
                      <a:pt x="590" y="25"/>
                    </a:lnTo>
                    <a:lnTo>
                      <a:pt x="590" y="30"/>
                    </a:lnTo>
                    <a:lnTo>
                      <a:pt x="570" y="493"/>
                    </a:lnTo>
                    <a:lnTo>
                      <a:pt x="570" y="493"/>
                    </a:lnTo>
                    <a:lnTo>
                      <a:pt x="569" y="500"/>
                    </a:lnTo>
                    <a:lnTo>
                      <a:pt x="568" y="505"/>
                    </a:lnTo>
                    <a:lnTo>
                      <a:pt x="565" y="509"/>
                    </a:lnTo>
                    <a:lnTo>
                      <a:pt x="561" y="513"/>
                    </a:lnTo>
                    <a:lnTo>
                      <a:pt x="557" y="517"/>
                    </a:lnTo>
                    <a:lnTo>
                      <a:pt x="552" y="519"/>
                    </a:lnTo>
                    <a:lnTo>
                      <a:pt x="546" y="521"/>
                    </a:lnTo>
                    <a:lnTo>
                      <a:pt x="541" y="522"/>
                    </a:lnTo>
                    <a:lnTo>
                      <a:pt x="541" y="522"/>
                    </a:lnTo>
                    <a:close/>
                    <a:moveTo>
                      <a:pt x="76" y="464"/>
                    </a:moveTo>
                    <a:lnTo>
                      <a:pt x="513" y="464"/>
                    </a:lnTo>
                    <a:lnTo>
                      <a:pt x="531" y="58"/>
                    </a:lnTo>
                    <a:lnTo>
                      <a:pt x="59" y="58"/>
                    </a:lnTo>
                    <a:lnTo>
                      <a:pt x="76" y="464"/>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Freeform 206">
              <a:extLst>
                <a:ext uri="{FF2B5EF4-FFF2-40B4-BE49-F238E27FC236}">
                  <a16:creationId xmlns:a16="http://schemas.microsoft.com/office/drawing/2014/main" id="{2709DC41-116B-42FE-8ADE-479A003D553B}"/>
                </a:ext>
              </a:extLst>
            </p:cNvPr>
            <p:cNvSpPr>
              <a:spLocks/>
            </p:cNvSpPr>
            <p:nvPr userDrawn="1"/>
          </p:nvSpPr>
          <p:spPr bwMode="auto">
            <a:xfrm>
              <a:off x="4278" y="1446"/>
              <a:ext cx="151" cy="47"/>
            </a:xfrm>
            <a:custGeom>
              <a:avLst/>
              <a:gdLst>
                <a:gd name="T0" fmla="*/ 455 w 455"/>
                <a:gd name="T1" fmla="*/ 0 h 142"/>
                <a:gd name="T2" fmla="*/ 0 w 455"/>
                <a:gd name="T3" fmla="*/ 0 h 142"/>
                <a:gd name="T4" fmla="*/ 40 w 455"/>
                <a:gd name="T5" fmla="*/ 142 h 142"/>
                <a:gd name="T6" fmla="*/ 415 w 455"/>
                <a:gd name="T7" fmla="*/ 142 h 142"/>
                <a:gd name="T8" fmla="*/ 455 w 455"/>
                <a:gd name="T9" fmla="*/ 0 h 142"/>
              </a:gdLst>
              <a:ahLst/>
              <a:cxnLst>
                <a:cxn ang="0">
                  <a:pos x="T0" y="T1"/>
                </a:cxn>
                <a:cxn ang="0">
                  <a:pos x="T2" y="T3"/>
                </a:cxn>
                <a:cxn ang="0">
                  <a:pos x="T4" y="T5"/>
                </a:cxn>
                <a:cxn ang="0">
                  <a:pos x="T6" y="T7"/>
                </a:cxn>
                <a:cxn ang="0">
                  <a:pos x="T8" y="T9"/>
                </a:cxn>
              </a:cxnLst>
              <a:rect l="0" t="0" r="r" b="b"/>
              <a:pathLst>
                <a:path w="455" h="142">
                  <a:moveTo>
                    <a:pt x="455" y="0"/>
                  </a:moveTo>
                  <a:lnTo>
                    <a:pt x="0" y="0"/>
                  </a:lnTo>
                  <a:lnTo>
                    <a:pt x="40" y="142"/>
                  </a:lnTo>
                  <a:lnTo>
                    <a:pt x="415" y="142"/>
                  </a:lnTo>
                  <a:lnTo>
                    <a:pt x="455" y="0"/>
                  </a:lnTo>
                  <a:close/>
                </a:path>
              </a:pathLst>
            </a:custGeom>
            <a:solidFill>
              <a:srgbClr val="DBF0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7">
              <a:extLst>
                <a:ext uri="{FF2B5EF4-FFF2-40B4-BE49-F238E27FC236}">
                  <a16:creationId xmlns:a16="http://schemas.microsoft.com/office/drawing/2014/main" id="{71CA589B-9C94-4249-A2C9-AF8BBB4F6228}"/>
                </a:ext>
              </a:extLst>
            </p:cNvPr>
            <p:cNvSpPr>
              <a:spLocks noEditPoints="1"/>
            </p:cNvSpPr>
            <p:nvPr userDrawn="1"/>
          </p:nvSpPr>
          <p:spPr bwMode="auto">
            <a:xfrm>
              <a:off x="4268" y="1436"/>
              <a:ext cx="171" cy="67"/>
            </a:xfrm>
            <a:custGeom>
              <a:avLst/>
              <a:gdLst>
                <a:gd name="T0" fmla="*/ 444 w 513"/>
                <a:gd name="T1" fmla="*/ 200 h 200"/>
                <a:gd name="T2" fmla="*/ 69 w 513"/>
                <a:gd name="T3" fmla="*/ 200 h 200"/>
                <a:gd name="T4" fmla="*/ 69 w 513"/>
                <a:gd name="T5" fmla="*/ 200 h 200"/>
                <a:gd name="T6" fmla="*/ 64 w 513"/>
                <a:gd name="T7" fmla="*/ 200 h 200"/>
                <a:gd name="T8" fmla="*/ 58 w 513"/>
                <a:gd name="T9" fmla="*/ 198 h 200"/>
                <a:gd name="T10" fmla="*/ 50 w 513"/>
                <a:gd name="T11" fmla="*/ 193 h 200"/>
                <a:gd name="T12" fmla="*/ 44 w 513"/>
                <a:gd name="T13" fmla="*/ 186 h 200"/>
                <a:gd name="T14" fmla="*/ 43 w 513"/>
                <a:gd name="T15" fmla="*/ 182 h 200"/>
                <a:gd name="T16" fmla="*/ 40 w 513"/>
                <a:gd name="T17" fmla="*/ 178 h 200"/>
                <a:gd name="T18" fmla="*/ 0 w 513"/>
                <a:gd name="T19" fmla="*/ 37 h 200"/>
                <a:gd name="T20" fmla="*/ 0 w 513"/>
                <a:gd name="T21" fmla="*/ 37 h 200"/>
                <a:gd name="T22" fmla="*/ 0 w 513"/>
                <a:gd name="T23" fmla="*/ 31 h 200"/>
                <a:gd name="T24" fmla="*/ 0 w 513"/>
                <a:gd name="T25" fmla="*/ 24 h 200"/>
                <a:gd name="T26" fmla="*/ 3 w 513"/>
                <a:gd name="T27" fmla="*/ 18 h 200"/>
                <a:gd name="T28" fmla="*/ 6 w 513"/>
                <a:gd name="T29" fmla="*/ 12 h 200"/>
                <a:gd name="T30" fmla="*/ 6 w 513"/>
                <a:gd name="T31" fmla="*/ 12 h 200"/>
                <a:gd name="T32" fmla="*/ 11 w 513"/>
                <a:gd name="T33" fmla="*/ 7 h 200"/>
                <a:gd name="T34" fmla="*/ 16 w 513"/>
                <a:gd name="T35" fmla="*/ 3 h 200"/>
                <a:gd name="T36" fmla="*/ 23 w 513"/>
                <a:gd name="T37" fmla="*/ 0 h 200"/>
                <a:gd name="T38" fmla="*/ 29 w 513"/>
                <a:gd name="T39" fmla="*/ 0 h 200"/>
                <a:gd name="T40" fmla="*/ 484 w 513"/>
                <a:gd name="T41" fmla="*/ 0 h 200"/>
                <a:gd name="T42" fmla="*/ 484 w 513"/>
                <a:gd name="T43" fmla="*/ 0 h 200"/>
                <a:gd name="T44" fmla="*/ 490 w 513"/>
                <a:gd name="T45" fmla="*/ 0 h 200"/>
                <a:gd name="T46" fmla="*/ 495 w 513"/>
                <a:gd name="T47" fmla="*/ 3 h 200"/>
                <a:gd name="T48" fmla="*/ 502 w 513"/>
                <a:gd name="T49" fmla="*/ 7 h 200"/>
                <a:gd name="T50" fmla="*/ 506 w 513"/>
                <a:gd name="T51" fmla="*/ 12 h 200"/>
                <a:gd name="T52" fmla="*/ 506 w 513"/>
                <a:gd name="T53" fmla="*/ 12 h 200"/>
                <a:gd name="T54" fmla="*/ 510 w 513"/>
                <a:gd name="T55" fmla="*/ 18 h 200"/>
                <a:gd name="T56" fmla="*/ 511 w 513"/>
                <a:gd name="T57" fmla="*/ 24 h 200"/>
                <a:gd name="T58" fmla="*/ 513 w 513"/>
                <a:gd name="T59" fmla="*/ 31 h 200"/>
                <a:gd name="T60" fmla="*/ 511 w 513"/>
                <a:gd name="T61" fmla="*/ 37 h 200"/>
                <a:gd name="T62" fmla="*/ 472 w 513"/>
                <a:gd name="T63" fmla="*/ 178 h 200"/>
                <a:gd name="T64" fmla="*/ 472 w 513"/>
                <a:gd name="T65" fmla="*/ 178 h 200"/>
                <a:gd name="T66" fmla="*/ 470 w 513"/>
                <a:gd name="T67" fmla="*/ 182 h 200"/>
                <a:gd name="T68" fmla="*/ 468 w 513"/>
                <a:gd name="T69" fmla="*/ 186 h 200"/>
                <a:gd name="T70" fmla="*/ 461 w 513"/>
                <a:gd name="T71" fmla="*/ 193 h 200"/>
                <a:gd name="T72" fmla="*/ 453 w 513"/>
                <a:gd name="T73" fmla="*/ 198 h 200"/>
                <a:gd name="T74" fmla="*/ 448 w 513"/>
                <a:gd name="T75" fmla="*/ 200 h 200"/>
                <a:gd name="T76" fmla="*/ 444 w 513"/>
                <a:gd name="T77" fmla="*/ 200 h 200"/>
                <a:gd name="T78" fmla="*/ 444 w 513"/>
                <a:gd name="T79" fmla="*/ 200 h 200"/>
                <a:gd name="T80" fmla="*/ 90 w 513"/>
                <a:gd name="T81" fmla="*/ 142 h 200"/>
                <a:gd name="T82" fmla="*/ 422 w 513"/>
                <a:gd name="T83" fmla="*/ 142 h 200"/>
                <a:gd name="T84" fmla="*/ 445 w 513"/>
                <a:gd name="T85" fmla="*/ 58 h 200"/>
                <a:gd name="T86" fmla="*/ 68 w 513"/>
                <a:gd name="T87" fmla="*/ 58 h 200"/>
                <a:gd name="T88" fmla="*/ 90 w 513"/>
                <a:gd name="T89" fmla="*/ 14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3" h="200">
                  <a:moveTo>
                    <a:pt x="444" y="200"/>
                  </a:moveTo>
                  <a:lnTo>
                    <a:pt x="69" y="200"/>
                  </a:lnTo>
                  <a:lnTo>
                    <a:pt x="69" y="200"/>
                  </a:lnTo>
                  <a:lnTo>
                    <a:pt x="64" y="200"/>
                  </a:lnTo>
                  <a:lnTo>
                    <a:pt x="58" y="198"/>
                  </a:lnTo>
                  <a:lnTo>
                    <a:pt x="50" y="193"/>
                  </a:lnTo>
                  <a:lnTo>
                    <a:pt x="44" y="186"/>
                  </a:lnTo>
                  <a:lnTo>
                    <a:pt x="43" y="182"/>
                  </a:lnTo>
                  <a:lnTo>
                    <a:pt x="40" y="178"/>
                  </a:lnTo>
                  <a:lnTo>
                    <a:pt x="0" y="37"/>
                  </a:lnTo>
                  <a:lnTo>
                    <a:pt x="0" y="37"/>
                  </a:lnTo>
                  <a:lnTo>
                    <a:pt x="0" y="31"/>
                  </a:lnTo>
                  <a:lnTo>
                    <a:pt x="0" y="24"/>
                  </a:lnTo>
                  <a:lnTo>
                    <a:pt x="3" y="18"/>
                  </a:lnTo>
                  <a:lnTo>
                    <a:pt x="6" y="12"/>
                  </a:lnTo>
                  <a:lnTo>
                    <a:pt x="6" y="12"/>
                  </a:lnTo>
                  <a:lnTo>
                    <a:pt x="11" y="7"/>
                  </a:lnTo>
                  <a:lnTo>
                    <a:pt x="16" y="3"/>
                  </a:lnTo>
                  <a:lnTo>
                    <a:pt x="23" y="0"/>
                  </a:lnTo>
                  <a:lnTo>
                    <a:pt x="29" y="0"/>
                  </a:lnTo>
                  <a:lnTo>
                    <a:pt x="484" y="0"/>
                  </a:lnTo>
                  <a:lnTo>
                    <a:pt x="484" y="0"/>
                  </a:lnTo>
                  <a:lnTo>
                    <a:pt x="490" y="0"/>
                  </a:lnTo>
                  <a:lnTo>
                    <a:pt x="495" y="3"/>
                  </a:lnTo>
                  <a:lnTo>
                    <a:pt x="502" y="7"/>
                  </a:lnTo>
                  <a:lnTo>
                    <a:pt x="506" y="12"/>
                  </a:lnTo>
                  <a:lnTo>
                    <a:pt x="506" y="12"/>
                  </a:lnTo>
                  <a:lnTo>
                    <a:pt x="510" y="18"/>
                  </a:lnTo>
                  <a:lnTo>
                    <a:pt x="511" y="24"/>
                  </a:lnTo>
                  <a:lnTo>
                    <a:pt x="513" y="31"/>
                  </a:lnTo>
                  <a:lnTo>
                    <a:pt x="511" y="37"/>
                  </a:lnTo>
                  <a:lnTo>
                    <a:pt x="472" y="178"/>
                  </a:lnTo>
                  <a:lnTo>
                    <a:pt x="472" y="178"/>
                  </a:lnTo>
                  <a:lnTo>
                    <a:pt x="470" y="182"/>
                  </a:lnTo>
                  <a:lnTo>
                    <a:pt x="468" y="186"/>
                  </a:lnTo>
                  <a:lnTo>
                    <a:pt x="461" y="193"/>
                  </a:lnTo>
                  <a:lnTo>
                    <a:pt x="453" y="198"/>
                  </a:lnTo>
                  <a:lnTo>
                    <a:pt x="448" y="200"/>
                  </a:lnTo>
                  <a:lnTo>
                    <a:pt x="444" y="200"/>
                  </a:lnTo>
                  <a:lnTo>
                    <a:pt x="444" y="200"/>
                  </a:lnTo>
                  <a:close/>
                  <a:moveTo>
                    <a:pt x="90" y="142"/>
                  </a:moveTo>
                  <a:lnTo>
                    <a:pt x="422" y="142"/>
                  </a:lnTo>
                  <a:lnTo>
                    <a:pt x="445" y="58"/>
                  </a:lnTo>
                  <a:lnTo>
                    <a:pt x="68" y="58"/>
                  </a:lnTo>
                  <a:lnTo>
                    <a:pt x="90" y="142"/>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08">
              <a:extLst>
                <a:ext uri="{FF2B5EF4-FFF2-40B4-BE49-F238E27FC236}">
                  <a16:creationId xmlns:a16="http://schemas.microsoft.com/office/drawing/2014/main" id="{741C91EC-3B3E-4DF9-9D99-BA8A8348B0E8}"/>
                </a:ext>
              </a:extLst>
            </p:cNvPr>
            <p:cNvSpPr>
              <a:spLocks noChangeArrowheads="1"/>
            </p:cNvSpPr>
            <p:nvPr userDrawn="1"/>
          </p:nvSpPr>
          <p:spPr bwMode="auto">
            <a:xfrm>
              <a:off x="4302" y="1494"/>
              <a:ext cx="100" cy="422"/>
            </a:xfrm>
            <a:prstGeom prst="rect">
              <a:avLst/>
            </a:prstGeom>
            <a:solidFill>
              <a:srgbClr val="DBF0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9">
              <a:extLst>
                <a:ext uri="{FF2B5EF4-FFF2-40B4-BE49-F238E27FC236}">
                  <a16:creationId xmlns:a16="http://schemas.microsoft.com/office/drawing/2014/main" id="{BC21E16F-AB78-4003-AC51-C528A42FE50D}"/>
                </a:ext>
              </a:extLst>
            </p:cNvPr>
            <p:cNvSpPr>
              <a:spLocks noEditPoints="1"/>
            </p:cNvSpPr>
            <p:nvPr userDrawn="1"/>
          </p:nvSpPr>
          <p:spPr bwMode="auto">
            <a:xfrm>
              <a:off x="4292" y="1484"/>
              <a:ext cx="120" cy="442"/>
            </a:xfrm>
            <a:custGeom>
              <a:avLst/>
              <a:gdLst>
                <a:gd name="T0" fmla="*/ 330 w 359"/>
                <a:gd name="T1" fmla="*/ 1325 h 1325"/>
                <a:gd name="T2" fmla="*/ 29 w 359"/>
                <a:gd name="T3" fmla="*/ 1325 h 1325"/>
                <a:gd name="T4" fmla="*/ 29 w 359"/>
                <a:gd name="T5" fmla="*/ 1325 h 1325"/>
                <a:gd name="T6" fmla="*/ 24 w 359"/>
                <a:gd name="T7" fmla="*/ 1324 h 1325"/>
                <a:gd name="T8" fmla="*/ 17 w 359"/>
                <a:gd name="T9" fmla="*/ 1322 h 1325"/>
                <a:gd name="T10" fmla="*/ 13 w 359"/>
                <a:gd name="T11" fmla="*/ 1320 h 1325"/>
                <a:gd name="T12" fmla="*/ 8 w 359"/>
                <a:gd name="T13" fmla="*/ 1316 h 1325"/>
                <a:gd name="T14" fmla="*/ 5 w 359"/>
                <a:gd name="T15" fmla="*/ 1312 h 1325"/>
                <a:gd name="T16" fmla="*/ 3 w 359"/>
                <a:gd name="T17" fmla="*/ 1307 h 1325"/>
                <a:gd name="T18" fmla="*/ 0 w 359"/>
                <a:gd name="T19" fmla="*/ 1301 h 1325"/>
                <a:gd name="T20" fmla="*/ 0 w 359"/>
                <a:gd name="T21" fmla="*/ 1296 h 1325"/>
                <a:gd name="T22" fmla="*/ 0 w 359"/>
                <a:gd name="T23" fmla="*/ 29 h 1325"/>
                <a:gd name="T24" fmla="*/ 0 w 359"/>
                <a:gd name="T25" fmla="*/ 29 h 1325"/>
                <a:gd name="T26" fmla="*/ 0 w 359"/>
                <a:gd name="T27" fmla="*/ 23 h 1325"/>
                <a:gd name="T28" fmla="*/ 3 w 359"/>
                <a:gd name="T29" fmla="*/ 17 h 1325"/>
                <a:gd name="T30" fmla="*/ 5 w 359"/>
                <a:gd name="T31" fmla="*/ 12 h 1325"/>
                <a:gd name="T32" fmla="*/ 8 w 359"/>
                <a:gd name="T33" fmla="*/ 8 h 1325"/>
                <a:gd name="T34" fmla="*/ 13 w 359"/>
                <a:gd name="T35" fmla="*/ 4 h 1325"/>
                <a:gd name="T36" fmla="*/ 17 w 359"/>
                <a:gd name="T37" fmla="*/ 2 h 1325"/>
                <a:gd name="T38" fmla="*/ 24 w 359"/>
                <a:gd name="T39" fmla="*/ 0 h 1325"/>
                <a:gd name="T40" fmla="*/ 29 w 359"/>
                <a:gd name="T41" fmla="*/ 0 h 1325"/>
                <a:gd name="T42" fmla="*/ 330 w 359"/>
                <a:gd name="T43" fmla="*/ 0 h 1325"/>
                <a:gd name="T44" fmla="*/ 330 w 359"/>
                <a:gd name="T45" fmla="*/ 0 h 1325"/>
                <a:gd name="T46" fmla="*/ 335 w 359"/>
                <a:gd name="T47" fmla="*/ 0 h 1325"/>
                <a:gd name="T48" fmla="*/ 341 w 359"/>
                <a:gd name="T49" fmla="*/ 2 h 1325"/>
                <a:gd name="T50" fmla="*/ 346 w 359"/>
                <a:gd name="T51" fmla="*/ 4 h 1325"/>
                <a:gd name="T52" fmla="*/ 350 w 359"/>
                <a:gd name="T53" fmla="*/ 8 h 1325"/>
                <a:gd name="T54" fmla="*/ 354 w 359"/>
                <a:gd name="T55" fmla="*/ 12 h 1325"/>
                <a:gd name="T56" fmla="*/ 356 w 359"/>
                <a:gd name="T57" fmla="*/ 17 h 1325"/>
                <a:gd name="T58" fmla="*/ 358 w 359"/>
                <a:gd name="T59" fmla="*/ 23 h 1325"/>
                <a:gd name="T60" fmla="*/ 359 w 359"/>
                <a:gd name="T61" fmla="*/ 29 h 1325"/>
                <a:gd name="T62" fmla="*/ 359 w 359"/>
                <a:gd name="T63" fmla="*/ 1296 h 1325"/>
                <a:gd name="T64" fmla="*/ 359 w 359"/>
                <a:gd name="T65" fmla="*/ 1296 h 1325"/>
                <a:gd name="T66" fmla="*/ 358 w 359"/>
                <a:gd name="T67" fmla="*/ 1301 h 1325"/>
                <a:gd name="T68" fmla="*/ 356 w 359"/>
                <a:gd name="T69" fmla="*/ 1307 h 1325"/>
                <a:gd name="T70" fmla="*/ 354 w 359"/>
                <a:gd name="T71" fmla="*/ 1312 h 1325"/>
                <a:gd name="T72" fmla="*/ 350 w 359"/>
                <a:gd name="T73" fmla="*/ 1316 h 1325"/>
                <a:gd name="T74" fmla="*/ 346 w 359"/>
                <a:gd name="T75" fmla="*/ 1320 h 1325"/>
                <a:gd name="T76" fmla="*/ 341 w 359"/>
                <a:gd name="T77" fmla="*/ 1322 h 1325"/>
                <a:gd name="T78" fmla="*/ 335 w 359"/>
                <a:gd name="T79" fmla="*/ 1324 h 1325"/>
                <a:gd name="T80" fmla="*/ 330 w 359"/>
                <a:gd name="T81" fmla="*/ 1325 h 1325"/>
                <a:gd name="T82" fmla="*/ 330 w 359"/>
                <a:gd name="T83" fmla="*/ 1325 h 1325"/>
                <a:gd name="T84" fmla="*/ 58 w 359"/>
                <a:gd name="T85" fmla="*/ 1267 h 1325"/>
                <a:gd name="T86" fmla="*/ 301 w 359"/>
                <a:gd name="T87" fmla="*/ 1267 h 1325"/>
                <a:gd name="T88" fmla="*/ 301 w 359"/>
                <a:gd name="T89" fmla="*/ 58 h 1325"/>
                <a:gd name="T90" fmla="*/ 58 w 359"/>
                <a:gd name="T91" fmla="*/ 58 h 1325"/>
                <a:gd name="T92" fmla="*/ 58 w 359"/>
                <a:gd name="T93" fmla="*/ 1267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9" h="1325">
                  <a:moveTo>
                    <a:pt x="330" y="1325"/>
                  </a:moveTo>
                  <a:lnTo>
                    <a:pt x="29" y="1325"/>
                  </a:lnTo>
                  <a:lnTo>
                    <a:pt x="29" y="1325"/>
                  </a:lnTo>
                  <a:lnTo>
                    <a:pt x="24" y="1324"/>
                  </a:lnTo>
                  <a:lnTo>
                    <a:pt x="17" y="1322"/>
                  </a:lnTo>
                  <a:lnTo>
                    <a:pt x="13" y="1320"/>
                  </a:lnTo>
                  <a:lnTo>
                    <a:pt x="8" y="1316"/>
                  </a:lnTo>
                  <a:lnTo>
                    <a:pt x="5" y="1312"/>
                  </a:lnTo>
                  <a:lnTo>
                    <a:pt x="3" y="1307"/>
                  </a:lnTo>
                  <a:lnTo>
                    <a:pt x="0" y="1301"/>
                  </a:lnTo>
                  <a:lnTo>
                    <a:pt x="0" y="1296"/>
                  </a:lnTo>
                  <a:lnTo>
                    <a:pt x="0" y="29"/>
                  </a:lnTo>
                  <a:lnTo>
                    <a:pt x="0" y="29"/>
                  </a:lnTo>
                  <a:lnTo>
                    <a:pt x="0" y="23"/>
                  </a:lnTo>
                  <a:lnTo>
                    <a:pt x="3" y="17"/>
                  </a:lnTo>
                  <a:lnTo>
                    <a:pt x="5" y="12"/>
                  </a:lnTo>
                  <a:lnTo>
                    <a:pt x="8" y="8"/>
                  </a:lnTo>
                  <a:lnTo>
                    <a:pt x="13" y="4"/>
                  </a:lnTo>
                  <a:lnTo>
                    <a:pt x="17" y="2"/>
                  </a:lnTo>
                  <a:lnTo>
                    <a:pt x="24" y="0"/>
                  </a:lnTo>
                  <a:lnTo>
                    <a:pt x="29" y="0"/>
                  </a:lnTo>
                  <a:lnTo>
                    <a:pt x="330" y="0"/>
                  </a:lnTo>
                  <a:lnTo>
                    <a:pt x="330" y="0"/>
                  </a:lnTo>
                  <a:lnTo>
                    <a:pt x="335" y="0"/>
                  </a:lnTo>
                  <a:lnTo>
                    <a:pt x="341" y="2"/>
                  </a:lnTo>
                  <a:lnTo>
                    <a:pt x="346" y="4"/>
                  </a:lnTo>
                  <a:lnTo>
                    <a:pt x="350" y="8"/>
                  </a:lnTo>
                  <a:lnTo>
                    <a:pt x="354" y="12"/>
                  </a:lnTo>
                  <a:lnTo>
                    <a:pt x="356" y="17"/>
                  </a:lnTo>
                  <a:lnTo>
                    <a:pt x="358" y="23"/>
                  </a:lnTo>
                  <a:lnTo>
                    <a:pt x="359" y="29"/>
                  </a:lnTo>
                  <a:lnTo>
                    <a:pt x="359" y="1296"/>
                  </a:lnTo>
                  <a:lnTo>
                    <a:pt x="359" y="1296"/>
                  </a:lnTo>
                  <a:lnTo>
                    <a:pt x="358" y="1301"/>
                  </a:lnTo>
                  <a:lnTo>
                    <a:pt x="356" y="1307"/>
                  </a:lnTo>
                  <a:lnTo>
                    <a:pt x="354" y="1312"/>
                  </a:lnTo>
                  <a:lnTo>
                    <a:pt x="350" y="1316"/>
                  </a:lnTo>
                  <a:lnTo>
                    <a:pt x="346" y="1320"/>
                  </a:lnTo>
                  <a:lnTo>
                    <a:pt x="341" y="1322"/>
                  </a:lnTo>
                  <a:lnTo>
                    <a:pt x="335" y="1324"/>
                  </a:lnTo>
                  <a:lnTo>
                    <a:pt x="330" y="1325"/>
                  </a:lnTo>
                  <a:lnTo>
                    <a:pt x="330" y="1325"/>
                  </a:lnTo>
                  <a:close/>
                  <a:moveTo>
                    <a:pt x="58" y="1267"/>
                  </a:moveTo>
                  <a:lnTo>
                    <a:pt x="301" y="1267"/>
                  </a:lnTo>
                  <a:lnTo>
                    <a:pt x="301" y="58"/>
                  </a:lnTo>
                  <a:lnTo>
                    <a:pt x="58" y="58"/>
                  </a:lnTo>
                  <a:lnTo>
                    <a:pt x="58" y="1267"/>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0">
              <a:extLst>
                <a:ext uri="{FF2B5EF4-FFF2-40B4-BE49-F238E27FC236}">
                  <a16:creationId xmlns:a16="http://schemas.microsoft.com/office/drawing/2014/main" id="{75A4AD9C-45FF-4358-A67F-FC4CBA8F21CA}"/>
                </a:ext>
              </a:extLst>
            </p:cNvPr>
            <p:cNvSpPr>
              <a:spLocks noEditPoints="1"/>
            </p:cNvSpPr>
            <p:nvPr userDrawn="1"/>
          </p:nvSpPr>
          <p:spPr bwMode="auto">
            <a:xfrm>
              <a:off x="4258" y="1321"/>
              <a:ext cx="191" cy="65"/>
            </a:xfrm>
            <a:custGeom>
              <a:avLst/>
              <a:gdLst>
                <a:gd name="T0" fmla="*/ 544 w 573"/>
                <a:gd name="T1" fmla="*/ 194 h 194"/>
                <a:gd name="T2" fmla="*/ 29 w 573"/>
                <a:gd name="T3" fmla="*/ 194 h 194"/>
                <a:gd name="T4" fmla="*/ 29 w 573"/>
                <a:gd name="T5" fmla="*/ 194 h 194"/>
                <a:gd name="T6" fmla="*/ 22 w 573"/>
                <a:gd name="T7" fmla="*/ 194 h 194"/>
                <a:gd name="T8" fmla="*/ 17 w 573"/>
                <a:gd name="T9" fmla="*/ 192 h 194"/>
                <a:gd name="T10" fmla="*/ 12 w 573"/>
                <a:gd name="T11" fmla="*/ 190 h 194"/>
                <a:gd name="T12" fmla="*/ 8 w 573"/>
                <a:gd name="T13" fmla="*/ 186 h 194"/>
                <a:gd name="T14" fmla="*/ 4 w 573"/>
                <a:gd name="T15" fmla="*/ 182 h 194"/>
                <a:gd name="T16" fmla="*/ 1 w 573"/>
                <a:gd name="T17" fmla="*/ 176 h 194"/>
                <a:gd name="T18" fmla="*/ 0 w 573"/>
                <a:gd name="T19" fmla="*/ 171 h 194"/>
                <a:gd name="T20" fmla="*/ 0 w 573"/>
                <a:gd name="T21" fmla="*/ 165 h 194"/>
                <a:gd name="T22" fmla="*/ 0 w 573"/>
                <a:gd name="T23" fmla="*/ 29 h 194"/>
                <a:gd name="T24" fmla="*/ 0 w 573"/>
                <a:gd name="T25" fmla="*/ 29 h 194"/>
                <a:gd name="T26" fmla="*/ 0 w 573"/>
                <a:gd name="T27" fmla="*/ 23 h 194"/>
                <a:gd name="T28" fmla="*/ 1 w 573"/>
                <a:gd name="T29" fmla="*/ 18 h 194"/>
                <a:gd name="T30" fmla="*/ 4 w 573"/>
                <a:gd name="T31" fmla="*/ 13 h 194"/>
                <a:gd name="T32" fmla="*/ 8 w 573"/>
                <a:gd name="T33" fmla="*/ 9 h 194"/>
                <a:gd name="T34" fmla="*/ 12 w 573"/>
                <a:gd name="T35" fmla="*/ 5 h 194"/>
                <a:gd name="T36" fmla="*/ 17 w 573"/>
                <a:gd name="T37" fmla="*/ 2 h 194"/>
                <a:gd name="T38" fmla="*/ 22 w 573"/>
                <a:gd name="T39" fmla="*/ 1 h 194"/>
                <a:gd name="T40" fmla="*/ 29 w 573"/>
                <a:gd name="T41" fmla="*/ 0 h 194"/>
                <a:gd name="T42" fmla="*/ 544 w 573"/>
                <a:gd name="T43" fmla="*/ 0 h 194"/>
                <a:gd name="T44" fmla="*/ 544 w 573"/>
                <a:gd name="T45" fmla="*/ 0 h 194"/>
                <a:gd name="T46" fmla="*/ 549 w 573"/>
                <a:gd name="T47" fmla="*/ 1 h 194"/>
                <a:gd name="T48" fmla="*/ 555 w 573"/>
                <a:gd name="T49" fmla="*/ 2 h 194"/>
                <a:gd name="T50" fmla="*/ 560 w 573"/>
                <a:gd name="T51" fmla="*/ 5 h 194"/>
                <a:gd name="T52" fmla="*/ 564 w 573"/>
                <a:gd name="T53" fmla="*/ 9 h 194"/>
                <a:gd name="T54" fmla="*/ 568 w 573"/>
                <a:gd name="T55" fmla="*/ 13 h 194"/>
                <a:gd name="T56" fmla="*/ 570 w 573"/>
                <a:gd name="T57" fmla="*/ 18 h 194"/>
                <a:gd name="T58" fmla="*/ 572 w 573"/>
                <a:gd name="T59" fmla="*/ 23 h 194"/>
                <a:gd name="T60" fmla="*/ 573 w 573"/>
                <a:gd name="T61" fmla="*/ 29 h 194"/>
                <a:gd name="T62" fmla="*/ 573 w 573"/>
                <a:gd name="T63" fmla="*/ 165 h 194"/>
                <a:gd name="T64" fmla="*/ 573 w 573"/>
                <a:gd name="T65" fmla="*/ 165 h 194"/>
                <a:gd name="T66" fmla="*/ 572 w 573"/>
                <a:gd name="T67" fmla="*/ 171 h 194"/>
                <a:gd name="T68" fmla="*/ 570 w 573"/>
                <a:gd name="T69" fmla="*/ 176 h 194"/>
                <a:gd name="T70" fmla="*/ 568 w 573"/>
                <a:gd name="T71" fmla="*/ 182 h 194"/>
                <a:gd name="T72" fmla="*/ 564 w 573"/>
                <a:gd name="T73" fmla="*/ 186 h 194"/>
                <a:gd name="T74" fmla="*/ 560 w 573"/>
                <a:gd name="T75" fmla="*/ 190 h 194"/>
                <a:gd name="T76" fmla="*/ 555 w 573"/>
                <a:gd name="T77" fmla="*/ 192 h 194"/>
                <a:gd name="T78" fmla="*/ 549 w 573"/>
                <a:gd name="T79" fmla="*/ 194 h 194"/>
                <a:gd name="T80" fmla="*/ 544 w 573"/>
                <a:gd name="T81" fmla="*/ 194 h 194"/>
                <a:gd name="T82" fmla="*/ 544 w 573"/>
                <a:gd name="T83" fmla="*/ 194 h 194"/>
                <a:gd name="T84" fmla="*/ 58 w 573"/>
                <a:gd name="T85" fmla="*/ 136 h 194"/>
                <a:gd name="T86" fmla="*/ 515 w 573"/>
                <a:gd name="T87" fmla="*/ 136 h 194"/>
                <a:gd name="T88" fmla="*/ 515 w 573"/>
                <a:gd name="T89" fmla="*/ 58 h 194"/>
                <a:gd name="T90" fmla="*/ 58 w 573"/>
                <a:gd name="T91" fmla="*/ 58 h 194"/>
                <a:gd name="T92" fmla="*/ 58 w 573"/>
                <a:gd name="T93" fmla="*/ 136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3" h="194">
                  <a:moveTo>
                    <a:pt x="544" y="194"/>
                  </a:moveTo>
                  <a:lnTo>
                    <a:pt x="29" y="194"/>
                  </a:lnTo>
                  <a:lnTo>
                    <a:pt x="29" y="194"/>
                  </a:lnTo>
                  <a:lnTo>
                    <a:pt x="22" y="194"/>
                  </a:lnTo>
                  <a:lnTo>
                    <a:pt x="17" y="192"/>
                  </a:lnTo>
                  <a:lnTo>
                    <a:pt x="12" y="190"/>
                  </a:lnTo>
                  <a:lnTo>
                    <a:pt x="8" y="186"/>
                  </a:lnTo>
                  <a:lnTo>
                    <a:pt x="4" y="182"/>
                  </a:lnTo>
                  <a:lnTo>
                    <a:pt x="1" y="176"/>
                  </a:lnTo>
                  <a:lnTo>
                    <a:pt x="0" y="171"/>
                  </a:lnTo>
                  <a:lnTo>
                    <a:pt x="0" y="165"/>
                  </a:lnTo>
                  <a:lnTo>
                    <a:pt x="0" y="29"/>
                  </a:lnTo>
                  <a:lnTo>
                    <a:pt x="0" y="29"/>
                  </a:lnTo>
                  <a:lnTo>
                    <a:pt x="0" y="23"/>
                  </a:lnTo>
                  <a:lnTo>
                    <a:pt x="1" y="18"/>
                  </a:lnTo>
                  <a:lnTo>
                    <a:pt x="4" y="13"/>
                  </a:lnTo>
                  <a:lnTo>
                    <a:pt x="8" y="9"/>
                  </a:lnTo>
                  <a:lnTo>
                    <a:pt x="12" y="5"/>
                  </a:lnTo>
                  <a:lnTo>
                    <a:pt x="17" y="2"/>
                  </a:lnTo>
                  <a:lnTo>
                    <a:pt x="22" y="1"/>
                  </a:lnTo>
                  <a:lnTo>
                    <a:pt x="29" y="0"/>
                  </a:lnTo>
                  <a:lnTo>
                    <a:pt x="544" y="0"/>
                  </a:lnTo>
                  <a:lnTo>
                    <a:pt x="544" y="0"/>
                  </a:lnTo>
                  <a:lnTo>
                    <a:pt x="549" y="1"/>
                  </a:lnTo>
                  <a:lnTo>
                    <a:pt x="555" y="2"/>
                  </a:lnTo>
                  <a:lnTo>
                    <a:pt x="560" y="5"/>
                  </a:lnTo>
                  <a:lnTo>
                    <a:pt x="564" y="9"/>
                  </a:lnTo>
                  <a:lnTo>
                    <a:pt x="568" y="13"/>
                  </a:lnTo>
                  <a:lnTo>
                    <a:pt x="570" y="18"/>
                  </a:lnTo>
                  <a:lnTo>
                    <a:pt x="572" y="23"/>
                  </a:lnTo>
                  <a:lnTo>
                    <a:pt x="573" y="29"/>
                  </a:lnTo>
                  <a:lnTo>
                    <a:pt x="573" y="165"/>
                  </a:lnTo>
                  <a:lnTo>
                    <a:pt x="573" y="165"/>
                  </a:lnTo>
                  <a:lnTo>
                    <a:pt x="572" y="171"/>
                  </a:lnTo>
                  <a:lnTo>
                    <a:pt x="570" y="176"/>
                  </a:lnTo>
                  <a:lnTo>
                    <a:pt x="568" y="182"/>
                  </a:lnTo>
                  <a:lnTo>
                    <a:pt x="564" y="186"/>
                  </a:lnTo>
                  <a:lnTo>
                    <a:pt x="560" y="190"/>
                  </a:lnTo>
                  <a:lnTo>
                    <a:pt x="555" y="192"/>
                  </a:lnTo>
                  <a:lnTo>
                    <a:pt x="549" y="194"/>
                  </a:lnTo>
                  <a:lnTo>
                    <a:pt x="544" y="194"/>
                  </a:lnTo>
                  <a:lnTo>
                    <a:pt x="544" y="194"/>
                  </a:lnTo>
                  <a:close/>
                  <a:moveTo>
                    <a:pt x="58" y="136"/>
                  </a:moveTo>
                  <a:lnTo>
                    <a:pt x="515" y="136"/>
                  </a:lnTo>
                  <a:lnTo>
                    <a:pt x="515" y="58"/>
                  </a:lnTo>
                  <a:lnTo>
                    <a:pt x="58" y="58"/>
                  </a:lnTo>
                  <a:lnTo>
                    <a:pt x="58" y="136"/>
                  </a:lnTo>
                  <a:close/>
                </a:path>
              </a:pathLst>
            </a:custGeom>
            <a:solidFill>
              <a:srgbClr val="486A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Oval 13">
            <a:extLst>
              <a:ext uri="{FF2B5EF4-FFF2-40B4-BE49-F238E27FC236}">
                <a16:creationId xmlns:a16="http://schemas.microsoft.com/office/drawing/2014/main" id="{0A1C423A-E29E-4F21-BC56-077728D41CFE}"/>
              </a:ext>
            </a:extLst>
          </p:cNvPr>
          <p:cNvSpPr/>
          <p:nvPr userDrawn="1"/>
        </p:nvSpPr>
        <p:spPr>
          <a:xfrm rot="20492154">
            <a:off x="224243" y="2633010"/>
            <a:ext cx="4608717" cy="795804"/>
          </a:xfrm>
          <a:prstGeom prst="ellipse">
            <a:avLst/>
          </a:prstGeom>
          <a:solidFill>
            <a:schemeClr val="tx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AE39975-A774-4516-AA80-F25CEF7DAF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rot="20430273">
            <a:off x="657788" y="1062247"/>
            <a:ext cx="2986541" cy="1993675"/>
          </a:xfrm>
          <a:prstGeom prst="rect">
            <a:avLst/>
          </a:prstGeom>
          <a:ln w="76200">
            <a:solidFill>
              <a:schemeClr val="bg1"/>
            </a:solidFill>
          </a:ln>
        </p:spPr>
      </p:pic>
      <p:pic>
        <p:nvPicPr>
          <p:cNvPr id="227" name="Picture 226">
            <a:extLst>
              <a:ext uri="{FF2B5EF4-FFF2-40B4-BE49-F238E27FC236}">
                <a16:creationId xmlns:a16="http://schemas.microsoft.com/office/drawing/2014/main" id="{89FA0480-E23E-4E64-91F9-7E26943CAB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78601" y="4378539"/>
            <a:ext cx="1035740" cy="431181"/>
          </a:xfrm>
          <a:prstGeom prst="rect">
            <a:avLst/>
          </a:prstGeom>
        </p:spPr>
      </p:pic>
      <p:pic>
        <p:nvPicPr>
          <p:cNvPr id="228" name="Picture 227">
            <a:extLst>
              <a:ext uri="{FF2B5EF4-FFF2-40B4-BE49-F238E27FC236}">
                <a16:creationId xmlns:a16="http://schemas.microsoft.com/office/drawing/2014/main" id="{3719F4D5-E50F-426B-A41B-ECF9723AACB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725267" y="3863847"/>
            <a:ext cx="956935" cy="845693"/>
          </a:xfrm>
          <a:prstGeom prst="rect">
            <a:avLst/>
          </a:prstGeom>
        </p:spPr>
      </p:pic>
    </p:spTree>
    <p:extLst>
      <p:ext uri="{BB962C8B-B14F-4D97-AF65-F5344CB8AC3E}">
        <p14:creationId xmlns:p14="http://schemas.microsoft.com/office/powerpoint/2010/main" val="1339076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FF43BB-5D37-492F-9469-EAA14B7472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69"/>
          <a:stretch/>
        </p:blipFill>
        <p:spPr>
          <a:xfrm>
            <a:off x="0" y="-3271"/>
            <a:ext cx="9180512" cy="5146771"/>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Picture 6">
            <a:extLst>
              <a:ext uri="{FF2B5EF4-FFF2-40B4-BE49-F238E27FC236}">
                <a16:creationId xmlns:a16="http://schemas.microsoft.com/office/drawing/2014/main" id="{ED168737-3432-4D60-931F-497CB0999B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B9860F54-6473-42B9-9C70-2120A13EDC90}"/>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652357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A7202F-AC5D-4BD0-8591-C4459C319515}"/>
              </a:ext>
            </a:extLst>
          </p:cNvPr>
          <p:cNvSpPr/>
          <p:nvPr userDrawn="1"/>
        </p:nvSpPr>
        <p:spPr>
          <a:xfrm>
            <a:off x="0" y="0"/>
            <a:ext cx="9144000" cy="5143500"/>
          </a:xfrm>
          <a:prstGeom prst="rect">
            <a:avLst/>
          </a:prstGeom>
          <a:solidFill>
            <a:srgbClr val="DB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C29FB5-2243-4F66-A433-A8FAA56BAA2B}"/>
              </a:ext>
            </a:extLst>
          </p:cNvPr>
          <p:cNvSpPr/>
          <p:nvPr userDrawn="1"/>
        </p:nvSpPr>
        <p:spPr>
          <a:xfrm>
            <a:off x="1288736" y="339502"/>
            <a:ext cx="3168352" cy="3168352"/>
          </a:xfrm>
          <a:prstGeom prst="ellipse">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BA11EFE-3241-4AF6-ABA5-B44E0C8CBF70}"/>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6" name="Subtitle 2">
            <a:extLst>
              <a:ext uri="{FF2B5EF4-FFF2-40B4-BE49-F238E27FC236}">
                <a16:creationId xmlns:a16="http://schemas.microsoft.com/office/drawing/2014/main" id="{FA06BE27-A44C-47C2-B41A-13CBC7BC5BC0}"/>
              </a:ext>
            </a:extLst>
          </p:cNvPr>
          <p:cNvSpPr>
            <a:spLocks noGrp="1"/>
          </p:cNvSpPr>
          <p:nvPr>
            <p:ph type="subTitle" idx="1" hasCustomPrompt="1"/>
          </p:nvPr>
        </p:nvSpPr>
        <p:spPr>
          <a:xfrm>
            <a:off x="4723297" y="3183310"/>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7" name="Straight Connector 16">
            <a:extLst>
              <a:ext uri="{FF2B5EF4-FFF2-40B4-BE49-F238E27FC236}">
                <a16:creationId xmlns:a16="http://schemas.microsoft.com/office/drawing/2014/main" id="{03BBE18A-B996-41E2-8AA1-E9CBB4B55712}"/>
              </a:ext>
            </a:extLst>
          </p:cNvPr>
          <p:cNvCxnSpPr>
            <a:cxnSpLocks/>
          </p:cNvCxnSpPr>
          <p:nvPr userDrawn="1"/>
        </p:nvCxnSpPr>
        <p:spPr>
          <a:xfrm>
            <a:off x="4614452" y="3161986"/>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A86C149-0D12-4832-96D8-277B927D35EC}"/>
              </a:ext>
            </a:extLst>
          </p:cNvPr>
          <p:cNvSpPr txBox="1"/>
          <p:nvPr userDrawn="1"/>
        </p:nvSpPr>
        <p:spPr>
          <a:xfrm>
            <a:off x="4902484" y="2587873"/>
            <a:ext cx="2448272" cy="584775"/>
          </a:xfrm>
          <a:prstGeom prst="rect">
            <a:avLst/>
          </a:prstGeom>
          <a:noFill/>
        </p:spPr>
        <p:txBody>
          <a:bodyPr wrap="square" rtlCol="0">
            <a:spAutoFit/>
          </a:bodyPr>
          <a:lstStyle/>
          <a:p>
            <a:pPr algn="ctr"/>
            <a:r>
              <a:rPr lang="en-US" sz="3200" dirty="0">
                <a:solidFill>
                  <a:schemeClr val="accent1"/>
                </a:solidFill>
              </a:rPr>
              <a:t>THANK YOU!</a:t>
            </a:r>
          </a:p>
        </p:txBody>
      </p:sp>
      <p:pic>
        <p:nvPicPr>
          <p:cNvPr id="7" name="Picture 6">
            <a:extLst>
              <a:ext uri="{FF2B5EF4-FFF2-40B4-BE49-F238E27FC236}">
                <a16:creationId xmlns:a16="http://schemas.microsoft.com/office/drawing/2014/main" id="{E2C2A279-E47D-4D37-A625-B6D2F1AAB53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b="-1"/>
          <a:stretch/>
        </p:blipFill>
        <p:spPr>
          <a:xfrm>
            <a:off x="0" y="-236562"/>
            <a:ext cx="4962393" cy="5380062"/>
          </a:xfrm>
          <a:prstGeom prst="rect">
            <a:avLst/>
          </a:prstGeom>
        </p:spPr>
      </p:pic>
      <p:pic>
        <p:nvPicPr>
          <p:cNvPr id="227" name="Graphic 226">
            <a:extLst>
              <a:ext uri="{FF2B5EF4-FFF2-40B4-BE49-F238E27FC236}">
                <a16:creationId xmlns:a16="http://schemas.microsoft.com/office/drawing/2014/main" id="{06296748-B422-4C45-97D5-B6D6936EDA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1520" y="859305"/>
            <a:ext cx="6768752" cy="1586426"/>
          </a:xfrm>
          <a:prstGeom prst="rect">
            <a:avLst/>
          </a:prstGeom>
        </p:spPr>
      </p:pic>
      <p:pic>
        <p:nvPicPr>
          <p:cNvPr id="12" name="Picture 11">
            <a:extLst>
              <a:ext uri="{FF2B5EF4-FFF2-40B4-BE49-F238E27FC236}">
                <a16:creationId xmlns:a16="http://schemas.microsoft.com/office/drawing/2014/main" id="{18C183B5-1C46-407F-902E-A278E930E1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78601" y="4408484"/>
            <a:ext cx="1035740" cy="431181"/>
          </a:xfrm>
          <a:prstGeom prst="rect">
            <a:avLst/>
          </a:prstGeom>
        </p:spPr>
      </p:pic>
      <p:pic>
        <p:nvPicPr>
          <p:cNvPr id="13" name="Picture 12">
            <a:extLst>
              <a:ext uri="{FF2B5EF4-FFF2-40B4-BE49-F238E27FC236}">
                <a16:creationId xmlns:a16="http://schemas.microsoft.com/office/drawing/2014/main" id="{8086B6CA-0A18-4153-9054-01DCD4B2CB0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725267" y="3893792"/>
            <a:ext cx="956935" cy="845693"/>
          </a:xfrm>
          <a:prstGeom prst="rect">
            <a:avLst/>
          </a:prstGeom>
        </p:spPr>
      </p:pic>
    </p:spTree>
    <p:extLst>
      <p:ext uri="{BB962C8B-B14F-4D97-AF65-F5344CB8AC3E}">
        <p14:creationId xmlns:p14="http://schemas.microsoft.com/office/powerpoint/2010/main" val="12534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2F4A70-5FAD-49CA-80C6-F51B4C978A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750" y="0"/>
            <a:ext cx="9142249" cy="5143500"/>
          </a:xfrm>
          <a:prstGeom prst="rect">
            <a:avLst/>
          </a:prstGeom>
        </p:spPr>
      </p:pic>
      <p:pic>
        <p:nvPicPr>
          <p:cNvPr id="6" name="Picture 5">
            <a:extLst>
              <a:ext uri="{FF2B5EF4-FFF2-40B4-BE49-F238E27FC236}">
                <a16:creationId xmlns:a16="http://schemas.microsoft.com/office/drawing/2014/main" id="{48CAFD26-56F8-4C50-962B-C857C604215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
        <p:nvSpPr>
          <p:cNvPr id="69"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0"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sp>
        <p:nvSpPr>
          <p:cNvPr id="3" name="Slide Number Placeholder 2">
            <a:extLst>
              <a:ext uri="{FF2B5EF4-FFF2-40B4-BE49-F238E27FC236}">
                <a16:creationId xmlns:a16="http://schemas.microsoft.com/office/drawing/2014/main" id="{15735F32-E12E-477C-AC13-4977EFD375B3}"/>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11" name="Text Placeholder 10">
            <a:extLst>
              <a:ext uri="{FF2B5EF4-FFF2-40B4-BE49-F238E27FC236}">
                <a16:creationId xmlns:a16="http://schemas.microsoft.com/office/drawing/2014/main" id="{C951E2A0-40BE-4A8E-8CFC-BFB81F287D34}"/>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8097330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4070D-C4D2-400F-874F-9BF6131A5D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39174"/>
          </a:xfrm>
          <a:prstGeom prst="rect">
            <a:avLst/>
          </a:prstGeom>
        </p:spPr>
      </p:pic>
      <p:sp>
        <p:nvSpPr>
          <p:cNvPr id="26"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01CD86AC-6328-4F53-9651-F298F891446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F05BBEEC-B96D-41D7-A966-B60BFA5FA192}"/>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13146902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5E2835-2900-462D-9FF3-39B9A6F7283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656C75CC-304E-4609-AA93-E8AC9A8C40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
        <p:nvSpPr>
          <p:cNvPr id="8" name="Text Placeholder 10">
            <a:extLst>
              <a:ext uri="{FF2B5EF4-FFF2-40B4-BE49-F238E27FC236}">
                <a16:creationId xmlns:a16="http://schemas.microsoft.com/office/drawing/2014/main" id="{97BE3403-629F-4F5B-9493-47082FDB8D9E}"/>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576534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2CE03C-2CF8-42AA-979F-7DCCDFEE20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6" name="Picture 5">
            <a:extLst>
              <a:ext uri="{FF2B5EF4-FFF2-40B4-BE49-F238E27FC236}">
                <a16:creationId xmlns:a16="http://schemas.microsoft.com/office/drawing/2014/main" id="{CE7F33B8-6CE1-473F-AFF4-617A3F31D4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
        <p:nvSpPr>
          <p:cNvPr id="7" name="Text Placeholder 10">
            <a:extLst>
              <a:ext uri="{FF2B5EF4-FFF2-40B4-BE49-F238E27FC236}">
                <a16:creationId xmlns:a16="http://schemas.microsoft.com/office/drawing/2014/main" id="{7AB3B9CF-95BB-432A-BDB8-C551CE5AC695}"/>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1755614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FF43BB-5D37-492F-9469-EAA14B7472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69"/>
          <a:stretch/>
        </p:blipFill>
        <p:spPr>
          <a:xfrm>
            <a:off x="0" y="-3271"/>
            <a:ext cx="9180512" cy="5146771"/>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Picture 6">
            <a:extLst>
              <a:ext uri="{FF2B5EF4-FFF2-40B4-BE49-F238E27FC236}">
                <a16:creationId xmlns:a16="http://schemas.microsoft.com/office/drawing/2014/main" id="{ED168737-3432-4D60-931F-497CB0999B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B9860F54-6473-42B9-9C70-2120A13EDC90}"/>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14931323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9CF1E-1587-48B3-848A-9D18348A2C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Picture 7">
            <a:extLst>
              <a:ext uri="{FF2B5EF4-FFF2-40B4-BE49-F238E27FC236}">
                <a16:creationId xmlns:a16="http://schemas.microsoft.com/office/drawing/2014/main" id="{0E50B12E-3C73-422B-996E-296B1A622C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5E0AA6E8-5C67-4218-B9D9-F0A61180B1E8}"/>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28170692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9CF1E-1587-48B3-848A-9D18348A2C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7" y="0"/>
            <a:ext cx="9141291"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Picture 7">
            <a:extLst>
              <a:ext uri="{FF2B5EF4-FFF2-40B4-BE49-F238E27FC236}">
                <a16:creationId xmlns:a16="http://schemas.microsoft.com/office/drawing/2014/main" id="{0E50B12E-3C73-422B-996E-296B1A622C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619BA8FF-75EB-4AF8-8E79-7820FDCF47BF}"/>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793315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99"/>
            <a:ext cx="9138999" cy="5143699"/>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339766"/>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spTree>
    <p:extLst>
      <p:ext uri="{BB962C8B-B14F-4D97-AF65-F5344CB8AC3E}">
        <p14:creationId xmlns:p14="http://schemas.microsoft.com/office/powerpoint/2010/main" val="13835961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28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9CF1E-1587-48B3-848A-9D18348A2C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Picture 7">
            <a:extLst>
              <a:ext uri="{FF2B5EF4-FFF2-40B4-BE49-F238E27FC236}">
                <a16:creationId xmlns:a16="http://schemas.microsoft.com/office/drawing/2014/main" id="{0E50B12E-3C73-422B-996E-296B1A622C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5E0AA6E8-5C67-4218-B9D9-F0A61180B1E8}"/>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8798761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299838" y="771550"/>
            <a:ext cx="2844162"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2">
            <a:extLst>
              <a:ext uri="{FF2B5EF4-FFF2-40B4-BE49-F238E27FC236}">
                <a16:creationId xmlns:a16="http://schemas.microsoft.com/office/drawing/2014/main" id="{A054B965-4D7C-4CBD-8A94-7852BE4E4573}"/>
              </a:ext>
            </a:extLst>
          </p:cNvPr>
          <p:cNvSpPr/>
          <p:nvPr userDrawn="1"/>
        </p:nvSpPr>
        <p:spPr>
          <a:xfrm rot="16200000">
            <a:off x="6553184" y="1858583"/>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C9C715B-D967-4E36-BF64-BCDC51CCC933}"/>
              </a:ext>
            </a:extLst>
          </p:cNvPr>
          <p:cNvSpPr/>
          <p:nvPr userDrawn="1"/>
        </p:nvSpPr>
        <p:spPr>
          <a:xfrm>
            <a:off x="6430855" y="3301140"/>
            <a:ext cx="2790417" cy="700236"/>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C76B0-BAB5-40E3-8F2D-49772D084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51548" y="1868371"/>
            <a:ext cx="2340297" cy="1792094"/>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grpSp>
        <p:nvGrpSpPr>
          <p:cNvPr id="14" name="Group 13">
            <a:extLst>
              <a:ext uri="{FF2B5EF4-FFF2-40B4-BE49-F238E27FC236}">
                <a16:creationId xmlns:a16="http://schemas.microsoft.com/office/drawing/2014/main" id="{3944629C-E00E-40AD-9E02-386DE4F471DB}"/>
              </a:ext>
            </a:extLst>
          </p:cNvPr>
          <p:cNvGrpSpPr/>
          <p:nvPr userDrawn="1"/>
        </p:nvGrpSpPr>
        <p:grpSpPr>
          <a:xfrm rot="20150758">
            <a:off x="8338214" y="994219"/>
            <a:ext cx="472480" cy="497737"/>
            <a:chOff x="-612775" y="963613"/>
            <a:chExt cx="3444876" cy="3629025"/>
          </a:xfrm>
        </p:grpSpPr>
        <p:sp>
          <p:nvSpPr>
            <p:cNvPr id="15" name="Freeform 5">
              <a:extLst>
                <a:ext uri="{FF2B5EF4-FFF2-40B4-BE49-F238E27FC236}">
                  <a16:creationId xmlns:a16="http://schemas.microsoft.com/office/drawing/2014/main" id="{7975AE38-AE2E-4691-97A1-74CA9E5F2F1E}"/>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6">
              <a:extLst>
                <a:ext uri="{FF2B5EF4-FFF2-40B4-BE49-F238E27FC236}">
                  <a16:creationId xmlns:a16="http://schemas.microsoft.com/office/drawing/2014/main" id="{17894C6C-1669-4002-9F34-7726D568327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7">
              <a:extLst>
                <a:ext uri="{FF2B5EF4-FFF2-40B4-BE49-F238E27FC236}">
                  <a16:creationId xmlns:a16="http://schemas.microsoft.com/office/drawing/2014/main" id="{3E7CEAEF-217C-47AF-B3C6-0030A07FB0CD}"/>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8">
              <a:extLst>
                <a:ext uri="{FF2B5EF4-FFF2-40B4-BE49-F238E27FC236}">
                  <a16:creationId xmlns:a16="http://schemas.microsoft.com/office/drawing/2014/main" id="{760B81A0-E1DA-441B-BA64-7EB102E5170F}"/>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9">
              <a:extLst>
                <a:ext uri="{FF2B5EF4-FFF2-40B4-BE49-F238E27FC236}">
                  <a16:creationId xmlns:a16="http://schemas.microsoft.com/office/drawing/2014/main" id="{50AD70A0-424D-43E5-AC3D-F0E19CCBA5B3}"/>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0">
              <a:extLst>
                <a:ext uri="{FF2B5EF4-FFF2-40B4-BE49-F238E27FC236}">
                  <a16:creationId xmlns:a16="http://schemas.microsoft.com/office/drawing/2014/main" id="{65F131CE-1FD4-475F-B93C-C77E74E1E63C}"/>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1">
              <a:extLst>
                <a:ext uri="{FF2B5EF4-FFF2-40B4-BE49-F238E27FC236}">
                  <a16:creationId xmlns:a16="http://schemas.microsoft.com/office/drawing/2014/main" id="{96B31396-9E3E-4605-85A7-D4FA114EC4B7}"/>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2">
              <a:extLst>
                <a:ext uri="{FF2B5EF4-FFF2-40B4-BE49-F238E27FC236}">
                  <a16:creationId xmlns:a16="http://schemas.microsoft.com/office/drawing/2014/main" id="{038760B6-4F38-43A6-B465-B39FC9C62D9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3" name="Freeform 13">
              <a:extLst>
                <a:ext uri="{FF2B5EF4-FFF2-40B4-BE49-F238E27FC236}">
                  <a16:creationId xmlns:a16="http://schemas.microsoft.com/office/drawing/2014/main" id="{9AD02D62-41A2-4F7A-98A2-3722F46274D9}"/>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4" name="Freeform 14">
              <a:extLst>
                <a:ext uri="{FF2B5EF4-FFF2-40B4-BE49-F238E27FC236}">
                  <a16:creationId xmlns:a16="http://schemas.microsoft.com/office/drawing/2014/main" id="{07A7E9CA-4C4E-4A21-BA8C-F625C6148850}"/>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5" name="Freeform 15">
              <a:extLst>
                <a:ext uri="{FF2B5EF4-FFF2-40B4-BE49-F238E27FC236}">
                  <a16:creationId xmlns:a16="http://schemas.microsoft.com/office/drawing/2014/main" id="{994338F8-2C0C-4AA7-BBEC-7F55C21AFC2A}"/>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6" name="Group 25">
            <a:extLst>
              <a:ext uri="{FF2B5EF4-FFF2-40B4-BE49-F238E27FC236}">
                <a16:creationId xmlns:a16="http://schemas.microsoft.com/office/drawing/2014/main" id="{EDF1347B-C3BA-4320-922C-AA6F65EBD6D6}"/>
              </a:ext>
            </a:extLst>
          </p:cNvPr>
          <p:cNvGrpSpPr/>
          <p:nvPr userDrawn="1"/>
        </p:nvGrpSpPr>
        <p:grpSpPr>
          <a:xfrm>
            <a:off x="6499691" y="3867894"/>
            <a:ext cx="837308" cy="657002"/>
            <a:chOff x="-1245295" y="2706005"/>
            <a:chExt cx="3494385" cy="2741903"/>
          </a:xfrm>
        </p:grpSpPr>
        <p:sp>
          <p:nvSpPr>
            <p:cNvPr id="27" name="Oval 26">
              <a:extLst>
                <a:ext uri="{FF2B5EF4-FFF2-40B4-BE49-F238E27FC236}">
                  <a16:creationId xmlns:a16="http://schemas.microsoft.com/office/drawing/2014/main" id="{E49C34F2-114E-4619-9B87-14520911FFCB}"/>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28" name="Group 18">
              <a:extLst>
                <a:ext uri="{FF2B5EF4-FFF2-40B4-BE49-F238E27FC236}">
                  <a16:creationId xmlns:a16="http://schemas.microsoft.com/office/drawing/2014/main" id="{0CD8F1B4-8CF1-4552-953B-B1D60FFD9DFA}"/>
                </a:ext>
              </a:extLst>
            </p:cNvPr>
            <p:cNvGrpSpPr>
              <a:grpSpLocks noChangeAspect="1"/>
            </p:cNvGrpSpPr>
            <p:nvPr/>
          </p:nvGrpSpPr>
          <p:grpSpPr bwMode="auto">
            <a:xfrm>
              <a:off x="-407858" y="2706005"/>
              <a:ext cx="2656948" cy="2101055"/>
              <a:chOff x="1427" y="471"/>
              <a:chExt cx="2906" cy="2298"/>
            </a:xfrm>
          </p:grpSpPr>
          <p:sp>
            <p:nvSpPr>
              <p:cNvPr id="29" name="Freeform 19">
                <a:extLst>
                  <a:ext uri="{FF2B5EF4-FFF2-40B4-BE49-F238E27FC236}">
                    <a16:creationId xmlns:a16="http://schemas.microsoft.com/office/drawing/2014/main" id="{DD787825-E9FC-4A93-BFA3-45C414AFBB5F}"/>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0">
                <a:extLst>
                  <a:ext uri="{FF2B5EF4-FFF2-40B4-BE49-F238E27FC236}">
                    <a16:creationId xmlns:a16="http://schemas.microsoft.com/office/drawing/2014/main" id="{4A26AA16-551A-4F5A-AF9B-BCA17C79BB09}"/>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1" name="Freeform 21">
                <a:extLst>
                  <a:ext uri="{FF2B5EF4-FFF2-40B4-BE49-F238E27FC236}">
                    <a16:creationId xmlns:a16="http://schemas.microsoft.com/office/drawing/2014/main" id="{A78FB40A-8342-4020-B4F6-DE41CD0964D1}"/>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2" name="Freeform 22">
                <a:extLst>
                  <a:ext uri="{FF2B5EF4-FFF2-40B4-BE49-F238E27FC236}">
                    <a16:creationId xmlns:a16="http://schemas.microsoft.com/office/drawing/2014/main" id="{882FB56F-9114-47FA-84C1-A2FD0B37D401}"/>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3" name="Freeform 23">
                <a:extLst>
                  <a:ext uri="{FF2B5EF4-FFF2-40B4-BE49-F238E27FC236}">
                    <a16:creationId xmlns:a16="http://schemas.microsoft.com/office/drawing/2014/main" id="{0374CBBD-378D-4659-9819-277786F5E2E9}"/>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09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B19A0C-A8B8-419E-B2A7-B11FF2A1C3AA}"/>
              </a:ext>
            </a:extLst>
          </p:cNvPr>
          <p:cNvSpPr/>
          <p:nvPr userDrawn="1"/>
        </p:nvSpPr>
        <p:spPr>
          <a:xfrm>
            <a:off x="6300192" y="771550"/>
            <a:ext cx="2843808" cy="3979385"/>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838F1AA-5655-44F8-85E1-E0B09DCC3B1C}"/>
              </a:ext>
            </a:extLst>
          </p:cNvPr>
          <p:cNvSpPr/>
          <p:nvPr userDrawn="1"/>
        </p:nvSpPr>
        <p:spPr>
          <a:xfrm rot="20760949">
            <a:off x="6751789" y="3091096"/>
            <a:ext cx="2100333"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79844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pic>
        <p:nvPicPr>
          <p:cNvPr id="45" name="Picture 44">
            <a:extLst>
              <a:ext uri="{FF2B5EF4-FFF2-40B4-BE49-F238E27FC236}">
                <a16:creationId xmlns:a16="http://schemas.microsoft.com/office/drawing/2014/main" id="{194F6A25-7A46-49AA-82AE-1DF638200E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0691746">
            <a:off x="8580814" y="2452711"/>
            <a:ext cx="1082481" cy="2571685"/>
          </a:xfrm>
          <a:prstGeom prst="rect">
            <a:avLst/>
          </a:prstGeom>
        </p:spPr>
      </p:pic>
      <p:sp>
        <p:nvSpPr>
          <p:cNvPr id="48" name="Oval 47">
            <a:extLst>
              <a:ext uri="{FF2B5EF4-FFF2-40B4-BE49-F238E27FC236}">
                <a16:creationId xmlns:a16="http://schemas.microsoft.com/office/drawing/2014/main" id="{DC1F51CA-9137-4790-9F90-F2D739734F19}"/>
              </a:ext>
            </a:extLst>
          </p:cNvPr>
          <p:cNvSpPr/>
          <p:nvPr userDrawn="1"/>
        </p:nvSpPr>
        <p:spPr>
          <a:xfrm>
            <a:off x="7546195" y="2037349"/>
            <a:ext cx="2989370" cy="750162"/>
          </a:xfrm>
          <a:prstGeom prst="ellipse">
            <a:avLst/>
          </a:prstGeom>
          <a:solidFill>
            <a:srgbClr val="3B3838">
              <a:alpha val="63137"/>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67686512-77FD-41B4-A4EC-6B7706481A3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0628234">
            <a:off x="6925236" y="1105460"/>
            <a:ext cx="1196033" cy="2304256"/>
          </a:xfrm>
          <a:prstGeom prst="rect">
            <a:avLst/>
          </a:prstGeom>
        </p:spPr>
      </p:pic>
      <p:sp>
        <p:nvSpPr>
          <p:cNvPr id="34" name="Rectangle 33">
            <a:extLst>
              <a:ext uri="{FF2B5EF4-FFF2-40B4-BE49-F238E27FC236}">
                <a16:creationId xmlns:a16="http://schemas.microsoft.com/office/drawing/2014/main" id="{6191DD54-8196-4846-8F2E-BDD86BE44475}"/>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692D951-756F-4D38-A136-32CB7A73DE6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
            <a:extLst>
              <a:ext uri="{FF2B5EF4-FFF2-40B4-BE49-F238E27FC236}">
                <a16:creationId xmlns:a16="http://schemas.microsoft.com/office/drawing/2014/main" id="{22BF9B14-BBF5-4052-91DE-C436CE7B1896}"/>
              </a:ext>
            </a:extLst>
          </p:cNvPr>
          <p:cNvGrpSpPr>
            <a:grpSpLocks noChangeAspect="1"/>
          </p:cNvGrpSpPr>
          <p:nvPr userDrawn="1"/>
        </p:nvGrpSpPr>
        <p:grpSpPr bwMode="auto">
          <a:xfrm rot="20653404">
            <a:off x="6975345" y="1370276"/>
            <a:ext cx="980231" cy="1370721"/>
            <a:chOff x="2022" y="376"/>
            <a:chExt cx="1712" cy="2394"/>
          </a:xfrm>
        </p:grpSpPr>
        <p:sp>
          <p:nvSpPr>
            <p:cNvPr id="63" name="Rectangle 5">
              <a:extLst>
                <a:ext uri="{FF2B5EF4-FFF2-40B4-BE49-F238E27FC236}">
                  <a16:creationId xmlns:a16="http://schemas.microsoft.com/office/drawing/2014/main" id="{0CFB3ED1-FFAB-4DC9-A2AB-7C1556FA03CA}"/>
                </a:ext>
              </a:extLst>
            </p:cNvPr>
            <p:cNvSpPr>
              <a:spLocks noChangeArrowheads="1"/>
            </p:cNvSpPr>
            <p:nvPr userDrawn="1"/>
          </p:nvSpPr>
          <p:spPr bwMode="auto">
            <a:xfrm>
              <a:off x="2026" y="852"/>
              <a:ext cx="1708" cy="878"/>
            </a:xfrm>
            <a:prstGeom prst="rect">
              <a:avLst/>
            </a:prstGeom>
            <a:solidFill>
              <a:srgbClr val="99D5D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
              <a:extLst>
                <a:ext uri="{FF2B5EF4-FFF2-40B4-BE49-F238E27FC236}">
                  <a16:creationId xmlns:a16="http://schemas.microsoft.com/office/drawing/2014/main" id="{DF34D07D-DC68-4330-B7EB-9D2AC834E370}"/>
                </a:ext>
              </a:extLst>
            </p:cNvPr>
            <p:cNvSpPr>
              <a:spLocks noChangeArrowheads="1"/>
            </p:cNvSpPr>
            <p:nvPr userDrawn="1"/>
          </p:nvSpPr>
          <p:spPr bwMode="auto">
            <a:xfrm>
              <a:off x="2494" y="474"/>
              <a:ext cx="1236" cy="124"/>
            </a:xfrm>
            <a:prstGeom prst="rect">
              <a:avLst/>
            </a:prstGeom>
            <a:solidFill>
              <a:schemeClr val="bg1">
                <a:lumMod val="8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E5D6271F-8F8D-4768-A3B5-A6E279FC995E}"/>
                </a:ext>
              </a:extLst>
            </p:cNvPr>
            <p:cNvSpPr>
              <a:spLocks/>
            </p:cNvSpPr>
            <p:nvPr userDrawn="1"/>
          </p:nvSpPr>
          <p:spPr bwMode="auto">
            <a:xfrm>
              <a:off x="2026" y="376"/>
              <a:ext cx="320" cy="320"/>
            </a:xfrm>
            <a:custGeom>
              <a:avLst/>
              <a:gdLst>
                <a:gd name="T0" fmla="*/ 320 w 320"/>
                <a:gd name="T1" fmla="*/ 160 h 320"/>
                <a:gd name="T2" fmla="*/ 318 w 320"/>
                <a:gd name="T3" fmla="*/ 192 h 320"/>
                <a:gd name="T4" fmla="*/ 308 w 320"/>
                <a:gd name="T5" fmla="*/ 222 h 320"/>
                <a:gd name="T6" fmla="*/ 292 w 320"/>
                <a:gd name="T7" fmla="*/ 250 h 320"/>
                <a:gd name="T8" fmla="*/ 274 w 320"/>
                <a:gd name="T9" fmla="*/ 274 h 320"/>
                <a:gd name="T10" fmla="*/ 250 w 320"/>
                <a:gd name="T11" fmla="*/ 294 h 320"/>
                <a:gd name="T12" fmla="*/ 222 w 320"/>
                <a:gd name="T13" fmla="*/ 308 h 320"/>
                <a:gd name="T14" fmla="*/ 192 w 320"/>
                <a:gd name="T15" fmla="*/ 318 h 320"/>
                <a:gd name="T16" fmla="*/ 160 w 320"/>
                <a:gd name="T17" fmla="*/ 320 h 320"/>
                <a:gd name="T18" fmla="*/ 144 w 320"/>
                <a:gd name="T19" fmla="*/ 320 h 320"/>
                <a:gd name="T20" fmla="*/ 112 w 320"/>
                <a:gd name="T21" fmla="*/ 314 h 320"/>
                <a:gd name="T22" fmla="*/ 84 w 320"/>
                <a:gd name="T23" fmla="*/ 302 h 320"/>
                <a:gd name="T24" fmla="*/ 58 w 320"/>
                <a:gd name="T25" fmla="*/ 284 h 320"/>
                <a:gd name="T26" fmla="*/ 36 w 320"/>
                <a:gd name="T27" fmla="*/ 262 h 320"/>
                <a:gd name="T28" fmla="*/ 18 w 320"/>
                <a:gd name="T29" fmla="*/ 236 h 320"/>
                <a:gd name="T30" fmla="*/ 6 w 320"/>
                <a:gd name="T31" fmla="*/ 208 h 320"/>
                <a:gd name="T32" fmla="*/ 0 w 320"/>
                <a:gd name="T33" fmla="*/ 176 h 320"/>
                <a:gd name="T34" fmla="*/ 0 w 320"/>
                <a:gd name="T35" fmla="*/ 160 h 320"/>
                <a:gd name="T36" fmla="*/ 2 w 320"/>
                <a:gd name="T37" fmla="*/ 128 h 320"/>
                <a:gd name="T38" fmla="*/ 12 w 320"/>
                <a:gd name="T39" fmla="*/ 98 h 320"/>
                <a:gd name="T40" fmla="*/ 26 w 320"/>
                <a:gd name="T41" fmla="*/ 70 h 320"/>
                <a:gd name="T42" fmla="*/ 46 w 320"/>
                <a:gd name="T43" fmla="*/ 46 h 320"/>
                <a:gd name="T44" fmla="*/ 70 w 320"/>
                <a:gd name="T45" fmla="*/ 26 h 320"/>
                <a:gd name="T46" fmla="*/ 98 w 320"/>
                <a:gd name="T47" fmla="*/ 12 h 320"/>
                <a:gd name="T48" fmla="*/ 128 w 320"/>
                <a:gd name="T49" fmla="*/ 2 h 320"/>
                <a:gd name="T50" fmla="*/ 160 w 320"/>
                <a:gd name="T51" fmla="*/ 0 h 320"/>
                <a:gd name="T52" fmla="*/ 176 w 320"/>
                <a:gd name="T53" fmla="*/ 0 h 320"/>
                <a:gd name="T54" fmla="*/ 208 w 320"/>
                <a:gd name="T55" fmla="*/ 6 h 320"/>
                <a:gd name="T56" fmla="*/ 236 w 320"/>
                <a:gd name="T57" fmla="*/ 18 h 320"/>
                <a:gd name="T58" fmla="*/ 262 w 320"/>
                <a:gd name="T59" fmla="*/ 36 h 320"/>
                <a:gd name="T60" fmla="*/ 284 w 320"/>
                <a:gd name="T61" fmla="*/ 58 h 320"/>
                <a:gd name="T62" fmla="*/ 300 w 320"/>
                <a:gd name="T63" fmla="*/ 84 h 320"/>
                <a:gd name="T64" fmla="*/ 314 w 320"/>
                <a:gd name="T65" fmla="*/ 112 h 320"/>
                <a:gd name="T66" fmla="*/ 320 w 320"/>
                <a:gd name="T67" fmla="*/ 144 h 320"/>
                <a:gd name="T68" fmla="*/ 320 w 320"/>
                <a:gd name="T69"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320">
                  <a:moveTo>
                    <a:pt x="320" y="160"/>
                  </a:moveTo>
                  <a:lnTo>
                    <a:pt x="320" y="160"/>
                  </a:lnTo>
                  <a:lnTo>
                    <a:pt x="320" y="176"/>
                  </a:lnTo>
                  <a:lnTo>
                    <a:pt x="318" y="192"/>
                  </a:lnTo>
                  <a:lnTo>
                    <a:pt x="314" y="208"/>
                  </a:lnTo>
                  <a:lnTo>
                    <a:pt x="308" y="222"/>
                  </a:lnTo>
                  <a:lnTo>
                    <a:pt x="300" y="236"/>
                  </a:lnTo>
                  <a:lnTo>
                    <a:pt x="292" y="250"/>
                  </a:lnTo>
                  <a:lnTo>
                    <a:pt x="284" y="262"/>
                  </a:lnTo>
                  <a:lnTo>
                    <a:pt x="274" y="274"/>
                  </a:lnTo>
                  <a:lnTo>
                    <a:pt x="262" y="284"/>
                  </a:lnTo>
                  <a:lnTo>
                    <a:pt x="250" y="294"/>
                  </a:lnTo>
                  <a:lnTo>
                    <a:pt x="236" y="302"/>
                  </a:lnTo>
                  <a:lnTo>
                    <a:pt x="222" y="308"/>
                  </a:lnTo>
                  <a:lnTo>
                    <a:pt x="208" y="314"/>
                  </a:lnTo>
                  <a:lnTo>
                    <a:pt x="192" y="318"/>
                  </a:lnTo>
                  <a:lnTo>
                    <a:pt x="176" y="320"/>
                  </a:lnTo>
                  <a:lnTo>
                    <a:pt x="160" y="320"/>
                  </a:lnTo>
                  <a:lnTo>
                    <a:pt x="160" y="320"/>
                  </a:lnTo>
                  <a:lnTo>
                    <a:pt x="144" y="320"/>
                  </a:lnTo>
                  <a:lnTo>
                    <a:pt x="128" y="318"/>
                  </a:lnTo>
                  <a:lnTo>
                    <a:pt x="112" y="314"/>
                  </a:lnTo>
                  <a:lnTo>
                    <a:pt x="98" y="308"/>
                  </a:lnTo>
                  <a:lnTo>
                    <a:pt x="84" y="302"/>
                  </a:lnTo>
                  <a:lnTo>
                    <a:pt x="70" y="294"/>
                  </a:lnTo>
                  <a:lnTo>
                    <a:pt x="58" y="284"/>
                  </a:lnTo>
                  <a:lnTo>
                    <a:pt x="46" y="274"/>
                  </a:lnTo>
                  <a:lnTo>
                    <a:pt x="36" y="262"/>
                  </a:lnTo>
                  <a:lnTo>
                    <a:pt x="26" y="250"/>
                  </a:lnTo>
                  <a:lnTo>
                    <a:pt x="18" y="236"/>
                  </a:lnTo>
                  <a:lnTo>
                    <a:pt x="12" y="222"/>
                  </a:lnTo>
                  <a:lnTo>
                    <a:pt x="6" y="208"/>
                  </a:lnTo>
                  <a:lnTo>
                    <a:pt x="2" y="192"/>
                  </a:lnTo>
                  <a:lnTo>
                    <a:pt x="0" y="176"/>
                  </a:lnTo>
                  <a:lnTo>
                    <a:pt x="0" y="160"/>
                  </a:lnTo>
                  <a:lnTo>
                    <a:pt x="0" y="160"/>
                  </a:lnTo>
                  <a:lnTo>
                    <a:pt x="0" y="144"/>
                  </a:lnTo>
                  <a:lnTo>
                    <a:pt x="2" y="128"/>
                  </a:lnTo>
                  <a:lnTo>
                    <a:pt x="6" y="112"/>
                  </a:lnTo>
                  <a:lnTo>
                    <a:pt x="12" y="98"/>
                  </a:lnTo>
                  <a:lnTo>
                    <a:pt x="18" y="84"/>
                  </a:lnTo>
                  <a:lnTo>
                    <a:pt x="26" y="70"/>
                  </a:lnTo>
                  <a:lnTo>
                    <a:pt x="36" y="58"/>
                  </a:lnTo>
                  <a:lnTo>
                    <a:pt x="46" y="46"/>
                  </a:lnTo>
                  <a:lnTo>
                    <a:pt x="58" y="36"/>
                  </a:lnTo>
                  <a:lnTo>
                    <a:pt x="70" y="26"/>
                  </a:lnTo>
                  <a:lnTo>
                    <a:pt x="84" y="18"/>
                  </a:lnTo>
                  <a:lnTo>
                    <a:pt x="98" y="12"/>
                  </a:lnTo>
                  <a:lnTo>
                    <a:pt x="112" y="6"/>
                  </a:lnTo>
                  <a:lnTo>
                    <a:pt x="128" y="2"/>
                  </a:lnTo>
                  <a:lnTo>
                    <a:pt x="144" y="0"/>
                  </a:lnTo>
                  <a:lnTo>
                    <a:pt x="160" y="0"/>
                  </a:lnTo>
                  <a:lnTo>
                    <a:pt x="160" y="0"/>
                  </a:lnTo>
                  <a:lnTo>
                    <a:pt x="176" y="0"/>
                  </a:lnTo>
                  <a:lnTo>
                    <a:pt x="192" y="2"/>
                  </a:lnTo>
                  <a:lnTo>
                    <a:pt x="208" y="6"/>
                  </a:lnTo>
                  <a:lnTo>
                    <a:pt x="222" y="12"/>
                  </a:lnTo>
                  <a:lnTo>
                    <a:pt x="236" y="18"/>
                  </a:lnTo>
                  <a:lnTo>
                    <a:pt x="250" y="26"/>
                  </a:lnTo>
                  <a:lnTo>
                    <a:pt x="262" y="36"/>
                  </a:lnTo>
                  <a:lnTo>
                    <a:pt x="274" y="46"/>
                  </a:lnTo>
                  <a:lnTo>
                    <a:pt x="284" y="58"/>
                  </a:lnTo>
                  <a:lnTo>
                    <a:pt x="292" y="70"/>
                  </a:lnTo>
                  <a:lnTo>
                    <a:pt x="300" y="84"/>
                  </a:lnTo>
                  <a:lnTo>
                    <a:pt x="308" y="98"/>
                  </a:lnTo>
                  <a:lnTo>
                    <a:pt x="314" y="112"/>
                  </a:lnTo>
                  <a:lnTo>
                    <a:pt x="318" y="128"/>
                  </a:lnTo>
                  <a:lnTo>
                    <a:pt x="320" y="144"/>
                  </a:lnTo>
                  <a:lnTo>
                    <a:pt x="320" y="160"/>
                  </a:lnTo>
                  <a:lnTo>
                    <a:pt x="320" y="160"/>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
              <a:extLst>
                <a:ext uri="{FF2B5EF4-FFF2-40B4-BE49-F238E27FC236}">
                  <a16:creationId xmlns:a16="http://schemas.microsoft.com/office/drawing/2014/main" id="{A4B4E2B3-9912-4FDF-BC26-AA34E2B7D9C3}"/>
                </a:ext>
              </a:extLst>
            </p:cNvPr>
            <p:cNvSpPr>
              <a:spLocks noChangeArrowheads="1"/>
            </p:cNvSpPr>
            <p:nvPr userDrawn="1"/>
          </p:nvSpPr>
          <p:spPr bwMode="auto">
            <a:xfrm>
              <a:off x="2022" y="2200"/>
              <a:ext cx="1708" cy="50"/>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9">
              <a:extLst>
                <a:ext uri="{FF2B5EF4-FFF2-40B4-BE49-F238E27FC236}">
                  <a16:creationId xmlns:a16="http://schemas.microsoft.com/office/drawing/2014/main" id="{126A975C-8EE6-416B-A9EE-678EAA39011A}"/>
                </a:ext>
              </a:extLst>
            </p:cNvPr>
            <p:cNvSpPr>
              <a:spLocks noChangeArrowheads="1"/>
            </p:cNvSpPr>
            <p:nvPr userDrawn="1"/>
          </p:nvSpPr>
          <p:spPr bwMode="auto">
            <a:xfrm>
              <a:off x="2022" y="2374"/>
              <a:ext cx="1708" cy="50"/>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0">
              <a:extLst>
                <a:ext uri="{FF2B5EF4-FFF2-40B4-BE49-F238E27FC236}">
                  <a16:creationId xmlns:a16="http://schemas.microsoft.com/office/drawing/2014/main" id="{EEF9FEF2-52CD-4CB1-BAB7-CE96FB1D4537}"/>
                </a:ext>
              </a:extLst>
            </p:cNvPr>
            <p:cNvSpPr>
              <a:spLocks noChangeArrowheads="1"/>
            </p:cNvSpPr>
            <p:nvPr userDrawn="1"/>
          </p:nvSpPr>
          <p:spPr bwMode="auto">
            <a:xfrm>
              <a:off x="2022" y="2546"/>
              <a:ext cx="1708" cy="50"/>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11">
              <a:extLst>
                <a:ext uri="{FF2B5EF4-FFF2-40B4-BE49-F238E27FC236}">
                  <a16:creationId xmlns:a16="http://schemas.microsoft.com/office/drawing/2014/main" id="{B9A0D8C6-1316-4725-85AE-9C2EF66D89DE}"/>
                </a:ext>
              </a:extLst>
            </p:cNvPr>
            <p:cNvSpPr>
              <a:spLocks noChangeArrowheads="1"/>
            </p:cNvSpPr>
            <p:nvPr userDrawn="1"/>
          </p:nvSpPr>
          <p:spPr bwMode="auto">
            <a:xfrm>
              <a:off x="2022" y="2720"/>
              <a:ext cx="1238" cy="50"/>
            </a:xfrm>
            <a:prstGeom prst="rect">
              <a:avLst/>
            </a:prstGeom>
            <a:solidFill>
              <a:schemeClr val="tx2">
                <a:lumMod val="20000"/>
                <a:lumOff val="8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12">
              <a:extLst>
                <a:ext uri="{FF2B5EF4-FFF2-40B4-BE49-F238E27FC236}">
                  <a16:creationId xmlns:a16="http://schemas.microsoft.com/office/drawing/2014/main" id="{7CB710E1-A569-4E9C-8440-2B043D8D92C3}"/>
                </a:ext>
              </a:extLst>
            </p:cNvPr>
            <p:cNvSpPr>
              <a:spLocks noChangeArrowheads="1"/>
            </p:cNvSpPr>
            <p:nvPr userDrawn="1"/>
          </p:nvSpPr>
          <p:spPr bwMode="auto">
            <a:xfrm>
              <a:off x="2026" y="1960"/>
              <a:ext cx="1136" cy="113"/>
            </a:xfrm>
            <a:prstGeom prst="rect">
              <a:avLst/>
            </a:prstGeom>
            <a:solidFill>
              <a:schemeClr val="tx2">
                <a:lumMod val="40000"/>
                <a:lumOff val="6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70">
            <a:extLst>
              <a:ext uri="{FF2B5EF4-FFF2-40B4-BE49-F238E27FC236}">
                <a16:creationId xmlns:a16="http://schemas.microsoft.com/office/drawing/2014/main" id="{46DD3DC7-5E60-4969-9CB8-CEC198B7744F}"/>
              </a:ext>
            </a:extLst>
          </p:cNvPr>
          <p:cNvGrpSpPr/>
          <p:nvPr userDrawn="1"/>
        </p:nvGrpSpPr>
        <p:grpSpPr>
          <a:xfrm>
            <a:off x="7311522" y="1762872"/>
            <a:ext cx="275639" cy="276495"/>
            <a:chOff x="6502119" y="1760805"/>
            <a:chExt cx="380508" cy="381690"/>
          </a:xfrm>
        </p:grpSpPr>
        <p:sp>
          <p:nvSpPr>
            <p:cNvPr id="72" name="Freeform 9">
              <a:extLst>
                <a:ext uri="{FF2B5EF4-FFF2-40B4-BE49-F238E27FC236}">
                  <a16:creationId xmlns:a16="http://schemas.microsoft.com/office/drawing/2014/main" id="{F0478EAE-46A2-4327-AFD3-E52512C54149}"/>
                </a:ext>
              </a:extLst>
            </p:cNvPr>
            <p:cNvSpPr>
              <a:spLocks noEditPoints="1"/>
            </p:cNvSpPr>
            <p:nvPr userDrawn="1"/>
          </p:nvSpPr>
          <p:spPr bwMode="auto">
            <a:xfrm rot="20563313">
              <a:off x="6502119" y="1760805"/>
              <a:ext cx="380508" cy="381690"/>
            </a:xfrm>
            <a:custGeom>
              <a:avLst/>
              <a:gdLst>
                <a:gd name="T0" fmla="*/ 290 w 644"/>
                <a:gd name="T1" fmla="*/ 2 h 646"/>
                <a:gd name="T2" fmla="*/ 198 w 644"/>
                <a:gd name="T3" fmla="*/ 26 h 646"/>
                <a:gd name="T4" fmla="*/ 118 w 644"/>
                <a:gd name="T5" fmla="*/ 74 h 646"/>
                <a:gd name="T6" fmla="*/ 56 w 644"/>
                <a:gd name="T7" fmla="*/ 142 h 646"/>
                <a:gd name="T8" fmla="*/ 14 w 644"/>
                <a:gd name="T9" fmla="*/ 228 h 646"/>
                <a:gd name="T10" fmla="*/ 0 w 644"/>
                <a:gd name="T11" fmla="*/ 322 h 646"/>
                <a:gd name="T12" fmla="*/ 6 w 644"/>
                <a:gd name="T13" fmla="*/ 388 h 646"/>
                <a:gd name="T14" fmla="*/ 40 w 644"/>
                <a:gd name="T15" fmla="*/ 476 h 646"/>
                <a:gd name="T16" fmla="*/ 94 w 644"/>
                <a:gd name="T17" fmla="*/ 550 h 646"/>
                <a:gd name="T18" fmla="*/ 170 w 644"/>
                <a:gd name="T19" fmla="*/ 606 h 646"/>
                <a:gd name="T20" fmla="*/ 258 w 644"/>
                <a:gd name="T21" fmla="*/ 638 h 646"/>
                <a:gd name="T22" fmla="*/ 322 w 644"/>
                <a:gd name="T23" fmla="*/ 646 h 646"/>
                <a:gd name="T24" fmla="*/ 418 w 644"/>
                <a:gd name="T25" fmla="*/ 630 h 646"/>
                <a:gd name="T26" fmla="*/ 502 w 644"/>
                <a:gd name="T27" fmla="*/ 590 h 646"/>
                <a:gd name="T28" fmla="*/ 572 w 644"/>
                <a:gd name="T29" fmla="*/ 528 h 646"/>
                <a:gd name="T30" fmla="*/ 620 w 644"/>
                <a:gd name="T31" fmla="*/ 448 h 646"/>
                <a:gd name="T32" fmla="*/ 644 w 644"/>
                <a:gd name="T33" fmla="*/ 356 h 646"/>
                <a:gd name="T34" fmla="*/ 644 w 644"/>
                <a:gd name="T35" fmla="*/ 290 h 646"/>
                <a:gd name="T36" fmla="*/ 620 w 644"/>
                <a:gd name="T37" fmla="*/ 198 h 646"/>
                <a:gd name="T38" fmla="*/ 572 w 644"/>
                <a:gd name="T39" fmla="*/ 118 h 646"/>
                <a:gd name="T40" fmla="*/ 502 w 644"/>
                <a:gd name="T41" fmla="*/ 56 h 646"/>
                <a:gd name="T42" fmla="*/ 418 w 644"/>
                <a:gd name="T43" fmla="*/ 14 h 646"/>
                <a:gd name="T44" fmla="*/ 322 w 644"/>
                <a:gd name="T45" fmla="*/ 0 h 646"/>
                <a:gd name="T46" fmla="*/ 322 w 644"/>
                <a:gd name="T47" fmla="*/ 626 h 646"/>
                <a:gd name="T48" fmla="*/ 232 w 644"/>
                <a:gd name="T49" fmla="*/ 612 h 646"/>
                <a:gd name="T50" fmla="*/ 154 w 644"/>
                <a:gd name="T51" fmla="*/ 574 h 646"/>
                <a:gd name="T52" fmla="*/ 90 w 644"/>
                <a:gd name="T53" fmla="*/ 514 h 646"/>
                <a:gd name="T54" fmla="*/ 44 w 644"/>
                <a:gd name="T55" fmla="*/ 440 h 646"/>
                <a:gd name="T56" fmla="*/ 22 w 644"/>
                <a:gd name="T57" fmla="*/ 354 h 646"/>
                <a:gd name="T58" fmla="*/ 22 w 644"/>
                <a:gd name="T59" fmla="*/ 292 h 646"/>
                <a:gd name="T60" fmla="*/ 44 w 644"/>
                <a:gd name="T61" fmla="*/ 206 h 646"/>
                <a:gd name="T62" fmla="*/ 90 w 644"/>
                <a:gd name="T63" fmla="*/ 130 h 646"/>
                <a:gd name="T64" fmla="*/ 154 w 644"/>
                <a:gd name="T65" fmla="*/ 72 h 646"/>
                <a:gd name="T66" fmla="*/ 232 w 644"/>
                <a:gd name="T67" fmla="*/ 34 h 646"/>
                <a:gd name="T68" fmla="*/ 322 w 644"/>
                <a:gd name="T69" fmla="*/ 20 h 646"/>
                <a:gd name="T70" fmla="*/ 384 w 644"/>
                <a:gd name="T71" fmla="*/ 26 h 646"/>
                <a:gd name="T72" fmla="*/ 466 w 644"/>
                <a:gd name="T73" fmla="*/ 56 h 646"/>
                <a:gd name="T74" fmla="*/ 536 w 644"/>
                <a:gd name="T75" fmla="*/ 110 h 646"/>
                <a:gd name="T76" fmla="*/ 588 w 644"/>
                <a:gd name="T77" fmla="*/ 178 h 646"/>
                <a:gd name="T78" fmla="*/ 618 w 644"/>
                <a:gd name="T79" fmla="*/ 262 h 646"/>
                <a:gd name="T80" fmla="*/ 624 w 644"/>
                <a:gd name="T81" fmla="*/ 322 h 646"/>
                <a:gd name="T82" fmla="*/ 612 w 644"/>
                <a:gd name="T83" fmla="*/ 412 h 646"/>
                <a:gd name="T84" fmla="*/ 574 w 644"/>
                <a:gd name="T85" fmla="*/ 492 h 646"/>
                <a:gd name="T86" fmla="*/ 514 w 644"/>
                <a:gd name="T87" fmla="*/ 556 h 646"/>
                <a:gd name="T88" fmla="*/ 440 w 644"/>
                <a:gd name="T89" fmla="*/ 602 h 646"/>
                <a:gd name="T90" fmla="*/ 354 w 644"/>
                <a:gd name="T91" fmla="*/ 62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4" h="646">
                  <a:moveTo>
                    <a:pt x="322" y="0"/>
                  </a:moveTo>
                  <a:lnTo>
                    <a:pt x="322" y="0"/>
                  </a:lnTo>
                  <a:lnTo>
                    <a:pt x="290" y="2"/>
                  </a:lnTo>
                  <a:lnTo>
                    <a:pt x="258" y="6"/>
                  </a:lnTo>
                  <a:lnTo>
                    <a:pt x="226" y="14"/>
                  </a:lnTo>
                  <a:lnTo>
                    <a:pt x="198" y="26"/>
                  </a:lnTo>
                  <a:lnTo>
                    <a:pt x="170" y="40"/>
                  </a:lnTo>
                  <a:lnTo>
                    <a:pt x="142" y="56"/>
                  </a:lnTo>
                  <a:lnTo>
                    <a:pt x="118" y="74"/>
                  </a:lnTo>
                  <a:lnTo>
                    <a:pt x="94" y="94"/>
                  </a:lnTo>
                  <a:lnTo>
                    <a:pt x="74" y="118"/>
                  </a:lnTo>
                  <a:lnTo>
                    <a:pt x="56" y="142"/>
                  </a:lnTo>
                  <a:lnTo>
                    <a:pt x="40" y="170"/>
                  </a:lnTo>
                  <a:lnTo>
                    <a:pt x="26" y="198"/>
                  </a:lnTo>
                  <a:lnTo>
                    <a:pt x="14" y="228"/>
                  </a:lnTo>
                  <a:lnTo>
                    <a:pt x="6" y="258"/>
                  </a:lnTo>
                  <a:lnTo>
                    <a:pt x="2" y="290"/>
                  </a:lnTo>
                  <a:lnTo>
                    <a:pt x="0" y="322"/>
                  </a:lnTo>
                  <a:lnTo>
                    <a:pt x="0" y="322"/>
                  </a:lnTo>
                  <a:lnTo>
                    <a:pt x="2" y="356"/>
                  </a:lnTo>
                  <a:lnTo>
                    <a:pt x="6" y="388"/>
                  </a:lnTo>
                  <a:lnTo>
                    <a:pt x="14" y="418"/>
                  </a:lnTo>
                  <a:lnTo>
                    <a:pt x="26" y="448"/>
                  </a:lnTo>
                  <a:lnTo>
                    <a:pt x="40" y="476"/>
                  </a:lnTo>
                  <a:lnTo>
                    <a:pt x="56" y="502"/>
                  </a:lnTo>
                  <a:lnTo>
                    <a:pt x="74" y="528"/>
                  </a:lnTo>
                  <a:lnTo>
                    <a:pt x="94" y="550"/>
                  </a:lnTo>
                  <a:lnTo>
                    <a:pt x="118" y="572"/>
                  </a:lnTo>
                  <a:lnTo>
                    <a:pt x="142" y="590"/>
                  </a:lnTo>
                  <a:lnTo>
                    <a:pt x="170" y="606"/>
                  </a:lnTo>
                  <a:lnTo>
                    <a:pt x="198" y="620"/>
                  </a:lnTo>
                  <a:lnTo>
                    <a:pt x="226" y="630"/>
                  </a:lnTo>
                  <a:lnTo>
                    <a:pt x="258" y="638"/>
                  </a:lnTo>
                  <a:lnTo>
                    <a:pt x="290" y="644"/>
                  </a:lnTo>
                  <a:lnTo>
                    <a:pt x="322" y="646"/>
                  </a:lnTo>
                  <a:lnTo>
                    <a:pt x="322" y="646"/>
                  </a:lnTo>
                  <a:lnTo>
                    <a:pt x="356" y="644"/>
                  </a:lnTo>
                  <a:lnTo>
                    <a:pt x="388" y="638"/>
                  </a:lnTo>
                  <a:lnTo>
                    <a:pt x="418" y="630"/>
                  </a:lnTo>
                  <a:lnTo>
                    <a:pt x="448" y="620"/>
                  </a:lnTo>
                  <a:lnTo>
                    <a:pt x="476" y="606"/>
                  </a:lnTo>
                  <a:lnTo>
                    <a:pt x="502" y="590"/>
                  </a:lnTo>
                  <a:lnTo>
                    <a:pt x="528" y="572"/>
                  </a:lnTo>
                  <a:lnTo>
                    <a:pt x="550" y="550"/>
                  </a:lnTo>
                  <a:lnTo>
                    <a:pt x="572" y="528"/>
                  </a:lnTo>
                  <a:lnTo>
                    <a:pt x="590" y="502"/>
                  </a:lnTo>
                  <a:lnTo>
                    <a:pt x="606" y="476"/>
                  </a:lnTo>
                  <a:lnTo>
                    <a:pt x="620" y="448"/>
                  </a:lnTo>
                  <a:lnTo>
                    <a:pt x="630" y="418"/>
                  </a:lnTo>
                  <a:lnTo>
                    <a:pt x="638" y="388"/>
                  </a:lnTo>
                  <a:lnTo>
                    <a:pt x="644" y="356"/>
                  </a:lnTo>
                  <a:lnTo>
                    <a:pt x="644" y="322"/>
                  </a:lnTo>
                  <a:lnTo>
                    <a:pt x="644" y="322"/>
                  </a:lnTo>
                  <a:lnTo>
                    <a:pt x="644" y="290"/>
                  </a:lnTo>
                  <a:lnTo>
                    <a:pt x="638" y="258"/>
                  </a:lnTo>
                  <a:lnTo>
                    <a:pt x="630" y="228"/>
                  </a:lnTo>
                  <a:lnTo>
                    <a:pt x="620" y="198"/>
                  </a:lnTo>
                  <a:lnTo>
                    <a:pt x="606" y="170"/>
                  </a:lnTo>
                  <a:lnTo>
                    <a:pt x="590" y="142"/>
                  </a:lnTo>
                  <a:lnTo>
                    <a:pt x="572" y="118"/>
                  </a:lnTo>
                  <a:lnTo>
                    <a:pt x="550" y="94"/>
                  </a:lnTo>
                  <a:lnTo>
                    <a:pt x="528" y="74"/>
                  </a:lnTo>
                  <a:lnTo>
                    <a:pt x="502" y="56"/>
                  </a:lnTo>
                  <a:lnTo>
                    <a:pt x="476" y="40"/>
                  </a:lnTo>
                  <a:lnTo>
                    <a:pt x="448" y="26"/>
                  </a:lnTo>
                  <a:lnTo>
                    <a:pt x="418" y="14"/>
                  </a:lnTo>
                  <a:lnTo>
                    <a:pt x="388" y="6"/>
                  </a:lnTo>
                  <a:lnTo>
                    <a:pt x="356" y="2"/>
                  </a:lnTo>
                  <a:lnTo>
                    <a:pt x="322" y="0"/>
                  </a:lnTo>
                  <a:lnTo>
                    <a:pt x="322" y="0"/>
                  </a:lnTo>
                  <a:close/>
                  <a:moveTo>
                    <a:pt x="322" y="626"/>
                  </a:moveTo>
                  <a:lnTo>
                    <a:pt x="322" y="626"/>
                  </a:lnTo>
                  <a:lnTo>
                    <a:pt x="292" y="624"/>
                  </a:lnTo>
                  <a:lnTo>
                    <a:pt x="262" y="618"/>
                  </a:lnTo>
                  <a:lnTo>
                    <a:pt x="232" y="612"/>
                  </a:lnTo>
                  <a:lnTo>
                    <a:pt x="204" y="602"/>
                  </a:lnTo>
                  <a:lnTo>
                    <a:pt x="178" y="588"/>
                  </a:lnTo>
                  <a:lnTo>
                    <a:pt x="154" y="574"/>
                  </a:lnTo>
                  <a:lnTo>
                    <a:pt x="130" y="556"/>
                  </a:lnTo>
                  <a:lnTo>
                    <a:pt x="108" y="536"/>
                  </a:lnTo>
                  <a:lnTo>
                    <a:pt x="90" y="514"/>
                  </a:lnTo>
                  <a:lnTo>
                    <a:pt x="72" y="492"/>
                  </a:lnTo>
                  <a:lnTo>
                    <a:pt x="56" y="466"/>
                  </a:lnTo>
                  <a:lnTo>
                    <a:pt x="44" y="440"/>
                  </a:lnTo>
                  <a:lnTo>
                    <a:pt x="34" y="412"/>
                  </a:lnTo>
                  <a:lnTo>
                    <a:pt x="26" y="384"/>
                  </a:lnTo>
                  <a:lnTo>
                    <a:pt x="22" y="354"/>
                  </a:lnTo>
                  <a:lnTo>
                    <a:pt x="20" y="322"/>
                  </a:lnTo>
                  <a:lnTo>
                    <a:pt x="20" y="322"/>
                  </a:lnTo>
                  <a:lnTo>
                    <a:pt x="22" y="292"/>
                  </a:lnTo>
                  <a:lnTo>
                    <a:pt x="26" y="262"/>
                  </a:lnTo>
                  <a:lnTo>
                    <a:pt x="34" y="232"/>
                  </a:lnTo>
                  <a:lnTo>
                    <a:pt x="44" y="206"/>
                  </a:lnTo>
                  <a:lnTo>
                    <a:pt x="56" y="178"/>
                  </a:lnTo>
                  <a:lnTo>
                    <a:pt x="72" y="154"/>
                  </a:lnTo>
                  <a:lnTo>
                    <a:pt x="90" y="130"/>
                  </a:lnTo>
                  <a:lnTo>
                    <a:pt x="108" y="110"/>
                  </a:lnTo>
                  <a:lnTo>
                    <a:pt x="130" y="90"/>
                  </a:lnTo>
                  <a:lnTo>
                    <a:pt x="154" y="72"/>
                  </a:lnTo>
                  <a:lnTo>
                    <a:pt x="178" y="56"/>
                  </a:lnTo>
                  <a:lnTo>
                    <a:pt x="204" y="44"/>
                  </a:lnTo>
                  <a:lnTo>
                    <a:pt x="232" y="34"/>
                  </a:lnTo>
                  <a:lnTo>
                    <a:pt x="262" y="26"/>
                  </a:lnTo>
                  <a:lnTo>
                    <a:pt x="292" y="22"/>
                  </a:lnTo>
                  <a:lnTo>
                    <a:pt x="322" y="20"/>
                  </a:lnTo>
                  <a:lnTo>
                    <a:pt x="322" y="20"/>
                  </a:lnTo>
                  <a:lnTo>
                    <a:pt x="354" y="22"/>
                  </a:lnTo>
                  <a:lnTo>
                    <a:pt x="384" y="26"/>
                  </a:lnTo>
                  <a:lnTo>
                    <a:pt x="412" y="34"/>
                  </a:lnTo>
                  <a:lnTo>
                    <a:pt x="440" y="44"/>
                  </a:lnTo>
                  <a:lnTo>
                    <a:pt x="466" y="56"/>
                  </a:lnTo>
                  <a:lnTo>
                    <a:pt x="492" y="72"/>
                  </a:lnTo>
                  <a:lnTo>
                    <a:pt x="514" y="90"/>
                  </a:lnTo>
                  <a:lnTo>
                    <a:pt x="536" y="110"/>
                  </a:lnTo>
                  <a:lnTo>
                    <a:pt x="556" y="130"/>
                  </a:lnTo>
                  <a:lnTo>
                    <a:pt x="574" y="154"/>
                  </a:lnTo>
                  <a:lnTo>
                    <a:pt x="588" y="178"/>
                  </a:lnTo>
                  <a:lnTo>
                    <a:pt x="602" y="206"/>
                  </a:lnTo>
                  <a:lnTo>
                    <a:pt x="612" y="232"/>
                  </a:lnTo>
                  <a:lnTo>
                    <a:pt x="618" y="262"/>
                  </a:lnTo>
                  <a:lnTo>
                    <a:pt x="624" y="292"/>
                  </a:lnTo>
                  <a:lnTo>
                    <a:pt x="624" y="322"/>
                  </a:lnTo>
                  <a:lnTo>
                    <a:pt x="624" y="322"/>
                  </a:lnTo>
                  <a:lnTo>
                    <a:pt x="624" y="354"/>
                  </a:lnTo>
                  <a:lnTo>
                    <a:pt x="618" y="384"/>
                  </a:lnTo>
                  <a:lnTo>
                    <a:pt x="612" y="412"/>
                  </a:lnTo>
                  <a:lnTo>
                    <a:pt x="602" y="440"/>
                  </a:lnTo>
                  <a:lnTo>
                    <a:pt x="588" y="466"/>
                  </a:lnTo>
                  <a:lnTo>
                    <a:pt x="574" y="492"/>
                  </a:lnTo>
                  <a:lnTo>
                    <a:pt x="556" y="514"/>
                  </a:lnTo>
                  <a:lnTo>
                    <a:pt x="536" y="536"/>
                  </a:lnTo>
                  <a:lnTo>
                    <a:pt x="514" y="556"/>
                  </a:lnTo>
                  <a:lnTo>
                    <a:pt x="492" y="574"/>
                  </a:lnTo>
                  <a:lnTo>
                    <a:pt x="466" y="588"/>
                  </a:lnTo>
                  <a:lnTo>
                    <a:pt x="440" y="602"/>
                  </a:lnTo>
                  <a:lnTo>
                    <a:pt x="412" y="612"/>
                  </a:lnTo>
                  <a:lnTo>
                    <a:pt x="384" y="618"/>
                  </a:lnTo>
                  <a:lnTo>
                    <a:pt x="354" y="624"/>
                  </a:lnTo>
                  <a:lnTo>
                    <a:pt x="322" y="626"/>
                  </a:lnTo>
                  <a:lnTo>
                    <a:pt x="322" y="62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0">
              <a:extLst>
                <a:ext uri="{FF2B5EF4-FFF2-40B4-BE49-F238E27FC236}">
                  <a16:creationId xmlns:a16="http://schemas.microsoft.com/office/drawing/2014/main" id="{629838FB-9F64-4EF3-9965-9E836A4DD17D}"/>
                </a:ext>
              </a:extLst>
            </p:cNvPr>
            <p:cNvSpPr>
              <a:spLocks/>
            </p:cNvSpPr>
            <p:nvPr userDrawn="1"/>
          </p:nvSpPr>
          <p:spPr bwMode="auto">
            <a:xfrm rot="20563313">
              <a:off x="6631199" y="1856465"/>
              <a:ext cx="160712" cy="178437"/>
            </a:xfrm>
            <a:custGeom>
              <a:avLst/>
              <a:gdLst>
                <a:gd name="T0" fmla="*/ 0 w 272"/>
                <a:gd name="T1" fmla="*/ 302 h 302"/>
                <a:gd name="T2" fmla="*/ 272 w 272"/>
                <a:gd name="T3" fmla="*/ 150 h 302"/>
                <a:gd name="T4" fmla="*/ 0 w 272"/>
                <a:gd name="T5" fmla="*/ 0 h 302"/>
                <a:gd name="T6" fmla="*/ 0 w 272"/>
                <a:gd name="T7" fmla="*/ 302 h 302"/>
              </a:gdLst>
              <a:ahLst/>
              <a:cxnLst>
                <a:cxn ang="0">
                  <a:pos x="T0" y="T1"/>
                </a:cxn>
                <a:cxn ang="0">
                  <a:pos x="T2" y="T3"/>
                </a:cxn>
                <a:cxn ang="0">
                  <a:pos x="T4" y="T5"/>
                </a:cxn>
                <a:cxn ang="0">
                  <a:pos x="T6" y="T7"/>
                </a:cxn>
              </a:cxnLst>
              <a:rect l="0" t="0" r="r" b="b"/>
              <a:pathLst>
                <a:path w="272" h="302">
                  <a:moveTo>
                    <a:pt x="0" y="302"/>
                  </a:moveTo>
                  <a:lnTo>
                    <a:pt x="272" y="150"/>
                  </a:lnTo>
                  <a:lnTo>
                    <a:pt x="0" y="0"/>
                  </a:lnTo>
                  <a:lnTo>
                    <a:pt x="0" y="30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7" name="Picture 46">
            <a:extLst>
              <a:ext uri="{FF2B5EF4-FFF2-40B4-BE49-F238E27FC236}">
                <a16:creationId xmlns:a16="http://schemas.microsoft.com/office/drawing/2014/main" id="{6AA9B9F3-A646-4B9D-8430-3077EADD165C}"/>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a:off x="6296129" y="2245130"/>
            <a:ext cx="1074325" cy="2546412"/>
          </a:xfrm>
          <a:prstGeom prst="rect">
            <a:avLst/>
          </a:prstGeom>
        </p:spPr>
      </p:pic>
      <p:pic>
        <p:nvPicPr>
          <p:cNvPr id="37" name="Picture 36">
            <a:extLst>
              <a:ext uri="{FF2B5EF4-FFF2-40B4-BE49-F238E27FC236}">
                <a16:creationId xmlns:a16="http://schemas.microsoft.com/office/drawing/2014/main" id="{D1026842-4D37-4258-BF7F-CFE766033DB2}"/>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762219" y="1059582"/>
            <a:ext cx="2655143" cy="1296408"/>
          </a:xfrm>
          <a:prstGeom prst="rect">
            <a:avLst/>
          </a:prstGeom>
        </p:spPr>
      </p:pic>
    </p:spTree>
    <p:extLst>
      <p:ext uri="{BB962C8B-B14F-4D97-AF65-F5344CB8AC3E}">
        <p14:creationId xmlns:p14="http://schemas.microsoft.com/office/powerpoint/2010/main" val="316262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21920F5-C6AB-4BA4-9EF7-06A09338B08E}"/>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2160" y="763455"/>
            <a:ext cx="2830761" cy="398748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BBFF7FA-610A-4EDC-8A0A-5CF44ED25486}"/>
              </a:ext>
            </a:extLst>
          </p:cNvPr>
          <p:cNvGrpSpPr/>
          <p:nvPr userDrawn="1"/>
        </p:nvGrpSpPr>
        <p:grpSpPr>
          <a:xfrm rot="20150758">
            <a:off x="5950979" y="1067856"/>
            <a:ext cx="506574" cy="533653"/>
            <a:chOff x="-612775" y="963613"/>
            <a:chExt cx="3444876" cy="3629025"/>
          </a:xfrm>
        </p:grpSpPr>
        <p:sp>
          <p:nvSpPr>
            <p:cNvPr id="12" name="Freeform 5">
              <a:extLst>
                <a:ext uri="{FF2B5EF4-FFF2-40B4-BE49-F238E27FC236}">
                  <a16:creationId xmlns:a16="http://schemas.microsoft.com/office/drawing/2014/main" id="{B0BC764F-2C62-4EFF-B94D-1B8C48B1951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E559868A-BFF7-4D8E-9B87-366D2771DF9F}"/>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FE03A969-9AB7-45B1-9092-5D03078C3183}"/>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B48F32BB-2CF6-4FEC-91FD-86A2C66C60F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4E312555-53BE-45A1-AEA2-27A7A5D195C2}"/>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DEE8B4F2-E509-4E19-AC07-B3AB87901328}"/>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339E0A5F-2CCF-4ED5-BD7B-FBCB6205A32D}"/>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1876F9B4-14FA-4C79-AF1E-59DCADCC67D7}"/>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394736C5-49EB-460A-9EFA-AEDBB1942B52}"/>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94372ECE-71EF-4F1F-836E-3A2C6082DB96}"/>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718CFD82-C3B6-432A-8B50-F6EB3224783F}"/>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25" name="Group 18">
            <a:extLst>
              <a:ext uri="{FF2B5EF4-FFF2-40B4-BE49-F238E27FC236}">
                <a16:creationId xmlns:a16="http://schemas.microsoft.com/office/drawing/2014/main" id="{B4363B8E-0C9A-4163-884C-ADCA5B61C1C6}"/>
              </a:ext>
            </a:extLst>
          </p:cNvPr>
          <p:cNvGrpSpPr>
            <a:grpSpLocks noChangeAspect="1"/>
          </p:cNvGrpSpPr>
          <p:nvPr/>
        </p:nvGrpSpPr>
        <p:grpSpPr bwMode="auto">
          <a:xfrm rot="21104079">
            <a:off x="8622704" y="3914222"/>
            <a:ext cx="683568" cy="540550"/>
            <a:chOff x="1427" y="471"/>
            <a:chExt cx="2906" cy="2298"/>
          </a:xfrm>
        </p:grpSpPr>
        <p:sp>
          <p:nvSpPr>
            <p:cNvPr id="26" name="Freeform 19">
              <a:extLst>
                <a:ext uri="{FF2B5EF4-FFF2-40B4-BE49-F238E27FC236}">
                  <a16:creationId xmlns:a16="http://schemas.microsoft.com/office/drawing/2014/main" id="{88108399-BD34-4956-AD29-18E8DDA6F4FE}"/>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7" name="Freeform 20">
              <a:extLst>
                <a:ext uri="{FF2B5EF4-FFF2-40B4-BE49-F238E27FC236}">
                  <a16:creationId xmlns:a16="http://schemas.microsoft.com/office/drawing/2014/main" id="{D261FF0A-7BCB-4735-A150-696B61DEBB5C}"/>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8" name="Freeform 21">
              <a:extLst>
                <a:ext uri="{FF2B5EF4-FFF2-40B4-BE49-F238E27FC236}">
                  <a16:creationId xmlns:a16="http://schemas.microsoft.com/office/drawing/2014/main" id="{073D3EF7-EAF7-49AC-ADCE-5D06FEB3F07A}"/>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29" name="Freeform 22">
              <a:extLst>
                <a:ext uri="{FF2B5EF4-FFF2-40B4-BE49-F238E27FC236}">
                  <a16:creationId xmlns:a16="http://schemas.microsoft.com/office/drawing/2014/main" id="{B10432BA-8D0F-446D-A467-E5A652D109CE}"/>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30" name="Freeform 23">
              <a:extLst>
                <a:ext uri="{FF2B5EF4-FFF2-40B4-BE49-F238E27FC236}">
                  <a16:creationId xmlns:a16="http://schemas.microsoft.com/office/drawing/2014/main" id="{C1B4B33B-7B92-42E8-BB3C-F70C936E7F80}"/>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spTree>
    <p:extLst>
      <p:ext uri="{BB962C8B-B14F-4D97-AF65-F5344CB8AC3E}">
        <p14:creationId xmlns:p14="http://schemas.microsoft.com/office/powerpoint/2010/main" val="3733809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A455F3-5461-4591-A041-1CE4E63B3078}"/>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2160" y="771550"/>
            <a:ext cx="2808312" cy="397938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6" y="771550"/>
            <a:ext cx="5472608"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8" name="Rectangle 7">
            <a:extLst>
              <a:ext uri="{FF2B5EF4-FFF2-40B4-BE49-F238E27FC236}">
                <a16:creationId xmlns:a16="http://schemas.microsoft.com/office/drawing/2014/main" id="{9911B9BC-F6A2-4854-BD74-3CC92B9ABAE9}"/>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2836430-19B8-4FE0-BA80-AADB6073DB3A}"/>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1FBC38A-55D9-4FD1-99FB-468C4171E193}"/>
              </a:ext>
            </a:extLst>
          </p:cNvPr>
          <p:cNvGrpSpPr/>
          <p:nvPr userDrawn="1"/>
        </p:nvGrpSpPr>
        <p:grpSpPr>
          <a:xfrm rot="20150758">
            <a:off x="5946507" y="991823"/>
            <a:ext cx="481173" cy="506894"/>
            <a:chOff x="-612775" y="963613"/>
            <a:chExt cx="3444876" cy="3629025"/>
          </a:xfrm>
        </p:grpSpPr>
        <p:sp>
          <p:nvSpPr>
            <p:cNvPr id="12" name="Freeform 5">
              <a:extLst>
                <a:ext uri="{FF2B5EF4-FFF2-40B4-BE49-F238E27FC236}">
                  <a16:creationId xmlns:a16="http://schemas.microsoft.com/office/drawing/2014/main" id="{6A3D8CB0-983A-42F0-AE67-EBF5BC785CE0}"/>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3" name="Freeform 6">
              <a:extLst>
                <a:ext uri="{FF2B5EF4-FFF2-40B4-BE49-F238E27FC236}">
                  <a16:creationId xmlns:a16="http://schemas.microsoft.com/office/drawing/2014/main" id="{3C736B56-B740-49F8-A537-B94B0669B933}"/>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4" name="Freeform 7">
              <a:extLst>
                <a:ext uri="{FF2B5EF4-FFF2-40B4-BE49-F238E27FC236}">
                  <a16:creationId xmlns:a16="http://schemas.microsoft.com/office/drawing/2014/main" id="{C4B31056-C254-4BBD-95B5-D25C85E05288}"/>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5" name="Freeform 8">
              <a:extLst>
                <a:ext uri="{FF2B5EF4-FFF2-40B4-BE49-F238E27FC236}">
                  <a16:creationId xmlns:a16="http://schemas.microsoft.com/office/drawing/2014/main" id="{D6F3476E-D14E-4881-9FF0-710B3C2AAB3A}"/>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6" name="Freeform 9">
              <a:extLst>
                <a:ext uri="{FF2B5EF4-FFF2-40B4-BE49-F238E27FC236}">
                  <a16:creationId xmlns:a16="http://schemas.microsoft.com/office/drawing/2014/main" id="{C8A9BF08-68F5-430C-831E-A5D83B22CAD1}"/>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7" name="Freeform 10">
              <a:extLst>
                <a:ext uri="{FF2B5EF4-FFF2-40B4-BE49-F238E27FC236}">
                  <a16:creationId xmlns:a16="http://schemas.microsoft.com/office/drawing/2014/main" id="{5A77EC58-9264-427F-B5BD-391D56FEC831}"/>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8" name="Freeform 11">
              <a:extLst>
                <a:ext uri="{FF2B5EF4-FFF2-40B4-BE49-F238E27FC236}">
                  <a16:creationId xmlns:a16="http://schemas.microsoft.com/office/drawing/2014/main" id="{97AED82A-A378-4632-803C-C469942E1059}"/>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19" name="Freeform 12">
              <a:extLst>
                <a:ext uri="{FF2B5EF4-FFF2-40B4-BE49-F238E27FC236}">
                  <a16:creationId xmlns:a16="http://schemas.microsoft.com/office/drawing/2014/main" id="{77BF6398-C1A3-41B5-9966-D57B8DD5D11F}"/>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0" name="Freeform 13">
              <a:extLst>
                <a:ext uri="{FF2B5EF4-FFF2-40B4-BE49-F238E27FC236}">
                  <a16:creationId xmlns:a16="http://schemas.microsoft.com/office/drawing/2014/main" id="{9DEC7712-7FD3-4A1E-8BE8-A43638DF6E43}"/>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1" name="Freeform 14">
              <a:extLst>
                <a:ext uri="{FF2B5EF4-FFF2-40B4-BE49-F238E27FC236}">
                  <a16:creationId xmlns:a16="http://schemas.microsoft.com/office/drawing/2014/main" id="{47DB0912-B9DD-41D0-83D1-423BAC0B8F2D}"/>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22" name="Freeform 15">
              <a:extLst>
                <a:ext uri="{FF2B5EF4-FFF2-40B4-BE49-F238E27FC236}">
                  <a16:creationId xmlns:a16="http://schemas.microsoft.com/office/drawing/2014/main" id="{0F12F32E-0B49-46B9-B3E5-C45593D53C50}"/>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pic>
        <p:nvPicPr>
          <p:cNvPr id="29" name="Picture 28">
            <a:extLst>
              <a:ext uri="{FF2B5EF4-FFF2-40B4-BE49-F238E27FC236}">
                <a16:creationId xmlns:a16="http://schemas.microsoft.com/office/drawing/2014/main" id="{B2C64993-7BE5-434E-A513-F3F91310AD8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27461" y="3075806"/>
            <a:ext cx="874054" cy="677239"/>
          </a:xfrm>
          <a:prstGeom prst="rect">
            <a:avLst/>
          </a:prstGeom>
          <a:effectLst/>
        </p:spPr>
      </p:pic>
    </p:spTree>
    <p:extLst>
      <p:ext uri="{BB962C8B-B14F-4D97-AF65-F5344CB8AC3E}">
        <p14:creationId xmlns:p14="http://schemas.microsoft.com/office/powerpoint/2010/main" val="1489490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46761EF3-6E25-4767-BD4A-F73DEF204B5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1" cy="3203240"/>
          </a:xfrm>
          <a:prstGeom prst="rect">
            <a:avLst/>
          </a:prstGeom>
        </p:spPr>
      </p:pic>
    </p:spTree>
    <p:extLst>
      <p:ext uri="{BB962C8B-B14F-4D97-AF65-F5344CB8AC3E}">
        <p14:creationId xmlns:p14="http://schemas.microsoft.com/office/powerpoint/2010/main" val="34835207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19A8F4F5-58B0-454E-9C11-FADC9F1B625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3132946"/>
          </a:xfrm>
          <a:prstGeom prst="rect">
            <a:avLst/>
          </a:prstGeom>
        </p:spPr>
      </p:pic>
    </p:spTree>
    <p:extLst>
      <p:ext uri="{BB962C8B-B14F-4D97-AF65-F5344CB8AC3E}">
        <p14:creationId xmlns:p14="http://schemas.microsoft.com/office/powerpoint/2010/main" val="2371361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3828887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5" name="Picture 4">
            <a:extLst>
              <a:ext uri="{FF2B5EF4-FFF2-40B4-BE49-F238E27FC236}">
                <a16:creationId xmlns:a16="http://schemas.microsoft.com/office/drawing/2014/main" id="{A76AB52C-7F45-4FA1-8DEC-83AD326FBC1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3155895"/>
          </a:xfrm>
          <a:prstGeom prst="rect">
            <a:avLst/>
          </a:prstGeom>
        </p:spPr>
      </p:pic>
    </p:spTree>
    <p:extLst>
      <p:ext uri="{BB962C8B-B14F-4D97-AF65-F5344CB8AC3E}">
        <p14:creationId xmlns:p14="http://schemas.microsoft.com/office/powerpoint/2010/main" val="4017303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36" y="-60986"/>
            <a:ext cx="9143999" cy="3216881"/>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202431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47CB51-5B72-4A0F-A408-5301574EC5F6}"/>
              </a:ext>
            </a:extLst>
          </p:cNvPr>
          <p:cNvSpPr/>
          <p:nvPr userDrawn="1"/>
        </p:nvSpPr>
        <p:spPr>
          <a:xfrm>
            <a:off x="0" y="0"/>
            <a:ext cx="9144000" cy="321982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0192B7A4-A805-4BC5-9968-192D8B8A4103}"/>
              </a:ext>
            </a:extLst>
          </p:cNvPr>
          <p:cNvSpPr/>
          <p:nvPr userDrawn="1"/>
        </p:nvSpPr>
        <p:spPr>
          <a:xfrm rot="1171162">
            <a:off x="4586766" y="-796928"/>
            <a:ext cx="5799197" cy="3241009"/>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14776B8-7B03-4505-AEDF-84602B300845}"/>
              </a:ext>
            </a:extLst>
          </p:cNvPr>
          <p:cNvSpPr/>
          <p:nvPr userDrawn="1"/>
        </p:nvSpPr>
        <p:spPr>
          <a:xfrm>
            <a:off x="7711986" y="2252610"/>
            <a:ext cx="870719" cy="739880"/>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2">
            <a:extLst>
              <a:ext uri="{FF2B5EF4-FFF2-40B4-BE49-F238E27FC236}">
                <a16:creationId xmlns:a16="http://schemas.microsoft.com/office/drawing/2014/main" id="{C8306C14-4AE4-4B0C-9BF0-7AD54AAF7134}"/>
              </a:ext>
            </a:extLst>
          </p:cNvPr>
          <p:cNvSpPr/>
          <p:nvPr userDrawn="1"/>
        </p:nvSpPr>
        <p:spPr>
          <a:xfrm>
            <a:off x="3856036" y="1490092"/>
            <a:ext cx="3451903" cy="1729729"/>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69AE04">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2">
            <a:extLst>
              <a:ext uri="{FF2B5EF4-FFF2-40B4-BE49-F238E27FC236}">
                <a16:creationId xmlns:a16="http://schemas.microsoft.com/office/drawing/2014/main" id="{9D3954BD-C8A0-4E3D-9812-39823FE08461}"/>
              </a:ext>
            </a:extLst>
          </p:cNvPr>
          <p:cNvSpPr/>
          <p:nvPr userDrawn="1"/>
        </p:nvSpPr>
        <p:spPr>
          <a:xfrm>
            <a:off x="0" y="915566"/>
            <a:ext cx="4598447" cy="2304256"/>
          </a:xfrm>
          <a:custGeom>
            <a:avLst/>
            <a:gdLst>
              <a:gd name="connsiteX0" fmla="*/ 0 w 3384376"/>
              <a:gd name="connsiteY0" fmla="*/ 1692188 h 3384376"/>
              <a:gd name="connsiteX1" fmla="*/ 1692188 w 3384376"/>
              <a:gd name="connsiteY1" fmla="*/ 0 h 3384376"/>
              <a:gd name="connsiteX2" fmla="*/ 3384376 w 3384376"/>
              <a:gd name="connsiteY2" fmla="*/ 1692188 h 3384376"/>
              <a:gd name="connsiteX3" fmla="*/ 1692188 w 3384376"/>
              <a:gd name="connsiteY3" fmla="*/ 3384376 h 3384376"/>
              <a:gd name="connsiteX4" fmla="*/ 0 w 3384376"/>
              <a:gd name="connsiteY4" fmla="*/ 1692188 h 3384376"/>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903711"/>
              <a:gd name="connsiteX1" fmla="*/ 1692188 w 3384376"/>
              <a:gd name="connsiteY1" fmla="*/ 0 h 1903711"/>
              <a:gd name="connsiteX2" fmla="*/ 3384376 w 3384376"/>
              <a:gd name="connsiteY2" fmla="*/ 1692188 h 1903711"/>
              <a:gd name="connsiteX3" fmla="*/ 0 w 3384376"/>
              <a:gd name="connsiteY3" fmla="*/ 1692188 h 1903711"/>
              <a:gd name="connsiteX0" fmla="*/ 0 w 3384376"/>
              <a:gd name="connsiteY0" fmla="*/ 1692188 h 1814829"/>
              <a:gd name="connsiteX1" fmla="*/ 1692188 w 3384376"/>
              <a:gd name="connsiteY1" fmla="*/ 0 h 1814829"/>
              <a:gd name="connsiteX2" fmla="*/ 3384376 w 3384376"/>
              <a:gd name="connsiteY2" fmla="*/ 1692188 h 1814829"/>
              <a:gd name="connsiteX3" fmla="*/ 0 w 3384376"/>
              <a:gd name="connsiteY3" fmla="*/ 1692188 h 1814829"/>
              <a:gd name="connsiteX0" fmla="*/ 0 w 3384376"/>
              <a:gd name="connsiteY0" fmla="*/ 1692188 h 1692188"/>
              <a:gd name="connsiteX1" fmla="*/ 1692188 w 3384376"/>
              <a:gd name="connsiteY1" fmla="*/ 0 h 1692188"/>
              <a:gd name="connsiteX2" fmla="*/ 3384376 w 3384376"/>
              <a:gd name="connsiteY2" fmla="*/ 1692188 h 1692188"/>
              <a:gd name="connsiteX3" fmla="*/ 0 w 3384376"/>
              <a:gd name="connsiteY3" fmla="*/ 1692188 h 1692188"/>
              <a:gd name="connsiteX0" fmla="*/ 0 w 3384376"/>
              <a:gd name="connsiteY0" fmla="*/ 1692188 h 1693100"/>
              <a:gd name="connsiteX1" fmla="*/ 1692188 w 3384376"/>
              <a:gd name="connsiteY1" fmla="*/ 0 h 1693100"/>
              <a:gd name="connsiteX2" fmla="*/ 3384376 w 3384376"/>
              <a:gd name="connsiteY2" fmla="*/ 1692188 h 1693100"/>
              <a:gd name="connsiteX3" fmla="*/ 0 w 3384376"/>
              <a:gd name="connsiteY3" fmla="*/ 1692188 h 1693100"/>
              <a:gd name="connsiteX0" fmla="*/ 0 w 3384376"/>
              <a:gd name="connsiteY0" fmla="*/ 1692188 h 1710927"/>
              <a:gd name="connsiteX1" fmla="*/ 1692188 w 3384376"/>
              <a:gd name="connsiteY1" fmla="*/ 0 h 1710927"/>
              <a:gd name="connsiteX2" fmla="*/ 3384376 w 3384376"/>
              <a:gd name="connsiteY2" fmla="*/ 1692188 h 1710927"/>
              <a:gd name="connsiteX3" fmla="*/ 0 w 3384376"/>
              <a:gd name="connsiteY3" fmla="*/ 1692188 h 1710927"/>
              <a:gd name="connsiteX0" fmla="*/ 0 w 3384376"/>
              <a:gd name="connsiteY0" fmla="*/ 1692188 h 1695892"/>
              <a:gd name="connsiteX1" fmla="*/ 1692188 w 3384376"/>
              <a:gd name="connsiteY1" fmla="*/ 0 h 1695892"/>
              <a:gd name="connsiteX2" fmla="*/ 3384376 w 3384376"/>
              <a:gd name="connsiteY2" fmla="*/ 1692188 h 1695892"/>
              <a:gd name="connsiteX3" fmla="*/ 0 w 3384376"/>
              <a:gd name="connsiteY3" fmla="*/ 1692188 h 1695892"/>
            </a:gdLst>
            <a:ahLst/>
            <a:cxnLst>
              <a:cxn ang="0">
                <a:pos x="connsiteX0" y="connsiteY0"/>
              </a:cxn>
              <a:cxn ang="0">
                <a:pos x="connsiteX1" y="connsiteY1"/>
              </a:cxn>
              <a:cxn ang="0">
                <a:pos x="connsiteX2" y="connsiteY2"/>
              </a:cxn>
              <a:cxn ang="0">
                <a:pos x="connsiteX3" y="connsiteY3"/>
              </a:cxn>
            </a:cxnLst>
            <a:rect l="l" t="t" r="r" b="b"/>
            <a:pathLst>
              <a:path w="3384376" h="1695892">
                <a:moveTo>
                  <a:pt x="0" y="1692188"/>
                </a:moveTo>
                <a:cubicBezTo>
                  <a:pt x="0" y="757618"/>
                  <a:pt x="757618" y="0"/>
                  <a:pt x="1692188" y="0"/>
                </a:cubicBezTo>
                <a:cubicBezTo>
                  <a:pt x="2626758" y="0"/>
                  <a:pt x="3384376" y="757618"/>
                  <a:pt x="3384376" y="1692188"/>
                </a:cubicBezTo>
                <a:cubicBezTo>
                  <a:pt x="2967264" y="1697127"/>
                  <a:pt x="614541" y="1697128"/>
                  <a:pt x="0" y="1692188"/>
                </a:cubicBezTo>
                <a:close/>
              </a:path>
            </a:pathLst>
          </a:custGeom>
          <a:solidFill>
            <a:srgbClr val="50CFDA">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
        <p:nvSpPr>
          <p:cNvPr id="14" name="Oval 13">
            <a:extLst>
              <a:ext uri="{FF2B5EF4-FFF2-40B4-BE49-F238E27FC236}">
                <a16:creationId xmlns:a16="http://schemas.microsoft.com/office/drawing/2014/main" id="{5202F465-B922-4840-91F9-FFFFA705B82A}"/>
              </a:ext>
            </a:extLst>
          </p:cNvPr>
          <p:cNvSpPr/>
          <p:nvPr userDrawn="1"/>
        </p:nvSpPr>
        <p:spPr>
          <a:xfrm rot="20811734">
            <a:off x="1101866" y="-505507"/>
            <a:ext cx="4958858" cy="2771367"/>
          </a:xfrm>
          <a:prstGeom prst="ellipse">
            <a:avLst/>
          </a:prstGeom>
          <a:noFill/>
          <a:ln w="19050">
            <a:solidFill>
              <a:srgbClr val="486AE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D0476227-494F-42E1-96DC-952D075A16CE}"/>
              </a:ext>
            </a:extLst>
          </p:cNvPr>
          <p:cNvGrpSpPr/>
          <p:nvPr userDrawn="1"/>
        </p:nvGrpSpPr>
        <p:grpSpPr>
          <a:xfrm>
            <a:off x="4023267" y="848657"/>
            <a:ext cx="643652" cy="520445"/>
            <a:chOff x="-2605087" y="5451475"/>
            <a:chExt cx="1443038" cy="1166813"/>
          </a:xfrm>
        </p:grpSpPr>
        <p:sp>
          <p:nvSpPr>
            <p:cNvPr id="20" name="Freeform 66">
              <a:extLst>
                <a:ext uri="{FF2B5EF4-FFF2-40B4-BE49-F238E27FC236}">
                  <a16:creationId xmlns:a16="http://schemas.microsoft.com/office/drawing/2014/main" id="{462513F3-CBAC-4CA9-AAD8-691FC0CD3513}"/>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7">
              <a:extLst>
                <a:ext uri="{FF2B5EF4-FFF2-40B4-BE49-F238E27FC236}">
                  <a16:creationId xmlns:a16="http://schemas.microsoft.com/office/drawing/2014/main" id="{82EC3BA1-F8C5-49FE-8546-69028D81D89A}"/>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8">
              <a:extLst>
                <a:ext uri="{FF2B5EF4-FFF2-40B4-BE49-F238E27FC236}">
                  <a16:creationId xmlns:a16="http://schemas.microsoft.com/office/drawing/2014/main" id="{C23066F0-F745-469C-BC9D-ACC22DB5345D}"/>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9">
              <a:extLst>
                <a:ext uri="{FF2B5EF4-FFF2-40B4-BE49-F238E27FC236}">
                  <a16:creationId xmlns:a16="http://schemas.microsoft.com/office/drawing/2014/main" id="{8F5D42B7-6F58-4F19-82B4-000C22B8AD14}"/>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0">
              <a:extLst>
                <a:ext uri="{FF2B5EF4-FFF2-40B4-BE49-F238E27FC236}">
                  <a16:creationId xmlns:a16="http://schemas.microsoft.com/office/drawing/2014/main" id="{347635F5-D7E3-4AB8-BDDD-4298435256CC}"/>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Line 71">
              <a:extLst>
                <a:ext uri="{FF2B5EF4-FFF2-40B4-BE49-F238E27FC236}">
                  <a16:creationId xmlns:a16="http://schemas.microsoft.com/office/drawing/2014/main" id="{780A6355-C2FC-49AC-8405-FA5F07B8F5AD}"/>
                </a:ext>
              </a:extLst>
            </p:cNvPr>
            <p:cNvSpPr>
              <a:spLocks noChangeShapeType="1"/>
            </p:cNvSpPr>
            <p:nvPr userDrawn="1"/>
          </p:nvSpPr>
          <p:spPr bwMode="auto">
            <a:xfrm>
              <a:off x="-2097087" y="6226175"/>
              <a:ext cx="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2">
              <a:extLst>
                <a:ext uri="{FF2B5EF4-FFF2-40B4-BE49-F238E27FC236}">
                  <a16:creationId xmlns:a16="http://schemas.microsoft.com/office/drawing/2014/main" id="{B7320414-5AF6-435B-BC36-E88DF84A8DCC}"/>
                </a:ext>
              </a:extLst>
            </p:cNvPr>
            <p:cNvSpPr>
              <a:spLocks/>
            </p:cNvSpPr>
            <p:nvPr userDrawn="1"/>
          </p:nvSpPr>
          <p:spPr bwMode="auto">
            <a:xfrm>
              <a:off x="-2292350" y="5983288"/>
              <a:ext cx="384175" cy="206375"/>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3">
              <a:extLst>
                <a:ext uri="{FF2B5EF4-FFF2-40B4-BE49-F238E27FC236}">
                  <a16:creationId xmlns:a16="http://schemas.microsoft.com/office/drawing/2014/main" id="{35466A90-D441-4FF7-86CD-3C73855451F0}"/>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74">
              <a:extLst>
                <a:ext uri="{FF2B5EF4-FFF2-40B4-BE49-F238E27FC236}">
                  <a16:creationId xmlns:a16="http://schemas.microsoft.com/office/drawing/2014/main" id="{05C19D74-F51F-43B3-9498-315001711A4E}"/>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5">
              <a:extLst>
                <a:ext uri="{FF2B5EF4-FFF2-40B4-BE49-F238E27FC236}">
                  <a16:creationId xmlns:a16="http://schemas.microsoft.com/office/drawing/2014/main" id="{6A9A98E1-8223-45C9-8362-4A6705F3A18D}"/>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6">
              <a:extLst>
                <a:ext uri="{FF2B5EF4-FFF2-40B4-BE49-F238E27FC236}">
                  <a16:creationId xmlns:a16="http://schemas.microsoft.com/office/drawing/2014/main" id="{7E154100-AE73-433E-B735-ABDA5FBAE5F5}"/>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solidFill>
              <a:srgbClr val="4A52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7">
              <a:extLst>
                <a:ext uri="{FF2B5EF4-FFF2-40B4-BE49-F238E27FC236}">
                  <a16:creationId xmlns:a16="http://schemas.microsoft.com/office/drawing/2014/main" id="{F36752FC-707D-4140-9436-5EBAD5AEA446}"/>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solidFill>
              <a:srgbClr val="4A52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78">
              <a:extLst>
                <a:ext uri="{FF2B5EF4-FFF2-40B4-BE49-F238E27FC236}">
                  <a16:creationId xmlns:a16="http://schemas.microsoft.com/office/drawing/2014/main" id="{4F16A205-5674-4632-AAAF-98FDB9B365DC}"/>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solidFill>
              <a:srgbClr val="4A52A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0">
              <a:extLst>
                <a:ext uri="{FF2B5EF4-FFF2-40B4-BE49-F238E27FC236}">
                  <a16:creationId xmlns:a16="http://schemas.microsoft.com/office/drawing/2014/main" id="{E93E9602-4AE8-4608-9D1E-9E8B54634DFA}"/>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solidFill>
              <a:srgbClr val="5486C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1">
              <a:extLst>
                <a:ext uri="{FF2B5EF4-FFF2-40B4-BE49-F238E27FC236}">
                  <a16:creationId xmlns:a16="http://schemas.microsoft.com/office/drawing/2014/main" id="{B675553D-9092-4022-8920-F84F3CDD7731}"/>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2">
              <a:extLst>
                <a:ext uri="{FF2B5EF4-FFF2-40B4-BE49-F238E27FC236}">
                  <a16:creationId xmlns:a16="http://schemas.microsoft.com/office/drawing/2014/main" id="{4C051FFF-438C-49AC-B1BB-B6102E8D4A74}"/>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3">
              <a:extLst>
                <a:ext uri="{FF2B5EF4-FFF2-40B4-BE49-F238E27FC236}">
                  <a16:creationId xmlns:a16="http://schemas.microsoft.com/office/drawing/2014/main" id="{158F1BA5-0ED1-4F16-8026-377C4ED5EA81}"/>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4">
              <a:extLst>
                <a:ext uri="{FF2B5EF4-FFF2-40B4-BE49-F238E27FC236}">
                  <a16:creationId xmlns:a16="http://schemas.microsoft.com/office/drawing/2014/main" id="{28096E8C-DF51-4C56-AAE0-61DC40460E42}"/>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85">
              <a:extLst>
                <a:ext uri="{FF2B5EF4-FFF2-40B4-BE49-F238E27FC236}">
                  <a16:creationId xmlns:a16="http://schemas.microsoft.com/office/drawing/2014/main" id="{F4C94406-C9D7-4929-B1BC-82B23595A22D}"/>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solidFill>
              <a:srgbClr val="5567A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86">
              <a:extLst>
                <a:ext uri="{FF2B5EF4-FFF2-40B4-BE49-F238E27FC236}">
                  <a16:creationId xmlns:a16="http://schemas.microsoft.com/office/drawing/2014/main" id="{E1F83C84-DA57-4CD8-B1B6-3CEC4D797B63}"/>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solidFill>
              <a:srgbClr val="DCF1EC"/>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7">
              <a:extLst>
                <a:ext uri="{FF2B5EF4-FFF2-40B4-BE49-F238E27FC236}">
                  <a16:creationId xmlns:a16="http://schemas.microsoft.com/office/drawing/2014/main" id="{17AA3A10-7070-4299-8F45-B7736664B111}"/>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8">
              <a:extLst>
                <a:ext uri="{FF2B5EF4-FFF2-40B4-BE49-F238E27FC236}">
                  <a16:creationId xmlns:a16="http://schemas.microsoft.com/office/drawing/2014/main" id="{3C1347D1-E8D9-470E-BD73-38B336602D25}"/>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89">
              <a:extLst>
                <a:ext uri="{FF2B5EF4-FFF2-40B4-BE49-F238E27FC236}">
                  <a16:creationId xmlns:a16="http://schemas.microsoft.com/office/drawing/2014/main" id="{DE630064-3DB9-4CA1-8157-245BB42EAF23}"/>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noFill/>
            <a:ln w="20638">
              <a:solidFill>
                <a:srgbClr val="486AE5"/>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0">
              <a:extLst>
                <a:ext uri="{FF2B5EF4-FFF2-40B4-BE49-F238E27FC236}">
                  <a16:creationId xmlns:a16="http://schemas.microsoft.com/office/drawing/2014/main" id="{D737417D-408A-467A-8BF2-59ACD603EFD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91">
              <a:extLst>
                <a:ext uri="{FF2B5EF4-FFF2-40B4-BE49-F238E27FC236}">
                  <a16:creationId xmlns:a16="http://schemas.microsoft.com/office/drawing/2014/main" id="{B6FD123A-93DF-432F-9F02-94666059A03A}"/>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92">
              <a:extLst>
                <a:ext uri="{FF2B5EF4-FFF2-40B4-BE49-F238E27FC236}">
                  <a16:creationId xmlns:a16="http://schemas.microsoft.com/office/drawing/2014/main" id="{C2568B68-A019-4231-86EC-18F781114534}"/>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93">
              <a:extLst>
                <a:ext uri="{FF2B5EF4-FFF2-40B4-BE49-F238E27FC236}">
                  <a16:creationId xmlns:a16="http://schemas.microsoft.com/office/drawing/2014/main" id="{A38532CC-A69D-4B46-93F3-92B90F31565B}"/>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94">
              <a:extLst>
                <a:ext uri="{FF2B5EF4-FFF2-40B4-BE49-F238E27FC236}">
                  <a16:creationId xmlns:a16="http://schemas.microsoft.com/office/drawing/2014/main" id="{968DB4A4-6D30-42C9-B709-70F2327D3A18}"/>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95">
              <a:extLst>
                <a:ext uri="{FF2B5EF4-FFF2-40B4-BE49-F238E27FC236}">
                  <a16:creationId xmlns:a16="http://schemas.microsoft.com/office/drawing/2014/main" id="{DDAF2027-56A1-4D06-87D2-64711619B201}"/>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96">
              <a:extLst>
                <a:ext uri="{FF2B5EF4-FFF2-40B4-BE49-F238E27FC236}">
                  <a16:creationId xmlns:a16="http://schemas.microsoft.com/office/drawing/2014/main" id="{0444C723-A16A-4076-B24F-871F50A35187}"/>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97">
              <a:extLst>
                <a:ext uri="{FF2B5EF4-FFF2-40B4-BE49-F238E27FC236}">
                  <a16:creationId xmlns:a16="http://schemas.microsoft.com/office/drawing/2014/main" id="{A4450A6B-3694-4D37-B744-2D8E1CB99C6F}"/>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98">
              <a:extLst>
                <a:ext uri="{FF2B5EF4-FFF2-40B4-BE49-F238E27FC236}">
                  <a16:creationId xmlns:a16="http://schemas.microsoft.com/office/drawing/2014/main" id="{AEE8EBF5-EC06-4A7E-AAAD-A5CFCBB99513}"/>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9">
              <a:extLst>
                <a:ext uri="{FF2B5EF4-FFF2-40B4-BE49-F238E27FC236}">
                  <a16:creationId xmlns:a16="http://schemas.microsoft.com/office/drawing/2014/main" id="{A40B26A5-960A-49D2-B8F3-68C1920BBB73}"/>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solidFill>
              <a:srgbClr val="486AE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D0A64A2F-B00A-464A-8E2B-F48E61B77913}"/>
              </a:ext>
            </a:extLst>
          </p:cNvPr>
          <p:cNvGrpSpPr/>
          <p:nvPr userDrawn="1"/>
        </p:nvGrpSpPr>
        <p:grpSpPr>
          <a:xfrm rot="20150758">
            <a:off x="6433039" y="-433644"/>
            <a:ext cx="1509308" cy="1589989"/>
            <a:chOff x="-612775" y="963613"/>
            <a:chExt cx="3444876" cy="3629025"/>
          </a:xfrm>
        </p:grpSpPr>
        <p:sp>
          <p:nvSpPr>
            <p:cNvPr id="54" name="Freeform 5">
              <a:extLst>
                <a:ext uri="{FF2B5EF4-FFF2-40B4-BE49-F238E27FC236}">
                  <a16:creationId xmlns:a16="http://schemas.microsoft.com/office/drawing/2014/main" id="{70038CCE-4599-4319-88C5-9EC55AA0C7A8}"/>
                </a:ext>
              </a:extLst>
            </p:cNvPr>
            <p:cNvSpPr>
              <a:spLocks/>
            </p:cNvSpPr>
            <p:nvPr/>
          </p:nvSpPr>
          <p:spPr bwMode="auto">
            <a:xfrm>
              <a:off x="2187575" y="1747838"/>
              <a:ext cx="644525" cy="2060575"/>
            </a:xfrm>
            <a:custGeom>
              <a:avLst/>
              <a:gdLst>
                <a:gd name="T0" fmla="*/ 406 w 406"/>
                <a:gd name="T1" fmla="*/ 0 h 1298"/>
                <a:gd name="T2" fmla="*/ 406 w 406"/>
                <a:gd name="T3" fmla="*/ 1298 h 1298"/>
                <a:gd name="T4" fmla="*/ 0 w 406"/>
                <a:gd name="T5" fmla="*/ 762 h 1298"/>
                <a:gd name="T6" fmla="*/ 406 w 406"/>
                <a:gd name="T7" fmla="*/ 0 h 1298"/>
              </a:gdLst>
              <a:ahLst/>
              <a:cxnLst>
                <a:cxn ang="0">
                  <a:pos x="T0" y="T1"/>
                </a:cxn>
                <a:cxn ang="0">
                  <a:pos x="T2" y="T3"/>
                </a:cxn>
                <a:cxn ang="0">
                  <a:pos x="T4" y="T5"/>
                </a:cxn>
                <a:cxn ang="0">
                  <a:pos x="T6" y="T7"/>
                </a:cxn>
              </a:cxnLst>
              <a:rect l="0" t="0" r="r" b="b"/>
              <a:pathLst>
                <a:path w="406" h="1298">
                  <a:moveTo>
                    <a:pt x="406" y="0"/>
                  </a:moveTo>
                  <a:lnTo>
                    <a:pt x="406" y="1298"/>
                  </a:lnTo>
                  <a:lnTo>
                    <a:pt x="0" y="762"/>
                  </a:lnTo>
                  <a:lnTo>
                    <a:pt x="406"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5" name="Freeform 6">
              <a:extLst>
                <a:ext uri="{FF2B5EF4-FFF2-40B4-BE49-F238E27FC236}">
                  <a16:creationId xmlns:a16="http://schemas.microsoft.com/office/drawing/2014/main" id="{9FF3ADFD-32BC-4676-BE36-9BA9324014E6}"/>
                </a:ext>
              </a:extLst>
            </p:cNvPr>
            <p:cNvSpPr>
              <a:spLocks/>
            </p:cNvSpPr>
            <p:nvPr/>
          </p:nvSpPr>
          <p:spPr bwMode="auto">
            <a:xfrm>
              <a:off x="1116013" y="1192213"/>
              <a:ext cx="1716088" cy="1765300"/>
            </a:xfrm>
            <a:custGeom>
              <a:avLst/>
              <a:gdLst>
                <a:gd name="T0" fmla="*/ 1081 w 1081"/>
                <a:gd name="T1" fmla="*/ 350 h 1112"/>
                <a:gd name="T2" fmla="*/ 675 w 1081"/>
                <a:gd name="T3" fmla="*/ 1112 h 1112"/>
                <a:gd name="T4" fmla="*/ 0 w 1081"/>
                <a:gd name="T5" fmla="*/ 0 h 1112"/>
                <a:gd name="T6" fmla="*/ 1081 w 1081"/>
                <a:gd name="T7" fmla="*/ 350 h 1112"/>
              </a:gdLst>
              <a:ahLst/>
              <a:cxnLst>
                <a:cxn ang="0">
                  <a:pos x="T0" y="T1"/>
                </a:cxn>
                <a:cxn ang="0">
                  <a:pos x="T2" y="T3"/>
                </a:cxn>
                <a:cxn ang="0">
                  <a:pos x="T4" y="T5"/>
                </a:cxn>
                <a:cxn ang="0">
                  <a:pos x="T6" y="T7"/>
                </a:cxn>
              </a:cxnLst>
              <a:rect l="0" t="0" r="r" b="b"/>
              <a:pathLst>
                <a:path w="1081" h="1112">
                  <a:moveTo>
                    <a:pt x="1081" y="350"/>
                  </a:moveTo>
                  <a:lnTo>
                    <a:pt x="675" y="1112"/>
                  </a:lnTo>
                  <a:lnTo>
                    <a:pt x="0" y="0"/>
                  </a:lnTo>
                  <a:lnTo>
                    <a:pt x="1081" y="35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6" name="Freeform 7">
              <a:extLst>
                <a:ext uri="{FF2B5EF4-FFF2-40B4-BE49-F238E27FC236}">
                  <a16:creationId xmlns:a16="http://schemas.microsoft.com/office/drawing/2014/main" id="{136DC903-7AC7-4FF3-9DD3-3FAE5EA51C2A}"/>
                </a:ext>
              </a:extLst>
            </p:cNvPr>
            <p:cNvSpPr>
              <a:spLocks/>
            </p:cNvSpPr>
            <p:nvPr/>
          </p:nvSpPr>
          <p:spPr bwMode="auto">
            <a:xfrm>
              <a:off x="1116013" y="2957513"/>
              <a:ext cx="1716088" cy="1635125"/>
            </a:xfrm>
            <a:custGeom>
              <a:avLst/>
              <a:gdLst>
                <a:gd name="T0" fmla="*/ 675 w 1081"/>
                <a:gd name="T1" fmla="*/ 0 h 1030"/>
                <a:gd name="T2" fmla="*/ 1081 w 1081"/>
                <a:gd name="T3" fmla="*/ 536 h 1030"/>
                <a:gd name="T4" fmla="*/ 0 w 1081"/>
                <a:gd name="T5" fmla="*/ 1030 h 1030"/>
                <a:gd name="T6" fmla="*/ 675 w 1081"/>
                <a:gd name="T7" fmla="*/ 0 h 1030"/>
              </a:gdLst>
              <a:ahLst/>
              <a:cxnLst>
                <a:cxn ang="0">
                  <a:pos x="T0" y="T1"/>
                </a:cxn>
                <a:cxn ang="0">
                  <a:pos x="T2" y="T3"/>
                </a:cxn>
                <a:cxn ang="0">
                  <a:pos x="T4" y="T5"/>
                </a:cxn>
                <a:cxn ang="0">
                  <a:pos x="T6" y="T7"/>
                </a:cxn>
              </a:cxnLst>
              <a:rect l="0" t="0" r="r" b="b"/>
              <a:pathLst>
                <a:path w="1081" h="1030">
                  <a:moveTo>
                    <a:pt x="675" y="0"/>
                  </a:moveTo>
                  <a:lnTo>
                    <a:pt x="1081" y="536"/>
                  </a:lnTo>
                  <a:lnTo>
                    <a:pt x="0" y="1030"/>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7" name="Freeform 8">
              <a:extLst>
                <a:ext uri="{FF2B5EF4-FFF2-40B4-BE49-F238E27FC236}">
                  <a16:creationId xmlns:a16="http://schemas.microsoft.com/office/drawing/2014/main" id="{7FF7B148-8800-4EBA-817E-C0E5DD817E57}"/>
                </a:ext>
              </a:extLst>
            </p:cNvPr>
            <p:cNvSpPr>
              <a:spLocks/>
            </p:cNvSpPr>
            <p:nvPr/>
          </p:nvSpPr>
          <p:spPr bwMode="auto">
            <a:xfrm>
              <a:off x="1116013" y="963613"/>
              <a:ext cx="1716088" cy="784225"/>
            </a:xfrm>
            <a:custGeom>
              <a:avLst/>
              <a:gdLst>
                <a:gd name="T0" fmla="*/ 1081 w 1081"/>
                <a:gd name="T1" fmla="*/ 494 h 494"/>
                <a:gd name="T2" fmla="*/ 0 w 1081"/>
                <a:gd name="T3" fmla="*/ 144 h 494"/>
                <a:gd name="T4" fmla="*/ 6 w 1081"/>
                <a:gd name="T5" fmla="*/ 0 h 494"/>
                <a:gd name="T6" fmla="*/ 1081 w 1081"/>
                <a:gd name="T7" fmla="*/ 494 h 494"/>
              </a:gdLst>
              <a:ahLst/>
              <a:cxnLst>
                <a:cxn ang="0">
                  <a:pos x="T0" y="T1"/>
                </a:cxn>
                <a:cxn ang="0">
                  <a:pos x="T2" y="T3"/>
                </a:cxn>
                <a:cxn ang="0">
                  <a:pos x="T4" y="T5"/>
                </a:cxn>
                <a:cxn ang="0">
                  <a:pos x="T6" y="T7"/>
                </a:cxn>
              </a:cxnLst>
              <a:rect l="0" t="0" r="r" b="b"/>
              <a:pathLst>
                <a:path w="1081" h="494">
                  <a:moveTo>
                    <a:pt x="1081" y="494"/>
                  </a:moveTo>
                  <a:lnTo>
                    <a:pt x="0" y="144"/>
                  </a:lnTo>
                  <a:lnTo>
                    <a:pt x="6" y="0"/>
                  </a:lnTo>
                  <a:lnTo>
                    <a:pt x="1081" y="49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8" name="Freeform 9">
              <a:extLst>
                <a:ext uri="{FF2B5EF4-FFF2-40B4-BE49-F238E27FC236}">
                  <a16:creationId xmlns:a16="http://schemas.microsoft.com/office/drawing/2014/main" id="{238E3D90-B243-4981-84C4-B028F0091E80}"/>
                </a:ext>
              </a:extLst>
            </p:cNvPr>
            <p:cNvSpPr>
              <a:spLocks/>
            </p:cNvSpPr>
            <p:nvPr/>
          </p:nvSpPr>
          <p:spPr bwMode="auto">
            <a:xfrm>
              <a:off x="44450" y="1192213"/>
              <a:ext cx="2143125" cy="1774825"/>
            </a:xfrm>
            <a:custGeom>
              <a:avLst/>
              <a:gdLst>
                <a:gd name="T0" fmla="*/ 675 w 1350"/>
                <a:gd name="T1" fmla="*/ 0 h 1118"/>
                <a:gd name="T2" fmla="*/ 1350 w 1350"/>
                <a:gd name="T3" fmla="*/ 1112 h 1118"/>
                <a:gd name="T4" fmla="*/ 0 w 1350"/>
                <a:gd name="T5" fmla="*/ 1118 h 1118"/>
                <a:gd name="T6" fmla="*/ 675 w 1350"/>
                <a:gd name="T7" fmla="*/ 0 h 1118"/>
              </a:gdLst>
              <a:ahLst/>
              <a:cxnLst>
                <a:cxn ang="0">
                  <a:pos x="T0" y="T1"/>
                </a:cxn>
                <a:cxn ang="0">
                  <a:pos x="T2" y="T3"/>
                </a:cxn>
                <a:cxn ang="0">
                  <a:pos x="T4" y="T5"/>
                </a:cxn>
                <a:cxn ang="0">
                  <a:pos x="T6" y="T7"/>
                </a:cxn>
              </a:cxnLst>
              <a:rect l="0" t="0" r="r" b="b"/>
              <a:pathLst>
                <a:path w="1350" h="1118">
                  <a:moveTo>
                    <a:pt x="675" y="0"/>
                  </a:moveTo>
                  <a:lnTo>
                    <a:pt x="1350" y="1112"/>
                  </a:lnTo>
                  <a:lnTo>
                    <a:pt x="0" y="1118"/>
                  </a:lnTo>
                  <a:lnTo>
                    <a:pt x="67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59" name="Freeform 10">
              <a:extLst>
                <a:ext uri="{FF2B5EF4-FFF2-40B4-BE49-F238E27FC236}">
                  <a16:creationId xmlns:a16="http://schemas.microsoft.com/office/drawing/2014/main" id="{9B12E47F-2FA7-4785-9DB4-B83A1E64E21B}"/>
                </a:ext>
              </a:extLst>
            </p:cNvPr>
            <p:cNvSpPr>
              <a:spLocks/>
            </p:cNvSpPr>
            <p:nvPr/>
          </p:nvSpPr>
          <p:spPr bwMode="auto">
            <a:xfrm>
              <a:off x="44450" y="2957513"/>
              <a:ext cx="2143125" cy="1635125"/>
            </a:xfrm>
            <a:custGeom>
              <a:avLst/>
              <a:gdLst>
                <a:gd name="T0" fmla="*/ 1350 w 1350"/>
                <a:gd name="T1" fmla="*/ 0 h 1030"/>
                <a:gd name="T2" fmla="*/ 675 w 1350"/>
                <a:gd name="T3" fmla="*/ 1030 h 1030"/>
                <a:gd name="T4" fmla="*/ 0 w 1350"/>
                <a:gd name="T5" fmla="*/ 6 h 1030"/>
                <a:gd name="T6" fmla="*/ 1350 w 1350"/>
                <a:gd name="T7" fmla="*/ 0 h 1030"/>
              </a:gdLst>
              <a:ahLst/>
              <a:cxnLst>
                <a:cxn ang="0">
                  <a:pos x="T0" y="T1"/>
                </a:cxn>
                <a:cxn ang="0">
                  <a:pos x="T2" y="T3"/>
                </a:cxn>
                <a:cxn ang="0">
                  <a:pos x="T4" y="T5"/>
                </a:cxn>
                <a:cxn ang="0">
                  <a:pos x="T6" y="T7"/>
                </a:cxn>
              </a:cxnLst>
              <a:rect l="0" t="0" r="r" b="b"/>
              <a:pathLst>
                <a:path w="1350" h="1030">
                  <a:moveTo>
                    <a:pt x="1350" y="0"/>
                  </a:moveTo>
                  <a:lnTo>
                    <a:pt x="675" y="1030"/>
                  </a:lnTo>
                  <a:lnTo>
                    <a:pt x="0" y="6"/>
                  </a:lnTo>
                  <a:lnTo>
                    <a:pt x="135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0" name="Freeform 11">
              <a:extLst>
                <a:ext uri="{FF2B5EF4-FFF2-40B4-BE49-F238E27FC236}">
                  <a16:creationId xmlns:a16="http://schemas.microsoft.com/office/drawing/2014/main" id="{8039B3D8-EA70-4A75-9C12-0A323E2E4886}"/>
                </a:ext>
              </a:extLst>
            </p:cNvPr>
            <p:cNvSpPr>
              <a:spLocks/>
            </p:cNvSpPr>
            <p:nvPr/>
          </p:nvSpPr>
          <p:spPr bwMode="auto">
            <a:xfrm>
              <a:off x="-612775" y="963613"/>
              <a:ext cx="1738313" cy="774700"/>
            </a:xfrm>
            <a:custGeom>
              <a:avLst/>
              <a:gdLst>
                <a:gd name="T0" fmla="*/ 1095 w 1095"/>
                <a:gd name="T1" fmla="*/ 0 h 488"/>
                <a:gd name="T2" fmla="*/ 1089 w 1095"/>
                <a:gd name="T3" fmla="*/ 144 h 488"/>
                <a:gd name="T4" fmla="*/ 0 w 1095"/>
                <a:gd name="T5" fmla="*/ 488 h 488"/>
                <a:gd name="T6" fmla="*/ 1095 w 1095"/>
                <a:gd name="T7" fmla="*/ 0 h 488"/>
              </a:gdLst>
              <a:ahLst/>
              <a:cxnLst>
                <a:cxn ang="0">
                  <a:pos x="T0" y="T1"/>
                </a:cxn>
                <a:cxn ang="0">
                  <a:pos x="T2" y="T3"/>
                </a:cxn>
                <a:cxn ang="0">
                  <a:pos x="T4" y="T5"/>
                </a:cxn>
                <a:cxn ang="0">
                  <a:pos x="T6" y="T7"/>
                </a:cxn>
              </a:cxnLst>
              <a:rect l="0" t="0" r="r" b="b"/>
              <a:pathLst>
                <a:path w="1095" h="488">
                  <a:moveTo>
                    <a:pt x="1095" y="0"/>
                  </a:moveTo>
                  <a:lnTo>
                    <a:pt x="1089" y="144"/>
                  </a:lnTo>
                  <a:lnTo>
                    <a:pt x="0" y="488"/>
                  </a:lnTo>
                  <a:lnTo>
                    <a:pt x="1095"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1" name="Freeform 12">
              <a:extLst>
                <a:ext uri="{FF2B5EF4-FFF2-40B4-BE49-F238E27FC236}">
                  <a16:creationId xmlns:a16="http://schemas.microsoft.com/office/drawing/2014/main" id="{E3F6A720-B54D-41E0-8C96-A32F4E1C18D2}"/>
                </a:ext>
              </a:extLst>
            </p:cNvPr>
            <p:cNvSpPr>
              <a:spLocks/>
            </p:cNvSpPr>
            <p:nvPr/>
          </p:nvSpPr>
          <p:spPr bwMode="auto">
            <a:xfrm>
              <a:off x="-612775" y="1192213"/>
              <a:ext cx="1728788" cy="1774825"/>
            </a:xfrm>
            <a:custGeom>
              <a:avLst/>
              <a:gdLst>
                <a:gd name="T0" fmla="*/ 1089 w 1089"/>
                <a:gd name="T1" fmla="*/ 0 h 1118"/>
                <a:gd name="T2" fmla="*/ 414 w 1089"/>
                <a:gd name="T3" fmla="*/ 1118 h 1118"/>
                <a:gd name="T4" fmla="*/ 0 w 1089"/>
                <a:gd name="T5" fmla="*/ 344 h 1118"/>
                <a:gd name="T6" fmla="*/ 1089 w 1089"/>
                <a:gd name="T7" fmla="*/ 0 h 1118"/>
              </a:gdLst>
              <a:ahLst/>
              <a:cxnLst>
                <a:cxn ang="0">
                  <a:pos x="T0" y="T1"/>
                </a:cxn>
                <a:cxn ang="0">
                  <a:pos x="T2" y="T3"/>
                </a:cxn>
                <a:cxn ang="0">
                  <a:pos x="T4" y="T5"/>
                </a:cxn>
                <a:cxn ang="0">
                  <a:pos x="T6" y="T7"/>
                </a:cxn>
              </a:cxnLst>
              <a:rect l="0" t="0" r="r" b="b"/>
              <a:pathLst>
                <a:path w="1089" h="1118">
                  <a:moveTo>
                    <a:pt x="1089" y="0"/>
                  </a:moveTo>
                  <a:lnTo>
                    <a:pt x="414" y="1118"/>
                  </a:lnTo>
                  <a:lnTo>
                    <a:pt x="0" y="344"/>
                  </a:lnTo>
                  <a:lnTo>
                    <a:pt x="1089"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2" name="Freeform 13">
              <a:extLst>
                <a:ext uri="{FF2B5EF4-FFF2-40B4-BE49-F238E27FC236}">
                  <a16:creationId xmlns:a16="http://schemas.microsoft.com/office/drawing/2014/main" id="{1C5062A7-B836-49EE-B122-440BB9CE43B7}"/>
                </a:ext>
              </a:extLst>
            </p:cNvPr>
            <p:cNvSpPr>
              <a:spLocks/>
            </p:cNvSpPr>
            <p:nvPr/>
          </p:nvSpPr>
          <p:spPr bwMode="auto">
            <a:xfrm>
              <a:off x="-612775" y="2967038"/>
              <a:ext cx="1728788" cy="1625600"/>
            </a:xfrm>
            <a:custGeom>
              <a:avLst/>
              <a:gdLst>
                <a:gd name="T0" fmla="*/ 414 w 1089"/>
                <a:gd name="T1" fmla="*/ 0 h 1024"/>
                <a:gd name="T2" fmla="*/ 1089 w 1089"/>
                <a:gd name="T3" fmla="*/ 1024 h 1024"/>
                <a:gd name="T4" fmla="*/ 0 w 1089"/>
                <a:gd name="T5" fmla="*/ 562 h 1024"/>
                <a:gd name="T6" fmla="*/ 414 w 1089"/>
                <a:gd name="T7" fmla="*/ 0 h 1024"/>
              </a:gdLst>
              <a:ahLst/>
              <a:cxnLst>
                <a:cxn ang="0">
                  <a:pos x="T0" y="T1"/>
                </a:cxn>
                <a:cxn ang="0">
                  <a:pos x="T2" y="T3"/>
                </a:cxn>
                <a:cxn ang="0">
                  <a:pos x="T4" y="T5"/>
                </a:cxn>
                <a:cxn ang="0">
                  <a:pos x="T6" y="T7"/>
                </a:cxn>
              </a:cxnLst>
              <a:rect l="0" t="0" r="r" b="b"/>
              <a:pathLst>
                <a:path w="1089" h="1024">
                  <a:moveTo>
                    <a:pt x="414" y="0"/>
                  </a:moveTo>
                  <a:lnTo>
                    <a:pt x="1089" y="1024"/>
                  </a:lnTo>
                  <a:lnTo>
                    <a:pt x="0" y="562"/>
                  </a:lnTo>
                  <a:lnTo>
                    <a:pt x="414"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3" name="Freeform 14">
              <a:extLst>
                <a:ext uri="{FF2B5EF4-FFF2-40B4-BE49-F238E27FC236}">
                  <a16:creationId xmlns:a16="http://schemas.microsoft.com/office/drawing/2014/main" id="{7F26F4D5-25E6-4EE0-AAA1-7012D5D405F5}"/>
                </a:ext>
              </a:extLst>
            </p:cNvPr>
            <p:cNvSpPr>
              <a:spLocks/>
            </p:cNvSpPr>
            <p:nvPr/>
          </p:nvSpPr>
          <p:spPr bwMode="auto">
            <a:xfrm>
              <a:off x="-612775" y="1738313"/>
              <a:ext cx="657225" cy="2120900"/>
            </a:xfrm>
            <a:custGeom>
              <a:avLst/>
              <a:gdLst>
                <a:gd name="T0" fmla="*/ 0 w 414"/>
                <a:gd name="T1" fmla="*/ 0 h 1336"/>
                <a:gd name="T2" fmla="*/ 414 w 414"/>
                <a:gd name="T3" fmla="*/ 774 h 1336"/>
                <a:gd name="T4" fmla="*/ 0 w 414"/>
                <a:gd name="T5" fmla="*/ 1336 h 1336"/>
                <a:gd name="T6" fmla="*/ 0 w 414"/>
                <a:gd name="T7" fmla="*/ 0 h 1336"/>
              </a:gdLst>
              <a:ahLst/>
              <a:cxnLst>
                <a:cxn ang="0">
                  <a:pos x="T0" y="T1"/>
                </a:cxn>
                <a:cxn ang="0">
                  <a:pos x="T2" y="T3"/>
                </a:cxn>
                <a:cxn ang="0">
                  <a:pos x="T4" y="T5"/>
                </a:cxn>
                <a:cxn ang="0">
                  <a:pos x="T6" y="T7"/>
                </a:cxn>
              </a:cxnLst>
              <a:rect l="0" t="0" r="r" b="b"/>
              <a:pathLst>
                <a:path w="414" h="1336">
                  <a:moveTo>
                    <a:pt x="0" y="0"/>
                  </a:moveTo>
                  <a:lnTo>
                    <a:pt x="414" y="774"/>
                  </a:lnTo>
                  <a:lnTo>
                    <a:pt x="0" y="1336"/>
                  </a:lnTo>
                  <a:lnTo>
                    <a:pt x="0" y="0"/>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sp>
          <p:nvSpPr>
            <p:cNvPr id="64" name="Freeform 15">
              <a:extLst>
                <a:ext uri="{FF2B5EF4-FFF2-40B4-BE49-F238E27FC236}">
                  <a16:creationId xmlns:a16="http://schemas.microsoft.com/office/drawing/2014/main" id="{7025C30A-7589-4D37-9329-CCE1847EC53D}"/>
                </a:ext>
              </a:extLst>
            </p:cNvPr>
            <p:cNvSpPr>
              <a:spLocks/>
            </p:cNvSpPr>
            <p:nvPr/>
          </p:nvSpPr>
          <p:spPr bwMode="auto">
            <a:xfrm>
              <a:off x="265113" y="963613"/>
              <a:ext cx="2055813" cy="1358900"/>
            </a:xfrm>
            <a:custGeom>
              <a:avLst/>
              <a:gdLst>
                <a:gd name="T0" fmla="*/ 546 w 1295"/>
                <a:gd name="T1" fmla="*/ 164 h 856"/>
                <a:gd name="T2" fmla="*/ 106 w 1295"/>
                <a:gd name="T3" fmla="*/ 856 h 856"/>
                <a:gd name="T4" fmla="*/ 516 w 1295"/>
                <a:gd name="T5" fmla="*/ 154 h 856"/>
                <a:gd name="T6" fmla="*/ 0 w 1295"/>
                <a:gd name="T7" fmla="*/ 312 h 856"/>
                <a:gd name="T8" fmla="*/ 530 w 1295"/>
                <a:gd name="T9" fmla="*/ 130 h 856"/>
                <a:gd name="T10" fmla="*/ 542 w 1295"/>
                <a:gd name="T11" fmla="*/ 0 h 856"/>
                <a:gd name="T12" fmla="*/ 568 w 1295"/>
                <a:gd name="T13" fmla="*/ 134 h 856"/>
                <a:gd name="T14" fmla="*/ 1295 w 1295"/>
                <a:gd name="T15" fmla="*/ 388 h 856"/>
                <a:gd name="T16" fmla="*/ 584 w 1295"/>
                <a:gd name="T17" fmla="*/ 162 h 856"/>
                <a:gd name="T18" fmla="*/ 886 w 1295"/>
                <a:gd name="T19" fmla="*/ 722 h 856"/>
                <a:gd name="T20" fmla="*/ 546 w 1295"/>
                <a:gd name="T21" fmla="*/ 164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5" h="856">
                  <a:moveTo>
                    <a:pt x="546" y="164"/>
                  </a:moveTo>
                  <a:lnTo>
                    <a:pt x="106" y="856"/>
                  </a:lnTo>
                  <a:lnTo>
                    <a:pt x="516" y="154"/>
                  </a:lnTo>
                  <a:lnTo>
                    <a:pt x="0" y="312"/>
                  </a:lnTo>
                  <a:lnTo>
                    <a:pt x="530" y="130"/>
                  </a:lnTo>
                  <a:lnTo>
                    <a:pt x="542" y="0"/>
                  </a:lnTo>
                  <a:lnTo>
                    <a:pt x="568" y="134"/>
                  </a:lnTo>
                  <a:lnTo>
                    <a:pt x="1295" y="388"/>
                  </a:lnTo>
                  <a:lnTo>
                    <a:pt x="584" y="162"/>
                  </a:lnTo>
                  <a:lnTo>
                    <a:pt x="886" y="722"/>
                  </a:lnTo>
                  <a:lnTo>
                    <a:pt x="546" y="164"/>
                  </a:lnTo>
                  <a:close/>
                </a:path>
              </a:pathLst>
            </a:custGeom>
            <a:gradFill flip="none" rotWithShape="1">
              <a:gsLst>
                <a:gs pos="23000">
                  <a:schemeClr val="accent1"/>
                </a:gs>
                <a:gs pos="100000">
                  <a:srgbClr val="30C4D4"/>
                </a:gs>
              </a:gsLst>
              <a:lin ang="16200000" scaled="1"/>
              <a:tileRect/>
            </a:gradFill>
            <a:ln>
              <a:noFill/>
            </a:ln>
          </p:spPr>
          <p:txBody>
            <a:bodyPr vert="horz" wrap="square" lIns="91440" tIns="45720" rIns="91440" bIns="45720" numCol="1" anchor="t" anchorCtr="0" compatLnSpc="1">
              <a:prstTxWarp prst="textNoShape">
                <a:avLst/>
              </a:prstTxWarp>
            </a:bodyPr>
            <a:lstStyle/>
            <a:p>
              <a:endParaRPr lang="he-IL"/>
            </a:p>
          </p:txBody>
        </p:sp>
      </p:grpSp>
      <p:grpSp>
        <p:nvGrpSpPr>
          <p:cNvPr id="65" name="Group 64">
            <a:extLst>
              <a:ext uri="{FF2B5EF4-FFF2-40B4-BE49-F238E27FC236}">
                <a16:creationId xmlns:a16="http://schemas.microsoft.com/office/drawing/2014/main" id="{42118873-60F4-4B72-A98C-FE3D5A1F0F79}"/>
              </a:ext>
            </a:extLst>
          </p:cNvPr>
          <p:cNvGrpSpPr/>
          <p:nvPr userDrawn="1"/>
        </p:nvGrpSpPr>
        <p:grpSpPr>
          <a:xfrm>
            <a:off x="-71372" y="1448553"/>
            <a:ext cx="1973242" cy="1548323"/>
            <a:chOff x="-1245295" y="2706005"/>
            <a:chExt cx="3494385" cy="2741903"/>
          </a:xfrm>
        </p:grpSpPr>
        <p:sp>
          <p:nvSpPr>
            <p:cNvPr id="66" name="Oval 65">
              <a:extLst>
                <a:ext uri="{FF2B5EF4-FFF2-40B4-BE49-F238E27FC236}">
                  <a16:creationId xmlns:a16="http://schemas.microsoft.com/office/drawing/2014/main" id="{E2F277B4-826F-4793-9697-F149E3319C65}"/>
                </a:ext>
              </a:extLst>
            </p:cNvPr>
            <p:cNvSpPr/>
            <p:nvPr/>
          </p:nvSpPr>
          <p:spPr>
            <a:xfrm rot="20772803">
              <a:off x="-1245295" y="3726887"/>
              <a:ext cx="3144440" cy="1721021"/>
            </a:xfrm>
            <a:prstGeom prst="ellipse">
              <a:avLst/>
            </a:prstGeom>
            <a:solidFill>
              <a:srgbClr val="003466">
                <a:alpha val="58039"/>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7" name="Group 18">
              <a:extLst>
                <a:ext uri="{FF2B5EF4-FFF2-40B4-BE49-F238E27FC236}">
                  <a16:creationId xmlns:a16="http://schemas.microsoft.com/office/drawing/2014/main" id="{91DCBBC9-D7A2-43B6-B56C-2C8C53F3EFB7}"/>
                </a:ext>
              </a:extLst>
            </p:cNvPr>
            <p:cNvGrpSpPr>
              <a:grpSpLocks noChangeAspect="1"/>
            </p:cNvGrpSpPr>
            <p:nvPr/>
          </p:nvGrpSpPr>
          <p:grpSpPr bwMode="auto">
            <a:xfrm>
              <a:off x="-407858" y="2706005"/>
              <a:ext cx="2656948" cy="2101055"/>
              <a:chOff x="1427" y="471"/>
              <a:chExt cx="2906" cy="2298"/>
            </a:xfrm>
          </p:grpSpPr>
          <p:sp>
            <p:nvSpPr>
              <p:cNvPr id="68" name="Freeform 19">
                <a:extLst>
                  <a:ext uri="{FF2B5EF4-FFF2-40B4-BE49-F238E27FC236}">
                    <a16:creationId xmlns:a16="http://schemas.microsoft.com/office/drawing/2014/main" id="{D5B9B7AB-A50C-4304-B537-E1C05C90983C}"/>
                  </a:ext>
                </a:extLst>
              </p:cNvPr>
              <p:cNvSpPr>
                <a:spLocks/>
              </p:cNvSpPr>
              <p:nvPr/>
            </p:nvSpPr>
            <p:spPr bwMode="auto">
              <a:xfrm>
                <a:off x="1721" y="805"/>
                <a:ext cx="2404" cy="1848"/>
              </a:xfrm>
              <a:custGeom>
                <a:avLst/>
                <a:gdLst>
                  <a:gd name="T0" fmla="*/ 2080 w 2404"/>
                  <a:gd name="T1" fmla="*/ 138 h 1848"/>
                  <a:gd name="T2" fmla="*/ 2054 w 2404"/>
                  <a:gd name="T3" fmla="*/ 253 h 1848"/>
                  <a:gd name="T4" fmla="*/ 1986 w 2404"/>
                  <a:gd name="T5" fmla="*/ 391 h 1848"/>
                  <a:gd name="T6" fmla="*/ 1850 w 2404"/>
                  <a:gd name="T7" fmla="*/ 569 h 1848"/>
                  <a:gd name="T8" fmla="*/ 1664 w 2404"/>
                  <a:gd name="T9" fmla="*/ 749 h 1848"/>
                  <a:gd name="T10" fmla="*/ 1098 w 2404"/>
                  <a:gd name="T11" fmla="*/ 1125 h 1848"/>
                  <a:gd name="T12" fmla="*/ 676 w 2404"/>
                  <a:gd name="T13" fmla="*/ 1291 h 1848"/>
                  <a:gd name="T14" fmla="*/ 400 w 2404"/>
                  <a:gd name="T15" fmla="*/ 1345 h 1848"/>
                  <a:gd name="T16" fmla="*/ 276 w 2404"/>
                  <a:gd name="T17" fmla="*/ 1347 h 1848"/>
                  <a:gd name="T18" fmla="*/ 152 w 2404"/>
                  <a:gd name="T19" fmla="*/ 1327 h 1848"/>
                  <a:gd name="T20" fmla="*/ 88 w 2404"/>
                  <a:gd name="T21" fmla="*/ 1299 h 1848"/>
                  <a:gd name="T22" fmla="*/ 24 w 2404"/>
                  <a:gd name="T23" fmla="*/ 1251 h 1848"/>
                  <a:gd name="T24" fmla="*/ 320 w 2404"/>
                  <a:gd name="T25" fmla="*/ 1774 h 1848"/>
                  <a:gd name="T26" fmla="*/ 340 w 2404"/>
                  <a:gd name="T27" fmla="*/ 1798 h 1848"/>
                  <a:gd name="T28" fmla="*/ 358 w 2404"/>
                  <a:gd name="T29" fmla="*/ 1812 h 1848"/>
                  <a:gd name="T30" fmla="*/ 386 w 2404"/>
                  <a:gd name="T31" fmla="*/ 1828 h 1848"/>
                  <a:gd name="T32" fmla="*/ 406 w 2404"/>
                  <a:gd name="T33" fmla="*/ 1834 h 1848"/>
                  <a:gd name="T34" fmla="*/ 436 w 2404"/>
                  <a:gd name="T35" fmla="*/ 1842 h 1848"/>
                  <a:gd name="T36" fmla="*/ 462 w 2404"/>
                  <a:gd name="T37" fmla="*/ 1846 h 1848"/>
                  <a:gd name="T38" fmla="*/ 508 w 2404"/>
                  <a:gd name="T39" fmla="*/ 1848 h 1848"/>
                  <a:gd name="T40" fmla="*/ 550 w 2404"/>
                  <a:gd name="T41" fmla="*/ 1848 h 1848"/>
                  <a:gd name="T42" fmla="*/ 582 w 2404"/>
                  <a:gd name="T43" fmla="*/ 1846 h 1848"/>
                  <a:gd name="T44" fmla="*/ 616 w 2404"/>
                  <a:gd name="T45" fmla="*/ 1842 h 1848"/>
                  <a:gd name="T46" fmla="*/ 678 w 2404"/>
                  <a:gd name="T47" fmla="*/ 1832 h 1848"/>
                  <a:gd name="T48" fmla="*/ 736 w 2404"/>
                  <a:gd name="T49" fmla="*/ 1820 h 1848"/>
                  <a:gd name="T50" fmla="*/ 830 w 2404"/>
                  <a:gd name="T51" fmla="*/ 1796 h 1848"/>
                  <a:gd name="T52" fmla="*/ 886 w 2404"/>
                  <a:gd name="T53" fmla="*/ 1778 h 1848"/>
                  <a:gd name="T54" fmla="*/ 946 w 2404"/>
                  <a:gd name="T55" fmla="*/ 1756 h 1848"/>
                  <a:gd name="T56" fmla="*/ 1010 w 2404"/>
                  <a:gd name="T57" fmla="*/ 1734 h 1848"/>
                  <a:gd name="T58" fmla="*/ 1066 w 2404"/>
                  <a:gd name="T59" fmla="*/ 1710 h 1848"/>
                  <a:gd name="T60" fmla="*/ 1112 w 2404"/>
                  <a:gd name="T61" fmla="*/ 1692 h 1848"/>
                  <a:gd name="T62" fmla="*/ 1148 w 2404"/>
                  <a:gd name="T63" fmla="*/ 1676 h 1848"/>
                  <a:gd name="T64" fmla="*/ 1190 w 2404"/>
                  <a:gd name="T65" fmla="*/ 1656 h 1848"/>
                  <a:gd name="T66" fmla="*/ 1216 w 2404"/>
                  <a:gd name="T67" fmla="*/ 1646 h 1848"/>
                  <a:gd name="T68" fmla="*/ 1238 w 2404"/>
                  <a:gd name="T69" fmla="*/ 1634 h 1848"/>
                  <a:gd name="T70" fmla="*/ 1272 w 2404"/>
                  <a:gd name="T71" fmla="*/ 1618 h 1848"/>
                  <a:gd name="T72" fmla="*/ 1310 w 2404"/>
                  <a:gd name="T73" fmla="*/ 1598 h 1848"/>
                  <a:gd name="T74" fmla="*/ 1372 w 2404"/>
                  <a:gd name="T75" fmla="*/ 1568 h 1848"/>
                  <a:gd name="T76" fmla="*/ 1422 w 2404"/>
                  <a:gd name="T77" fmla="*/ 1540 h 1848"/>
                  <a:gd name="T78" fmla="*/ 1464 w 2404"/>
                  <a:gd name="T79" fmla="*/ 1516 h 1848"/>
                  <a:gd name="T80" fmla="*/ 1494 w 2404"/>
                  <a:gd name="T81" fmla="*/ 1500 h 1848"/>
                  <a:gd name="T82" fmla="*/ 1518 w 2404"/>
                  <a:gd name="T83" fmla="*/ 1484 h 1848"/>
                  <a:gd name="T84" fmla="*/ 1544 w 2404"/>
                  <a:gd name="T85" fmla="*/ 1470 h 1848"/>
                  <a:gd name="T86" fmla="*/ 1574 w 2404"/>
                  <a:gd name="T87" fmla="*/ 1452 h 1848"/>
                  <a:gd name="T88" fmla="*/ 1604 w 2404"/>
                  <a:gd name="T89" fmla="*/ 1432 h 1848"/>
                  <a:gd name="T90" fmla="*/ 1634 w 2404"/>
                  <a:gd name="T91" fmla="*/ 1414 h 1848"/>
                  <a:gd name="T92" fmla="*/ 1664 w 2404"/>
                  <a:gd name="T93" fmla="*/ 1394 h 1848"/>
                  <a:gd name="T94" fmla="*/ 1702 w 2404"/>
                  <a:gd name="T95" fmla="*/ 1369 h 1848"/>
                  <a:gd name="T96" fmla="*/ 1746 w 2404"/>
                  <a:gd name="T97" fmla="*/ 1339 h 1848"/>
                  <a:gd name="T98" fmla="*/ 1802 w 2404"/>
                  <a:gd name="T99" fmla="*/ 1301 h 1848"/>
                  <a:gd name="T100" fmla="*/ 1864 w 2404"/>
                  <a:gd name="T101" fmla="*/ 1255 h 1848"/>
                  <a:gd name="T102" fmla="*/ 1904 w 2404"/>
                  <a:gd name="T103" fmla="*/ 1225 h 1848"/>
                  <a:gd name="T104" fmla="*/ 1962 w 2404"/>
                  <a:gd name="T105" fmla="*/ 1179 h 1848"/>
                  <a:gd name="T106" fmla="*/ 2008 w 2404"/>
                  <a:gd name="T107" fmla="*/ 1141 h 1848"/>
                  <a:gd name="T108" fmla="*/ 2074 w 2404"/>
                  <a:gd name="T109" fmla="*/ 1083 h 1848"/>
                  <a:gd name="T110" fmla="*/ 2126 w 2404"/>
                  <a:gd name="T111" fmla="*/ 1035 h 1848"/>
                  <a:gd name="T112" fmla="*/ 2174 w 2404"/>
                  <a:gd name="T113" fmla="*/ 987 h 1848"/>
                  <a:gd name="T114" fmla="*/ 2240 w 2404"/>
                  <a:gd name="T115" fmla="*/ 915 h 1848"/>
                  <a:gd name="T116" fmla="*/ 2340 w 2404"/>
                  <a:gd name="T117" fmla="*/ 783 h 1848"/>
                  <a:gd name="T118" fmla="*/ 2382 w 2404"/>
                  <a:gd name="T119" fmla="*/ 703 h 1848"/>
                  <a:gd name="T120" fmla="*/ 2402 w 2404"/>
                  <a:gd name="T121" fmla="*/ 625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04" h="1848">
                    <a:moveTo>
                      <a:pt x="2056" y="16"/>
                    </a:moveTo>
                    <a:lnTo>
                      <a:pt x="2056" y="16"/>
                    </a:lnTo>
                    <a:lnTo>
                      <a:pt x="2064" y="34"/>
                    </a:lnTo>
                    <a:lnTo>
                      <a:pt x="2064" y="34"/>
                    </a:lnTo>
                    <a:lnTo>
                      <a:pt x="2070" y="54"/>
                    </a:lnTo>
                    <a:lnTo>
                      <a:pt x="2070" y="54"/>
                    </a:lnTo>
                    <a:lnTo>
                      <a:pt x="2076" y="72"/>
                    </a:lnTo>
                    <a:lnTo>
                      <a:pt x="2076" y="72"/>
                    </a:lnTo>
                    <a:lnTo>
                      <a:pt x="2078" y="92"/>
                    </a:lnTo>
                    <a:lnTo>
                      <a:pt x="2078" y="92"/>
                    </a:lnTo>
                    <a:lnTo>
                      <a:pt x="2078" y="94"/>
                    </a:lnTo>
                    <a:lnTo>
                      <a:pt x="2078" y="94"/>
                    </a:lnTo>
                    <a:lnTo>
                      <a:pt x="2080" y="114"/>
                    </a:lnTo>
                    <a:lnTo>
                      <a:pt x="2080" y="114"/>
                    </a:lnTo>
                    <a:lnTo>
                      <a:pt x="2080" y="118"/>
                    </a:lnTo>
                    <a:lnTo>
                      <a:pt x="2080" y="118"/>
                    </a:lnTo>
                    <a:lnTo>
                      <a:pt x="2080" y="136"/>
                    </a:lnTo>
                    <a:lnTo>
                      <a:pt x="2080" y="136"/>
                    </a:lnTo>
                    <a:lnTo>
                      <a:pt x="2080" y="138"/>
                    </a:lnTo>
                    <a:lnTo>
                      <a:pt x="2080" y="138"/>
                    </a:lnTo>
                    <a:lnTo>
                      <a:pt x="2078" y="156"/>
                    </a:lnTo>
                    <a:lnTo>
                      <a:pt x="2078" y="156"/>
                    </a:lnTo>
                    <a:lnTo>
                      <a:pt x="2076" y="162"/>
                    </a:lnTo>
                    <a:lnTo>
                      <a:pt x="2076" y="162"/>
                    </a:lnTo>
                    <a:lnTo>
                      <a:pt x="2074" y="180"/>
                    </a:lnTo>
                    <a:lnTo>
                      <a:pt x="2074" y="180"/>
                    </a:lnTo>
                    <a:lnTo>
                      <a:pt x="2072" y="184"/>
                    </a:lnTo>
                    <a:lnTo>
                      <a:pt x="2072" y="184"/>
                    </a:lnTo>
                    <a:lnTo>
                      <a:pt x="2070" y="202"/>
                    </a:lnTo>
                    <a:lnTo>
                      <a:pt x="2070" y="202"/>
                    </a:lnTo>
                    <a:lnTo>
                      <a:pt x="2068" y="206"/>
                    </a:lnTo>
                    <a:lnTo>
                      <a:pt x="2068" y="206"/>
                    </a:lnTo>
                    <a:lnTo>
                      <a:pt x="2062" y="226"/>
                    </a:lnTo>
                    <a:lnTo>
                      <a:pt x="2062" y="226"/>
                    </a:lnTo>
                    <a:lnTo>
                      <a:pt x="2062" y="230"/>
                    </a:lnTo>
                    <a:lnTo>
                      <a:pt x="2062" y="230"/>
                    </a:lnTo>
                    <a:lnTo>
                      <a:pt x="2054" y="253"/>
                    </a:lnTo>
                    <a:lnTo>
                      <a:pt x="2054" y="253"/>
                    </a:lnTo>
                    <a:lnTo>
                      <a:pt x="2054" y="253"/>
                    </a:lnTo>
                    <a:lnTo>
                      <a:pt x="2054" y="253"/>
                    </a:lnTo>
                    <a:lnTo>
                      <a:pt x="2046" y="273"/>
                    </a:lnTo>
                    <a:lnTo>
                      <a:pt x="2046" y="273"/>
                    </a:lnTo>
                    <a:lnTo>
                      <a:pt x="2044" y="279"/>
                    </a:lnTo>
                    <a:lnTo>
                      <a:pt x="2044" y="279"/>
                    </a:lnTo>
                    <a:lnTo>
                      <a:pt x="2036" y="299"/>
                    </a:lnTo>
                    <a:lnTo>
                      <a:pt x="2036" y="299"/>
                    </a:lnTo>
                    <a:lnTo>
                      <a:pt x="2022" y="325"/>
                    </a:lnTo>
                    <a:lnTo>
                      <a:pt x="2022" y="325"/>
                    </a:lnTo>
                    <a:lnTo>
                      <a:pt x="2018" y="333"/>
                    </a:lnTo>
                    <a:lnTo>
                      <a:pt x="2018" y="333"/>
                    </a:lnTo>
                    <a:lnTo>
                      <a:pt x="2008" y="353"/>
                    </a:lnTo>
                    <a:lnTo>
                      <a:pt x="2008" y="353"/>
                    </a:lnTo>
                    <a:lnTo>
                      <a:pt x="2002" y="363"/>
                    </a:lnTo>
                    <a:lnTo>
                      <a:pt x="2002" y="363"/>
                    </a:lnTo>
                    <a:lnTo>
                      <a:pt x="1990" y="381"/>
                    </a:lnTo>
                    <a:lnTo>
                      <a:pt x="1990" y="381"/>
                    </a:lnTo>
                    <a:lnTo>
                      <a:pt x="1986" y="391"/>
                    </a:lnTo>
                    <a:lnTo>
                      <a:pt x="1986" y="391"/>
                    </a:lnTo>
                    <a:lnTo>
                      <a:pt x="1972" y="411"/>
                    </a:lnTo>
                    <a:lnTo>
                      <a:pt x="1972" y="411"/>
                    </a:lnTo>
                    <a:lnTo>
                      <a:pt x="1968" y="419"/>
                    </a:lnTo>
                    <a:lnTo>
                      <a:pt x="1968" y="419"/>
                    </a:lnTo>
                    <a:lnTo>
                      <a:pt x="1926" y="477"/>
                    </a:lnTo>
                    <a:lnTo>
                      <a:pt x="1926" y="477"/>
                    </a:lnTo>
                    <a:lnTo>
                      <a:pt x="1924" y="479"/>
                    </a:lnTo>
                    <a:lnTo>
                      <a:pt x="1924" y="479"/>
                    </a:lnTo>
                    <a:lnTo>
                      <a:pt x="1902" y="507"/>
                    </a:lnTo>
                    <a:lnTo>
                      <a:pt x="1902" y="507"/>
                    </a:lnTo>
                    <a:lnTo>
                      <a:pt x="1900" y="509"/>
                    </a:lnTo>
                    <a:lnTo>
                      <a:pt x="1900" y="509"/>
                    </a:lnTo>
                    <a:lnTo>
                      <a:pt x="1876" y="539"/>
                    </a:lnTo>
                    <a:lnTo>
                      <a:pt x="1876" y="539"/>
                    </a:lnTo>
                    <a:lnTo>
                      <a:pt x="1874" y="541"/>
                    </a:lnTo>
                    <a:lnTo>
                      <a:pt x="1874" y="541"/>
                    </a:lnTo>
                    <a:lnTo>
                      <a:pt x="1850" y="569"/>
                    </a:lnTo>
                    <a:lnTo>
                      <a:pt x="1850" y="569"/>
                    </a:lnTo>
                    <a:lnTo>
                      <a:pt x="1848" y="571"/>
                    </a:lnTo>
                    <a:lnTo>
                      <a:pt x="1848" y="571"/>
                    </a:lnTo>
                    <a:lnTo>
                      <a:pt x="1822" y="599"/>
                    </a:lnTo>
                    <a:lnTo>
                      <a:pt x="1822" y="599"/>
                    </a:lnTo>
                    <a:lnTo>
                      <a:pt x="1820" y="601"/>
                    </a:lnTo>
                    <a:lnTo>
                      <a:pt x="1820" y="601"/>
                    </a:lnTo>
                    <a:lnTo>
                      <a:pt x="1778" y="645"/>
                    </a:lnTo>
                    <a:lnTo>
                      <a:pt x="1730" y="691"/>
                    </a:lnTo>
                    <a:lnTo>
                      <a:pt x="1730" y="691"/>
                    </a:lnTo>
                    <a:lnTo>
                      <a:pt x="1730" y="691"/>
                    </a:lnTo>
                    <a:lnTo>
                      <a:pt x="1730" y="691"/>
                    </a:lnTo>
                    <a:lnTo>
                      <a:pt x="1698" y="719"/>
                    </a:lnTo>
                    <a:lnTo>
                      <a:pt x="1698" y="719"/>
                    </a:lnTo>
                    <a:lnTo>
                      <a:pt x="1698" y="721"/>
                    </a:lnTo>
                    <a:lnTo>
                      <a:pt x="1698" y="721"/>
                    </a:lnTo>
                    <a:lnTo>
                      <a:pt x="1664" y="749"/>
                    </a:lnTo>
                    <a:lnTo>
                      <a:pt x="1664" y="749"/>
                    </a:lnTo>
                    <a:lnTo>
                      <a:pt x="1664" y="749"/>
                    </a:lnTo>
                    <a:lnTo>
                      <a:pt x="1664" y="749"/>
                    </a:lnTo>
                    <a:lnTo>
                      <a:pt x="1630" y="779"/>
                    </a:lnTo>
                    <a:lnTo>
                      <a:pt x="1630" y="779"/>
                    </a:lnTo>
                    <a:lnTo>
                      <a:pt x="1628" y="779"/>
                    </a:lnTo>
                    <a:lnTo>
                      <a:pt x="1628" y="779"/>
                    </a:lnTo>
                    <a:lnTo>
                      <a:pt x="1594" y="807"/>
                    </a:lnTo>
                    <a:lnTo>
                      <a:pt x="1594" y="807"/>
                    </a:lnTo>
                    <a:lnTo>
                      <a:pt x="1594" y="809"/>
                    </a:lnTo>
                    <a:lnTo>
                      <a:pt x="1594" y="809"/>
                    </a:lnTo>
                    <a:lnTo>
                      <a:pt x="1538" y="851"/>
                    </a:lnTo>
                    <a:lnTo>
                      <a:pt x="1480" y="893"/>
                    </a:lnTo>
                    <a:lnTo>
                      <a:pt x="1420" y="935"/>
                    </a:lnTo>
                    <a:lnTo>
                      <a:pt x="1358" y="977"/>
                    </a:lnTo>
                    <a:lnTo>
                      <a:pt x="1358" y="977"/>
                    </a:lnTo>
                    <a:lnTo>
                      <a:pt x="1314" y="1003"/>
                    </a:lnTo>
                    <a:lnTo>
                      <a:pt x="1314" y="1003"/>
                    </a:lnTo>
                    <a:lnTo>
                      <a:pt x="1260" y="1035"/>
                    </a:lnTo>
                    <a:lnTo>
                      <a:pt x="1206" y="1067"/>
                    </a:lnTo>
                    <a:lnTo>
                      <a:pt x="1152" y="1097"/>
                    </a:lnTo>
                    <a:lnTo>
                      <a:pt x="1098" y="1125"/>
                    </a:lnTo>
                    <a:lnTo>
                      <a:pt x="1098" y="1125"/>
                    </a:lnTo>
                    <a:lnTo>
                      <a:pt x="1098" y="1125"/>
                    </a:lnTo>
                    <a:lnTo>
                      <a:pt x="1098" y="1125"/>
                    </a:lnTo>
                    <a:lnTo>
                      <a:pt x="1056" y="1145"/>
                    </a:lnTo>
                    <a:lnTo>
                      <a:pt x="1056" y="1145"/>
                    </a:lnTo>
                    <a:lnTo>
                      <a:pt x="1054" y="1145"/>
                    </a:lnTo>
                    <a:lnTo>
                      <a:pt x="1054" y="1145"/>
                    </a:lnTo>
                    <a:lnTo>
                      <a:pt x="970" y="1185"/>
                    </a:lnTo>
                    <a:lnTo>
                      <a:pt x="970" y="1185"/>
                    </a:lnTo>
                    <a:lnTo>
                      <a:pt x="970" y="1185"/>
                    </a:lnTo>
                    <a:lnTo>
                      <a:pt x="970" y="1185"/>
                    </a:lnTo>
                    <a:lnTo>
                      <a:pt x="906" y="1213"/>
                    </a:lnTo>
                    <a:lnTo>
                      <a:pt x="842" y="1237"/>
                    </a:lnTo>
                    <a:lnTo>
                      <a:pt x="778" y="1259"/>
                    </a:lnTo>
                    <a:lnTo>
                      <a:pt x="716" y="1279"/>
                    </a:lnTo>
                    <a:lnTo>
                      <a:pt x="716" y="1279"/>
                    </a:lnTo>
                    <a:lnTo>
                      <a:pt x="716" y="1279"/>
                    </a:lnTo>
                    <a:lnTo>
                      <a:pt x="716" y="1279"/>
                    </a:lnTo>
                    <a:lnTo>
                      <a:pt x="676" y="1291"/>
                    </a:lnTo>
                    <a:lnTo>
                      <a:pt x="676" y="1291"/>
                    </a:lnTo>
                    <a:lnTo>
                      <a:pt x="674" y="1293"/>
                    </a:lnTo>
                    <a:lnTo>
                      <a:pt x="674" y="1293"/>
                    </a:lnTo>
                    <a:lnTo>
                      <a:pt x="636" y="1303"/>
                    </a:lnTo>
                    <a:lnTo>
                      <a:pt x="636" y="1303"/>
                    </a:lnTo>
                    <a:lnTo>
                      <a:pt x="634" y="1303"/>
                    </a:lnTo>
                    <a:lnTo>
                      <a:pt x="634" y="1303"/>
                    </a:lnTo>
                    <a:lnTo>
                      <a:pt x="594" y="1313"/>
                    </a:lnTo>
                    <a:lnTo>
                      <a:pt x="594" y="1313"/>
                    </a:lnTo>
                    <a:lnTo>
                      <a:pt x="594" y="1313"/>
                    </a:lnTo>
                    <a:lnTo>
                      <a:pt x="594" y="1313"/>
                    </a:lnTo>
                    <a:lnTo>
                      <a:pt x="554" y="1321"/>
                    </a:lnTo>
                    <a:lnTo>
                      <a:pt x="554" y="1321"/>
                    </a:lnTo>
                    <a:lnTo>
                      <a:pt x="554" y="1323"/>
                    </a:lnTo>
                    <a:lnTo>
                      <a:pt x="554" y="1323"/>
                    </a:lnTo>
                    <a:lnTo>
                      <a:pt x="476" y="1337"/>
                    </a:lnTo>
                    <a:lnTo>
                      <a:pt x="400" y="1345"/>
                    </a:lnTo>
                    <a:lnTo>
                      <a:pt x="400" y="1345"/>
                    </a:lnTo>
                    <a:lnTo>
                      <a:pt x="400" y="1345"/>
                    </a:lnTo>
                    <a:lnTo>
                      <a:pt x="364" y="1347"/>
                    </a:lnTo>
                    <a:lnTo>
                      <a:pt x="364" y="1347"/>
                    </a:lnTo>
                    <a:lnTo>
                      <a:pt x="364" y="1347"/>
                    </a:lnTo>
                    <a:lnTo>
                      <a:pt x="364" y="1347"/>
                    </a:lnTo>
                    <a:lnTo>
                      <a:pt x="330" y="1349"/>
                    </a:lnTo>
                    <a:lnTo>
                      <a:pt x="330" y="1349"/>
                    </a:lnTo>
                    <a:lnTo>
                      <a:pt x="328" y="1349"/>
                    </a:lnTo>
                    <a:lnTo>
                      <a:pt x="328" y="1349"/>
                    </a:lnTo>
                    <a:lnTo>
                      <a:pt x="312" y="1349"/>
                    </a:lnTo>
                    <a:lnTo>
                      <a:pt x="312" y="1349"/>
                    </a:lnTo>
                    <a:lnTo>
                      <a:pt x="312" y="1349"/>
                    </a:lnTo>
                    <a:lnTo>
                      <a:pt x="312" y="1349"/>
                    </a:lnTo>
                    <a:lnTo>
                      <a:pt x="294" y="1349"/>
                    </a:lnTo>
                    <a:lnTo>
                      <a:pt x="294" y="1349"/>
                    </a:lnTo>
                    <a:lnTo>
                      <a:pt x="294" y="1349"/>
                    </a:lnTo>
                    <a:lnTo>
                      <a:pt x="294" y="1349"/>
                    </a:lnTo>
                    <a:lnTo>
                      <a:pt x="278" y="1347"/>
                    </a:lnTo>
                    <a:lnTo>
                      <a:pt x="278" y="1347"/>
                    </a:lnTo>
                    <a:lnTo>
                      <a:pt x="276" y="1347"/>
                    </a:lnTo>
                    <a:lnTo>
                      <a:pt x="276" y="1347"/>
                    </a:lnTo>
                    <a:lnTo>
                      <a:pt x="260" y="1347"/>
                    </a:lnTo>
                    <a:lnTo>
                      <a:pt x="260" y="1347"/>
                    </a:lnTo>
                    <a:lnTo>
                      <a:pt x="260" y="1347"/>
                    </a:lnTo>
                    <a:lnTo>
                      <a:pt x="260" y="1347"/>
                    </a:lnTo>
                    <a:lnTo>
                      <a:pt x="228" y="1343"/>
                    </a:lnTo>
                    <a:lnTo>
                      <a:pt x="228" y="1343"/>
                    </a:lnTo>
                    <a:lnTo>
                      <a:pt x="228" y="1343"/>
                    </a:lnTo>
                    <a:lnTo>
                      <a:pt x="228" y="1343"/>
                    </a:lnTo>
                    <a:lnTo>
                      <a:pt x="212" y="1341"/>
                    </a:lnTo>
                    <a:lnTo>
                      <a:pt x="212" y="1341"/>
                    </a:lnTo>
                    <a:lnTo>
                      <a:pt x="212" y="1341"/>
                    </a:lnTo>
                    <a:lnTo>
                      <a:pt x="212" y="1341"/>
                    </a:lnTo>
                    <a:lnTo>
                      <a:pt x="166" y="1331"/>
                    </a:lnTo>
                    <a:lnTo>
                      <a:pt x="166" y="1331"/>
                    </a:lnTo>
                    <a:lnTo>
                      <a:pt x="166" y="1331"/>
                    </a:lnTo>
                    <a:lnTo>
                      <a:pt x="152" y="1327"/>
                    </a:lnTo>
                    <a:lnTo>
                      <a:pt x="152" y="1327"/>
                    </a:lnTo>
                    <a:lnTo>
                      <a:pt x="152" y="1327"/>
                    </a:lnTo>
                    <a:lnTo>
                      <a:pt x="152" y="1327"/>
                    </a:lnTo>
                    <a:lnTo>
                      <a:pt x="138" y="1323"/>
                    </a:lnTo>
                    <a:lnTo>
                      <a:pt x="138" y="1323"/>
                    </a:lnTo>
                    <a:lnTo>
                      <a:pt x="138" y="1321"/>
                    </a:lnTo>
                    <a:lnTo>
                      <a:pt x="138" y="1321"/>
                    </a:lnTo>
                    <a:lnTo>
                      <a:pt x="126" y="1317"/>
                    </a:lnTo>
                    <a:lnTo>
                      <a:pt x="126" y="1317"/>
                    </a:lnTo>
                    <a:lnTo>
                      <a:pt x="124" y="1317"/>
                    </a:lnTo>
                    <a:lnTo>
                      <a:pt x="124" y="1317"/>
                    </a:lnTo>
                    <a:lnTo>
                      <a:pt x="112" y="1311"/>
                    </a:lnTo>
                    <a:lnTo>
                      <a:pt x="112" y="1311"/>
                    </a:lnTo>
                    <a:lnTo>
                      <a:pt x="110" y="1311"/>
                    </a:lnTo>
                    <a:lnTo>
                      <a:pt x="110" y="1311"/>
                    </a:lnTo>
                    <a:lnTo>
                      <a:pt x="100" y="1307"/>
                    </a:lnTo>
                    <a:lnTo>
                      <a:pt x="100" y="1307"/>
                    </a:lnTo>
                    <a:lnTo>
                      <a:pt x="98" y="1305"/>
                    </a:lnTo>
                    <a:lnTo>
                      <a:pt x="98" y="1305"/>
                    </a:lnTo>
                    <a:lnTo>
                      <a:pt x="88" y="1299"/>
                    </a:lnTo>
                    <a:lnTo>
                      <a:pt x="88" y="1299"/>
                    </a:lnTo>
                    <a:lnTo>
                      <a:pt x="74" y="1291"/>
                    </a:lnTo>
                    <a:lnTo>
                      <a:pt x="74" y="1291"/>
                    </a:lnTo>
                    <a:lnTo>
                      <a:pt x="72" y="1291"/>
                    </a:lnTo>
                    <a:lnTo>
                      <a:pt x="72" y="1291"/>
                    </a:lnTo>
                    <a:lnTo>
                      <a:pt x="60" y="1283"/>
                    </a:lnTo>
                    <a:lnTo>
                      <a:pt x="60" y="1283"/>
                    </a:lnTo>
                    <a:lnTo>
                      <a:pt x="60" y="1281"/>
                    </a:lnTo>
                    <a:lnTo>
                      <a:pt x="60" y="1281"/>
                    </a:lnTo>
                    <a:lnTo>
                      <a:pt x="48" y="1273"/>
                    </a:lnTo>
                    <a:lnTo>
                      <a:pt x="48" y="1273"/>
                    </a:lnTo>
                    <a:lnTo>
                      <a:pt x="46" y="1273"/>
                    </a:lnTo>
                    <a:lnTo>
                      <a:pt x="46" y="1273"/>
                    </a:lnTo>
                    <a:lnTo>
                      <a:pt x="36" y="1263"/>
                    </a:lnTo>
                    <a:lnTo>
                      <a:pt x="36" y="1263"/>
                    </a:lnTo>
                    <a:lnTo>
                      <a:pt x="36" y="1263"/>
                    </a:lnTo>
                    <a:lnTo>
                      <a:pt x="36" y="1263"/>
                    </a:lnTo>
                    <a:lnTo>
                      <a:pt x="26" y="1253"/>
                    </a:lnTo>
                    <a:lnTo>
                      <a:pt x="26" y="1253"/>
                    </a:lnTo>
                    <a:lnTo>
                      <a:pt x="24" y="1251"/>
                    </a:lnTo>
                    <a:lnTo>
                      <a:pt x="24" y="1251"/>
                    </a:lnTo>
                    <a:lnTo>
                      <a:pt x="18" y="1243"/>
                    </a:lnTo>
                    <a:lnTo>
                      <a:pt x="18" y="1243"/>
                    </a:lnTo>
                    <a:lnTo>
                      <a:pt x="16" y="1241"/>
                    </a:lnTo>
                    <a:lnTo>
                      <a:pt x="16" y="1241"/>
                    </a:lnTo>
                    <a:lnTo>
                      <a:pt x="8" y="1229"/>
                    </a:lnTo>
                    <a:lnTo>
                      <a:pt x="8" y="1229"/>
                    </a:lnTo>
                    <a:lnTo>
                      <a:pt x="6" y="1227"/>
                    </a:lnTo>
                    <a:lnTo>
                      <a:pt x="6" y="1227"/>
                    </a:lnTo>
                    <a:lnTo>
                      <a:pt x="0" y="1217"/>
                    </a:lnTo>
                    <a:lnTo>
                      <a:pt x="318" y="1770"/>
                    </a:lnTo>
                    <a:lnTo>
                      <a:pt x="318" y="1770"/>
                    </a:lnTo>
                    <a:lnTo>
                      <a:pt x="318" y="1772"/>
                    </a:lnTo>
                    <a:lnTo>
                      <a:pt x="318" y="1772"/>
                    </a:lnTo>
                    <a:lnTo>
                      <a:pt x="318" y="1772"/>
                    </a:lnTo>
                    <a:lnTo>
                      <a:pt x="318" y="1774"/>
                    </a:lnTo>
                    <a:lnTo>
                      <a:pt x="318" y="1774"/>
                    </a:lnTo>
                    <a:lnTo>
                      <a:pt x="320" y="1774"/>
                    </a:lnTo>
                    <a:lnTo>
                      <a:pt x="320" y="1774"/>
                    </a:lnTo>
                    <a:lnTo>
                      <a:pt x="322" y="1778"/>
                    </a:lnTo>
                    <a:lnTo>
                      <a:pt x="322" y="1778"/>
                    </a:lnTo>
                    <a:lnTo>
                      <a:pt x="324" y="1780"/>
                    </a:lnTo>
                    <a:lnTo>
                      <a:pt x="324" y="1780"/>
                    </a:lnTo>
                    <a:lnTo>
                      <a:pt x="324" y="1782"/>
                    </a:lnTo>
                    <a:lnTo>
                      <a:pt x="324" y="1782"/>
                    </a:lnTo>
                    <a:lnTo>
                      <a:pt x="330" y="1788"/>
                    </a:lnTo>
                    <a:lnTo>
                      <a:pt x="330" y="1788"/>
                    </a:lnTo>
                    <a:lnTo>
                      <a:pt x="330" y="1788"/>
                    </a:lnTo>
                    <a:lnTo>
                      <a:pt x="330" y="1788"/>
                    </a:lnTo>
                    <a:lnTo>
                      <a:pt x="330" y="1788"/>
                    </a:lnTo>
                    <a:lnTo>
                      <a:pt x="330" y="1788"/>
                    </a:lnTo>
                    <a:lnTo>
                      <a:pt x="332" y="1790"/>
                    </a:lnTo>
                    <a:lnTo>
                      <a:pt x="332" y="1790"/>
                    </a:lnTo>
                    <a:lnTo>
                      <a:pt x="334" y="1794"/>
                    </a:lnTo>
                    <a:lnTo>
                      <a:pt x="334" y="1794"/>
                    </a:lnTo>
                    <a:lnTo>
                      <a:pt x="336" y="1796"/>
                    </a:lnTo>
                    <a:lnTo>
                      <a:pt x="336" y="1796"/>
                    </a:lnTo>
                    <a:lnTo>
                      <a:pt x="340" y="1798"/>
                    </a:lnTo>
                    <a:lnTo>
                      <a:pt x="340" y="1798"/>
                    </a:lnTo>
                    <a:lnTo>
                      <a:pt x="340" y="1800"/>
                    </a:lnTo>
                    <a:lnTo>
                      <a:pt x="340" y="1800"/>
                    </a:lnTo>
                    <a:lnTo>
                      <a:pt x="346" y="1804"/>
                    </a:lnTo>
                    <a:lnTo>
                      <a:pt x="346" y="1804"/>
                    </a:lnTo>
                    <a:lnTo>
                      <a:pt x="346" y="1804"/>
                    </a:lnTo>
                    <a:lnTo>
                      <a:pt x="346" y="1804"/>
                    </a:lnTo>
                    <a:lnTo>
                      <a:pt x="346" y="1804"/>
                    </a:lnTo>
                    <a:lnTo>
                      <a:pt x="346" y="1804"/>
                    </a:lnTo>
                    <a:lnTo>
                      <a:pt x="348" y="1806"/>
                    </a:lnTo>
                    <a:lnTo>
                      <a:pt x="348" y="1806"/>
                    </a:lnTo>
                    <a:lnTo>
                      <a:pt x="352" y="1808"/>
                    </a:lnTo>
                    <a:lnTo>
                      <a:pt x="352" y="1808"/>
                    </a:lnTo>
                    <a:lnTo>
                      <a:pt x="356" y="1812"/>
                    </a:lnTo>
                    <a:lnTo>
                      <a:pt x="356" y="1812"/>
                    </a:lnTo>
                    <a:lnTo>
                      <a:pt x="356" y="1812"/>
                    </a:lnTo>
                    <a:lnTo>
                      <a:pt x="356" y="1812"/>
                    </a:lnTo>
                    <a:lnTo>
                      <a:pt x="358" y="1812"/>
                    </a:lnTo>
                    <a:lnTo>
                      <a:pt x="358" y="1812"/>
                    </a:lnTo>
                    <a:lnTo>
                      <a:pt x="364" y="1816"/>
                    </a:lnTo>
                    <a:lnTo>
                      <a:pt x="364" y="1816"/>
                    </a:lnTo>
                    <a:lnTo>
                      <a:pt x="366" y="1818"/>
                    </a:lnTo>
                    <a:lnTo>
                      <a:pt x="366" y="1818"/>
                    </a:lnTo>
                    <a:lnTo>
                      <a:pt x="368" y="1818"/>
                    </a:lnTo>
                    <a:lnTo>
                      <a:pt x="368" y="1818"/>
                    </a:lnTo>
                    <a:lnTo>
                      <a:pt x="368" y="1818"/>
                    </a:lnTo>
                    <a:lnTo>
                      <a:pt x="368" y="1818"/>
                    </a:lnTo>
                    <a:lnTo>
                      <a:pt x="368" y="1820"/>
                    </a:lnTo>
                    <a:lnTo>
                      <a:pt x="368" y="1820"/>
                    </a:lnTo>
                    <a:lnTo>
                      <a:pt x="374" y="1822"/>
                    </a:lnTo>
                    <a:lnTo>
                      <a:pt x="374" y="1822"/>
                    </a:lnTo>
                    <a:lnTo>
                      <a:pt x="378" y="1824"/>
                    </a:lnTo>
                    <a:lnTo>
                      <a:pt x="378" y="1824"/>
                    </a:lnTo>
                    <a:lnTo>
                      <a:pt x="380" y="1824"/>
                    </a:lnTo>
                    <a:lnTo>
                      <a:pt x="380" y="1824"/>
                    </a:lnTo>
                    <a:lnTo>
                      <a:pt x="380" y="1824"/>
                    </a:lnTo>
                    <a:lnTo>
                      <a:pt x="380" y="1824"/>
                    </a:lnTo>
                    <a:lnTo>
                      <a:pt x="386" y="1828"/>
                    </a:lnTo>
                    <a:lnTo>
                      <a:pt x="386" y="1828"/>
                    </a:lnTo>
                    <a:lnTo>
                      <a:pt x="388" y="1828"/>
                    </a:lnTo>
                    <a:lnTo>
                      <a:pt x="388" y="1828"/>
                    </a:lnTo>
                    <a:lnTo>
                      <a:pt x="388" y="1828"/>
                    </a:lnTo>
                    <a:lnTo>
                      <a:pt x="388" y="1828"/>
                    </a:lnTo>
                    <a:lnTo>
                      <a:pt x="390" y="1828"/>
                    </a:lnTo>
                    <a:lnTo>
                      <a:pt x="390" y="1828"/>
                    </a:lnTo>
                    <a:lnTo>
                      <a:pt x="392" y="1830"/>
                    </a:lnTo>
                    <a:lnTo>
                      <a:pt x="392" y="1830"/>
                    </a:lnTo>
                    <a:lnTo>
                      <a:pt x="396" y="1830"/>
                    </a:lnTo>
                    <a:lnTo>
                      <a:pt x="396" y="1830"/>
                    </a:lnTo>
                    <a:lnTo>
                      <a:pt x="400" y="1832"/>
                    </a:lnTo>
                    <a:lnTo>
                      <a:pt x="400" y="1832"/>
                    </a:lnTo>
                    <a:lnTo>
                      <a:pt x="402" y="1832"/>
                    </a:lnTo>
                    <a:lnTo>
                      <a:pt x="402" y="1832"/>
                    </a:lnTo>
                    <a:lnTo>
                      <a:pt x="402" y="1834"/>
                    </a:lnTo>
                    <a:lnTo>
                      <a:pt x="402" y="1834"/>
                    </a:lnTo>
                    <a:lnTo>
                      <a:pt x="406" y="1834"/>
                    </a:lnTo>
                    <a:lnTo>
                      <a:pt x="406" y="1834"/>
                    </a:lnTo>
                    <a:lnTo>
                      <a:pt x="410" y="1836"/>
                    </a:lnTo>
                    <a:lnTo>
                      <a:pt x="410" y="1836"/>
                    </a:lnTo>
                    <a:lnTo>
                      <a:pt x="412" y="1836"/>
                    </a:lnTo>
                    <a:lnTo>
                      <a:pt x="412" y="1836"/>
                    </a:lnTo>
                    <a:lnTo>
                      <a:pt x="414" y="1836"/>
                    </a:lnTo>
                    <a:lnTo>
                      <a:pt x="414" y="1836"/>
                    </a:lnTo>
                    <a:lnTo>
                      <a:pt x="416" y="1838"/>
                    </a:lnTo>
                    <a:lnTo>
                      <a:pt x="416" y="1838"/>
                    </a:lnTo>
                    <a:lnTo>
                      <a:pt x="422" y="1838"/>
                    </a:lnTo>
                    <a:lnTo>
                      <a:pt x="422" y="1838"/>
                    </a:lnTo>
                    <a:lnTo>
                      <a:pt x="424" y="1840"/>
                    </a:lnTo>
                    <a:lnTo>
                      <a:pt x="424" y="1840"/>
                    </a:lnTo>
                    <a:lnTo>
                      <a:pt x="426" y="1840"/>
                    </a:lnTo>
                    <a:lnTo>
                      <a:pt x="426" y="1840"/>
                    </a:lnTo>
                    <a:lnTo>
                      <a:pt x="428" y="1840"/>
                    </a:lnTo>
                    <a:lnTo>
                      <a:pt x="428" y="1840"/>
                    </a:lnTo>
                    <a:lnTo>
                      <a:pt x="434" y="1842"/>
                    </a:lnTo>
                    <a:lnTo>
                      <a:pt x="434" y="1842"/>
                    </a:lnTo>
                    <a:lnTo>
                      <a:pt x="436" y="1842"/>
                    </a:lnTo>
                    <a:lnTo>
                      <a:pt x="436" y="1842"/>
                    </a:lnTo>
                    <a:lnTo>
                      <a:pt x="438" y="1842"/>
                    </a:lnTo>
                    <a:lnTo>
                      <a:pt x="438" y="1842"/>
                    </a:lnTo>
                    <a:lnTo>
                      <a:pt x="440" y="1842"/>
                    </a:lnTo>
                    <a:lnTo>
                      <a:pt x="440" y="1842"/>
                    </a:lnTo>
                    <a:lnTo>
                      <a:pt x="446" y="1844"/>
                    </a:lnTo>
                    <a:lnTo>
                      <a:pt x="446" y="1844"/>
                    </a:lnTo>
                    <a:lnTo>
                      <a:pt x="450" y="1844"/>
                    </a:lnTo>
                    <a:lnTo>
                      <a:pt x="450" y="1844"/>
                    </a:lnTo>
                    <a:lnTo>
                      <a:pt x="450" y="1844"/>
                    </a:lnTo>
                    <a:lnTo>
                      <a:pt x="450" y="1844"/>
                    </a:lnTo>
                    <a:lnTo>
                      <a:pt x="452" y="1844"/>
                    </a:lnTo>
                    <a:lnTo>
                      <a:pt x="452" y="1844"/>
                    </a:lnTo>
                    <a:lnTo>
                      <a:pt x="458" y="1846"/>
                    </a:lnTo>
                    <a:lnTo>
                      <a:pt x="458" y="1846"/>
                    </a:lnTo>
                    <a:lnTo>
                      <a:pt x="462" y="1846"/>
                    </a:lnTo>
                    <a:lnTo>
                      <a:pt x="462" y="1846"/>
                    </a:lnTo>
                    <a:lnTo>
                      <a:pt x="462" y="1846"/>
                    </a:lnTo>
                    <a:lnTo>
                      <a:pt x="462" y="1846"/>
                    </a:lnTo>
                    <a:lnTo>
                      <a:pt x="464" y="1846"/>
                    </a:lnTo>
                    <a:lnTo>
                      <a:pt x="464" y="1846"/>
                    </a:lnTo>
                    <a:lnTo>
                      <a:pt x="470" y="1846"/>
                    </a:lnTo>
                    <a:lnTo>
                      <a:pt x="470" y="1846"/>
                    </a:lnTo>
                    <a:lnTo>
                      <a:pt x="476" y="1848"/>
                    </a:lnTo>
                    <a:lnTo>
                      <a:pt x="476" y="1848"/>
                    </a:lnTo>
                    <a:lnTo>
                      <a:pt x="482" y="1848"/>
                    </a:lnTo>
                    <a:lnTo>
                      <a:pt x="482" y="1848"/>
                    </a:lnTo>
                    <a:lnTo>
                      <a:pt x="490" y="1848"/>
                    </a:lnTo>
                    <a:lnTo>
                      <a:pt x="490" y="1848"/>
                    </a:lnTo>
                    <a:lnTo>
                      <a:pt x="496" y="1848"/>
                    </a:lnTo>
                    <a:lnTo>
                      <a:pt x="496" y="1848"/>
                    </a:lnTo>
                    <a:lnTo>
                      <a:pt x="502" y="1848"/>
                    </a:lnTo>
                    <a:lnTo>
                      <a:pt x="502" y="1848"/>
                    </a:lnTo>
                    <a:lnTo>
                      <a:pt x="504" y="1848"/>
                    </a:lnTo>
                    <a:lnTo>
                      <a:pt x="504" y="1848"/>
                    </a:lnTo>
                    <a:lnTo>
                      <a:pt x="504" y="1848"/>
                    </a:lnTo>
                    <a:lnTo>
                      <a:pt x="504" y="1848"/>
                    </a:lnTo>
                    <a:lnTo>
                      <a:pt x="508" y="1848"/>
                    </a:lnTo>
                    <a:lnTo>
                      <a:pt x="508" y="1848"/>
                    </a:lnTo>
                    <a:lnTo>
                      <a:pt x="514" y="1848"/>
                    </a:lnTo>
                    <a:lnTo>
                      <a:pt x="514" y="1848"/>
                    </a:lnTo>
                    <a:lnTo>
                      <a:pt x="518" y="1848"/>
                    </a:lnTo>
                    <a:lnTo>
                      <a:pt x="520" y="1848"/>
                    </a:lnTo>
                    <a:lnTo>
                      <a:pt x="520" y="1848"/>
                    </a:lnTo>
                    <a:lnTo>
                      <a:pt x="520" y="1848"/>
                    </a:lnTo>
                    <a:lnTo>
                      <a:pt x="520" y="1848"/>
                    </a:lnTo>
                    <a:lnTo>
                      <a:pt x="528" y="1848"/>
                    </a:lnTo>
                    <a:lnTo>
                      <a:pt x="528" y="1848"/>
                    </a:lnTo>
                    <a:lnTo>
                      <a:pt x="534" y="1848"/>
                    </a:lnTo>
                    <a:lnTo>
                      <a:pt x="534" y="1848"/>
                    </a:lnTo>
                    <a:lnTo>
                      <a:pt x="540" y="1848"/>
                    </a:lnTo>
                    <a:lnTo>
                      <a:pt x="540" y="1848"/>
                    </a:lnTo>
                    <a:lnTo>
                      <a:pt x="548" y="1848"/>
                    </a:lnTo>
                    <a:lnTo>
                      <a:pt x="548" y="1848"/>
                    </a:lnTo>
                    <a:lnTo>
                      <a:pt x="550" y="1848"/>
                    </a:lnTo>
                    <a:lnTo>
                      <a:pt x="550" y="1848"/>
                    </a:lnTo>
                    <a:lnTo>
                      <a:pt x="550" y="1848"/>
                    </a:lnTo>
                    <a:lnTo>
                      <a:pt x="550" y="1848"/>
                    </a:lnTo>
                    <a:lnTo>
                      <a:pt x="554" y="1848"/>
                    </a:lnTo>
                    <a:lnTo>
                      <a:pt x="554" y="1848"/>
                    </a:lnTo>
                    <a:lnTo>
                      <a:pt x="560" y="1848"/>
                    </a:lnTo>
                    <a:lnTo>
                      <a:pt x="560" y="1848"/>
                    </a:lnTo>
                    <a:lnTo>
                      <a:pt x="564" y="1848"/>
                    </a:lnTo>
                    <a:lnTo>
                      <a:pt x="564" y="1848"/>
                    </a:lnTo>
                    <a:lnTo>
                      <a:pt x="566" y="1848"/>
                    </a:lnTo>
                    <a:lnTo>
                      <a:pt x="566" y="1848"/>
                    </a:lnTo>
                    <a:lnTo>
                      <a:pt x="568" y="1846"/>
                    </a:lnTo>
                    <a:lnTo>
                      <a:pt x="568" y="1846"/>
                    </a:lnTo>
                    <a:lnTo>
                      <a:pt x="574" y="1846"/>
                    </a:lnTo>
                    <a:lnTo>
                      <a:pt x="574" y="1846"/>
                    </a:lnTo>
                    <a:lnTo>
                      <a:pt x="582" y="1846"/>
                    </a:lnTo>
                    <a:lnTo>
                      <a:pt x="582" y="1846"/>
                    </a:lnTo>
                    <a:lnTo>
                      <a:pt x="582" y="1846"/>
                    </a:lnTo>
                    <a:lnTo>
                      <a:pt x="582" y="1846"/>
                    </a:lnTo>
                    <a:lnTo>
                      <a:pt x="582" y="1846"/>
                    </a:lnTo>
                    <a:lnTo>
                      <a:pt x="582" y="1846"/>
                    </a:lnTo>
                    <a:lnTo>
                      <a:pt x="588" y="1846"/>
                    </a:lnTo>
                    <a:lnTo>
                      <a:pt x="588" y="1846"/>
                    </a:lnTo>
                    <a:lnTo>
                      <a:pt x="594" y="1844"/>
                    </a:lnTo>
                    <a:lnTo>
                      <a:pt x="594" y="1844"/>
                    </a:lnTo>
                    <a:lnTo>
                      <a:pt x="598" y="1844"/>
                    </a:lnTo>
                    <a:lnTo>
                      <a:pt x="598" y="1844"/>
                    </a:lnTo>
                    <a:lnTo>
                      <a:pt x="598" y="1844"/>
                    </a:lnTo>
                    <a:lnTo>
                      <a:pt x="598" y="1844"/>
                    </a:lnTo>
                    <a:lnTo>
                      <a:pt x="602" y="1844"/>
                    </a:lnTo>
                    <a:lnTo>
                      <a:pt x="602" y="1844"/>
                    </a:lnTo>
                    <a:lnTo>
                      <a:pt x="610" y="1842"/>
                    </a:lnTo>
                    <a:lnTo>
                      <a:pt x="610" y="1842"/>
                    </a:lnTo>
                    <a:lnTo>
                      <a:pt x="614" y="1842"/>
                    </a:lnTo>
                    <a:lnTo>
                      <a:pt x="614" y="1842"/>
                    </a:lnTo>
                    <a:lnTo>
                      <a:pt x="614" y="1842"/>
                    </a:lnTo>
                    <a:lnTo>
                      <a:pt x="614" y="1842"/>
                    </a:lnTo>
                    <a:lnTo>
                      <a:pt x="614" y="1842"/>
                    </a:lnTo>
                    <a:lnTo>
                      <a:pt x="616" y="1842"/>
                    </a:lnTo>
                    <a:lnTo>
                      <a:pt x="616" y="1842"/>
                    </a:lnTo>
                    <a:lnTo>
                      <a:pt x="624" y="1840"/>
                    </a:lnTo>
                    <a:lnTo>
                      <a:pt x="624" y="1840"/>
                    </a:lnTo>
                    <a:lnTo>
                      <a:pt x="632" y="1840"/>
                    </a:lnTo>
                    <a:lnTo>
                      <a:pt x="632" y="1840"/>
                    </a:lnTo>
                    <a:lnTo>
                      <a:pt x="638" y="1838"/>
                    </a:lnTo>
                    <a:lnTo>
                      <a:pt x="638" y="1838"/>
                    </a:lnTo>
                    <a:lnTo>
                      <a:pt x="646" y="1838"/>
                    </a:lnTo>
                    <a:lnTo>
                      <a:pt x="646" y="1838"/>
                    </a:lnTo>
                    <a:lnTo>
                      <a:pt x="648" y="1838"/>
                    </a:lnTo>
                    <a:lnTo>
                      <a:pt x="648" y="1838"/>
                    </a:lnTo>
                    <a:lnTo>
                      <a:pt x="648" y="1838"/>
                    </a:lnTo>
                    <a:lnTo>
                      <a:pt x="648" y="1838"/>
                    </a:lnTo>
                    <a:lnTo>
                      <a:pt x="654" y="1836"/>
                    </a:lnTo>
                    <a:lnTo>
                      <a:pt x="654" y="1836"/>
                    </a:lnTo>
                    <a:lnTo>
                      <a:pt x="662" y="1834"/>
                    </a:lnTo>
                    <a:lnTo>
                      <a:pt x="662" y="1834"/>
                    </a:lnTo>
                    <a:lnTo>
                      <a:pt x="670" y="1834"/>
                    </a:lnTo>
                    <a:lnTo>
                      <a:pt x="670" y="1834"/>
                    </a:lnTo>
                    <a:lnTo>
                      <a:pt x="678" y="1832"/>
                    </a:lnTo>
                    <a:lnTo>
                      <a:pt x="678" y="1832"/>
                    </a:lnTo>
                    <a:lnTo>
                      <a:pt x="682" y="1832"/>
                    </a:lnTo>
                    <a:lnTo>
                      <a:pt x="682" y="1832"/>
                    </a:lnTo>
                    <a:lnTo>
                      <a:pt x="682" y="1832"/>
                    </a:lnTo>
                    <a:lnTo>
                      <a:pt x="682" y="1832"/>
                    </a:lnTo>
                    <a:lnTo>
                      <a:pt x="686" y="1830"/>
                    </a:lnTo>
                    <a:lnTo>
                      <a:pt x="686" y="1830"/>
                    </a:lnTo>
                    <a:lnTo>
                      <a:pt x="694" y="1828"/>
                    </a:lnTo>
                    <a:lnTo>
                      <a:pt x="694" y="1828"/>
                    </a:lnTo>
                    <a:lnTo>
                      <a:pt x="702" y="1828"/>
                    </a:lnTo>
                    <a:lnTo>
                      <a:pt x="702" y="1828"/>
                    </a:lnTo>
                    <a:lnTo>
                      <a:pt x="710" y="1826"/>
                    </a:lnTo>
                    <a:lnTo>
                      <a:pt x="710" y="1826"/>
                    </a:lnTo>
                    <a:lnTo>
                      <a:pt x="718" y="1824"/>
                    </a:lnTo>
                    <a:lnTo>
                      <a:pt x="718" y="1824"/>
                    </a:lnTo>
                    <a:lnTo>
                      <a:pt x="728" y="1822"/>
                    </a:lnTo>
                    <a:lnTo>
                      <a:pt x="728" y="1822"/>
                    </a:lnTo>
                    <a:lnTo>
                      <a:pt x="736" y="1820"/>
                    </a:lnTo>
                    <a:lnTo>
                      <a:pt x="736" y="1820"/>
                    </a:lnTo>
                    <a:lnTo>
                      <a:pt x="744" y="1818"/>
                    </a:lnTo>
                    <a:lnTo>
                      <a:pt x="744" y="1818"/>
                    </a:lnTo>
                    <a:lnTo>
                      <a:pt x="754" y="1816"/>
                    </a:lnTo>
                    <a:lnTo>
                      <a:pt x="754" y="1816"/>
                    </a:lnTo>
                    <a:lnTo>
                      <a:pt x="764" y="1814"/>
                    </a:lnTo>
                    <a:lnTo>
                      <a:pt x="764" y="1814"/>
                    </a:lnTo>
                    <a:lnTo>
                      <a:pt x="772" y="1810"/>
                    </a:lnTo>
                    <a:lnTo>
                      <a:pt x="772" y="1810"/>
                    </a:lnTo>
                    <a:lnTo>
                      <a:pt x="782" y="1808"/>
                    </a:lnTo>
                    <a:lnTo>
                      <a:pt x="782" y="1808"/>
                    </a:lnTo>
                    <a:lnTo>
                      <a:pt x="792" y="1806"/>
                    </a:lnTo>
                    <a:lnTo>
                      <a:pt x="792" y="1806"/>
                    </a:lnTo>
                    <a:lnTo>
                      <a:pt x="802" y="1802"/>
                    </a:lnTo>
                    <a:lnTo>
                      <a:pt x="802" y="1802"/>
                    </a:lnTo>
                    <a:lnTo>
                      <a:pt x="812" y="1800"/>
                    </a:lnTo>
                    <a:lnTo>
                      <a:pt x="812" y="1800"/>
                    </a:lnTo>
                    <a:lnTo>
                      <a:pt x="822" y="1798"/>
                    </a:lnTo>
                    <a:lnTo>
                      <a:pt x="822" y="1798"/>
                    </a:lnTo>
                    <a:lnTo>
                      <a:pt x="830" y="1796"/>
                    </a:lnTo>
                    <a:lnTo>
                      <a:pt x="830" y="1796"/>
                    </a:lnTo>
                    <a:lnTo>
                      <a:pt x="830" y="1794"/>
                    </a:lnTo>
                    <a:lnTo>
                      <a:pt x="830" y="1794"/>
                    </a:lnTo>
                    <a:lnTo>
                      <a:pt x="832" y="1794"/>
                    </a:lnTo>
                    <a:lnTo>
                      <a:pt x="832" y="1794"/>
                    </a:lnTo>
                    <a:lnTo>
                      <a:pt x="842" y="1792"/>
                    </a:lnTo>
                    <a:lnTo>
                      <a:pt x="842" y="1792"/>
                    </a:lnTo>
                    <a:lnTo>
                      <a:pt x="854" y="1788"/>
                    </a:lnTo>
                    <a:lnTo>
                      <a:pt x="854" y="1788"/>
                    </a:lnTo>
                    <a:lnTo>
                      <a:pt x="864" y="1784"/>
                    </a:lnTo>
                    <a:lnTo>
                      <a:pt x="864" y="1784"/>
                    </a:lnTo>
                    <a:lnTo>
                      <a:pt x="868" y="1784"/>
                    </a:lnTo>
                    <a:lnTo>
                      <a:pt x="868" y="1784"/>
                    </a:lnTo>
                    <a:lnTo>
                      <a:pt x="870" y="1782"/>
                    </a:lnTo>
                    <a:lnTo>
                      <a:pt x="870" y="1782"/>
                    </a:lnTo>
                    <a:lnTo>
                      <a:pt x="874" y="1782"/>
                    </a:lnTo>
                    <a:lnTo>
                      <a:pt x="874" y="1782"/>
                    </a:lnTo>
                    <a:lnTo>
                      <a:pt x="886" y="1778"/>
                    </a:lnTo>
                    <a:lnTo>
                      <a:pt x="886" y="1778"/>
                    </a:lnTo>
                    <a:lnTo>
                      <a:pt x="896" y="1774"/>
                    </a:lnTo>
                    <a:lnTo>
                      <a:pt x="896" y="1774"/>
                    </a:lnTo>
                    <a:lnTo>
                      <a:pt x="906" y="1770"/>
                    </a:lnTo>
                    <a:lnTo>
                      <a:pt x="906" y="1770"/>
                    </a:lnTo>
                    <a:lnTo>
                      <a:pt x="908" y="1770"/>
                    </a:lnTo>
                    <a:lnTo>
                      <a:pt x="908" y="1770"/>
                    </a:lnTo>
                    <a:lnTo>
                      <a:pt x="908" y="1770"/>
                    </a:lnTo>
                    <a:lnTo>
                      <a:pt x="908" y="1770"/>
                    </a:lnTo>
                    <a:lnTo>
                      <a:pt x="908" y="1770"/>
                    </a:lnTo>
                    <a:lnTo>
                      <a:pt x="908" y="1770"/>
                    </a:lnTo>
                    <a:lnTo>
                      <a:pt x="916" y="1768"/>
                    </a:lnTo>
                    <a:lnTo>
                      <a:pt x="916" y="1768"/>
                    </a:lnTo>
                    <a:lnTo>
                      <a:pt x="926" y="1764"/>
                    </a:lnTo>
                    <a:lnTo>
                      <a:pt x="926" y="1764"/>
                    </a:lnTo>
                    <a:lnTo>
                      <a:pt x="936" y="1760"/>
                    </a:lnTo>
                    <a:lnTo>
                      <a:pt x="936" y="1760"/>
                    </a:lnTo>
                    <a:lnTo>
                      <a:pt x="946" y="1758"/>
                    </a:lnTo>
                    <a:lnTo>
                      <a:pt x="946" y="1758"/>
                    </a:lnTo>
                    <a:lnTo>
                      <a:pt x="946" y="1756"/>
                    </a:lnTo>
                    <a:lnTo>
                      <a:pt x="946" y="1756"/>
                    </a:lnTo>
                    <a:lnTo>
                      <a:pt x="948" y="1756"/>
                    </a:lnTo>
                    <a:lnTo>
                      <a:pt x="948" y="1756"/>
                    </a:lnTo>
                    <a:lnTo>
                      <a:pt x="954" y="1754"/>
                    </a:lnTo>
                    <a:lnTo>
                      <a:pt x="954" y="1754"/>
                    </a:lnTo>
                    <a:lnTo>
                      <a:pt x="964" y="1750"/>
                    </a:lnTo>
                    <a:lnTo>
                      <a:pt x="964" y="1750"/>
                    </a:lnTo>
                    <a:lnTo>
                      <a:pt x="972" y="1748"/>
                    </a:lnTo>
                    <a:lnTo>
                      <a:pt x="972" y="1748"/>
                    </a:lnTo>
                    <a:lnTo>
                      <a:pt x="982" y="1744"/>
                    </a:lnTo>
                    <a:lnTo>
                      <a:pt x="982" y="1744"/>
                    </a:lnTo>
                    <a:lnTo>
                      <a:pt x="988" y="1742"/>
                    </a:lnTo>
                    <a:lnTo>
                      <a:pt x="988" y="1742"/>
                    </a:lnTo>
                    <a:lnTo>
                      <a:pt x="996" y="1738"/>
                    </a:lnTo>
                    <a:lnTo>
                      <a:pt x="996" y="1738"/>
                    </a:lnTo>
                    <a:lnTo>
                      <a:pt x="1002" y="1736"/>
                    </a:lnTo>
                    <a:lnTo>
                      <a:pt x="1002" y="1736"/>
                    </a:lnTo>
                    <a:lnTo>
                      <a:pt x="1010" y="1734"/>
                    </a:lnTo>
                    <a:lnTo>
                      <a:pt x="1010" y="1734"/>
                    </a:lnTo>
                    <a:lnTo>
                      <a:pt x="1016" y="1730"/>
                    </a:lnTo>
                    <a:lnTo>
                      <a:pt x="1016" y="1730"/>
                    </a:lnTo>
                    <a:lnTo>
                      <a:pt x="1024" y="1728"/>
                    </a:lnTo>
                    <a:lnTo>
                      <a:pt x="1024" y="1728"/>
                    </a:lnTo>
                    <a:lnTo>
                      <a:pt x="1030" y="1726"/>
                    </a:lnTo>
                    <a:lnTo>
                      <a:pt x="1030" y="1726"/>
                    </a:lnTo>
                    <a:lnTo>
                      <a:pt x="1038" y="1722"/>
                    </a:lnTo>
                    <a:lnTo>
                      <a:pt x="1038" y="1722"/>
                    </a:lnTo>
                    <a:lnTo>
                      <a:pt x="1042" y="1720"/>
                    </a:lnTo>
                    <a:lnTo>
                      <a:pt x="1042" y="1720"/>
                    </a:lnTo>
                    <a:lnTo>
                      <a:pt x="1048" y="1718"/>
                    </a:lnTo>
                    <a:lnTo>
                      <a:pt x="1048" y="1718"/>
                    </a:lnTo>
                    <a:lnTo>
                      <a:pt x="1052" y="1716"/>
                    </a:lnTo>
                    <a:lnTo>
                      <a:pt x="1052" y="1716"/>
                    </a:lnTo>
                    <a:lnTo>
                      <a:pt x="1058" y="1714"/>
                    </a:lnTo>
                    <a:lnTo>
                      <a:pt x="1062" y="1712"/>
                    </a:lnTo>
                    <a:lnTo>
                      <a:pt x="1062" y="1712"/>
                    </a:lnTo>
                    <a:lnTo>
                      <a:pt x="1066" y="1710"/>
                    </a:lnTo>
                    <a:lnTo>
                      <a:pt x="1066" y="1710"/>
                    </a:lnTo>
                    <a:lnTo>
                      <a:pt x="1072" y="1708"/>
                    </a:lnTo>
                    <a:lnTo>
                      <a:pt x="1072" y="1708"/>
                    </a:lnTo>
                    <a:lnTo>
                      <a:pt x="1076" y="1706"/>
                    </a:lnTo>
                    <a:lnTo>
                      <a:pt x="1076" y="1706"/>
                    </a:lnTo>
                    <a:lnTo>
                      <a:pt x="1082" y="1704"/>
                    </a:lnTo>
                    <a:lnTo>
                      <a:pt x="1082" y="1704"/>
                    </a:lnTo>
                    <a:lnTo>
                      <a:pt x="1086" y="1702"/>
                    </a:lnTo>
                    <a:lnTo>
                      <a:pt x="1086" y="1702"/>
                    </a:lnTo>
                    <a:lnTo>
                      <a:pt x="1092" y="1700"/>
                    </a:lnTo>
                    <a:lnTo>
                      <a:pt x="1092" y="1700"/>
                    </a:lnTo>
                    <a:lnTo>
                      <a:pt x="1096" y="1698"/>
                    </a:lnTo>
                    <a:lnTo>
                      <a:pt x="1096" y="1698"/>
                    </a:lnTo>
                    <a:lnTo>
                      <a:pt x="1100" y="1696"/>
                    </a:lnTo>
                    <a:lnTo>
                      <a:pt x="1100" y="1696"/>
                    </a:lnTo>
                    <a:lnTo>
                      <a:pt x="1104" y="1696"/>
                    </a:lnTo>
                    <a:lnTo>
                      <a:pt x="1104" y="1696"/>
                    </a:lnTo>
                    <a:lnTo>
                      <a:pt x="1108" y="1694"/>
                    </a:lnTo>
                    <a:lnTo>
                      <a:pt x="1112" y="1692"/>
                    </a:lnTo>
                    <a:lnTo>
                      <a:pt x="1112" y="1692"/>
                    </a:lnTo>
                    <a:lnTo>
                      <a:pt x="1116" y="1690"/>
                    </a:lnTo>
                    <a:lnTo>
                      <a:pt x="1118" y="1688"/>
                    </a:lnTo>
                    <a:lnTo>
                      <a:pt x="1118" y="1688"/>
                    </a:lnTo>
                    <a:lnTo>
                      <a:pt x="1122" y="1688"/>
                    </a:lnTo>
                    <a:lnTo>
                      <a:pt x="1122" y="1688"/>
                    </a:lnTo>
                    <a:lnTo>
                      <a:pt x="1126" y="1686"/>
                    </a:lnTo>
                    <a:lnTo>
                      <a:pt x="1126" y="1686"/>
                    </a:lnTo>
                    <a:lnTo>
                      <a:pt x="1130" y="1684"/>
                    </a:lnTo>
                    <a:lnTo>
                      <a:pt x="1130" y="1684"/>
                    </a:lnTo>
                    <a:lnTo>
                      <a:pt x="1134" y="1682"/>
                    </a:lnTo>
                    <a:lnTo>
                      <a:pt x="1134" y="1682"/>
                    </a:lnTo>
                    <a:lnTo>
                      <a:pt x="1136" y="1682"/>
                    </a:lnTo>
                    <a:lnTo>
                      <a:pt x="1136" y="1682"/>
                    </a:lnTo>
                    <a:lnTo>
                      <a:pt x="1140" y="1680"/>
                    </a:lnTo>
                    <a:lnTo>
                      <a:pt x="1140" y="1680"/>
                    </a:lnTo>
                    <a:lnTo>
                      <a:pt x="1144" y="1678"/>
                    </a:lnTo>
                    <a:lnTo>
                      <a:pt x="1144" y="1678"/>
                    </a:lnTo>
                    <a:lnTo>
                      <a:pt x="1148" y="1676"/>
                    </a:lnTo>
                    <a:lnTo>
                      <a:pt x="1148" y="1676"/>
                    </a:lnTo>
                    <a:lnTo>
                      <a:pt x="1150" y="1674"/>
                    </a:lnTo>
                    <a:lnTo>
                      <a:pt x="1150" y="1674"/>
                    </a:lnTo>
                    <a:lnTo>
                      <a:pt x="1154" y="1674"/>
                    </a:lnTo>
                    <a:lnTo>
                      <a:pt x="1154" y="1674"/>
                    </a:lnTo>
                    <a:lnTo>
                      <a:pt x="1158" y="1672"/>
                    </a:lnTo>
                    <a:lnTo>
                      <a:pt x="1158" y="1672"/>
                    </a:lnTo>
                    <a:lnTo>
                      <a:pt x="1162" y="1670"/>
                    </a:lnTo>
                    <a:lnTo>
                      <a:pt x="1164" y="1668"/>
                    </a:lnTo>
                    <a:lnTo>
                      <a:pt x="1164" y="1668"/>
                    </a:lnTo>
                    <a:lnTo>
                      <a:pt x="1168" y="1666"/>
                    </a:lnTo>
                    <a:lnTo>
                      <a:pt x="1178" y="1662"/>
                    </a:lnTo>
                    <a:lnTo>
                      <a:pt x="1178" y="1662"/>
                    </a:lnTo>
                    <a:lnTo>
                      <a:pt x="1182" y="1662"/>
                    </a:lnTo>
                    <a:lnTo>
                      <a:pt x="1182" y="1662"/>
                    </a:lnTo>
                    <a:lnTo>
                      <a:pt x="1184" y="1660"/>
                    </a:lnTo>
                    <a:lnTo>
                      <a:pt x="1184" y="1660"/>
                    </a:lnTo>
                    <a:lnTo>
                      <a:pt x="1188" y="1658"/>
                    </a:lnTo>
                    <a:lnTo>
                      <a:pt x="1188" y="1658"/>
                    </a:lnTo>
                    <a:lnTo>
                      <a:pt x="1190" y="1656"/>
                    </a:lnTo>
                    <a:lnTo>
                      <a:pt x="1190" y="1656"/>
                    </a:lnTo>
                    <a:lnTo>
                      <a:pt x="1194" y="1656"/>
                    </a:lnTo>
                    <a:lnTo>
                      <a:pt x="1194" y="1656"/>
                    </a:lnTo>
                    <a:lnTo>
                      <a:pt x="1194" y="1656"/>
                    </a:lnTo>
                    <a:lnTo>
                      <a:pt x="1194" y="1656"/>
                    </a:lnTo>
                    <a:lnTo>
                      <a:pt x="1194" y="1656"/>
                    </a:lnTo>
                    <a:lnTo>
                      <a:pt x="1194" y="1656"/>
                    </a:lnTo>
                    <a:lnTo>
                      <a:pt x="1196" y="1654"/>
                    </a:lnTo>
                    <a:lnTo>
                      <a:pt x="1200" y="1652"/>
                    </a:lnTo>
                    <a:lnTo>
                      <a:pt x="1200" y="1652"/>
                    </a:lnTo>
                    <a:lnTo>
                      <a:pt x="1202" y="1652"/>
                    </a:lnTo>
                    <a:lnTo>
                      <a:pt x="1202" y="1652"/>
                    </a:lnTo>
                    <a:lnTo>
                      <a:pt x="1206" y="1650"/>
                    </a:lnTo>
                    <a:lnTo>
                      <a:pt x="1206" y="1650"/>
                    </a:lnTo>
                    <a:lnTo>
                      <a:pt x="1210" y="1648"/>
                    </a:lnTo>
                    <a:lnTo>
                      <a:pt x="1210" y="1648"/>
                    </a:lnTo>
                    <a:lnTo>
                      <a:pt x="1212" y="1646"/>
                    </a:lnTo>
                    <a:lnTo>
                      <a:pt x="1212" y="1646"/>
                    </a:lnTo>
                    <a:lnTo>
                      <a:pt x="1216" y="1646"/>
                    </a:lnTo>
                    <a:lnTo>
                      <a:pt x="1216" y="1646"/>
                    </a:lnTo>
                    <a:lnTo>
                      <a:pt x="1218" y="1644"/>
                    </a:lnTo>
                    <a:lnTo>
                      <a:pt x="1218" y="1644"/>
                    </a:lnTo>
                    <a:lnTo>
                      <a:pt x="1222" y="1642"/>
                    </a:lnTo>
                    <a:lnTo>
                      <a:pt x="1222" y="1642"/>
                    </a:lnTo>
                    <a:lnTo>
                      <a:pt x="1224" y="1640"/>
                    </a:lnTo>
                    <a:lnTo>
                      <a:pt x="1224" y="1640"/>
                    </a:lnTo>
                    <a:lnTo>
                      <a:pt x="1228" y="1640"/>
                    </a:lnTo>
                    <a:lnTo>
                      <a:pt x="1228" y="1640"/>
                    </a:lnTo>
                    <a:lnTo>
                      <a:pt x="1232" y="1638"/>
                    </a:lnTo>
                    <a:lnTo>
                      <a:pt x="1232" y="1638"/>
                    </a:lnTo>
                    <a:lnTo>
                      <a:pt x="1234" y="1636"/>
                    </a:lnTo>
                    <a:lnTo>
                      <a:pt x="1234" y="1636"/>
                    </a:lnTo>
                    <a:lnTo>
                      <a:pt x="1236" y="1636"/>
                    </a:lnTo>
                    <a:lnTo>
                      <a:pt x="1236" y="1636"/>
                    </a:lnTo>
                    <a:lnTo>
                      <a:pt x="1238" y="1636"/>
                    </a:lnTo>
                    <a:lnTo>
                      <a:pt x="1238" y="1636"/>
                    </a:lnTo>
                    <a:lnTo>
                      <a:pt x="1238" y="1636"/>
                    </a:lnTo>
                    <a:lnTo>
                      <a:pt x="1238" y="1634"/>
                    </a:lnTo>
                    <a:lnTo>
                      <a:pt x="1238" y="1634"/>
                    </a:lnTo>
                    <a:lnTo>
                      <a:pt x="1242" y="1632"/>
                    </a:lnTo>
                    <a:lnTo>
                      <a:pt x="1242" y="1632"/>
                    </a:lnTo>
                    <a:lnTo>
                      <a:pt x="1246" y="1632"/>
                    </a:lnTo>
                    <a:lnTo>
                      <a:pt x="1246" y="1632"/>
                    </a:lnTo>
                    <a:lnTo>
                      <a:pt x="1250" y="1630"/>
                    </a:lnTo>
                    <a:lnTo>
                      <a:pt x="1250" y="1630"/>
                    </a:lnTo>
                    <a:lnTo>
                      <a:pt x="1254" y="1628"/>
                    </a:lnTo>
                    <a:lnTo>
                      <a:pt x="1254" y="1628"/>
                    </a:lnTo>
                    <a:lnTo>
                      <a:pt x="1258" y="1626"/>
                    </a:lnTo>
                    <a:lnTo>
                      <a:pt x="1258" y="1626"/>
                    </a:lnTo>
                    <a:lnTo>
                      <a:pt x="1262" y="1624"/>
                    </a:lnTo>
                    <a:lnTo>
                      <a:pt x="1262" y="1624"/>
                    </a:lnTo>
                    <a:lnTo>
                      <a:pt x="1266" y="1622"/>
                    </a:lnTo>
                    <a:lnTo>
                      <a:pt x="1266" y="1622"/>
                    </a:lnTo>
                    <a:lnTo>
                      <a:pt x="1268" y="1620"/>
                    </a:lnTo>
                    <a:lnTo>
                      <a:pt x="1268" y="1620"/>
                    </a:lnTo>
                    <a:lnTo>
                      <a:pt x="1272" y="1618"/>
                    </a:lnTo>
                    <a:lnTo>
                      <a:pt x="1272" y="1618"/>
                    </a:lnTo>
                    <a:lnTo>
                      <a:pt x="1276" y="1616"/>
                    </a:lnTo>
                    <a:lnTo>
                      <a:pt x="1276" y="1616"/>
                    </a:lnTo>
                    <a:lnTo>
                      <a:pt x="1280" y="1614"/>
                    </a:lnTo>
                    <a:lnTo>
                      <a:pt x="1280" y="1614"/>
                    </a:lnTo>
                    <a:lnTo>
                      <a:pt x="1280" y="1614"/>
                    </a:lnTo>
                    <a:lnTo>
                      <a:pt x="1280" y="1614"/>
                    </a:lnTo>
                    <a:lnTo>
                      <a:pt x="1280" y="1614"/>
                    </a:lnTo>
                    <a:lnTo>
                      <a:pt x="1280" y="1614"/>
                    </a:lnTo>
                    <a:lnTo>
                      <a:pt x="1284" y="1612"/>
                    </a:lnTo>
                    <a:lnTo>
                      <a:pt x="1284" y="1612"/>
                    </a:lnTo>
                    <a:lnTo>
                      <a:pt x="1288" y="1610"/>
                    </a:lnTo>
                    <a:lnTo>
                      <a:pt x="1288" y="1610"/>
                    </a:lnTo>
                    <a:lnTo>
                      <a:pt x="1292" y="1608"/>
                    </a:lnTo>
                    <a:lnTo>
                      <a:pt x="1292" y="1608"/>
                    </a:lnTo>
                    <a:lnTo>
                      <a:pt x="1298" y="1604"/>
                    </a:lnTo>
                    <a:lnTo>
                      <a:pt x="1298" y="1604"/>
                    </a:lnTo>
                    <a:lnTo>
                      <a:pt x="1304" y="1602"/>
                    </a:lnTo>
                    <a:lnTo>
                      <a:pt x="1304" y="1602"/>
                    </a:lnTo>
                    <a:lnTo>
                      <a:pt x="1310" y="1598"/>
                    </a:lnTo>
                    <a:lnTo>
                      <a:pt x="1310" y="1598"/>
                    </a:lnTo>
                    <a:lnTo>
                      <a:pt x="1316" y="1596"/>
                    </a:lnTo>
                    <a:lnTo>
                      <a:pt x="1316" y="1596"/>
                    </a:lnTo>
                    <a:lnTo>
                      <a:pt x="1320" y="1594"/>
                    </a:lnTo>
                    <a:lnTo>
                      <a:pt x="1320" y="1594"/>
                    </a:lnTo>
                    <a:lnTo>
                      <a:pt x="1322" y="1592"/>
                    </a:lnTo>
                    <a:lnTo>
                      <a:pt x="1322" y="1592"/>
                    </a:lnTo>
                    <a:lnTo>
                      <a:pt x="1330" y="1590"/>
                    </a:lnTo>
                    <a:lnTo>
                      <a:pt x="1330" y="1590"/>
                    </a:lnTo>
                    <a:lnTo>
                      <a:pt x="1342" y="1582"/>
                    </a:lnTo>
                    <a:lnTo>
                      <a:pt x="1342" y="1582"/>
                    </a:lnTo>
                    <a:lnTo>
                      <a:pt x="1356" y="1576"/>
                    </a:lnTo>
                    <a:lnTo>
                      <a:pt x="1356" y="1576"/>
                    </a:lnTo>
                    <a:lnTo>
                      <a:pt x="1364" y="1572"/>
                    </a:lnTo>
                    <a:lnTo>
                      <a:pt x="1366" y="1570"/>
                    </a:lnTo>
                    <a:lnTo>
                      <a:pt x="1366" y="1570"/>
                    </a:lnTo>
                    <a:lnTo>
                      <a:pt x="1370" y="1568"/>
                    </a:lnTo>
                    <a:lnTo>
                      <a:pt x="1370" y="1568"/>
                    </a:lnTo>
                    <a:lnTo>
                      <a:pt x="1372" y="1568"/>
                    </a:lnTo>
                    <a:lnTo>
                      <a:pt x="1372" y="1568"/>
                    </a:lnTo>
                    <a:lnTo>
                      <a:pt x="1372" y="1566"/>
                    </a:lnTo>
                    <a:lnTo>
                      <a:pt x="1372" y="1566"/>
                    </a:lnTo>
                    <a:lnTo>
                      <a:pt x="1374" y="1566"/>
                    </a:lnTo>
                    <a:lnTo>
                      <a:pt x="1374" y="1566"/>
                    </a:lnTo>
                    <a:lnTo>
                      <a:pt x="1376" y="1564"/>
                    </a:lnTo>
                    <a:lnTo>
                      <a:pt x="1376" y="1564"/>
                    </a:lnTo>
                    <a:lnTo>
                      <a:pt x="1382" y="1562"/>
                    </a:lnTo>
                    <a:lnTo>
                      <a:pt x="1382" y="1562"/>
                    </a:lnTo>
                    <a:lnTo>
                      <a:pt x="1388" y="1558"/>
                    </a:lnTo>
                    <a:lnTo>
                      <a:pt x="1396" y="1554"/>
                    </a:lnTo>
                    <a:lnTo>
                      <a:pt x="1396" y="1554"/>
                    </a:lnTo>
                    <a:lnTo>
                      <a:pt x="1402" y="1550"/>
                    </a:lnTo>
                    <a:lnTo>
                      <a:pt x="1402" y="1550"/>
                    </a:lnTo>
                    <a:lnTo>
                      <a:pt x="1408" y="1548"/>
                    </a:lnTo>
                    <a:lnTo>
                      <a:pt x="1408" y="1548"/>
                    </a:lnTo>
                    <a:lnTo>
                      <a:pt x="1416" y="1544"/>
                    </a:lnTo>
                    <a:lnTo>
                      <a:pt x="1416" y="1544"/>
                    </a:lnTo>
                    <a:lnTo>
                      <a:pt x="1422" y="1540"/>
                    </a:lnTo>
                    <a:lnTo>
                      <a:pt x="1422" y="1540"/>
                    </a:lnTo>
                    <a:lnTo>
                      <a:pt x="1428" y="1536"/>
                    </a:lnTo>
                    <a:lnTo>
                      <a:pt x="1428" y="1536"/>
                    </a:lnTo>
                    <a:lnTo>
                      <a:pt x="1434" y="1534"/>
                    </a:lnTo>
                    <a:lnTo>
                      <a:pt x="1434" y="1534"/>
                    </a:lnTo>
                    <a:lnTo>
                      <a:pt x="1438" y="1530"/>
                    </a:lnTo>
                    <a:lnTo>
                      <a:pt x="1438" y="1530"/>
                    </a:lnTo>
                    <a:lnTo>
                      <a:pt x="1444" y="1528"/>
                    </a:lnTo>
                    <a:lnTo>
                      <a:pt x="1444" y="1528"/>
                    </a:lnTo>
                    <a:lnTo>
                      <a:pt x="1448" y="1526"/>
                    </a:lnTo>
                    <a:lnTo>
                      <a:pt x="1448" y="1526"/>
                    </a:lnTo>
                    <a:lnTo>
                      <a:pt x="1452" y="1524"/>
                    </a:lnTo>
                    <a:lnTo>
                      <a:pt x="1454" y="1522"/>
                    </a:lnTo>
                    <a:lnTo>
                      <a:pt x="1454" y="1522"/>
                    </a:lnTo>
                    <a:lnTo>
                      <a:pt x="1458" y="1520"/>
                    </a:lnTo>
                    <a:lnTo>
                      <a:pt x="1458" y="1520"/>
                    </a:lnTo>
                    <a:lnTo>
                      <a:pt x="1460" y="1518"/>
                    </a:lnTo>
                    <a:lnTo>
                      <a:pt x="1460" y="1518"/>
                    </a:lnTo>
                    <a:lnTo>
                      <a:pt x="1464" y="1516"/>
                    </a:lnTo>
                    <a:lnTo>
                      <a:pt x="1464" y="1516"/>
                    </a:lnTo>
                    <a:lnTo>
                      <a:pt x="1466" y="1516"/>
                    </a:lnTo>
                    <a:lnTo>
                      <a:pt x="1466" y="1516"/>
                    </a:lnTo>
                    <a:lnTo>
                      <a:pt x="1470" y="1514"/>
                    </a:lnTo>
                    <a:lnTo>
                      <a:pt x="1470" y="1514"/>
                    </a:lnTo>
                    <a:lnTo>
                      <a:pt x="1472" y="1512"/>
                    </a:lnTo>
                    <a:lnTo>
                      <a:pt x="1472" y="1512"/>
                    </a:lnTo>
                    <a:lnTo>
                      <a:pt x="1476" y="1510"/>
                    </a:lnTo>
                    <a:lnTo>
                      <a:pt x="1476" y="1510"/>
                    </a:lnTo>
                    <a:lnTo>
                      <a:pt x="1478" y="1508"/>
                    </a:lnTo>
                    <a:lnTo>
                      <a:pt x="1478" y="1508"/>
                    </a:lnTo>
                    <a:lnTo>
                      <a:pt x="1482" y="1506"/>
                    </a:lnTo>
                    <a:lnTo>
                      <a:pt x="1482" y="1506"/>
                    </a:lnTo>
                    <a:lnTo>
                      <a:pt x="1484" y="1504"/>
                    </a:lnTo>
                    <a:lnTo>
                      <a:pt x="1488" y="1504"/>
                    </a:lnTo>
                    <a:lnTo>
                      <a:pt x="1488" y="1504"/>
                    </a:lnTo>
                    <a:lnTo>
                      <a:pt x="1490" y="1502"/>
                    </a:lnTo>
                    <a:lnTo>
                      <a:pt x="1490" y="1502"/>
                    </a:lnTo>
                    <a:lnTo>
                      <a:pt x="1494" y="1500"/>
                    </a:lnTo>
                    <a:lnTo>
                      <a:pt x="1494" y="1500"/>
                    </a:lnTo>
                    <a:lnTo>
                      <a:pt x="1496" y="1498"/>
                    </a:lnTo>
                    <a:lnTo>
                      <a:pt x="1496" y="1498"/>
                    </a:lnTo>
                    <a:lnTo>
                      <a:pt x="1500" y="1496"/>
                    </a:lnTo>
                    <a:lnTo>
                      <a:pt x="1500" y="1496"/>
                    </a:lnTo>
                    <a:lnTo>
                      <a:pt x="1502" y="1494"/>
                    </a:lnTo>
                    <a:lnTo>
                      <a:pt x="1502" y="1494"/>
                    </a:lnTo>
                    <a:lnTo>
                      <a:pt x="1506" y="1492"/>
                    </a:lnTo>
                    <a:lnTo>
                      <a:pt x="1506" y="1492"/>
                    </a:lnTo>
                    <a:lnTo>
                      <a:pt x="1508" y="1492"/>
                    </a:lnTo>
                    <a:lnTo>
                      <a:pt x="1508" y="1492"/>
                    </a:lnTo>
                    <a:lnTo>
                      <a:pt x="1510" y="1490"/>
                    </a:lnTo>
                    <a:lnTo>
                      <a:pt x="1510" y="1490"/>
                    </a:lnTo>
                    <a:lnTo>
                      <a:pt x="1514" y="1488"/>
                    </a:lnTo>
                    <a:lnTo>
                      <a:pt x="1514" y="1488"/>
                    </a:lnTo>
                    <a:lnTo>
                      <a:pt x="1516" y="1486"/>
                    </a:lnTo>
                    <a:lnTo>
                      <a:pt x="1516" y="1486"/>
                    </a:lnTo>
                    <a:lnTo>
                      <a:pt x="1518" y="1484"/>
                    </a:lnTo>
                    <a:lnTo>
                      <a:pt x="1518" y="1484"/>
                    </a:lnTo>
                    <a:lnTo>
                      <a:pt x="1522" y="1484"/>
                    </a:lnTo>
                    <a:lnTo>
                      <a:pt x="1522" y="1484"/>
                    </a:lnTo>
                    <a:lnTo>
                      <a:pt x="1524" y="1482"/>
                    </a:lnTo>
                    <a:lnTo>
                      <a:pt x="1524" y="1482"/>
                    </a:lnTo>
                    <a:lnTo>
                      <a:pt x="1526" y="1480"/>
                    </a:lnTo>
                    <a:lnTo>
                      <a:pt x="1526" y="1480"/>
                    </a:lnTo>
                    <a:lnTo>
                      <a:pt x="1530" y="1478"/>
                    </a:lnTo>
                    <a:lnTo>
                      <a:pt x="1530" y="1478"/>
                    </a:lnTo>
                    <a:lnTo>
                      <a:pt x="1532" y="1478"/>
                    </a:lnTo>
                    <a:lnTo>
                      <a:pt x="1532" y="1478"/>
                    </a:lnTo>
                    <a:lnTo>
                      <a:pt x="1534" y="1476"/>
                    </a:lnTo>
                    <a:lnTo>
                      <a:pt x="1534" y="1476"/>
                    </a:lnTo>
                    <a:lnTo>
                      <a:pt x="1536" y="1474"/>
                    </a:lnTo>
                    <a:lnTo>
                      <a:pt x="1536" y="1474"/>
                    </a:lnTo>
                    <a:lnTo>
                      <a:pt x="1540" y="1472"/>
                    </a:lnTo>
                    <a:lnTo>
                      <a:pt x="1540" y="1472"/>
                    </a:lnTo>
                    <a:lnTo>
                      <a:pt x="1542" y="1472"/>
                    </a:lnTo>
                    <a:lnTo>
                      <a:pt x="1542" y="1472"/>
                    </a:lnTo>
                    <a:lnTo>
                      <a:pt x="1544" y="1470"/>
                    </a:lnTo>
                    <a:lnTo>
                      <a:pt x="1546" y="1468"/>
                    </a:lnTo>
                    <a:lnTo>
                      <a:pt x="1546" y="1468"/>
                    </a:lnTo>
                    <a:lnTo>
                      <a:pt x="1550" y="1466"/>
                    </a:lnTo>
                    <a:lnTo>
                      <a:pt x="1552" y="1466"/>
                    </a:lnTo>
                    <a:lnTo>
                      <a:pt x="1552" y="1466"/>
                    </a:lnTo>
                    <a:lnTo>
                      <a:pt x="1554" y="1464"/>
                    </a:lnTo>
                    <a:lnTo>
                      <a:pt x="1554" y="1464"/>
                    </a:lnTo>
                    <a:lnTo>
                      <a:pt x="1556" y="1462"/>
                    </a:lnTo>
                    <a:lnTo>
                      <a:pt x="1556" y="1462"/>
                    </a:lnTo>
                    <a:lnTo>
                      <a:pt x="1560" y="1460"/>
                    </a:lnTo>
                    <a:lnTo>
                      <a:pt x="1560" y="1460"/>
                    </a:lnTo>
                    <a:lnTo>
                      <a:pt x="1562" y="1460"/>
                    </a:lnTo>
                    <a:lnTo>
                      <a:pt x="1562" y="1460"/>
                    </a:lnTo>
                    <a:lnTo>
                      <a:pt x="1564" y="1458"/>
                    </a:lnTo>
                    <a:lnTo>
                      <a:pt x="1570" y="1454"/>
                    </a:lnTo>
                    <a:lnTo>
                      <a:pt x="1570" y="1454"/>
                    </a:lnTo>
                    <a:lnTo>
                      <a:pt x="1572" y="1454"/>
                    </a:lnTo>
                    <a:lnTo>
                      <a:pt x="1574" y="1452"/>
                    </a:lnTo>
                    <a:lnTo>
                      <a:pt x="1574" y="1452"/>
                    </a:lnTo>
                    <a:lnTo>
                      <a:pt x="1576" y="1450"/>
                    </a:lnTo>
                    <a:lnTo>
                      <a:pt x="1576" y="1450"/>
                    </a:lnTo>
                    <a:lnTo>
                      <a:pt x="1580" y="1448"/>
                    </a:lnTo>
                    <a:lnTo>
                      <a:pt x="1580" y="1448"/>
                    </a:lnTo>
                    <a:lnTo>
                      <a:pt x="1580" y="1448"/>
                    </a:lnTo>
                    <a:lnTo>
                      <a:pt x="1580" y="1448"/>
                    </a:lnTo>
                    <a:lnTo>
                      <a:pt x="1582" y="1448"/>
                    </a:lnTo>
                    <a:lnTo>
                      <a:pt x="1582" y="1448"/>
                    </a:lnTo>
                    <a:lnTo>
                      <a:pt x="1582" y="1446"/>
                    </a:lnTo>
                    <a:lnTo>
                      <a:pt x="1582" y="1446"/>
                    </a:lnTo>
                    <a:lnTo>
                      <a:pt x="1584" y="1446"/>
                    </a:lnTo>
                    <a:lnTo>
                      <a:pt x="1584" y="1446"/>
                    </a:lnTo>
                    <a:lnTo>
                      <a:pt x="1586" y="1444"/>
                    </a:lnTo>
                    <a:lnTo>
                      <a:pt x="1590" y="1442"/>
                    </a:lnTo>
                    <a:lnTo>
                      <a:pt x="1590" y="1442"/>
                    </a:lnTo>
                    <a:lnTo>
                      <a:pt x="1594" y="1440"/>
                    </a:lnTo>
                    <a:lnTo>
                      <a:pt x="1602" y="1434"/>
                    </a:lnTo>
                    <a:lnTo>
                      <a:pt x="1602" y="1434"/>
                    </a:lnTo>
                    <a:lnTo>
                      <a:pt x="1604" y="1432"/>
                    </a:lnTo>
                    <a:lnTo>
                      <a:pt x="1604" y="1432"/>
                    </a:lnTo>
                    <a:lnTo>
                      <a:pt x="1608" y="1430"/>
                    </a:lnTo>
                    <a:lnTo>
                      <a:pt x="1608" y="1430"/>
                    </a:lnTo>
                    <a:lnTo>
                      <a:pt x="1610" y="1430"/>
                    </a:lnTo>
                    <a:lnTo>
                      <a:pt x="1610" y="1430"/>
                    </a:lnTo>
                    <a:lnTo>
                      <a:pt x="1614" y="1428"/>
                    </a:lnTo>
                    <a:lnTo>
                      <a:pt x="1614" y="1428"/>
                    </a:lnTo>
                    <a:lnTo>
                      <a:pt x="1616" y="1426"/>
                    </a:lnTo>
                    <a:lnTo>
                      <a:pt x="1616" y="1426"/>
                    </a:lnTo>
                    <a:lnTo>
                      <a:pt x="1620" y="1424"/>
                    </a:lnTo>
                    <a:lnTo>
                      <a:pt x="1620" y="1424"/>
                    </a:lnTo>
                    <a:lnTo>
                      <a:pt x="1622" y="1422"/>
                    </a:lnTo>
                    <a:lnTo>
                      <a:pt x="1622" y="1422"/>
                    </a:lnTo>
                    <a:lnTo>
                      <a:pt x="1624" y="1420"/>
                    </a:lnTo>
                    <a:lnTo>
                      <a:pt x="1624" y="1420"/>
                    </a:lnTo>
                    <a:lnTo>
                      <a:pt x="1628" y="1418"/>
                    </a:lnTo>
                    <a:lnTo>
                      <a:pt x="1628" y="1418"/>
                    </a:lnTo>
                    <a:lnTo>
                      <a:pt x="1630" y="1416"/>
                    </a:lnTo>
                    <a:lnTo>
                      <a:pt x="1634" y="1414"/>
                    </a:lnTo>
                    <a:lnTo>
                      <a:pt x="1634" y="1414"/>
                    </a:lnTo>
                    <a:lnTo>
                      <a:pt x="1636" y="1414"/>
                    </a:lnTo>
                    <a:lnTo>
                      <a:pt x="1636" y="1414"/>
                    </a:lnTo>
                    <a:lnTo>
                      <a:pt x="1638" y="1412"/>
                    </a:lnTo>
                    <a:lnTo>
                      <a:pt x="1638" y="1412"/>
                    </a:lnTo>
                    <a:lnTo>
                      <a:pt x="1642" y="1410"/>
                    </a:lnTo>
                    <a:lnTo>
                      <a:pt x="1642" y="1410"/>
                    </a:lnTo>
                    <a:lnTo>
                      <a:pt x="1644" y="1408"/>
                    </a:lnTo>
                    <a:lnTo>
                      <a:pt x="1644" y="1408"/>
                    </a:lnTo>
                    <a:lnTo>
                      <a:pt x="1648" y="1406"/>
                    </a:lnTo>
                    <a:lnTo>
                      <a:pt x="1650" y="1404"/>
                    </a:lnTo>
                    <a:lnTo>
                      <a:pt x="1650" y="1404"/>
                    </a:lnTo>
                    <a:lnTo>
                      <a:pt x="1654" y="1402"/>
                    </a:lnTo>
                    <a:lnTo>
                      <a:pt x="1654" y="1402"/>
                    </a:lnTo>
                    <a:lnTo>
                      <a:pt x="1658" y="1400"/>
                    </a:lnTo>
                    <a:lnTo>
                      <a:pt x="1658" y="1400"/>
                    </a:lnTo>
                    <a:lnTo>
                      <a:pt x="1660" y="1398"/>
                    </a:lnTo>
                    <a:lnTo>
                      <a:pt x="1660" y="1398"/>
                    </a:lnTo>
                    <a:lnTo>
                      <a:pt x="1664" y="1394"/>
                    </a:lnTo>
                    <a:lnTo>
                      <a:pt x="1668" y="1392"/>
                    </a:lnTo>
                    <a:lnTo>
                      <a:pt x="1668" y="1392"/>
                    </a:lnTo>
                    <a:lnTo>
                      <a:pt x="1672" y="1390"/>
                    </a:lnTo>
                    <a:lnTo>
                      <a:pt x="1672" y="1390"/>
                    </a:lnTo>
                    <a:lnTo>
                      <a:pt x="1676" y="1387"/>
                    </a:lnTo>
                    <a:lnTo>
                      <a:pt x="1676" y="1387"/>
                    </a:lnTo>
                    <a:lnTo>
                      <a:pt x="1680" y="1385"/>
                    </a:lnTo>
                    <a:lnTo>
                      <a:pt x="1680" y="1385"/>
                    </a:lnTo>
                    <a:lnTo>
                      <a:pt x="1684" y="1381"/>
                    </a:lnTo>
                    <a:lnTo>
                      <a:pt x="1684" y="1381"/>
                    </a:lnTo>
                    <a:lnTo>
                      <a:pt x="1686" y="1379"/>
                    </a:lnTo>
                    <a:lnTo>
                      <a:pt x="1686" y="1379"/>
                    </a:lnTo>
                    <a:lnTo>
                      <a:pt x="1690" y="1377"/>
                    </a:lnTo>
                    <a:lnTo>
                      <a:pt x="1690" y="1377"/>
                    </a:lnTo>
                    <a:lnTo>
                      <a:pt x="1694" y="1375"/>
                    </a:lnTo>
                    <a:lnTo>
                      <a:pt x="1694" y="1375"/>
                    </a:lnTo>
                    <a:lnTo>
                      <a:pt x="1698" y="1373"/>
                    </a:lnTo>
                    <a:lnTo>
                      <a:pt x="1698" y="1373"/>
                    </a:lnTo>
                    <a:lnTo>
                      <a:pt x="1702" y="1369"/>
                    </a:lnTo>
                    <a:lnTo>
                      <a:pt x="1706" y="1367"/>
                    </a:lnTo>
                    <a:lnTo>
                      <a:pt x="1706" y="1367"/>
                    </a:lnTo>
                    <a:lnTo>
                      <a:pt x="1710" y="1365"/>
                    </a:lnTo>
                    <a:lnTo>
                      <a:pt x="1710" y="1365"/>
                    </a:lnTo>
                    <a:lnTo>
                      <a:pt x="1712" y="1361"/>
                    </a:lnTo>
                    <a:lnTo>
                      <a:pt x="1716" y="1359"/>
                    </a:lnTo>
                    <a:lnTo>
                      <a:pt x="1716" y="1359"/>
                    </a:lnTo>
                    <a:lnTo>
                      <a:pt x="1720" y="1357"/>
                    </a:lnTo>
                    <a:lnTo>
                      <a:pt x="1720" y="1357"/>
                    </a:lnTo>
                    <a:lnTo>
                      <a:pt x="1726" y="1353"/>
                    </a:lnTo>
                    <a:lnTo>
                      <a:pt x="1726" y="1353"/>
                    </a:lnTo>
                    <a:lnTo>
                      <a:pt x="1732" y="1349"/>
                    </a:lnTo>
                    <a:lnTo>
                      <a:pt x="1732" y="1349"/>
                    </a:lnTo>
                    <a:lnTo>
                      <a:pt x="1736" y="1347"/>
                    </a:lnTo>
                    <a:lnTo>
                      <a:pt x="1736" y="1347"/>
                    </a:lnTo>
                    <a:lnTo>
                      <a:pt x="1742" y="1343"/>
                    </a:lnTo>
                    <a:lnTo>
                      <a:pt x="1742" y="1343"/>
                    </a:lnTo>
                    <a:lnTo>
                      <a:pt x="1746" y="1339"/>
                    </a:lnTo>
                    <a:lnTo>
                      <a:pt x="1746" y="1339"/>
                    </a:lnTo>
                    <a:lnTo>
                      <a:pt x="1752" y="1335"/>
                    </a:lnTo>
                    <a:lnTo>
                      <a:pt x="1752" y="1335"/>
                    </a:lnTo>
                    <a:lnTo>
                      <a:pt x="1756" y="1333"/>
                    </a:lnTo>
                    <a:lnTo>
                      <a:pt x="1756" y="1333"/>
                    </a:lnTo>
                    <a:lnTo>
                      <a:pt x="1762" y="1329"/>
                    </a:lnTo>
                    <a:lnTo>
                      <a:pt x="1762" y="1329"/>
                    </a:lnTo>
                    <a:lnTo>
                      <a:pt x="1766" y="1325"/>
                    </a:lnTo>
                    <a:lnTo>
                      <a:pt x="1766" y="1325"/>
                    </a:lnTo>
                    <a:lnTo>
                      <a:pt x="1772" y="1321"/>
                    </a:lnTo>
                    <a:lnTo>
                      <a:pt x="1772" y="1321"/>
                    </a:lnTo>
                    <a:lnTo>
                      <a:pt x="1778" y="1319"/>
                    </a:lnTo>
                    <a:lnTo>
                      <a:pt x="1778" y="1319"/>
                    </a:lnTo>
                    <a:lnTo>
                      <a:pt x="1782" y="1315"/>
                    </a:lnTo>
                    <a:lnTo>
                      <a:pt x="1782" y="1315"/>
                    </a:lnTo>
                    <a:lnTo>
                      <a:pt x="1788" y="1309"/>
                    </a:lnTo>
                    <a:lnTo>
                      <a:pt x="1788" y="1309"/>
                    </a:lnTo>
                    <a:lnTo>
                      <a:pt x="1796" y="1305"/>
                    </a:lnTo>
                    <a:lnTo>
                      <a:pt x="1796" y="1305"/>
                    </a:lnTo>
                    <a:lnTo>
                      <a:pt x="1802" y="1301"/>
                    </a:lnTo>
                    <a:lnTo>
                      <a:pt x="1802" y="1301"/>
                    </a:lnTo>
                    <a:lnTo>
                      <a:pt x="1808" y="1295"/>
                    </a:lnTo>
                    <a:lnTo>
                      <a:pt x="1808" y="1295"/>
                    </a:lnTo>
                    <a:lnTo>
                      <a:pt x="1816" y="1291"/>
                    </a:lnTo>
                    <a:lnTo>
                      <a:pt x="1816" y="1291"/>
                    </a:lnTo>
                    <a:lnTo>
                      <a:pt x="1822" y="1287"/>
                    </a:lnTo>
                    <a:lnTo>
                      <a:pt x="1822" y="1287"/>
                    </a:lnTo>
                    <a:lnTo>
                      <a:pt x="1828" y="1281"/>
                    </a:lnTo>
                    <a:lnTo>
                      <a:pt x="1828" y="1281"/>
                    </a:lnTo>
                    <a:lnTo>
                      <a:pt x="1836" y="1277"/>
                    </a:lnTo>
                    <a:lnTo>
                      <a:pt x="1836" y="1277"/>
                    </a:lnTo>
                    <a:lnTo>
                      <a:pt x="1842" y="1271"/>
                    </a:lnTo>
                    <a:lnTo>
                      <a:pt x="1842" y="1271"/>
                    </a:lnTo>
                    <a:lnTo>
                      <a:pt x="1850" y="1267"/>
                    </a:lnTo>
                    <a:lnTo>
                      <a:pt x="1850" y="1267"/>
                    </a:lnTo>
                    <a:lnTo>
                      <a:pt x="1856" y="1261"/>
                    </a:lnTo>
                    <a:lnTo>
                      <a:pt x="1856" y="1261"/>
                    </a:lnTo>
                    <a:lnTo>
                      <a:pt x="1864" y="1255"/>
                    </a:lnTo>
                    <a:lnTo>
                      <a:pt x="1864" y="1255"/>
                    </a:lnTo>
                    <a:lnTo>
                      <a:pt x="1866" y="1253"/>
                    </a:lnTo>
                    <a:lnTo>
                      <a:pt x="1866" y="1253"/>
                    </a:lnTo>
                    <a:lnTo>
                      <a:pt x="1866" y="1253"/>
                    </a:lnTo>
                    <a:lnTo>
                      <a:pt x="1866" y="1253"/>
                    </a:lnTo>
                    <a:lnTo>
                      <a:pt x="1872" y="1249"/>
                    </a:lnTo>
                    <a:lnTo>
                      <a:pt x="1872" y="1249"/>
                    </a:lnTo>
                    <a:lnTo>
                      <a:pt x="1878" y="1245"/>
                    </a:lnTo>
                    <a:lnTo>
                      <a:pt x="1878" y="1245"/>
                    </a:lnTo>
                    <a:lnTo>
                      <a:pt x="1886" y="1239"/>
                    </a:lnTo>
                    <a:lnTo>
                      <a:pt x="1886" y="1239"/>
                    </a:lnTo>
                    <a:lnTo>
                      <a:pt x="1894" y="1233"/>
                    </a:lnTo>
                    <a:lnTo>
                      <a:pt x="1894" y="1233"/>
                    </a:lnTo>
                    <a:lnTo>
                      <a:pt x="1902" y="1227"/>
                    </a:lnTo>
                    <a:lnTo>
                      <a:pt x="1902" y="1227"/>
                    </a:lnTo>
                    <a:lnTo>
                      <a:pt x="1904" y="1225"/>
                    </a:lnTo>
                    <a:lnTo>
                      <a:pt x="1904" y="1225"/>
                    </a:lnTo>
                    <a:lnTo>
                      <a:pt x="1904" y="1225"/>
                    </a:lnTo>
                    <a:lnTo>
                      <a:pt x="1904" y="1225"/>
                    </a:lnTo>
                    <a:lnTo>
                      <a:pt x="1904" y="1225"/>
                    </a:lnTo>
                    <a:lnTo>
                      <a:pt x="1904" y="1225"/>
                    </a:lnTo>
                    <a:lnTo>
                      <a:pt x="1908" y="1221"/>
                    </a:lnTo>
                    <a:lnTo>
                      <a:pt x="1916" y="1215"/>
                    </a:lnTo>
                    <a:lnTo>
                      <a:pt x="1916" y="1215"/>
                    </a:lnTo>
                    <a:lnTo>
                      <a:pt x="1924" y="1209"/>
                    </a:lnTo>
                    <a:lnTo>
                      <a:pt x="1924" y="1209"/>
                    </a:lnTo>
                    <a:lnTo>
                      <a:pt x="1932" y="1203"/>
                    </a:lnTo>
                    <a:lnTo>
                      <a:pt x="1932" y="1203"/>
                    </a:lnTo>
                    <a:lnTo>
                      <a:pt x="1940" y="1197"/>
                    </a:lnTo>
                    <a:lnTo>
                      <a:pt x="1940" y="1197"/>
                    </a:lnTo>
                    <a:lnTo>
                      <a:pt x="1940" y="1197"/>
                    </a:lnTo>
                    <a:lnTo>
                      <a:pt x="1940" y="1197"/>
                    </a:lnTo>
                    <a:lnTo>
                      <a:pt x="1940" y="1197"/>
                    </a:lnTo>
                    <a:lnTo>
                      <a:pt x="1940" y="1197"/>
                    </a:lnTo>
                    <a:lnTo>
                      <a:pt x="1948" y="1191"/>
                    </a:lnTo>
                    <a:lnTo>
                      <a:pt x="1948" y="1191"/>
                    </a:lnTo>
                    <a:lnTo>
                      <a:pt x="1954" y="1185"/>
                    </a:lnTo>
                    <a:lnTo>
                      <a:pt x="1954" y="1185"/>
                    </a:lnTo>
                    <a:lnTo>
                      <a:pt x="1962" y="1179"/>
                    </a:lnTo>
                    <a:lnTo>
                      <a:pt x="1962" y="1179"/>
                    </a:lnTo>
                    <a:lnTo>
                      <a:pt x="1970" y="1171"/>
                    </a:lnTo>
                    <a:lnTo>
                      <a:pt x="1970" y="1171"/>
                    </a:lnTo>
                    <a:lnTo>
                      <a:pt x="1974" y="1169"/>
                    </a:lnTo>
                    <a:lnTo>
                      <a:pt x="1974" y="1169"/>
                    </a:lnTo>
                    <a:lnTo>
                      <a:pt x="1974" y="1169"/>
                    </a:lnTo>
                    <a:lnTo>
                      <a:pt x="1974" y="1169"/>
                    </a:lnTo>
                    <a:lnTo>
                      <a:pt x="1978" y="1165"/>
                    </a:lnTo>
                    <a:lnTo>
                      <a:pt x="1978" y="1165"/>
                    </a:lnTo>
                    <a:lnTo>
                      <a:pt x="1986" y="1159"/>
                    </a:lnTo>
                    <a:lnTo>
                      <a:pt x="1986" y="1159"/>
                    </a:lnTo>
                    <a:lnTo>
                      <a:pt x="1994" y="1153"/>
                    </a:lnTo>
                    <a:lnTo>
                      <a:pt x="1994" y="1153"/>
                    </a:lnTo>
                    <a:lnTo>
                      <a:pt x="2002" y="1145"/>
                    </a:lnTo>
                    <a:lnTo>
                      <a:pt x="2002" y="1145"/>
                    </a:lnTo>
                    <a:lnTo>
                      <a:pt x="2008" y="1141"/>
                    </a:lnTo>
                    <a:lnTo>
                      <a:pt x="2008" y="1141"/>
                    </a:lnTo>
                    <a:lnTo>
                      <a:pt x="2008" y="1141"/>
                    </a:lnTo>
                    <a:lnTo>
                      <a:pt x="2008" y="1141"/>
                    </a:lnTo>
                    <a:lnTo>
                      <a:pt x="2010" y="1139"/>
                    </a:lnTo>
                    <a:lnTo>
                      <a:pt x="2010" y="1139"/>
                    </a:lnTo>
                    <a:lnTo>
                      <a:pt x="2018" y="1133"/>
                    </a:lnTo>
                    <a:lnTo>
                      <a:pt x="2018" y="1133"/>
                    </a:lnTo>
                    <a:lnTo>
                      <a:pt x="2026" y="1125"/>
                    </a:lnTo>
                    <a:lnTo>
                      <a:pt x="2026" y="1125"/>
                    </a:lnTo>
                    <a:lnTo>
                      <a:pt x="2034" y="1119"/>
                    </a:lnTo>
                    <a:lnTo>
                      <a:pt x="2034" y="1119"/>
                    </a:lnTo>
                    <a:lnTo>
                      <a:pt x="2042" y="1111"/>
                    </a:lnTo>
                    <a:lnTo>
                      <a:pt x="2042" y="1111"/>
                    </a:lnTo>
                    <a:lnTo>
                      <a:pt x="2050" y="1105"/>
                    </a:lnTo>
                    <a:lnTo>
                      <a:pt x="2050" y="1105"/>
                    </a:lnTo>
                    <a:lnTo>
                      <a:pt x="2060" y="1097"/>
                    </a:lnTo>
                    <a:lnTo>
                      <a:pt x="2060" y="1097"/>
                    </a:lnTo>
                    <a:lnTo>
                      <a:pt x="2068" y="1089"/>
                    </a:lnTo>
                    <a:lnTo>
                      <a:pt x="2068" y="1089"/>
                    </a:lnTo>
                    <a:lnTo>
                      <a:pt x="2074" y="1085"/>
                    </a:lnTo>
                    <a:lnTo>
                      <a:pt x="2074" y="1085"/>
                    </a:lnTo>
                    <a:lnTo>
                      <a:pt x="2074" y="1083"/>
                    </a:lnTo>
                    <a:lnTo>
                      <a:pt x="2074" y="1083"/>
                    </a:lnTo>
                    <a:lnTo>
                      <a:pt x="2076" y="1083"/>
                    </a:lnTo>
                    <a:lnTo>
                      <a:pt x="2076" y="1083"/>
                    </a:lnTo>
                    <a:lnTo>
                      <a:pt x="2084" y="1075"/>
                    </a:lnTo>
                    <a:lnTo>
                      <a:pt x="2084" y="1075"/>
                    </a:lnTo>
                    <a:lnTo>
                      <a:pt x="2092" y="1067"/>
                    </a:lnTo>
                    <a:lnTo>
                      <a:pt x="2092" y="1067"/>
                    </a:lnTo>
                    <a:lnTo>
                      <a:pt x="2100" y="1059"/>
                    </a:lnTo>
                    <a:lnTo>
                      <a:pt x="2100" y="1059"/>
                    </a:lnTo>
                    <a:lnTo>
                      <a:pt x="2104" y="1057"/>
                    </a:lnTo>
                    <a:lnTo>
                      <a:pt x="2104" y="1057"/>
                    </a:lnTo>
                    <a:lnTo>
                      <a:pt x="2104" y="1055"/>
                    </a:lnTo>
                    <a:lnTo>
                      <a:pt x="2104" y="1055"/>
                    </a:lnTo>
                    <a:lnTo>
                      <a:pt x="2110" y="1051"/>
                    </a:lnTo>
                    <a:lnTo>
                      <a:pt x="2110" y="1051"/>
                    </a:lnTo>
                    <a:lnTo>
                      <a:pt x="2118" y="1043"/>
                    </a:lnTo>
                    <a:lnTo>
                      <a:pt x="2118" y="1043"/>
                    </a:lnTo>
                    <a:lnTo>
                      <a:pt x="2126" y="1035"/>
                    </a:lnTo>
                    <a:lnTo>
                      <a:pt x="2126" y="1035"/>
                    </a:lnTo>
                    <a:lnTo>
                      <a:pt x="2134" y="1029"/>
                    </a:lnTo>
                    <a:lnTo>
                      <a:pt x="2134" y="1029"/>
                    </a:lnTo>
                    <a:lnTo>
                      <a:pt x="2134" y="1027"/>
                    </a:lnTo>
                    <a:lnTo>
                      <a:pt x="2134" y="1027"/>
                    </a:lnTo>
                    <a:lnTo>
                      <a:pt x="2136" y="1025"/>
                    </a:lnTo>
                    <a:lnTo>
                      <a:pt x="2136" y="1025"/>
                    </a:lnTo>
                    <a:lnTo>
                      <a:pt x="2146" y="1017"/>
                    </a:lnTo>
                    <a:lnTo>
                      <a:pt x="2146" y="1017"/>
                    </a:lnTo>
                    <a:lnTo>
                      <a:pt x="2154" y="1007"/>
                    </a:lnTo>
                    <a:lnTo>
                      <a:pt x="2154" y="1007"/>
                    </a:lnTo>
                    <a:lnTo>
                      <a:pt x="2160" y="1001"/>
                    </a:lnTo>
                    <a:lnTo>
                      <a:pt x="2160" y="1001"/>
                    </a:lnTo>
                    <a:lnTo>
                      <a:pt x="2162" y="1001"/>
                    </a:lnTo>
                    <a:lnTo>
                      <a:pt x="2162" y="999"/>
                    </a:lnTo>
                    <a:lnTo>
                      <a:pt x="2162" y="999"/>
                    </a:lnTo>
                    <a:lnTo>
                      <a:pt x="2164" y="997"/>
                    </a:lnTo>
                    <a:lnTo>
                      <a:pt x="2164" y="997"/>
                    </a:lnTo>
                    <a:lnTo>
                      <a:pt x="2174" y="987"/>
                    </a:lnTo>
                    <a:lnTo>
                      <a:pt x="2174" y="987"/>
                    </a:lnTo>
                    <a:lnTo>
                      <a:pt x="2184" y="977"/>
                    </a:lnTo>
                    <a:lnTo>
                      <a:pt x="2184" y="977"/>
                    </a:lnTo>
                    <a:lnTo>
                      <a:pt x="2188" y="973"/>
                    </a:lnTo>
                    <a:lnTo>
                      <a:pt x="2190" y="971"/>
                    </a:lnTo>
                    <a:lnTo>
                      <a:pt x="2190" y="971"/>
                    </a:lnTo>
                    <a:lnTo>
                      <a:pt x="2194" y="967"/>
                    </a:lnTo>
                    <a:lnTo>
                      <a:pt x="2194" y="967"/>
                    </a:lnTo>
                    <a:lnTo>
                      <a:pt x="2206" y="953"/>
                    </a:lnTo>
                    <a:lnTo>
                      <a:pt x="2206" y="953"/>
                    </a:lnTo>
                    <a:lnTo>
                      <a:pt x="2214" y="945"/>
                    </a:lnTo>
                    <a:lnTo>
                      <a:pt x="2214" y="945"/>
                    </a:lnTo>
                    <a:lnTo>
                      <a:pt x="2216" y="943"/>
                    </a:lnTo>
                    <a:lnTo>
                      <a:pt x="2216" y="943"/>
                    </a:lnTo>
                    <a:lnTo>
                      <a:pt x="2218" y="941"/>
                    </a:lnTo>
                    <a:lnTo>
                      <a:pt x="2218" y="941"/>
                    </a:lnTo>
                    <a:lnTo>
                      <a:pt x="2230" y="929"/>
                    </a:lnTo>
                    <a:lnTo>
                      <a:pt x="2230" y="929"/>
                    </a:lnTo>
                    <a:lnTo>
                      <a:pt x="2240" y="915"/>
                    </a:lnTo>
                    <a:lnTo>
                      <a:pt x="2240" y="915"/>
                    </a:lnTo>
                    <a:lnTo>
                      <a:pt x="2262" y="891"/>
                    </a:lnTo>
                    <a:lnTo>
                      <a:pt x="2262" y="891"/>
                    </a:lnTo>
                    <a:lnTo>
                      <a:pt x="2268" y="883"/>
                    </a:lnTo>
                    <a:lnTo>
                      <a:pt x="2268" y="883"/>
                    </a:lnTo>
                    <a:lnTo>
                      <a:pt x="2282" y="865"/>
                    </a:lnTo>
                    <a:lnTo>
                      <a:pt x="2282" y="865"/>
                    </a:lnTo>
                    <a:lnTo>
                      <a:pt x="2288" y="857"/>
                    </a:lnTo>
                    <a:lnTo>
                      <a:pt x="2288" y="857"/>
                    </a:lnTo>
                    <a:lnTo>
                      <a:pt x="2302" y="839"/>
                    </a:lnTo>
                    <a:lnTo>
                      <a:pt x="2302" y="839"/>
                    </a:lnTo>
                    <a:lnTo>
                      <a:pt x="2308" y="831"/>
                    </a:lnTo>
                    <a:lnTo>
                      <a:pt x="2308" y="831"/>
                    </a:lnTo>
                    <a:lnTo>
                      <a:pt x="2310" y="827"/>
                    </a:lnTo>
                    <a:lnTo>
                      <a:pt x="2310" y="827"/>
                    </a:lnTo>
                    <a:lnTo>
                      <a:pt x="2320" y="813"/>
                    </a:lnTo>
                    <a:lnTo>
                      <a:pt x="2320" y="813"/>
                    </a:lnTo>
                    <a:lnTo>
                      <a:pt x="2324" y="807"/>
                    </a:lnTo>
                    <a:lnTo>
                      <a:pt x="2324" y="807"/>
                    </a:lnTo>
                    <a:lnTo>
                      <a:pt x="2340" y="783"/>
                    </a:lnTo>
                    <a:lnTo>
                      <a:pt x="2340" y="783"/>
                    </a:lnTo>
                    <a:lnTo>
                      <a:pt x="2340" y="781"/>
                    </a:lnTo>
                    <a:lnTo>
                      <a:pt x="2340" y="781"/>
                    </a:lnTo>
                    <a:lnTo>
                      <a:pt x="2350" y="765"/>
                    </a:lnTo>
                    <a:lnTo>
                      <a:pt x="2350" y="765"/>
                    </a:lnTo>
                    <a:lnTo>
                      <a:pt x="2352" y="761"/>
                    </a:lnTo>
                    <a:lnTo>
                      <a:pt x="2352" y="761"/>
                    </a:lnTo>
                    <a:lnTo>
                      <a:pt x="2362" y="743"/>
                    </a:lnTo>
                    <a:lnTo>
                      <a:pt x="2362" y="743"/>
                    </a:lnTo>
                    <a:lnTo>
                      <a:pt x="2364" y="743"/>
                    </a:lnTo>
                    <a:lnTo>
                      <a:pt x="2364" y="743"/>
                    </a:lnTo>
                    <a:lnTo>
                      <a:pt x="2364" y="743"/>
                    </a:lnTo>
                    <a:lnTo>
                      <a:pt x="2364" y="743"/>
                    </a:lnTo>
                    <a:lnTo>
                      <a:pt x="2372" y="725"/>
                    </a:lnTo>
                    <a:lnTo>
                      <a:pt x="2372" y="725"/>
                    </a:lnTo>
                    <a:lnTo>
                      <a:pt x="2374" y="721"/>
                    </a:lnTo>
                    <a:lnTo>
                      <a:pt x="2374" y="721"/>
                    </a:lnTo>
                    <a:lnTo>
                      <a:pt x="2382" y="703"/>
                    </a:lnTo>
                    <a:lnTo>
                      <a:pt x="2382" y="703"/>
                    </a:lnTo>
                    <a:lnTo>
                      <a:pt x="2382" y="699"/>
                    </a:lnTo>
                    <a:lnTo>
                      <a:pt x="2382" y="699"/>
                    </a:lnTo>
                    <a:lnTo>
                      <a:pt x="2388" y="685"/>
                    </a:lnTo>
                    <a:lnTo>
                      <a:pt x="2388" y="685"/>
                    </a:lnTo>
                    <a:lnTo>
                      <a:pt x="2390" y="681"/>
                    </a:lnTo>
                    <a:lnTo>
                      <a:pt x="2390" y="681"/>
                    </a:lnTo>
                    <a:lnTo>
                      <a:pt x="2394" y="665"/>
                    </a:lnTo>
                    <a:lnTo>
                      <a:pt x="2394" y="665"/>
                    </a:lnTo>
                    <a:lnTo>
                      <a:pt x="2396" y="663"/>
                    </a:lnTo>
                    <a:lnTo>
                      <a:pt x="2396" y="663"/>
                    </a:lnTo>
                    <a:lnTo>
                      <a:pt x="2396" y="661"/>
                    </a:lnTo>
                    <a:lnTo>
                      <a:pt x="2396" y="661"/>
                    </a:lnTo>
                    <a:lnTo>
                      <a:pt x="2400" y="645"/>
                    </a:lnTo>
                    <a:lnTo>
                      <a:pt x="2400" y="645"/>
                    </a:lnTo>
                    <a:lnTo>
                      <a:pt x="2400" y="643"/>
                    </a:lnTo>
                    <a:lnTo>
                      <a:pt x="2400" y="643"/>
                    </a:lnTo>
                    <a:lnTo>
                      <a:pt x="2402" y="629"/>
                    </a:lnTo>
                    <a:lnTo>
                      <a:pt x="2402" y="629"/>
                    </a:lnTo>
                    <a:lnTo>
                      <a:pt x="2402" y="625"/>
                    </a:lnTo>
                    <a:lnTo>
                      <a:pt x="2402" y="625"/>
                    </a:lnTo>
                    <a:lnTo>
                      <a:pt x="2404" y="611"/>
                    </a:lnTo>
                    <a:lnTo>
                      <a:pt x="2404" y="611"/>
                    </a:lnTo>
                    <a:lnTo>
                      <a:pt x="2404" y="607"/>
                    </a:lnTo>
                    <a:lnTo>
                      <a:pt x="2404" y="607"/>
                    </a:lnTo>
                    <a:lnTo>
                      <a:pt x="2404" y="593"/>
                    </a:lnTo>
                    <a:lnTo>
                      <a:pt x="2404" y="593"/>
                    </a:lnTo>
                    <a:lnTo>
                      <a:pt x="2402" y="577"/>
                    </a:lnTo>
                    <a:lnTo>
                      <a:pt x="2402" y="577"/>
                    </a:lnTo>
                    <a:lnTo>
                      <a:pt x="2398" y="561"/>
                    </a:lnTo>
                    <a:lnTo>
                      <a:pt x="2398" y="561"/>
                    </a:lnTo>
                    <a:lnTo>
                      <a:pt x="2392" y="547"/>
                    </a:lnTo>
                    <a:lnTo>
                      <a:pt x="2392" y="547"/>
                    </a:lnTo>
                    <a:lnTo>
                      <a:pt x="2386" y="535"/>
                    </a:lnTo>
                    <a:lnTo>
                      <a:pt x="2046" y="0"/>
                    </a:lnTo>
                    <a:lnTo>
                      <a:pt x="2046" y="0"/>
                    </a:lnTo>
                    <a:lnTo>
                      <a:pt x="2056" y="16"/>
                    </a:lnTo>
                    <a:lnTo>
                      <a:pt x="2056" y="16"/>
                    </a:lnTo>
                    <a:close/>
                  </a:path>
                </a:pathLst>
              </a:custGeom>
              <a:solidFill>
                <a:schemeClr val="accent5">
                  <a:lumMod val="7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69" name="Freeform 20">
                <a:extLst>
                  <a:ext uri="{FF2B5EF4-FFF2-40B4-BE49-F238E27FC236}">
                    <a16:creationId xmlns:a16="http://schemas.microsoft.com/office/drawing/2014/main" id="{B73B543C-ACD0-40F9-93A5-501E51FC5036}"/>
                  </a:ext>
                </a:extLst>
              </p:cNvPr>
              <p:cNvSpPr>
                <a:spLocks noEditPoints="1"/>
              </p:cNvSpPr>
              <p:nvPr/>
            </p:nvSpPr>
            <p:spPr bwMode="auto">
              <a:xfrm>
                <a:off x="1705" y="977"/>
                <a:ext cx="2628" cy="1792"/>
              </a:xfrm>
              <a:custGeom>
                <a:avLst/>
                <a:gdLst>
                  <a:gd name="T0" fmla="*/ 2620 w 2628"/>
                  <a:gd name="T1" fmla="*/ 331 h 1792"/>
                  <a:gd name="T2" fmla="*/ 2572 w 2628"/>
                  <a:gd name="T3" fmla="*/ 451 h 1792"/>
                  <a:gd name="T4" fmla="*/ 2510 w 2628"/>
                  <a:gd name="T5" fmla="*/ 547 h 1792"/>
                  <a:gd name="T6" fmla="*/ 2308 w 2628"/>
                  <a:gd name="T7" fmla="*/ 779 h 1792"/>
                  <a:gd name="T8" fmla="*/ 2084 w 2628"/>
                  <a:gd name="T9" fmla="*/ 977 h 1792"/>
                  <a:gd name="T10" fmla="*/ 1820 w 2628"/>
                  <a:gd name="T11" fmla="*/ 1173 h 1792"/>
                  <a:gd name="T12" fmla="*/ 1520 w 2628"/>
                  <a:gd name="T13" fmla="*/ 1362 h 1792"/>
                  <a:gd name="T14" fmla="*/ 1220 w 2628"/>
                  <a:gd name="T15" fmla="*/ 1524 h 1792"/>
                  <a:gd name="T16" fmla="*/ 830 w 2628"/>
                  <a:gd name="T17" fmla="*/ 1686 h 1792"/>
                  <a:gd name="T18" fmla="*/ 556 w 2628"/>
                  <a:gd name="T19" fmla="*/ 1764 h 1792"/>
                  <a:gd name="T20" fmla="*/ 392 w 2628"/>
                  <a:gd name="T21" fmla="*/ 1788 h 1792"/>
                  <a:gd name="T22" fmla="*/ 248 w 2628"/>
                  <a:gd name="T23" fmla="*/ 1788 h 1792"/>
                  <a:gd name="T24" fmla="*/ 160 w 2628"/>
                  <a:gd name="T25" fmla="*/ 1766 h 1792"/>
                  <a:gd name="T26" fmla="*/ 80 w 2628"/>
                  <a:gd name="T27" fmla="*/ 1708 h 1792"/>
                  <a:gd name="T28" fmla="*/ 54 w 2628"/>
                  <a:gd name="T29" fmla="*/ 1642 h 1792"/>
                  <a:gd name="T30" fmla="*/ 10 w 2628"/>
                  <a:gd name="T31" fmla="*/ 1478 h 1792"/>
                  <a:gd name="T32" fmla="*/ 0 w 2628"/>
                  <a:gd name="T33" fmla="*/ 1376 h 1792"/>
                  <a:gd name="T34" fmla="*/ 24 w 2628"/>
                  <a:gd name="T35" fmla="*/ 1284 h 1792"/>
                  <a:gd name="T36" fmla="*/ 118 w 2628"/>
                  <a:gd name="T37" fmla="*/ 1149 h 1792"/>
                  <a:gd name="T38" fmla="*/ 294 w 2628"/>
                  <a:gd name="T39" fmla="*/ 951 h 1792"/>
                  <a:gd name="T40" fmla="*/ 410 w 2628"/>
                  <a:gd name="T41" fmla="*/ 851 h 1792"/>
                  <a:gd name="T42" fmla="*/ 622 w 2628"/>
                  <a:gd name="T43" fmla="*/ 715 h 1792"/>
                  <a:gd name="T44" fmla="*/ 942 w 2628"/>
                  <a:gd name="T45" fmla="*/ 529 h 1792"/>
                  <a:gd name="T46" fmla="*/ 1328 w 2628"/>
                  <a:gd name="T47" fmla="*/ 269 h 1792"/>
                  <a:gd name="T48" fmla="*/ 1514 w 2628"/>
                  <a:gd name="T49" fmla="*/ 163 h 1792"/>
                  <a:gd name="T50" fmla="*/ 1704 w 2628"/>
                  <a:gd name="T51" fmla="*/ 93 h 1792"/>
                  <a:gd name="T52" fmla="*/ 2002 w 2628"/>
                  <a:gd name="T53" fmla="*/ 24 h 1792"/>
                  <a:gd name="T54" fmla="*/ 2180 w 2628"/>
                  <a:gd name="T55" fmla="*/ 0 h 1792"/>
                  <a:gd name="T56" fmla="*/ 2296 w 2628"/>
                  <a:gd name="T57" fmla="*/ 22 h 1792"/>
                  <a:gd name="T58" fmla="*/ 2528 w 2628"/>
                  <a:gd name="T59" fmla="*/ 119 h 1792"/>
                  <a:gd name="T60" fmla="*/ 2590 w 2628"/>
                  <a:gd name="T61" fmla="*/ 163 h 1792"/>
                  <a:gd name="T62" fmla="*/ 2626 w 2628"/>
                  <a:gd name="T63" fmla="*/ 249 h 1792"/>
                  <a:gd name="T64" fmla="*/ 2392 w 2628"/>
                  <a:gd name="T65" fmla="*/ 421 h 1792"/>
                  <a:gd name="T66" fmla="*/ 2364 w 2628"/>
                  <a:gd name="T67" fmla="*/ 351 h 1792"/>
                  <a:gd name="T68" fmla="*/ 2296 w 2628"/>
                  <a:gd name="T69" fmla="*/ 307 h 1792"/>
                  <a:gd name="T70" fmla="*/ 2214 w 2628"/>
                  <a:gd name="T71" fmla="*/ 293 h 1792"/>
                  <a:gd name="T72" fmla="*/ 2072 w 2628"/>
                  <a:gd name="T73" fmla="*/ 301 h 1792"/>
                  <a:gd name="T74" fmla="*/ 1940 w 2628"/>
                  <a:gd name="T75" fmla="*/ 327 h 1792"/>
                  <a:gd name="T76" fmla="*/ 1736 w 2628"/>
                  <a:gd name="T77" fmla="*/ 391 h 1792"/>
                  <a:gd name="T78" fmla="*/ 1564 w 2628"/>
                  <a:gd name="T79" fmla="*/ 461 h 1792"/>
                  <a:gd name="T80" fmla="*/ 1320 w 2628"/>
                  <a:gd name="T81" fmla="*/ 581 h 1792"/>
                  <a:gd name="T82" fmla="*/ 1130 w 2628"/>
                  <a:gd name="T83" fmla="*/ 691 h 1792"/>
                  <a:gd name="T84" fmla="*/ 894 w 2628"/>
                  <a:gd name="T85" fmla="*/ 849 h 1792"/>
                  <a:gd name="T86" fmla="*/ 690 w 2628"/>
                  <a:gd name="T87" fmla="*/ 1009 h 1792"/>
                  <a:gd name="T88" fmla="*/ 568 w 2628"/>
                  <a:gd name="T89" fmla="*/ 1123 h 1792"/>
                  <a:gd name="T90" fmla="*/ 442 w 2628"/>
                  <a:gd name="T91" fmla="*/ 1268 h 1792"/>
                  <a:gd name="T92" fmla="*/ 380 w 2628"/>
                  <a:gd name="T93" fmla="*/ 1362 h 1792"/>
                  <a:gd name="T94" fmla="*/ 336 w 2628"/>
                  <a:gd name="T95" fmla="*/ 1470 h 1792"/>
                  <a:gd name="T96" fmla="*/ 332 w 2628"/>
                  <a:gd name="T97" fmla="*/ 1536 h 1792"/>
                  <a:gd name="T98" fmla="*/ 366 w 2628"/>
                  <a:gd name="T99" fmla="*/ 1602 h 1792"/>
                  <a:gd name="T100" fmla="*/ 420 w 2628"/>
                  <a:gd name="T101" fmla="*/ 1634 h 1792"/>
                  <a:gd name="T102" fmla="*/ 516 w 2628"/>
                  <a:gd name="T103" fmla="*/ 1652 h 1792"/>
                  <a:gd name="T104" fmla="*/ 638 w 2628"/>
                  <a:gd name="T105" fmla="*/ 1646 h 1792"/>
                  <a:gd name="T106" fmla="*/ 850 w 2628"/>
                  <a:gd name="T107" fmla="*/ 1600 h 1792"/>
                  <a:gd name="T108" fmla="*/ 1084 w 2628"/>
                  <a:gd name="T109" fmla="*/ 1516 h 1792"/>
                  <a:gd name="T110" fmla="*/ 1332 w 2628"/>
                  <a:gd name="T111" fmla="*/ 1402 h 1792"/>
                  <a:gd name="T112" fmla="*/ 1588 w 2628"/>
                  <a:gd name="T113" fmla="*/ 1258 h 1792"/>
                  <a:gd name="T114" fmla="*/ 1902 w 2628"/>
                  <a:gd name="T115" fmla="*/ 1041 h 1792"/>
                  <a:gd name="T116" fmla="*/ 2100 w 2628"/>
                  <a:gd name="T117" fmla="*/ 875 h 1792"/>
                  <a:gd name="T118" fmla="*/ 2256 w 2628"/>
                  <a:gd name="T119" fmla="*/ 711 h 1792"/>
                  <a:gd name="T120" fmla="*/ 2346 w 2628"/>
                  <a:gd name="T121" fmla="*/ 581 h 1792"/>
                  <a:gd name="T122" fmla="*/ 2386 w 2628"/>
                  <a:gd name="T123" fmla="*/ 483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close/>
                    <a:moveTo>
                      <a:pt x="2392" y="421"/>
                    </a:moveTo>
                    <a:lnTo>
                      <a:pt x="2392" y="421"/>
                    </a:lnTo>
                    <a:lnTo>
                      <a:pt x="2390" y="401"/>
                    </a:lnTo>
                    <a:lnTo>
                      <a:pt x="2384" y="381"/>
                    </a:lnTo>
                    <a:lnTo>
                      <a:pt x="2376" y="365"/>
                    </a:lnTo>
                    <a:lnTo>
                      <a:pt x="2364" y="351"/>
                    </a:lnTo>
                    <a:lnTo>
                      <a:pt x="2352" y="337"/>
                    </a:lnTo>
                    <a:lnTo>
                      <a:pt x="2336" y="325"/>
                    </a:lnTo>
                    <a:lnTo>
                      <a:pt x="2316" y="315"/>
                    </a:lnTo>
                    <a:lnTo>
                      <a:pt x="2296" y="307"/>
                    </a:lnTo>
                    <a:lnTo>
                      <a:pt x="2296" y="307"/>
                    </a:lnTo>
                    <a:lnTo>
                      <a:pt x="2272" y="301"/>
                    </a:lnTo>
                    <a:lnTo>
                      <a:pt x="2244" y="297"/>
                    </a:lnTo>
                    <a:lnTo>
                      <a:pt x="2214" y="293"/>
                    </a:lnTo>
                    <a:lnTo>
                      <a:pt x="2182" y="293"/>
                    </a:lnTo>
                    <a:lnTo>
                      <a:pt x="2148" y="293"/>
                    </a:lnTo>
                    <a:lnTo>
                      <a:pt x="2112" y="295"/>
                    </a:lnTo>
                    <a:lnTo>
                      <a:pt x="2072" y="301"/>
                    </a:lnTo>
                    <a:lnTo>
                      <a:pt x="2032" y="307"/>
                    </a:lnTo>
                    <a:lnTo>
                      <a:pt x="2032" y="307"/>
                    </a:lnTo>
                    <a:lnTo>
                      <a:pt x="1986" y="317"/>
                    </a:lnTo>
                    <a:lnTo>
                      <a:pt x="1940" y="327"/>
                    </a:lnTo>
                    <a:lnTo>
                      <a:pt x="1892" y="341"/>
                    </a:lnTo>
                    <a:lnTo>
                      <a:pt x="1842" y="355"/>
                    </a:lnTo>
                    <a:lnTo>
                      <a:pt x="1790" y="373"/>
                    </a:lnTo>
                    <a:lnTo>
                      <a:pt x="1736" y="391"/>
                    </a:lnTo>
                    <a:lnTo>
                      <a:pt x="1680" y="413"/>
                    </a:lnTo>
                    <a:lnTo>
                      <a:pt x="1624" y="435"/>
                    </a:lnTo>
                    <a:lnTo>
                      <a:pt x="1624" y="435"/>
                    </a:lnTo>
                    <a:lnTo>
                      <a:pt x="1564" y="461"/>
                    </a:lnTo>
                    <a:lnTo>
                      <a:pt x="1504" y="489"/>
                    </a:lnTo>
                    <a:lnTo>
                      <a:pt x="1442" y="517"/>
                    </a:lnTo>
                    <a:lnTo>
                      <a:pt x="1382" y="549"/>
                    </a:lnTo>
                    <a:lnTo>
                      <a:pt x="1320" y="581"/>
                    </a:lnTo>
                    <a:lnTo>
                      <a:pt x="1256" y="617"/>
                    </a:lnTo>
                    <a:lnTo>
                      <a:pt x="1194" y="653"/>
                    </a:lnTo>
                    <a:lnTo>
                      <a:pt x="1130" y="691"/>
                    </a:lnTo>
                    <a:lnTo>
                      <a:pt x="1130" y="691"/>
                    </a:lnTo>
                    <a:lnTo>
                      <a:pt x="1068" y="729"/>
                    </a:lnTo>
                    <a:lnTo>
                      <a:pt x="1008" y="769"/>
                    </a:lnTo>
                    <a:lnTo>
                      <a:pt x="950" y="809"/>
                    </a:lnTo>
                    <a:lnTo>
                      <a:pt x="894" y="849"/>
                    </a:lnTo>
                    <a:lnTo>
                      <a:pt x="840" y="889"/>
                    </a:lnTo>
                    <a:lnTo>
                      <a:pt x="788" y="929"/>
                    </a:lnTo>
                    <a:lnTo>
                      <a:pt x="738" y="969"/>
                    </a:lnTo>
                    <a:lnTo>
                      <a:pt x="690" y="1009"/>
                    </a:lnTo>
                    <a:lnTo>
                      <a:pt x="690" y="1009"/>
                    </a:lnTo>
                    <a:lnTo>
                      <a:pt x="648" y="1049"/>
                    </a:lnTo>
                    <a:lnTo>
                      <a:pt x="606" y="1087"/>
                    </a:lnTo>
                    <a:lnTo>
                      <a:pt x="568" y="1123"/>
                    </a:lnTo>
                    <a:lnTo>
                      <a:pt x="532" y="1161"/>
                    </a:lnTo>
                    <a:lnTo>
                      <a:pt x="500" y="1197"/>
                    </a:lnTo>
                    <a:lnTo>
                      <a:pt x="470" y="1234"/>
                    </a:lnTo>
                    <a:lnTo>
                      <a:pt x="442" y="1268"/>
                    </a:lnTo>
                    <a:lnTo>
                      <a:pt x="418" y="1302"/>
                    </a:lnTo>
                    <a:lnTo>
                      <a:pt x="418" y="1302"/>
                    </a:lnTo>
                    <a:lnTo>
                      <a:pt x="398" y="1332"/>
                    </a:lnTo>
                    <a:lnTo>
                      <a:pt x="380" y="1362"/>
                    </a:lnTo>
                    <a:lnTo>
                      <a:pt x="364" y="1392"/>
                    </a:lnTo>
                    <a:lnTo>
                      <a:pt x="352" y="1420"/>
                    </a:lnTo>
                    <a:lnTo>
                      <a:pt x="342" y="1446"/>
                    </a:lnTo>
                    <a:lnTo>
                      <a:pt x="336" y="1470"/>
                    </a:lnTo>
                    <a:lnTo>
                      <a:pt x="332" y="1494"/>
                    </a:lnTo>
                    <a:lnTo>
                      <a:pt x="330" y="1516"/>
                    </a:lnTo>
                    <a:lnTo>
                      <a:pt x="330" y="1516"/>
                    </a:lnTo>
                    <a:lnTo>
                      <a:pt x="332" y="1536"/>
                    </a:lnTo>
                    <a:lnTo>
                      <a:pt x="338" y="1554"/>
                    </a:lnTo>
                    <a:lnTo>
                      <a:pt x="344" y="1572"/>
                    </a:lnTo>
                    <a:lnTo>
                      <a:pt x="354" y="1588"/>
                    </a:lnTo>
                    <a:lnTo>
                      <a:pt x="366" y="1602"/>
                    </a:lnTo>
                    <a:lnTo>
                      <a:pt x="382" y="1614"/>
                    </a:lnTo>
                    <a:lnTo>
                      <a:pt x="398" y="1624"/>
                    </a:lnTo>
                    <a:lnTo>
                      <a:pt x="420" y="1634"/>
                    </a:lnTo>
                    <a:lnTo>
                      <a:pt x="420" y="1634"/>
                    </a:lnTo>
                    <a:lnTo>
                      <a:pt x="440" y="1640"/>
                    </a:lnTo>
                    <a:lnTo>
                      <a:pt x="464" y="1646"/>
                    </a:lnTo>
                    <a:lnTo>
                      <a:pt x="490" y="1650"/>
                    </a:lnTo>
                    <a:lnTo>
                      <a:pt x="516" y="1652"/>
                    </a:lnTo>
                    <a:lnTo>
                      <a:pt x="544" y="1652"/>
                    </a:lnTo>
                    <a:lnTo>
                      <a:pt x="574" y="1652"/>
                    </a:lnTo>
                    <a:lnTo>
                      <a:pt x="606" y="1650"/>
                    </a:lnTo>
                    <a:lnTo>
                      <a:pt x="638" y="1646"/>
                    </a:lnTo>
                    <a:lnTo>
                      <a:pt x="638" y="1646"/>
                    </a:lnTo>
                    <a:lnTo>
                      <a:pt x="704" y="1636"/>
                    </a:lnTo>
                    <a:lnTo>
                      <a:pt x="776" y="1620"/>
                    </a:lnTo>
                    <a:lnTo>
                      <a:pt x="850" y="1600"/>
                    </a:lnTo>
                    <a:lnTo>
                      <a:pt x="926" y="1576"/>
                    </a:lnTo>
                    <a:lnTo>
                      <a:pt x="926" y="1576"/>
                    </a:lnTo>
                    <a:lnTo>
                      <a:pt x="1004" y="1548"/>
                    </a:lnTo>
                    <a:lnTo>
                      <a:pt x="1084" y="1516"/>
                    </a:lnTo>
                    <a:lnTo>
                      <a:pt x="1166" y="1482"/>
                    </a:lnTo>
                    <a:lnTo>
                      <a:pt x="1248" y="1444"/>
                    </a:lnTo>
                    <a:lnTo>
                      <a:pt x="1248" y="1444"/>
                    </a:lnTo>
                    <a:lnTo>
                      <a:pt x="1332" y="1402"/>
                    </a:lnTo>
                    <a:lnTo>
                      <a:pt x="1416" y="1358"/>
                    </a:lnTo>
                    <a:lnTo>
                      <a:pt x="1502" y="1310"/>
                    </a:lnTo>
                    <a:lnTo>
                      <a:pt x="1588" y="1258"/>
                    </a:lnTo>
                    <a:lnTo>
                      <a:pt x="1588" y="1258"/>
                    </a:lnTo>
                    <a:lnTo>
                      <a:pt x="1672" y="1205"/>
                    </a:lnTo>
                    <a:lnTo>
                      <a:pt x="1752" y="1151"/>
                    </a:lnTo>
                    <a:lnTo>
                      <a:pt x="1830" y="1097"/>
                    </a:lnTo>
                    <a:lnTo>
                      <a:pt x="1902" y="1041"/>
                    </a:lnTo>
                    <a:lnTo>
                      <a:pt x="1902" y="1041"/>
                    </a:lnTo>
                    <a:lnTo>
                      <a:pt x="1972" y="987"/>
                    </a:lnTo>
                    <a:lnTo>
                      <a:pt x="2038" y="931"/>
                    </a:lnTo>
                    <a:lnTo>
                      <a:pt x="2100" y="875"/>
                    </a:lnTo>
                    <a:lnTo>
                      <a:pt x="2156" y="821"/>
                    </a:lnTo>
                    <a:lnTo>
                      <a:pt x="2156" y="821"/>
                    </a:lnTo>
                    <a:lnTo>
                      <a:pt x="2208" y="765"/>
                    </a:lnTo>
                    <a:lnTo>
                      <a:pt x="2256" y="711"/>
                    </a:lnTo>
                    <a:lnTo>
                      <a:pt x="2296" y="657"/>
                    </a:lnTo>
                    <a:lnTo>
                      <a:pt x="2332" y="607"/>
                    </a:lnTo>
                    <a:lnTo>
                      <a:pt x="2332" y="607"/>
                    </a:lnTo>
                    <a:lnTo>
                      <a:pt x="2346" y="581"/>
                    </a:lnTo>
                    <a:lnTo>
                      <a:pt x="2360" y="555"/>
                    </a:lnTo>
                    <a:lnTo>
                      <a:pt x="2370" y="531"/>
                    </a:lnTo>
                    <a:lnTo>
                      <a:pt x="2380" y="507"/>
                    </a:lnTo>
                    <a:lnTo>
                      <a:pt x="2386" y="483"/>
                    </a:lnTo>
                    <a:lnTo>
                      <a:pt x="2392" y="461"/>
                    </a:lnTo>
                    <a:lnTo>
                      <a:pt x="2394" y="441"/>
                    </a:lnTo>
                    <a:lnTo>
                      <a:pt x="2392" y="421"/>
                    </a:lnTo>
                    <a:close/>
                  </a:path>
                </a:pathLst>
              </a:custGeom>
              <a:solidFill>
                <a:schemeClr val="accent5">
                  <a:lumMod val="20000"/>
                  <a:lumOff val="8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0" name="Freeform 21">
                <a:extLst>
                  <a:ext uri="{FF2B5EF4-FFF2-40B4-BE49-F238E27FC236}">
                    <a16:creationId xmlns:a16="http://schemas.microsoft.com/office/drawing/2014/main" id="{D1B74C19-9024-4C75-B7A4-D5EA547DAD97}"/>
                  </a:ext>
                </a:extLst>
              </p:cNvPr>
              <p:cNvSpPr>
                <a:spLocks/>
              </p:cNvSpPr>
              <p:nvPr/>
            </p:nvSpPr>
            <p:spPr bwMode="auto">
              <a:xfrm>
                <a:off x="1705" y="977"/>
                <a:ext cx="2628" cy="1792"/>
              </a:xfrm>
              <a:custGeom>
                <a:avLst/>
                <a:gdLst>
                  <a:gd name="T0" fmla="*/ 2626 w 2628"/>
                  <a:gd name="T1" fmla="*/ 303 h 1792"/>
                  <a:gd name="T2" fmla="*/ 2600 w 2628"/>
                  <a:gd name="T3" fmla="*/ 389 h 1792"/>
                  <a:gd name="T4" fmla="*/ 2554 w 2628"/>
                  <a:gd name="T5" fmla="*/ 483 h 1792"/>
                  <a:gd name="T6" fmla="*/ 2510 w 2628"/>
                  <a:gd name="T7" fmla="*/ 547 h 1792"/>
                  <a:gd name="T8" fmla="*/ 2374 w 2628"/>
                  <a:gd name="T9" fmla="*/ 711 h 1792"/>
                  <a:gd name="T10" fmla="*/ 2238 w 2628"/>
                  <a:gd name="T11" fmla="*/ 845 h 1792"/>
                  <a:gd name="T12" fmla="*/ 1998 w 2628"/>
                  <a:gd name="T13" fmla="*/ 1045 h 1792"/>
                  <a:gd name="T14" fmla="*/ 1820 w 2628"/>
                  <a:gd name="T15" fmla="*/ 1173 h 1792"/>
                  <a:gd name="T16" fmla="*/ 1622 w 2628"/>
                  <a:gd name="T17" fmla="*/ 1302 h 1792"/>
                  <a:gd name="T18" fmla="*/ 1318 w 2628"/>
                  <a:gd name="T19" fmla="*/ 1474 h 1792"/>
                  <a:gd name="T20" fmla="*/ 1120 w 2628"/>
                  <a:gd name="T21" fmla="*/ 1570 h 1792"/>
                  <a:gd name="T22" fmla="*/ 830 w 2628"/>
                  <a:gd name="T23" fmla="*/ 1686 h 1792"/>
                  <a:gd name="T24" fmla="*/ 644 w 2628"/>
                  <a:gd name="T25" fmla="*/ 1742 h 1792"/>
                  <a:gd name="T26" fmla="*/ 474 w 2628"/>
                  <a:gd name="T27" fmla="*/ 1778 h 1792"/>
                  <a:gd name="T28" fmla="*/ 354 w 2628"/>
                  <a:gd name="T29" fmla="*/ 1792 h 1792"/>
                  <a:gd name="T30" fmla="*/ 248 w 2628"/>
                  <a:gd name="T31" fmla="*/ 1788 h 1792"/>
                  <a:gd name="T32" fmla="*/ 188 w 2628"/>
                  <a:gd name="T33" fmla="*/ 1776 h 1792"/>
                  <a:gd name="T34" fmla="*/ 114 w 2628"/>
                  <a:gd name="T35" fmla="*/ 1740 h 1792"/>
                  <a:gd name="T36" fmla="*/ 68 w 2628"/>
                  <a:gd name="T37" fmla="*/ 1688 h 1792"/>
                  <a:gd name="T38" fmla="*/ 54 w 2628"/>
                  <a:gd name="T39" fmla="*/ 1642 h 1792"/>
                  <a:gd name="T40" fmla="*/ 22 w 2628"/>
                  <a:gd name="T41" fmla="*/ 1526 h 1792"/>
                  <a:gd name="T42" fmla="*/ 2 w 2628"/>
                  <a:gd name="T43" fmla="*/ 1426 h 1792"/>
                  <a:gd name="T44" fmla="*/ 2 w 2628"/>
                  <a:gd name="T45" fmla="*/ 1350 h 1792"/>
                  <a:gd name="T46" fmla="*/ 24 w 2628"/>
                  <a:gd name="T47" fmla="*/ 1284 h 1792"/>
                  <a:gd name="T48" fmla="*/ 84 w 2628"/>
                  <a:gd name="T49" fmla="*/ 1195 h 1792"/>
                  <a:gd name="T50" fmla="*/ 198 w 2628"/>
                  <a:gd name="T51" fmla="*/ 1051 h 1792"/>
                  <a:gd name="T52" fmla="*/ 350 w 2628"/>
                  <a:gd name="T53" fmla="*/ 901 h 1792"/>
                  <a:gd name="T54" fmla="*/ 410 w 2628"/>
                  <a:gd name="T55" fmla="*/ 851 h 1792"/>
                  <a:gd name="T56" fmla="*/ 548 w 2628"/>
                  <a:gd name="T57" fmla="*/ 759 h 1792"/>
                  <a:gd name="T58" fmla="*/ 860 w 2628"/>
                  <a:gd name="T59" fmla="*/ 579 h 1792"/>
                  <a:gd name="T60" fmla="*/ 1022 w 2628"/>
                  <a:gd name="T61" fmla="*/ 477 h 1792"/>
                  <a:gd name="T62" fmla="*/ 1328 w 2628"/>
                  <a:gd name="T63" fmla="*/ 269 h 1792"/>
                  <a:gd name="T64" fmla="*/ 1476 w 2628"/>
                  <a:gd name="T65" fmla="*/ 181 h 1792"/>
                  <a:gd name="T66" fmla="*/ 1552 w 2628"/>
                  <a:gd name="T67" fmla="*/ 147 h 1792"/>
                  <a:gd name="T68" fmla="*/ 1782 w 2628"/>
                  <a:gd name="T69" fmla="*/ 73 h 1792"/>
                  <a:gd name="T70" fmla="*/ 2002 w 2628"/>
                  <a:gd name="T71" fmla="*/ 24 h 1792"/>
                  <a:gd name="T72" fmla="*/ 2152 w 2628"/>
                  <a:gd name="T73" fmla="*/ 0 h 1792"/>
                  <a:gd name="T74" fmla="*/ 2238 w 2628"/>
                  <a:gd name="T75" fmla="*/ 8 h 1792"/>
                  <a:gd name="T76" fmla="*/ 2352 w 2628"/>
                  <a:gd name="T77" fmla="*/ 40 h 1792"/>
                  <a:gd name="T78" fmla="*/ 2528 w 2628"/>
                  <a:gd name="T79" fmla="*/ 119 h 1792"/>
                  <a:gd name="T80" fmla="*/ 2572 w 2628"/>
                  <a:gd name="T81" fmla="*/ 147 h 1792"/>
                  <a:gd name="T82" fmla="*/ 2616 w 2628"/>
                  <a:gd name="T83" fmla="*/ 203 h 1792"/>
                  <a:gd name="T84" fmla="*/ 2628 w 2628"/>
                  <a:gd name="T85" fmla="*/ 277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28" h="1792">
                    <a:moveTo>
                      <a:pt x="2628" y="277"/>
                    </a:moveTo>
                    <a:lnTo>
                      <a:pt x="2628" y="277"/>
                    </a:lnTo>
                    <a:lnTo>
                      <a:pt x="2626" y="303"/>
                    </a:lnTo>
                    <a:lnTo>
                      <a:pt x="2620" y="331"/>
                    </a:lnTo>
                    <a:lnTo>
                      <a:pt x="2612" y="359"/>
                    </a:lnTo>
                    <a:lnTo>
                      <a:pt x="2600" y="389"/>
                    </a:lnTo>
                    <a:lnTo>
                      <a:pt x="2588" y="419"/>
                    </a:lnTo>
                    <a:lnTo>
                      <a:pt x="2572" y="451"/>
                    </a:lnTo>
                    <a:lnTo>
                      <a:pt x="2554" y="483"/>
                    </a:lnTo>
                    <a:lnTo>
                      <a:pt x="2532" y="515"/>
                    </a:lnTo>
                    <a:lnTo>
                      <a:pt x="2532" y="515"/>
                    </a:lnTo>
                    <a:lnTo>
                      <a:pt x="2510" y="547"/>
                    </a:lnTo>
                    <a:lnTo>
                      <a:pt x="2488" y="579"/>
                    </a:lnTo>
                    <a:lnTo>
                      <a:pt x="2434" y="643"/>
                    </a:lnTo>
                    <a:lnTo>
                      <a:pt x="2374" y="711"/>
                    </a:lnTo>
                    <a:lnTo>
                      <a:pt x="2308" y="779"/>
                    </a:lnTo>
                    <a:lnTo>
                      <a:pt x="2308" y="779"/>
                    </a:lnTo>
                    <a:lnTo>
                      <a:pt x="2238" y="845"/>
                    </a:lnTo>
                    <a:lnTo>
                      <a:pt x="2164" y="911"/>
                    </a:lnTo>
                    <a:lnTo>
                      <a:pt x="2084" y="977"/>
                    </a:lnTo>
                    <a:lnTo>
                      <a:pt x="1998" y="1045"/>
                    </a:lnTo>
                    <a:lnTo>
                      <a:pt x="1998" y="1045"/>
                    </a:lnTo>
                    <a:lnTo>
                      <a:pt x="1912" y="1109"/>
                    </a:lnTo>
                    <a:lnTo>
                      <a:pt x="1820" y="1173"/>
                    </a:lnTo>
                    <a:lnTo>
                      <a:pt x="1722" y="1238"/>
                    </a:lnTo>
                    <a:lnTo>
                      <a:pt x="1622" y="1302"/>
                    </a:lnTo>
                    <a:lnTo>
                      <a:pt x="1622" y="1302"/>
                    </a:lnTo>
                    <a:lnTo>
                      <a:pt x="1520" y="1362"/>
                    </a:lnTo>
                    <a:lnTo>
                      <a:pt x="1420" y="1420"/>
                    </a:lnTo>
                    <a:lnTo>
                      <a:pt x="1318" y="1474"/>
                    </a:lnTo>
                    <a:lnTo>
                      <a:pt x="1220" y="1524"/>
                    </a:lnTo>
                    <a:lnTo>
                      <a:pt x="1220" y="1524"/>
                    </a:lnTo>
                    <a:lnTo>
                      <a:pt x="1120" y="1570"/>
                    </a:lnTo>
                    <a:lnTo>
                      <a:pt x="1020" y="1612"/>
                    </a:lnTo>
                    <a:lnTo>
                      <a:pt x="924" y="1652"/>
                    </a:lnTo>
                    <a:lnTo>
                      <a:pt x="830" y="1686"/>
                    </a:lnTo>
                    <a:lnTo>
                      <a:pt x="830" y="1686"/>
                    </a:lnTo>
                    <a:lnTo>
                      <a:pt x="736" y="1716"/>
                    </a:lnTo>
                    <a:lnTo>
                      <a:pt x="644" y="1742"/>
                    </a:lnTo>
                    <a:lnTo>
                      <a:pt x="556" y="1764"/>
                    </a:lnTo>
                    <a:lnTo>
                      <a:pt x="474" y="1778"/>
                    </a:lnTo>
                    <a:lnTo>
                      <a:pt x="474" y="1778"/>
                    </a:lnTo>
                    <a:lnTo>
                      <a:pt x="432" y="1784"/>
                    </a:lnTo>
                    <a:lnTo>
                      <a:pt x="392" y="1788"/>
                    </a:lnTo>
                    <a:lnTo>
                      <a:pt x="354" y="1792"/>
                    </a:lnTo>
                    <a:lnTo>
                      <a:pt x="316" y="1792"/>
                    </a:lnTo>
                    <a:lnTo>
                      <a:pt x="282" y="1790"/>
                    </a:lnTo>
                    <a:lnTo>
                      <a:pt x="248" y="1788"/>
                    </a:lnTo>
                    <a:lnTo>
                      <a:pt x="218" y="1782"/>
                    </a:lnTo>
                    <a:lnTo>
                      <a:pt x="188" y="1776"/>
                    </a:lnTo>
                    <a:lnTo>
                      <a:pt x="188" y="1776"/>
                    </a:lnTo>
                    <a:lnTo>
                      <a:pt x="160" y="1766"/>
                    </a:lnTo>
                    <a:lnTo>
                      <a:pt x="134" y="1754"/>
                    </a:lnTo>
                    <a:lnTo>
                      <a:pt x="114" y="1740"/>
                    </a:lnTo>
                    <a:lnTo>
                      <a:pt x="94" y="1724"/>
                    </a:lnTo>
                    <a:lnTo>
                      <a:pt x="80" y="1708"/>
                    </a:lnTo>
                    <a:lnTo>
                      <a:pt x="68" y="1688"/>
                    </a:lnTo>
                    <a:lnTo>
                      <a:pt x="58" y="1666"/>
                    </a:lnTo>
                    <a:lnTo>
                      <a:pt x="54" y="1642"/>
                    </a:lnTo>
                    <a:lnTo>
                      <a:pt x="54" y="1642"/>
                    </a:lnTo>
                    <a:lnTo>
                      <a:pt x="46" y="1612"/>
                    </a:lnTo>
                    <a:lnTo>
                      <a:pt x="36" y="1572"/>
                    </a:lnTo>
                    <a:lnTo>
                      <a:pt x="22" y="1526"/>
                    </a:lnTo>
                    <a:lnTo>
                      <a:pt x="10" y="1478"/>
                    </a:lnTo>
                    <a:lnTo>
                      <a:pt x="4" y="1452"/>
                    </a:lnTo>
                    <a:lnTo>
                      <a:pt x="2" y="1426"/>
                    </a:lnTo>
                    <a:lnTo>
                      <a:pt x="0" y="1400"/>
                    </a:lnTo>
                    <a:lnTo>
                      <a:pt x="0" y="1376"/>
                    </a:lnTo>
                    <a:lnTo>
                      <a:pt x="2" y="1350"/>
                    </a:lnTo>
                    <a:lnTo>
                      <a:pt x="6" y="1328"/>
                    </a:lnTo>
                    <a:lnTo>
                      <a:pt x="14" y="1306"/>
                    </a:lnTo>
                    <a:lnTo>
                      <a:pt x="24" y="1284"/>
                    </a:lnTo>
                    <a:lnTo>
                      <a:pt x="24" y="1284"/>
                    </a:lnTo>
                    <a:lnTo>
                      <a:pt x="52" y="1242"/>
                    </a:lnTo>
                    <a:lnTo>
                      <a:pt x="84" y="1195"/>
                    </a:lnTo>
                    <a:lnTo>
                      <a:pt x="118" y="1149"/>
                    </a:lnTo>
                    <a:lnTo>
                      <a:pt x="158" y="1101"/>
                    </a:lnTo>
                    <a:lnTo>
                      <a:pt x="198" y="1051"/>
                    </a:lnTo>
                    <a:lnTo>
                      <a:pt x="244" y="1003"/>
                    </a:lnTo>
                    <a:lnTo>
                      <a:pt x="294" y="951"/>
                    </a:lnTo>
                    <a:lnTo>
                      <a:pt x="350" y="901"/>
                    </a:lnTo>
                    <a:lnTo>
                      <a:pt x="350" y="901"/>
                    </a:lnTo>
                    <a:lnTo>
                      <a:pt x="380" y="875"/>
                    </a:lnTo>
                    <a:lnTo>
                      <a:pt x="410" y="851"/>
                    </a:lnTo>
                    <a:lnTo>
                      <a:pt x="444" y="827"/>
                    </a:lnTo>
                    <a:lnTo>
                      <a:pt x="476" y="803"/>
                    </a:lnTo>
                    <a:lnTo>
                      <a:pt x="548" y="759"/>
                    </a:lnTo>
                    <a:lnTo>
                      <a:pt x="622" y="715"/>
                    </a:lnTo>
                    <a:lnTo>
                      <a:pt x="778" y="625"/>
                    </a:lnTo>
                    <a:lnTo>
                      <a:pt x="860" y="579"/>
                    </a:lnTo>
                    <a:lnTo>
                      <a:pt x="942" y="529"/>
                    </a:lnTo>
                    <a:lnTo>
                      <a:pt x="942" y="529"/>
                    </a:lnTo>
                    <a:lnTo>
                      <a:pt x="1022" y="477"/>
                    </a:lnTo>
                    <a:lnTo>
                      <a:pt x="1102" y="423"/>
                    </a:lnTo>
                    <a:lnTo>
                      <a:pt x="1254" y="319"/>
                    </a:lnTo>
                    <a:lnTo>
                      <a:pt x="1328" y="269"/>
                    </a:lnTo>
                    <a:lnTo>
                      <a:pt x="1402" y="223"/>
                    </a:lnTo>
                    <a:lnTo>
                      <a:pt x="1440" y="201"/>
                    </a:lnTo>
                    <a:lnTo>
                      <a:pt x="1476" y="181"/>
                    </a:lnTo>
                    <a:lnTo>
                      <a:pt x="1514" y="163"/>
                    </a:lnTo>
                    <a:lnTo>
                      <a:pt x="1552" y="147"/>
                    </a:lnTo>
                    <a:lnTo>
                      <a:pt x="1552" y="147"/>
                    </a:lnTo>
                    <a:lnTo>
                      <a:pt x="1628" y="119"/>
                    </a:lnTo>
                    <a:lnTo>
                      <a:pt x="1704" y="93"/>
                    </a:lnTo>
                    <a:lnTo>
                      <a:pt x="1782" y="73"/>
                    </a:lnTo>
                    <a:lnTo>
                      <a:pt x="1858" y="52"/>
                    </a:lnTo>
                    <a:lnTo>
                      <a:pt x="1932" y="36"/>
                    </a:lnTo>
                    <a:lnTo>
                      <a:pt x="2002" y="24"/>
                    </a:lnTo>
                    <a:lnTo>
                      <a:pt x="2126" y="2"/>
                    </a:lnTo>
                    <a:lnTo>
                      <a:pt x="2126" y="2"/>
                    </a:lnTo>
                    <a:lnTo>
                      <a:pt x="2152" y="0"/>
                    </a:lnTo>
                    <a:lnTo>
                      <a:pt x="2180" y="0"/>
                    </a:lnTo>
                    <a:lnTo>
                      <a:pt x="2208" y="2"/>
                    </a:lnTo>
                    <a:lnTo>
                      <a:pt x="2238" y="8"/>
                    </a:lnTo>
                    <a:lnTo>
                      <a:pt x="2266" y="14"/>
                    </a:lnTo>
                    <a:lnTo>
                      <a:pt x="2296" y="22"/>
                    </a:lnTo>
                    <a:lnTo>
                      <a:pt x="2352" y="40"/>
                    </a:lnTo>
                    <a:lnTo>
                      <a:pt x="2406" y="62"/>
                    </a:lnTo>
                    <a:lnTo>
                      <a:pt x="2456" y="85"/>
                    </a:lnTo>
                    <a:lnTo>
                      <a:pt x="2528" y="119"/>
                    </a:lnTo>
                    <a:lnTo>
                      <a:pt x="2528" y="119"/>
                    </a:lnTo>
                    <a:lnTo>
                      <a:pt x="2552" y="131"/>
                    </a:lnTo>
                    <a:lnTo>
                      <a:pt x="2572" y="147"/>
                    </a:lnTo>
                    <a:lnTo>
                      <a:pt x="2590" y="163"/>
                    </a:lnTo>
                    <a:lnTo>
                      <a:pt x="2604" y="181"/>
                    </a:lnTo>
                    <a:lnTo>
                      <a:pt x="2616" y="203"/>
                    </a:lnTo>
                    <a:lnTo>
                      <a:pt x="2622" y="225"/>
                    </a:lnTo>
                    <a:lnTo>
                      <a:pt x="2626" y="249"/>
                    </a:lnTo>
                    <a:lnTo>
                      <a:pt x="2628" y="277"/>
                    </a:lnTo>
                    <a:lnTo>
                      <a:pt x="2628" y="27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1" name="Freeform 22">
                <a:extLst>
                  <a:ext uri="{FF2B5EF4-FFF2-40B4-BE49-F238E27FC236}">
                    <a16:creationId xmlns:a16="http://schemas.microsoft.com/office/drawing/2014/main" id="{9823B90E-6F7C-454C-932E-B76E5A92BEBC}"/>
                  </a:ext>
                </a:extLst>
              </p:cNvPr>
              <p:cNvSpPr>
                <a:spLocks/>
              </p:cNvSpPr>
              <p:nvPr/>
            </p:nvSpPr>
            <p:spPr bwMode="auto">
              <a:xfrm>
                <a:off x="2035" y="1270"/>
                <a:ext cx="2064" cy="1359"/>
              </a:xfrm>
              <a:custGeom>
                <a:avLst/>
                <a:gdLst>
                  <a:gd name="T0" fmla="*/ 2062 w 2064"/>
                  <a:gd name="T1" fmla="*/ 128 h 1359"/>
                  <a:gd name="T2" fmla="*/ 2054 w 2064"/>
                  <a:gd name="T3" fmla="*/ 88 h 1359"/>
                  <a:gd name="T4" fmla="*/ 2034 w 2064"/>
                  <a:gd name="T5" fmla="*/ 58 h 1359"/>
                  <a:gd name="T6" fmla="*/ 2006 w 2064"/>
                  <a:gd name="T7" fmla="*/ 32 h 1359"/>
                  <a:gd name="T8" fmla="*/ 1966 w 2064"/>
                  <a:gd name="T9" fmla="*/ 14 h 1359"/>
                  <a:gd name="T10" fmla="*/ 1942 w 2064"/>
                  <a:gd name="T11" fmla="*/ 8 h 1359"/>
                  <a:gd name="T12" fmla="*/ 1884 w 2064"/>
                  <a:gd name="T13" fmla="*/ 0 h 1359"/>
                  <a:gd name="T14" fmla="*/ 1818 w 2064"/>
                  <a:gd name="T15" fmla="*/ 0 h 1359"/>
                  <a:gd name="T16" fmla="*/ 1742 w 2064"/>
                  <a:gd name="T17" fmla="*/ 8 h 1359"/>
                  <a:gd name="T18" fmla="*/ 1702 w 2064"/>
                  <a:gd name="T19" fmla="*/ 14 h 1359"/>
                  <a:gd name="T20" fmla="*/ 1610 w 2064"/>
                  <a:gd name="T21" fmla="*/ 34 h 1359"/>
                  <a:gd name="T22" fmla="*/ 1512 w 2064"/>
                  <a:gd name="T23" fmla="*/ 62 h 1359"/>
                  <a:gd name="T24" fmla="*/ 1406 w 2064"/>
                  <a:gd name="T25" fmla="*/ 98 h 1359"/>
                  <a:gd name="T26" fmla="*/ 1294 w 2064"/>
                  <a:gd name="T27" fmla="*/ 142 h 1359"/>
                  <a:gd name="T28" fmla="*/ 1234 w 2064"/>
                  <a:gd name="T29" fmla="*/ 168 h 1359"/>
                  <a:gd name="T30" fmla="*/ 1112 w 2064"/>
                  <a:gd name="T31" fmla="*/ 224 h 1359"/>
                  <a:gd name="T32" fmla="*/ 990 w 2064"/>
                  <a:gd name="T33" fmla="*/ 288 h 1359"/>
                  <a:gd name="T34" fmla="*/ 864 w 2064"/>
                  <a:gd name="T35" fmla="*/ 360 h 1359"/>
                  <a:gd name="T36" fmla="*/ 800 w 2064"/>
                  <a:gd name="T37" fmla="*/ 398 h 1359"/>
                  <a:gd name="T38" fmla="*/ 678 w 2064"/>
                  <a:gd name="T39" fmla="*/ 476 h 1359"/>
                  <a:gd name="T40" fmla="*/ 564 w 2064"/>
                  <a:gd name="T41" fmla="*/ 556 h 1359"/>
                  <a:gd name="T42" fmla="*/ 458 w 2064"/>
                  <a:gd name="T43" fmla="*/ 636 h 1359"/>
                  <a:gd name="T44" fmla="*/ 360 w 2064"/>
                  <a:gd name="T45" fmla="*/ 716 h 1359"/>
                  <a:gd name="T46" fmla="*/ 318 w 2064"/>
                  <a:gd name="T47" fmla="*/ 756 h 1359"/>
                  <a:gd name="T48" fmla="*/ 238 w 2064"/>
                  <a:gd name="T49" fmla="*/ 830 h 1359"/>
                  <a:gd name="T50" fmla="*/ 170 w 2064"/>
                  <a:gd name="T51" fmla="*/ 904 h 1359"/>
                  <a:gd name="T52" fmla="*/ 112 w 2064"/>
                  <a:gd name="T53" fmla="*/ 975 h 1359"/>
                  <a:gd name="T54" fmla="*/ 88 w 2064"/>
                  <a:gd name="T55" fmla="*/ 1009 h 1359"/>
                  <a:gd name="T56" fmla="*/ 50 w 2064"/>
                  <a:gd name="T57" fmla="*/ 1069 h 1359"/>
                  <a:gd name="T58" fmla="*/ 22 w 2064"/>
                  <a:gd name="T59" fmla="*/ 1127 h 1359"/>
                  <a:gd name="T60" fmla="*/ 6 w 2064"/>
                  <a:gd name="T61" fmla="*/ 1177 h 1359"/>
                  <a:gd name="T62" fmla="*/ 0 w 2064"/>
                  <a:gd name="T63" fmla="*/ 1223 h 1359"/>
                  <a:gd name="T64" fmla="*/ 2 w 2064"/>
                  <a:gd name="T65" fmla="*/ 1243 h 1359"/>
                  <a:gd name="T66" fmla="*/ 14 w 2064"/>
                  <a:gd name="T67" fmla="*/ 1279 h 1359"/>
                  <a:gd name="T68" fmla="*/ 36 w 2064"/>
                  <a:gd name="T69" fmla="*/ 1309 h 1359"/>
                  <a:gd name="T70" fmla="*/ 68 w 2064"/>
                  <a:gd name="T71" fmla="*/ 1331 h 1359"/>
                  <a:gd name="T72" fmla="*/ 90 w 2064"/>
                  <a:gd name="T73" fmla="*/ 1341 h 1359"/>
                  <a:gd name="T74" fmla="*/ 134 w 2064"/>
                  <a:gd name="T75" fmla="*/ 1353 h 1359"/>
                  <a:gd name="T76" fmla="*/ 186 w 2064"/>
                  <a:gd name="T77" fmla="*/ 1359 h 1359"/>
                  <a:gd name="T78" fmla="*/ 244 w 2064"/>
                  <a:gd name="T79" fmla="*/ 1359 h 1359"/>
                  <a:gd name="T80" fmla="*/ 308 w 2064"/>
                  <a:gd name="T81" fmla="*/ 1353 h 1359"/>
                  <a:gd name="T82" fmla="*/ 374 w 2064"/>
                  <a:gd name="T83" fmla="*/ 1343 h 1359"/>
                  <a:gd name="T84" fmla="*/ 520 w 2064"/>
                  <a:gd name="T85" fmla="*/ 1307 h 1359"/>
                  <a:gd name="T86" fmla="*/ 596 w 2064"/>
                  <a:gd name="T87" fmla="*/ 1283 h 1359"/>
                  <a:gd name="T88" fmla="*/ 754 w 2064"/>
                  <a:gd name="T89" fmla="*/ 1223 h 1359"/>
                  <a:gd name="T90" fmla="*/ 918 w 2064"/>
                  <a:gd name="T91" fmla="*/ 1151 h 1359"/>
                  <a:gd name="T92" fmla="*/ 1002 w 2064"/>
                  <a:gd name="T93" fmla="*/ 1109 h 1359"/>
                  <a:gd name="T94" fmla="*/ 1172 w 2064"/>
                  <a:gd name="T95" fmla="*/ 1017 h 1359"/>
                  <a:gd name="T96" fmla="*/ 1258 w 2064"/>
                  <a:gd name="T97" fmla="*/ 965 h 1359"/>
                  <a:gd name="T98" fmla="*/ 1422 w 2064"/>
                  <a:gd name="T99" fmla="*/ 858 h 1359"/>
                  <a:gd name="T100" fmla="*/ 1572 w 2064"/>
                  <a:gd name="T101" fmla="*/ 748 h 1359"/>
                  <a:gd name="T102" fmla="*/ 1642 w 2064"/>
                  <a:gd name="T103" fmla="*/ 694 h 1359"/>
                  <a:gd name="T104" fmla="*/ 1770 w 2064"/>
                  <a:gd name="T105" fmla="*/ 582 h 1359"/>
                  <a:gd name="T106" fmla="*/ 1826 w 2064"/>
                  <a:gd name="T107" fmla="*/ 528 h 1359"/>
                  <a:gd name="T108" fmla="*/ 1926 w 2064"/>
                  <a:gd name="T109" fmla="*/ 418 h 1359"/>
                  <a:gd name="T110" fmla="*/ 2002 w 2064"/>
                  <a:gd name="T111" fmla="*/ 314 h 1359"/>
                  <a:gd name="T112" fmla="*/ 2016 w 2064"/>
                  <a:gd name="T113" fmla="*/ 288 h 1359"/>
                  <a:gd name="T114" fmla="*/ 2040 w 2064"/>
                  <a:gd name="T115" fmla="*/ 238 h 1359"/>
                  <a:gd name="T116" fmla="*/ 2056 w 2064"/>
                  <a:gd name="T117" fmla="*/ 190 h 1359"/>
                  <a:gd name="T118" fmla="*/ 2064 w 2064"/>
                  <a:gd name="T119" fmla="*/ 148 h 1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4" h="1359">
                    <a:moveTo>
                      <a:pt x="2062" y="128"/>
                    </a:moveTo>
                    <a:lnTo>
                      <a:pt x="2062" y="128"/>
                    </a:lnTo>
                    <a:lnTo>
                      <a:pt x="2060" y="108"/>
                    </a:lnTo>
                    <a:lnTo>
                      <a:pt x="2054" y="88"/>
                    </a:lnTo>
                    <a:lnTo>
                      <a:pt x="2046" y="72"/>
                    </a:lnTo>
                    <a:lnTo>
                      <a:pt x="2034" y="58"/>
                    </a:lnTo>
                    <a:lnTo>
                      <a:pt x="2022" y="44"/>
                    </a:lnTo>
                    <a:lnTo>
                      <a:pt x="2006" y="32"/>
                    </a:lnTo>
                    <a:lnTo>
                      <a:pt x="1986" y="22"/>
                    </a:lnTo>
                    <a:lnTo>
                      <a:pt x="1966" y="14"/>
                    </a:lnTo>
                    <a:lnTo>
                      <a:pt x="1966" y="14"/>
                    </a:lnTo>
                    <a:lnTo>
                      <a:pt x="1942" y="8"/>
                    </a:lnTo>
                    <a:lnTo>
                      <a:pt x="1914" y="4"/>
                    </a:lnTo>
                    <a:lnTo>
                      <a:pt x="1884" y="0"/>
                    </a:lnTo>
                    <a:lnTo>
                      <a:pt x="1852" y="0"/>
                    </a:lnTo>
                    <a:lnTo>
                      <a:pt x="1818" y="0"/>
                    </a:lnTo>
                    <a:lnTo>
                      <a:pt x="1782" y="2"/>
                    </a:lnTo>
                    <a:lnTo>
                      <a:pt x="1742" y="8"/>
                    </a:lnTo>
                    <a:lnTo>
                      <a:pt x="1702" y="14"/>
                    </a:lnTo>
                    <a:lnTo>
                      <a:pt x="1702" y="14"/>
                    </a:lnTo>
                    <a:lnTo>
                      <a:pt x="1656" y="24"/>
                    </a:lnTo>
                    <a:lnTo>
                      <a:pt x="1610" y="34"/>
                    </a:lnTo>
                    <a:lnTo>
                      <a:pt x="1562" y="48"/>
                    </a:lnTo>
                    <a:lnTo>
                      <a:pt x="1512" y="62"/>
                    </a:lnTo>
                    <a:lnTo>
                      <a:pt x="1460" y="80"/>
                    </a:lnTo>
                    <a:lnTo>
                      <a:pt x="1406" y="98"/>
                    </a:lnTo>
                    <a:lnTo>
                      <a:pt x="1350" y="120"/>
                    </a:lnTo>
                    <a:lnTo>
                      <a:pt x="1294" y="142"/>
                    </a:lnTo>
                    <a:lnTo>
                      <a:pt x="1294" y="142"/>
                    </a:lnTo>
                    <a:lnTo>
                      <a:pt x="1234" y="168"/>
                    </a:lnTo>
                    <a:lnTo>
                      <a:pt x="1174" y="196"/>
                    </a:lnTo>
                    <a:lnTo>
                      <a:pt x="1112" y="224"/>
                    </a:lnTo>
                    <a:lnTo>
                      <a:pt x="1052" y="256"/>
                    </a:lnTo>
                    <a:lnTo>
                      <a:pt x="990" y="288"/>
                    </a:lnTo>
                    <a:lnTo>
                      <a:pt x="926" y="324"/>
                    </a:lnTo>
                    <a:lnTo>
                      <a:pt x="864" y="360"/>
                    </a:lnTo>
                    <a:lnTo>
                      <a:pt x="800" y="398"/>
                    </a:lnTo>
                    <a:lnTo>
                      <a:pt x="800" y="398"/>
                    </a:lnTo>
                    <a:lnTo>
                      <a:pt x="738" y="436"/>
                    </a:lnTo>
                    <a:lnTo>
                      <a:pt x="678" y="476"/>
                    </a:lnTo>
                    <a:lnTo>
                      <a:pt x="620" y="516"/>
                    </a:lnTo>
                    <a:lnTo>
                      <a:pt x="564" y="556"/>
                    </a:lnTo>
                    <a:lnTo>
                      <a:pt x="510" y="596"/>
                    </a:lnTo>
                    <a:lnTo>
                      <a:pt x="458" y="636"/>
                    </a:lnTo>
                    <a:lnTo>
                      <a:pt x="408" y="676"/>
                    </a:lnTo>
                    <a:lnTo>
                      <a:pt x="360" y="716"/>
                    </a:lnTo>
                    <a:lnTo>
                      <a:pt x="360" y="716"/>
                    </a:lnTo>
                    <a:lnTo>
                      <a:pt x="318" y="756"/>
                    </a:lnTo>
                    <a:lnTo>
                      <a:pt x="276" y="794"/>
                    </a:lnTo>
                    <a:lnTo>
                      <a:pt x="238" y="830"/>
                    </a:lnTo>
                    <a:lnTo>
                      <a:pt x="202" y="868"/>
                    </a:lnTo>
                    <a:lnTo>
                      <a:pt x="170" y="904"/>
                    </a:lnTo>
                    <a:lnTo>
                      <a:pt x="140" y="941"/>
                    </a:lnTo>
                    <a:lnTo>
                      <a:pt x="112" y="975"/>
                    </a:lnTo>
                    <a:lnTo>
                      <a:pt x="88" y="1009"/>
                    </a:lnTo>
                    <a:lnTo>
                      <a:pt x="88" y="1009"/>
                    </a:lnTo>
                    <a:lnTo>
                      <a:pt x="68" y="1039"/>
                    </a:lnTo>
                    <a:lnTo>
                      <a:pt x="50" y="1069"/>
                    </a:lnTo>
                    <a:lnTo>
                      <a:pt x="34" y="1099"/>
                    </a:lnTo>
                    <a:lnTo>
                      <a:pt x="22" y="1127"/>
                    </a:lnTo>
                    <a:lnTo>
                      <a:pt x="12" y="1153"/>
                    </a:lnTo>
                    <a:lnTo>
                      <a:pt x="6" y="1177"/>
                    </a:lnTo>
                    <a:lnTo>
                      <a:pt x="2" y="1201"/>
                    </a:lnTo>
                    <a:lnTo>
                      <a:pt x="0" y="1223"/>
                    </a:lnTo>
                    <a:lnTo>
                      <a:pt x="0" y="1223"/>
                    </a:lnTo>
                    <a:lnTo>
                      <a:pt x="2" y="1243"/>
                    </a:lnTo>
                    <a:lnTo>
                      <a:pt x="8" y="1261"/>
                    </a:lnTo>
                    <a:lnTo>
                      <a:pt x="14" y="1279"/>
                    </a:lnTo>
                    <a:lnTo>
                      <a:pt x="24" y="1295"/>
                    </a:lnTo>
                    <a:lnTo>
                      <a:pt x="36" y="1309"/>
                    </a:lnTo>
                    <a:lnTo>
                      <a:pt x="52" y="1321"/>
                    </a:lnTo>
                    <a:lnTo>
                      <a:pt x="68" y="1331"/>
                    </a:lnTo>
                    <a:lnTo>
                      <a:pt x="90" y="1341"/>
                    </a:lnTo>
                    <a:lnTo>
                      <a:pt x="90" y="1341"/>
                    </a:lnTo>
                    <a:lnTo>
                      <a:pt x="110" y="1347"/>
                    </a:lnTo>
                    <a:lnTo>
                      <a:pt x="134" y="1353"/>
                    </a:lnTo>
                    <a:lnTo>
                      <a:pt x="160" y="1357"/>
                    </a:lnTo>
                    <a:lnTo>
                      <a:pt x="186" y="1359"/>
                    </a:lnTo>
                    <a:lnTo>
                      <a:pt x="214" y="1359"/>
                    </a:lnTo>
                    <a:lnTo>
                      <a:pt x="244" y="1359"/>
                    </a:lnTo>
                    <a:lnTo>
                      <a:pt x="276" y="1357"/>
                    </a:lnTo>
                    <a:lnTo>
                      <a:pt x="308" y="1353"/>
                    </a:lnTo>
                    <a:lnTo>
                      <a:pt x="308" y="1353"/>
                    </a:lnTo>
                    <a:lnTo>
                      <a:pt x="374" y="1343"/>
                    </a:lnTo>
                    <a:lnTo>
                      <a:pt x="446" y="1327"/>
                    </a:lnTo>
                    <a:lnTo>
                      <a:pt x="520" y="1307"/>
                    </a:lnTo>
                    <a:lnTo>
                      <a:pt x="596" y="1283"/>
                    </a:lnTo>
                    <a:lnTo>
                      <a:pt x="596" y="1283"/>
                    </a:lnTo>
                    <a:lnTo>
                      <a:pt x="674" y="1255"/>
                    </a:lnTo>
                    <a:lnTo>
                      <a:pt x="754" y="1223"/>
                    </a:lnTo>
                    <a:lnTo>
                      <a:pt x="836" y="1189"/>
                    </a:lnTo>
                    <a:lnTo>
                      <a:pt x="918" y="1151"/>
                    </a:lnTo>
                    <a:lnTo>
                      <a:pt x="918" y="1151"/>
                    </a:lnTo>
                    <a:lnTo>
                      <a:pt x="1002" y="1109"/>
                    </a:lnTo>
                    <a:lnTo>
                      <a:pt x="1086" y="1065"/>
                    </a:lnTo>
                    <a:lnTo>
                      <a:pt x="1172" y="1017"/>
                    </a:lnTo>
                    <a:lnTo>
                      <a:pt x="1258" y="965"/>
                    </a:lnTo>
                    <a:lnTo>
                      <a:pt x="1258" y="965"/>
                    </a:lnTo>
                    <a:lnTo>
                      <a:pt x="1342" y="912"/>
                    </a:lnTo>
                    <a:lnTo>
                      <a:pt x="1422" y="858"/>
                    </a:lnTo>
                    <a:lnTo>
                      <a:pt x="1500" y="804"/>
                    </a:lnTo>
                    <a:lnTo>
                      <a:pt x="1572" y="748"/>
                    </a:lnTo>
                    <a:lnTo>
                      <a:pt x="1572" y="748"/>
                    </a:lnTo>
                    <a:lnTo>
                      <a:pt x="1642" y="694"/>
                    </a:lnTo>
                    <a:lnTo>
                      <a:pt x="1708" y="638"/>
                    </a:lnTo>
                    <a:lnTo>
                      <a:pt x="1770" y="582"/>
                    </a:lnTo>
                    <a:lnTo>
                      <a:pt x="1826" y="528"/>
                    </a:lnTo>
                    <a:lnTo>
                      <a:pt x="1826" y="528"/>
                    </a:lnTo>
                    <a:lnTo>
                      <a:pt x="1878" y="472"/>
                    </a:lnTo>
                    <a:lnTo>
                      <a:pt x="1926" y="418"/>
                    </a:lnTo>
                    <a:lnTo>
                      <a:pt x="1966" y="364"/>
                    </a:lnTo>
                    <a:lnTo>
                      <a:pt x="2002" y="314"/>
                    </a:lnTo>
                    <a:lnTo>
                      <a:pt x="2002" y="314"/>
                    </a:lnTo>
                    <a:lnTo>
                      <a:pt x="2016" y="288"/>
                    </a:lnTo>
                    <a:lnTo>
                      <a:pt x="2030" y="262"/>
                    </a:lnTo>
                    <a:lnTo>
                      <a:pt x="2040" y="238"/>
                    </a:lnTo>
                    <a:lnTo>
                      <a:pt x="2050" y="214"/>
                    </a:lnTo>
                    <a:lnTo>
                      <a:pt x="2056" y="190"/>
                    </a:lnTo>
                    <a:lnTo>
                      <a:pt x="2062" y="168"/>
                    </a:lnTo>
                    <a:lnTo>
                      <a:pt x="2064" y="148"/>
                    </a:lnTo>
                    <a:lnTo>
                      <a:pt x="2062" y="12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72" name="Freeform 23">
                <a:extLst>
                  <a:ext uri="{FF2B5EF4-FFF2-40B4-BE49-F238E27FC236}">
                    <a16:creationId xmlns:a16="http://schemas.microsoft.com/office/drawing/2014/main" id="{59968974-DBB5-4E83-9EAD-223C874B9DC1}"/>
                  </a:ext>
                </a:extLst>
              </p:cNvPr>
              <p:cNvSpPr>
                <a:spLocks/>
              </p:cNvSpPr>
              <p:nvPr/>
            </p:nvSpPr>
            <p:spPr bwMode="auto">
              <a:xfrm>
                <a:off x="1427" y="471"/>
                <a:ext cx="2882" cy="2200"/>
              </a:xfrm>
              <a:custGeom>
                <a:avLst/>
                <a:gdLst>
                  <a:gd name="T0" fmla="*/ 2538 w 2882"/>
                  <a:gd name="T1" fmla="*/ 150 h 2200"/>
                  <a:gd name="T2" fmla="*/ 2516 w 2882"/>
                  <a:gd name="T3" fmla="*/ 120 h 2200"/>
                  <a:gd name="T4" fmla="*/ 2484 w 2882"/>
                  <a:gd name="T5" fmla="*/ 92 h 2200"/>
                  <a:gd name="T6" fmla="*/ 2442 w 2882"/>
                  <a:gd name="T7" fmla="*/ 64 h 2200"/>
                  <a:gd name="T8" fmla="*/ 2392 w 2882"/>
                  <a:gd name="T9" fmla="*/ 40 h 2200"/>
                  <a:gd name="T10" fmla="*/ 2344 w 2882"/>
                  <a:gd name="T11" fmla="*/ 24 h 2200"/>
                  <a:gd name="T12" fmla="*/ 2284 w 2882"/>
                  <a:gd name="T13" fmla="*/ 12 h 2200"/>
                  <a:gd name="T14" fmla="*/ 2208 w 2882"/>
                  <a:gd name="T15" fmla="*/ 2 h 2200"/>
                  <a:gd name="T16" fmla="*/ 2130 w 2882"/>
                  <a:gd name="T17" fmla="*/ 2 h 2200"/>
                  <a:gd name="T18" fmla="*/ 2050 w 2882"/>
                  <a:gd name="T19" fmla="*/ 6 h 2200"/>
                  <a:gd name="T20" fmla="*/ 1982 w 2882"/>
                  <a:gd name="T21" fmla="*/ 12 h 2200"/>
                  <a:gd name="T22" fmla="*/ 1900 w 2882"/>
                  <a:gd name="T23" fmla="*/ 26 h 2200"/>
                  <a:gd name="T24" fmla="*/ 1838 w 2882"/>
                  <a:gd name="T25" fmla="*/ 38 h 2200"/>
                  <a:gd name="T26" fmla="*/ 1776 w 2882"/>
                  <a:gd name="T27" fmla="*/ 52 h 2200"/>
                  <a:gd name="T28" fmla="*/ 1726 w 2882"/>
                  <a:gd name="T29" fmla="*/ 66 h 2200"/>
                  <a:gd name="T30" fmla="*/ 1672 w 2882"/>
                  <a:gd name="T31" fmla="*/ 82 h 2200"/>
                  <a:gd name="T32" fmla="*/ 1622 w 2882"/>
                  <a:gd name="T33" fmla="*/ 98 h 2200"/>
                  <a:gd name="T34" fmla="*/ 1572 w 2882"/>
                  <a:gd name="T35" fmla="*/ 114 h 2200"/>
                  <a:gd name="T36" fmla="*/ 1518 w 2882"/>
                  <a:gd name="T37" fmla="*/ 134 h 2200"/>
                  <a:gd name="T38" fmla="*/ 1444 w 2882"/>
                  <a:gd name="T39" fmla="*/ 162 h 2200"/>
                  <a:gd name="T40" fmla="*/ 1318 w 2882"/>
                  <a:gd name="T41" fmla="*/ 216 h 2200"/>
                  <a:gd name="T42" fmla="*/ 1214 w 2882"/>
                  <a:gd name="T43" fmla="*/ 266 h 2200"/>
                  <a:gd name="T44" fmla="*/ 1142 w 2882"/>
                  <a:gd name="T45" fmla="*/ 302 h 2200"/>
                  <a:gd name="T46" fmla="*/ 1074 w 2882"/>
                  <a:gd name="T47" fmla="*/ 338 h 2200"/>
                  <a:gd name="T48" fmla="*/ 1024 w 2882"/>
                  <a:gd name="T49" fmla="*/ 368 h 2200"/>
                  <a:gd name="T50" fmla="*/ 968 w 2882"/>
                  <a:gd name="T51" fmla="*/ 400 h 2200"/>
                  <a:gd name="T52" fmla="*/ 916 w 2882"/>
                  <a:gd name="T53" fmla="*/ 432 h 2200"/>
                  <a:gd name="T54" fmla="*/ 858 w 2882"/>
                  <a:gd name="T55" fmla="*/ 468 h 2200"/>
                  <a:gd name="T56" fmla="*/ 804 w 2882"/>
                  <a:gd name="T57" fmla="*/ 504 h 2200"/>
                  <a:gd name="T58" fmla="*/ 740 w 2882"/>
                  <a:gd name="T59" fmla="*/ 550 h 2200"/>
                  <a:gd name="T60" fmla="*/ 664 w 2882"/>
                  <a:gd name="T61" fmla="*/ 607 h 2200"/>
                  <a:gd name="T62" fmla="*/ 576 w 2882"/>
                  <a:gd name="T63" fmla="*/ 675 h 2200"/>
                  <a:gd name="T64" fmla="*/ 490 w 2882"/>
                  <a:gd name="T65" fmla="*/ 747 h 2200"/>
                  <a:gd name="T66" fmla="*/ 398 w 2882"/>
                  <a:gd name="T67" fmla="*/ 831 h 2200"/>
                  <a:gd name="T68" fmla="*/ 322 w 2882"/>
                  <a:gd name="T69" fmla="*/ 907 h 2200"/>
                  <a:gd name="T70" fmla="*/ 258 w 2882"/>
                  <a:gd name="T71" fmla="*/ 979 h 2200"/>
                  <a:gd name="T72" fmla="*/ 194 w 2882"/>
                  <a:gd name="T73" fmla="*/ 1059 h 2200"/>
                  <a:gd name="T74" fmla="*/ 146 w 2882"/>
                  <a:gd name="T75" fmla="*/ 1127 h 2200"/>
                  <a:gd name="T76" fmla="*/ 104 w 2882"/>
                  <a:gd name="T77" fmla="*/ 1193 h 2200"/>
                  <a:gd name="T78" fmla="*/ 64 w 2882"/>
                  <a:gd name="T79" fmla="*/ 1267 h 2200"/>
                  <a:gd name="T80" fmla="*/ 26 w 2882"/>
                  <a:gd name="T81" fmla="*/ 1357 h 2200"/>
                  <a:gd name="T82" fmla="*/ 8 w 2882"/>
                  <a:gd name="T83" fmla="*/ 1429 h 2200"/>
                  <a:gd name="T84" fmla="*/ 0 w 2882"/>
                  <a:gd name="T85" fmla="*/ 1521 h 2200"/>
                  <a:gd name="T86" fmla="*/ 12 w 2882"/>
                  <a:gd name="T87" fmla="*/ 1593 h 2200"/>
                  <a:gd name="T88" fmla="*/ 338 w 2882"/>
                  <a:gd name="T89" fmla="*/ 2178 h 2200"/>
                  <a:gd name="T90" fmla="*/ 330 w 2882"/>
                  <a:gd name="T91" fmla="*/ 2112 h 2200"/>
                  <a:gd name="T92" fmla="*/ 346 w 2882"/>
                  <a:gd name="T93" fmla="*/ 2026 h 2200"/>
                  <a:gd name="T94" fmla="*/ 392 w 2882"/>
                  <a:gd name="T95" fmla="*/ 1926 h 2200"/>
                  <a:gd name="T96" fmla="*/ 456 w 2882"/>
                  <a:gd name="T97" fmla="*/ 1828 h 2200"/>
                  <a:gd name="T98" fmla="*/ 542 w 2882"/>
                  <a:gd name="T99" fmla="*/ 1721 h 2200"/>
                  <a:gd name="T100" fmla="*/ 652 w 2882"/>
                  <a:gd name="T101" fmla="*/ 1605 h 2200"/>
                  <a:gd name="T102" fmla="*/ 744 w 2882"/>
                  <a:gd name="T103" fmla="*/ 1519 h 2200"/>
                  <a:gd name="T104" fmla="*/ 1006 w 2882"/>
                  <a:gd name="T105" fmla="*/ 1307 h 2200"/>
                  <a:gd name="T106" fmla="*/ 1324 w 2882"/>
                  <a:gd name="T107" fmla="*/ 1093 h 2200"/>
                  <a:gd name="T108" fmla="*/ 1750 w 2882"/>
                  <a:gd name="T109" fmla="*/ 859 h 2200"/>
                  <a:gd name="T110" fmla="*/ 1990 w 2882"/>
                  <a:gd name="T111" fmla="*/ 753 h 2200"/>
                  <a:gd name="T112" fmla="*/ 2172 w 2882"/>
                  <a:gd name="T113" fmla="*/ 687 h 2200"/>
                  <a:gd name="T114" fmla="*/ 2292 w 2882"/>
                  <a:gd name="T115" fmla="*/ 651 h 2200"/>
                  <a:gd name="T116" fmla="*/ 2448 w 2882"/>
                  <a:gd name="T117" fmla="*/ 615 h 2200"/>
                  <a:gd name="T118" fmla="*/ 2584 w 2882"/>
                  <a:gd name="T119" fmla="*/ 597 h 2200"/>
                  <a:gd name="T120" fmla="*/ 2692 w 2882"/>
                  <a:gd name="T121" fmla="*/ 599 h 2200"/>
                  <a:gd name="T122" fmla="*/ 2770 w 2882"/>
                  <a:gd name="T123" fmla="*/ 613 h 2200"/>
                  <a:gd name="T124" fmla="*/ 2828 w 2882"/>
                  <a:gd name="T125" fmla="*/ 635 h 2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82" h="2200">
                    <a:moveTo>
                      <a:pt x="2846" y="649"/>
                    </a:moveTo>
                    <a:lnTo>
                      <a:pt x="2846" y="649"/>
                    </a:lnTo>
                    <a:lnTo>
                      <a:pt x="2846" y="649"/>
                    </a:lnTo>
                    <a:lnTo>
                      <a:pt x="2846" y="649"/>
                    </a:lnTo>
                    <a:lnTo>
                      <a:pt x="2854" y="655"/>
                    </a:lnTo>
                    <a:lnTo>
                      <a:pt x="2854" y="655"/>
                    </a:lnTo>
                    <a:lnTo>
                      <a:pt x="2854" y="655"/>
                    </a:lnTo>
                    <a:lnTo>
                      <a:pt x="2854" y="655"/>
                    </a:lnTo>
                    <a:lnTo>
                      <a:pt x="2862" y="663"/>
                    </a:lnTo>
                    <a:lnTo>
                      <a:pt x="2862" y="663"/>
                    </a:lnTo>
                    <a:lnTo>
                      <a:pt x="2862" y="663"/>
                    </a:lnTo>
                    <a:lnTo>
                      <a:pt x="2862" y="663"/>
                    </a:lnTo>
                    <a:lnTo>
                      <a:pt x="2870" y="669"/>
                    </a:lnTo>
                    <a:lnTo>
                      <a:pt x="2870" y="669"/>
                    </a:lnTo>
                    <a:lnTo>
                      <a:pt x="2870" y="671"/>
                    </a:lnTo>
                    <a:lnTo>
                      <a:pt x="2870" y="671"/>
                    </a:lnTo>
                    <a:lnTo>
                      <a:pt x="2876" y="677"/>
                    </a:lnTo>
                    <a:lnTo>
                      <a:pt x="2876" y="677"/>
                    </a:lnTo>
                    <a:lnTo>
                      <a:pt x="2876" y="679"/>
                    </a:lnTo>
                    <a:lnTo>
                      <a:pt x="2876" y="679"/>
                    </a:lnTo>
                    <a:lnTo>
                      <a:pt x="2882" y="687"/>
                    </a:lnTo>
                    <a:lnTo>
                      <a:pt x="2540" y="154"/>
                    </a:lnTo>
                    <a:lnTo>
                      <a:pt x="2540" y="154"/>
                    </a:lnTo>
                    <a:lnTo>
                      <a:pt x="2538" y="150"/>
                    </a:lnTo>
                    <a:lnTo>
                      <a:pt x="2538" y="150"/>
                    </a:lnTo>
                    <a:lnTo>
                      <a:pt x="2536" y="148"/>
                    </a:lnTo>
                    <a:lnTo>
                      <a:pt x="2536" y="148"/>
                    </a:lnTo>
                    <a:lnTo>
                      <a:pt x="2534" y="144"/>
                    </a:lnTo>
                    <a:lnTo>
                      <a:pt x="2534" y="144"/>
                    </a:lnTo>
                    <a:lnTo>
                      <a:pt x="2534" y="142"/>
                    </a:lnTo>
                    <a:lnTo>
                      <a:pt x="2534" y="142"/>
                    </a:lnTo>
                    <a:lnTo>
                      <a:pt x="2532" y="142"/>
                    </a:lnTo>
                    <a:lnTo>
                      <a:pt x="2532" y="142"/>
                    </a:lnTo>
                    <a:lnTo>
                      <a:pt x="2532" y="142"/>
                    </a:lnTo>
                    <a:lnTo>
                      <a:pt x="2532" y="142"/>
                    </a:lnTo>
                    <a:lnTo>
                      <a:pt x="2528" y="136"/>
                    </a:lnTo>
                    <a:lnTo>
                      <a:pt x="2528" y="136"/>
                    </a:lnTo>
                    <a:lnTo>
                      <a:pt x="2524" y="132"/>
                    </a:lnTo>
                    <a:lnTo>
                      <a:pt x="2524" y="132"/>
                    </a:lnTo>
                    <a:lnTo>
                      <a:pt x="2524" y="132"/>
                    </a:lnTo>
                    <a:lnTo>
                      <a:pt x="2524" y="132"/>
                    </a:lnTo>
                    <a:lnTo>
                      <a:pt x="2524" y="130"/>
                    </a:lnTo>
                    <a:lnTo>
                      <a:pt x="2524" y="130"/>
                    </a:lnTo>
                    <a:lnTo>
                      <a:pt x="2520" y="126"/>
                    </a:lnTo>
                    <a:lnTo>
                      <a:pt x="2520" y="126"/>
                    </a:lnTo>
                    <a:lnTo>
                      <a:pt x="2516" y="122"/>
                    </a:lnTo>
                    <a:lnTo>
                      <a:pt x="2516" y="122"/>
                    </a:lnTo>
                    <a:lnTo>
                      <a:pt x="2516" y="120"/>
                    </a:lnTo>
                    <a:lnTo>
                      <a:pt x="2516" y="120"/>
                    </a:lnTo>
                    <a:lnTo>
                      <a:pt x="2516" y="120"/>
                    </a:lnTo>
                    <a:lnTo>
                      <a:pt x="2516" y="120"/>
                    </a:lnTo>
                    <a:lnTo>
                      <a:pt x="2510" y="116"/>
                    </a:lnTo>
                    <a:lnTo>
                      <a:pt x="2510" y="116"/>
                    </a:lnTo>
                    <a:lnTo>
                      <a:pt x="2506" y="112"/>
                    </a:lnTo>
                    <a:lnTo>
                      <a:pt x="2506" y="112"/>
                    </a:lnTo>
                    <a:lnTo>
                      <a:pt x="2506" y="110"/>
                    </a:lnTo>
                    <a:lnTo>
                      <a:pt x="2506" y="110"/>
                    </a:lnTo>
                    <a:lnTo>
                      <a:pt x="2506" y="110"/>
                    </a:lnTo>
                    <a:lnTo>
                      <a:pt x="2506" y="110"/>
                    </a:lnTo>
                    <a:lnTo>
                      <a:pt x="2500" y="106"/>
                    </a:lnTo>
                    <a:lnTo>
                      <a:pt x="2500" y="106"/>
                    </a:lnTo>
                    <a:lnTo>
                      <a:pt x="2496" y="102"/>
                    </a:lnTo>
                    <a:lnTo>
                      <a:pt x="2496" y="102"/>
                    </a:lnTo>
                    <a:lnTo>
                      <a:pt x="2496" y="100"/>
                    </a:lnTo>
                    <a:lnTo>
                      <a:pt x="2496" y="100"/>
                    </a:lnTo>
                    <a:lnTo>
                      <a:pt x="2490" y="96"/>
                    </a:lnTo>
                    <a:lnTo>
                      <a:pt x="2490" y="96"/>
                    </a:lnTo>
                    <a:lnTo>
                      <a:pt x="2486" y="92"/>
                    </a:lnTo>
                    <a:lnTo>
                      <a:pt x="2486" y="92"/>
                    </a:lnTo>
                    <a:lnTo>
                      <a:pt x="2486" y="92"/>
                    </a:lnTo>
                    <a:lnTo>
                      <a:pt x="2486" y="92"/>
                    </a:lnTo>
                    <a:lnTo>
                      <a:pt x="2484" y="92"/>
                    </a:lnTo>
                    <a:lnTo>
                      <a:pt x="2484" y="92"/>
                    </a:lnTo>
                    <a:lnTo>
                      <a:pt x="2480" y="88"/>
                    </a:lnTo>
                    <a:lnTo>
                      <a:pt x="2480" y="88"/>
                    </a:lnTo>
                    <a:lnTo>
                      <a:pt x="2474" y="84"/>
                    </a:lnTo>
                    <a:lnTo>
                      <a:pt x="2474" y="84"/>
                    </a:lnTo>
                    <a:lnTo>
                      <a:pt x="2472" y="82"/>
                    </a:lnTo>
                    <a:lnTo>
                      <a:pt x="2472" y="82"/>
                    </a:lnTo>
                    <a:lnTo>
                      <a:pt x="2468" y="80"/>
                    </a:lnTo>
                    <a:lnTo>
                      <a:pt x="2468" y="80"/>
                    </a:lnTo>
                    <a:lnTo>
                      <a:pt x="2462" y="76"/>
                    </a:lnTo>
                    <a:lnTo>
                      <a:pt x="2462" y="76"/>
                    </a:lnTo>
                    <a:lnTo>
                      <a:pt x="2462" y="76"/>
                    </a:lnTo>
                    <a:lnTo>
                      <a:pt x="2460" y="74"/>
                    </a:lnTo>
                    <a:lnTo>
                      <a:pt x="2460" y="74"/>
                    </a:lnTo>
                    <a:lnTo>
                      <a:pt x="2456" y="72"/>
                    </a:lnTo>
                    <a:lnTo>
                      <a:pt x="2456" y="72"/>
                    </a:lnTo>
                    <a:lnTo>
                      <a:pt x="2450" y="68"/>
                    </a:lnTo>
                    <a:lnTo>
                      <a:pt x="2450" y="68"/>
                    </a:lnTo>
                    <a:lnTo>
                      <a:pt x="2448" y="68"/>
                    </a:lnTo>
                    <a:lnTo>
                      <a:pt x="2448" y="68"/>
                    </a:lnTo>
                    <a:lnTo>
                      <a:pt x="2448" y="66"/>
                    </a:lnTo>
                    <a:lnTo>
                      <a:pt x="2448" y="66"/>
                    </a:lnTo>
                    <a:lnTo>
                      <a:pt x="2442" y="64"/>
                    </a:lnTo>
                    <a:lnTo>
                      <a:pt x="2442" y="64"/>
                    </a:lnTo>
                    <a:lnTo>
                      <a:pt x="2436" y="60"/>
                    </a:lnTo>
                    <a:lnTo>
                      <a:pt x="2436" y="60"/>
                    </a:lnTo>
                    <a:lnTo>
                      <a:pt x="2434" y="58"/>
                    </a:lnTo>
                    <a:lnTo>
                      <a:pt x="2434" y="58"/>
                    </a:lnTo>
                    <a:lnTo>
                      <a:pt x="2428" y="56"/>
                    </a:lnTo>
                    <a:lnTo>
                      <a:pt x="2428" y="56"/>
                    </a:lnTo>
                    <a:lnTo>
                      <a:pt x="2422" y="52"/>
                    </a:lnTo>
                    <a:lnTo>
                      <a:pt x="2422" y="52"/>
                    </a:lnTo>
                    <a:lnTo>
                      <a:pt x="2420" y="52"/>
                    </a:lnTo>
                    <a:lnTo>
                      <a:pt x="2420" y="52"/>
                    </a:lnTo>
                    <a:lnTo>
                      <a:pt x="2414" y="50"/>
                    </a:lnTo>
                    <a:lnTo>
                      <a:pt x="2414" y="50"/>
                    </a:lnTo>
                    <a:lnTo>
                      <a:pt x="2408" y="46"/>
                    </a:lnTo>
                    <a:lnTo>
                      <a:pt x="2408" y="46"/>
                    </a:lnTo>
                    <a:lnTo>
                      <a:pt x="2406" y="46"/>
                    </a:lnTo>
                    <a:lnTo>
                      <a:pt x="2406" y="46"/>
                    </a:lnTo>
                    <a:lnTo>
                      <a:pt x="2406" y="46"/>
                    </a:lnTo>
                    <a:lnTo>
                      <a:pt x="2406" y="46"/>
                    </a:lnTo>
                    <a:lnTo>
                      <a:pt x="2398" y="42"/>
                    </a:lnTo>
                    <a:lnTo>
                      <a:pt x="2398" y="42"/>
                    </a:lnTo>
                    <a:lnTo>
                      <a:pt x="2392" y="40"/>
                    </a:lnTo>
                    <a:lnTo>
                      <a:pt x="2392" y="40"/>
                    </a:lnTo>
                    <a:lnTo>
                      <a:pt x="2392" y="40"/>
                    </a:lnTo>
                    <a:lnTo>
                      <a:pt x="2392" y="40"/>
                    </a:lnTo>
                    <a:lnTo>
                      <a:pt x="2390" y="40"/>
                    </a:lnTo>
                    <a:lnTo>
                      <a:pt x="2390" y="40"/>
                    </a:lnTo>
                    <a:lnTo>
                      <a:pt x="2382" y="36"/>
                    </a:lnTo>
                    <a:lnTo>
                      <a:pt x="2382" y="36"/>
                    </a:lnTo>
                    <a:lnTo>
                      <a:pt x="2378" y="34"/>
                    </a:lnTo>
                    <a:lnTo>
                      <a:pt x="2378" y="34"/>
                    </a:lnTo>
                    <a:lnTo>
                      <a:pt x="2376" y="34"/>
                    </a:lnTo>
                    <a:lnTo>
                      <a:pt x="2376" y="34"/>
                    </a:lnTo>
                    <a:lnTo>
                      <a:pt x="2374" y="34"/>
                    </a:lnTo>
                    <a:lnTo>
                      <a:pt x="2374" y="34"/>
                    </a:lnTo>
                    <a:lnTo>
                      <a:pt x="2364" y="30"/>
                    </a:lnTo>
                    <a:lnTo>
                      <a:pt x="2364" y="30"/>
                    </a:lnTo>
                    <a:lnTo>
                      <a:pt x="2362" y="30"/>
                    </a:lnTo>
                    <a:lnTo>
                      <a:pt x="2362" y="30"/>
                    </a:lnTo>
                    <a:lnTo>
                      <a:pt x="2358" y="28"/>
                    </a:lnTo>
                    <a:lnTo>
                      <a:pt x="2358" y="28"/>
                    </a:lnTo>
                    <a:lnTo>
                      <a:pt x="2356" y="28"/>
                    </a:lnTo>
                    <a:lnTo>
                      <a:pt x="2356" y="28"/>
                    </a:lnTo>
                    <a:lnTo>
                      <a:pt x="2346" y="24"/>
                    </a:lnTo>
                    <a:lnTo>
                      <a:pt x="2346" y="24"/>
                    </a:lnTo>
                    <a:lnTo>
                      <a:pt x="2344" y="24"/>
                    </a:lnTo>
                    <a:lnTo>
                      <a:pt x="2344" y="24"/>
                    </a:lnTo>
                    <a:lnTo>
                      <a:pt x="2344" y="24"/>
                    </a:lnTo>
                    <a:lnTo>
                      <a:pt x="2344" y="24"/>
                    </a:lnTo>
                    <a:lnTo>
                      <a:pt x="2342" y="24"/>
                    </a:lnTo>
                    <a:lnTo>
                      <a:pt x="2342" y="24"/>
                    </a:lnTo>
                    <a:lnTo>
                      <a:pt x="2336" y="22"/>
                    </a:lnTo>
                    <a:lnTo>
                      <a:pt x="2336" y="22"/>
                    </a:lnTo>
                    <a:lnTo>
                      <a:pt x="2326" y="20"/>
                    </a:lnTo>
                    <a:lnTo>
                      <a:pt x="2326" y="20"/>
                    </a:lnTo>
                    <a:lnTo>
                      <a:pt x="2326" y="20"/>
                    </a:lnTo>
                    <a:lnTo>
                      <a:pt x="2326" y="20"/>
                    </a:lnTo>
                    <a:lnTo>
                      <a:pt x="2324" y="18"/>
                    </a:lnTo>
                    <a:lnTo>
                      <a:pt x="2324" y="18"/>
                    </a:lnTo>
                    <a:lnTo>
                      <a:pt x="2316" y="18"/>
                    </a:lnTo>
                    <a:lnTo>
                      <a:pt x="2316" y="18"/>
                    </a:lnTo>
                    <a:lnTo>
                      <a:pt x="2306" y="16"/>
                    </a:lnTo>
                    <a:lnTo>
                      <a:pt x="2306" y="16"/>
                    </a:lnTo>
                    <a:lnTo>
                      <a:pt x="2306" y="16"/>
                    </a:lnTo>
                    <a:lnTo>
                      <a:pt x="2306" y="16"/>
                    </a:lnTo>
                    <a:lnTo>
                      <a:pt x="2296" y="14"/>
                    </a:lnTo>
                    <a:lnTo>
                      <a:pt x="2296" y="14"/>
                    </a:lnTo>
                    <a:lnTo>
                      <a:pt x="2288" y="12"/>
                    </a:lnTo>
                    <a:lnTo>
                      <a:pt x="2288" y="12"/>
                    </a:lnTo>
                    <a:lnTo>
                      <a:pt x="2286" y="12"/>
                    </a:lnTo>
                    <a:lnTo>
                      <a:pt x="2286" y="12"/>
                    </a:lnTo>
                    <a:lnTo>
                      <a:pt x="2284" y="12"/>
                    </a:lnTo>
                    <a:lnTo>
                      <a:pt x="2284" y="12"/>
                    </a:lnTo>
                    <a:lnTo>
                      <a:pt x="2272" y="10"/>
                    </a:lnTo>
                    <a:lnTo>
                      <a:pt x="2272" y="10"/>
                    </a:lnTo>
                    <a:lnTo>
                      <a:pt x="2268" y="8"/>
                    </a:lnTo>
                    <a:lnTo>
                      <a:pt x="2268" y="8"/>
                    </a:lnTo>
                    <a:lnTo>
                      <a:pt x="2264" y="8"/>
                    </a:lnTo>
                    <a:lnTo>
                      <a:pt x="2264" y="8"/>
                    </a:lnTo>
                    <a:lnTo>
                      <a:pt x="2260" y="8"/>
                    </a:lnTo>
                    <a:lnTo>
                      <a:pt x="2260" y="8"/>
                    </a:lnTo>
                    <a:lnTo>
                      <a:pt x="2248" y="6"/>
                    </a:lnTo>
                    <a:lnTo>
                      <a:pt x="2248" y="6"/>
                    </a:lnTo>
                    <a:lnTo>
                      <a:pt x="2248" y="6"/>
                    </a:lnTo>
                    <a:lnTo>
                      <a:pt x="2248" y="6"/>
                    </a:lnTo>
                    <a:lnTo>
                      <a:pt x="2242" y="6"/>
                    </a:lnTo>
                    <a:lnTo>
                      <a:pt x="2242" y="6"/>
                    </a:lnTo>
                    <a:lnTo>
                      <a:pt x="2236" y="4"/>
                    </a:lnTo>
                    <a:lnTo>
                      <a:pt x="2236" y="4"/>
                    </a:lnTo>
                    <a:lnTo>
                      <a:pt x="2228" y="4"/>
                    </a:lnTo>
                    <a:lnTo>
                      <a:pt x="2228" y="4"/>
                    </a:lnTo>
                    <a:lnTo>
                      <a:pt x="2224" y="4"/>
                    </a:lnTo>
                    <a:lnTo>
                      <a:pt x="2224" y="4"/>
                    </a:lnTo>
                    <a:lnTo>
                      <a:pt x="2222" y="4"/>
                    </a:lnTo>
                    <a:lnTo>
                      <a:pt x="2222" y="4"/>
                    </a:lnTo>
                    <a:lnTo>
                      <a:pt x="2208" y="2"/>
                    </a:lnTo>
                    <a:lnTo>
                      <a:pt x="2208" y="2"/>
                    </a:lnTo>
                    <a:lnTo>
                      <a:pt x="2206" y="2"/>
                    </a:lnTo>
                    <a:lnTo>
                      <a:pt x="2206" y="2"/>
                    </a:lnTo>
                    <a:lnTo>
                      <a:pt x="2200" y="2"/>
                    </a:lnTo>
                    <a:lnTo>
                      <a:pt x="2200" y="2"/>
                    </a:lnTo>
                    <a:lnTo>
                      <a:pt x="2196" y="2"/>
                    </a:lnTo>
                    <a:lnTo>
                      <a:pt x="2196" y="2"/>
                    </a:lnTo>
                    <a:lnTo>
                      <a:pt x="2182" y="2"/>
                    </a:lnTo>
                    <a:lnTo>
                      <a:pt x="2182" y="2"/>
                    </a:lnTo>
                    <a:lnTo>
                      <a:pt x="2178" y="2"/>
                    </a:lnTo>
                    <a:lnTo>
                      <a:pt x="2178" y="2"/>
                    </a:lnTo>
                    <a:lnTo>
                      <a:pt x="2168" y="2"/>
                    </a:lnTo>
                    <a:lnTo>
                      <a:pt x="2168" y="2"/>
                    </a:lnTo>
                    <a:lnTo>
                      <a:pt x="2162" y="2"/>
                    </a:lnTo>
                    <a:lnTo>
                      <a:pt x="2162" y="2"/>
                    </a:lnTo>
                    <a:lnTo>
                      <a:pt x="2156" y="0"/>
                    </a:lnTo>
                    <a:lnTo>
                      <a:pt x="2156" y="0"/>
                    </a:lnTo>
                    <a:lnTo>
                      <a:pt x="2152" y="0"/>
                    </a:lnTo>
                    <a:lnTo>
                      <a:pt x="2152" y="0"/>
                    </a:lnTo>
                    <a:lnTo>
                      <a:pt x="2138" y="0"/>
                    </a:lnTo>
                    <a:lnTo>
                      <a:pt x="2138" y="0"/>
                    </a:lnTo>
                    <a:lnTo>
                      <a:pt x="2136" y="2"/>
                    </a:lnTo>
                    <a:lnTo>
                      <a:pt x="2136" y="2"/>
                    </a:lnTo>
                    <a:lnTo>
                      <a:pt x="2130" y="2"/>
                    </a:lnTo>
                    <a:lnTo>
                      <a:pt x="2130" y="2"/>
                    </a:lnTo>
                    <a:lnTo>
                      <a:pt x="2122" y="2"/>
                    </a:lnTo>
                    <a:lnTo>
                      <a:pt x="2122" y="2"/>
                    </a:lnTo>
                    <a:lnTo>
                      <a:pt x="2114" y="2"/>
                    </a:lnTo>
                    <a:lnTo>
                      <a:pt x="2114" y="2"/>
                    </a:lnTo>
                    <a:lnTo>
                      <a:pt x="2108" y="2"/>
                    </a:lnTo>
                    <a:lnTo>
                      <a:pt x="2108" y="2"/>
                    </a:lnTo>
                    <a:lnTo>
                      <a:pt x="2108" y="2"/>
                    </a:lnTo>
                    <a:lnTo>
                      <a:pt x="2108" y="2"/>
                    </a:lnTo>
                    <a:lnTo>
                      <a:pt x="2094" y="2"/>
                    </a:lnTo>
                    <a:lnTo>
                      <a:pt x="2094" y="2"/>
                    </a:lnTo>
                    <a:lnTo>
                      <a:pt x="2088" y="2"/>
                    </a:lnTo>
                    <a:lnTo>
                      <a:pt x="2088" y="2"/>
                    </a:lnTo>
                    <a:lnTo>
                      <a:pt x="2084" y="2"/>
                    </a:lnTo>
                    <a:lnTo>
                      <a:pt x="2084" y="2"/>
                    </a:lnTo>
                    <a:lnTo>
                      <a:pt x="2080" y="4"/>
                    </a:lnTo>
                    <a:lnTo>
                      <a:pt x="2080" y="4"/>
                    </a:lnTo>
                    <a:lnTo>
                      <a:pt x="2064" y="4"/>
                    </a:lnTo>
                    <a:lnTo>
                      <a:pt x="2064" y="4"/>
                    </a:lnTo>
                    <a:lnTo>
                      <a:pt x="2062" y="4"/>
                    </a:lnTo>
                    <a:lnTo>
                      <a:pt x="2062" y="4"/>
                    </a:lnTo>
                    <a:lnTo>
                      <a:pt x="2058" y="4"/>
                    </a:lnTo>
                    <a:lnTo>
                      <a:pt x="2058" y="4"/>
                    </a:lnTo>
                    <a:lnTo>
                      <a:pt x="2050" y="6"/>
                    </a:lnTo>
                    <a:lnTo>
                      <a:pt x="2050" y="6"/>
                    </a:lnTo>
                    <a:lnTo>
                      <a:pt x="2038" y="6"/>
                    </a:lnTo>
                    <a:lnTo>
                      <a:pt x="2038" y="6"/>
                    </a:lnTo>
                    <a:lnTo>
                      <a:pt x="2036" y="6"/>
                    </a:lnTo>
                    <a:lnTo>
                      <a:pt x="2036" y="6"/>
                    </a:lnTo>
                    <a:lnTo>
                      <a:pt x="2034" y="6"/>
                    </a:lnTo>
                    <a:lnTo>
                      <a:pt x="2034" y="6"/>
                    </a:lnTo>
                    <a:lnTo>
                      <a:pt x="2024" y="8"/>
                    </a:lnTo>
                    <a:lnTo>
                      <a:pt x="2024" y="8"/>
                    </a:lnTo>
                    <a:lnTo>
                      <a:pt x="2010" y="10"/>
                    </a:lnTo>
                    <a:lnTo>
                      <a:pt x="2010" y="10"/>
                    </a:lnTo>
                    <a:lnTo>
                      <a:pt x="2010" y="10"/>
                    </a:lnTo>
                    <a:lnTo>
                      <a:pt x="2010" y="10"/>
                    </a:lnTo>
                    <a:lnTo>
                      <a:pt x="2008" y="10"/>
                    </a:lnTo>
                    <a:lnTo>
                      <a:pt x="2008" y="10"/>
                    </a:lnTo>
                    <a:lnTo>
                      <a:pt x="1996" y="10"/>
                    </a:lnTo>
                    <a:lnTo>
                      <a:pt x="1996" y="10"/>
                    </a:lnTo>
                    <a:lnTo>
                      <a:pt x="1986" y="12"/>
                    </a:lnTo>
                    <a:lnTo>
                      <a:pt x="1986" y="12"/>
                    </a:lnTo>
                    <a:lnTo>
                      <a:pt x="1984" y="12"/>
                    </a:lnTo>
                    <a:lnTo>
                      <a:pt x="1984" y="12"/>
                    </a:lnTo>
                    <a:lnTo>
                      <a:pt x="1984" y="12"/>
                    </a:lnTo>
                    <a:lnTo>
                      <a:pt x="1984" y="12"/>
                    </a:lnTo>
                    <a:lnTo>
                      <a:pt x="1982" y="12"/>
                    </a:lnTo>
                    <a:lnTo>
                      <a:pt x="1982" y="12"/>
                    </a:lnTo>
                    <a:lnTo>
                      <a:pt x="1974" y="14"/>
                    </a:lnTo>
                    <a:lnTo>
                      <a:pt x="1974" y="14"/>
                    </a:lnTo>
                    <a:lnTo>
                      <a:pt x="1964" y="16"/>
                    </a:lnTo>
                    <a:lnTo>
                      <a:pt x="1964" y="16"/>
                    </a:lnTo>
                    <a:lnTo>
                      <a:pt x="1956" y="16"/>
                    </a:lnTo>
                    <a:lnTo>
                      <a:pt x="1956" y="16"/>
                    </a:lnTo>
                    <a:lnTo>
                      <a:pt x="1954" y="16"/>
                    </a:lnTo>
                    <a:lnTo>
                      <a:pt x="1954" y="16"/>
                    </a:lnTo>
                    <a:lnTo>
                      <a:pt x="1952" y="16"/>
                    </a:lnTo>
                    <a:lnTo>
                      <a:pt x="1952" y="16"/>
                    </a:lnTo>
                    <a:lnTo>
                      <a:pt x="1942" y="18"/>
                    </a:lnTo>
                    <a:lnTo>
                      <a:pt x="1942" y="18"/>
                    </a:lnTo>
                    <a:lnTo>
                      <a:pt x="1930" y="20"/>
                    </a:lnTo>
                    <a:lnTo>
                      <a:pt x="1930" y="20"/>
                    </a:lnTo>
                    <a:lnTo>
                      <a:pt x="1928" y="20"/>
                    </a:lnTo>
                    <a:lnTo>
                      <a:pt x="1928" y="20"/>
                    </a:lnTo>
                    <a:lnTo>
                      <a:pt x="1926" y="22"/>
                    </a:lnTo>
                    <a:lnTo>
                      <a:pt x="1926" y="22"/>
                    </a:lnTo>
                    <a:lnTo>
                      <a:pt x="1920" y="22"/>
                    </a:lnTo>
                    <a:lnTo>
                      <a:pt x="1920" y="22"/>
                    </a:lnTo>
                    <a:lnTo>
                      <a:pt x="1908" y="24"/>
                    </a:lnTo>
                    <a:lnTo>
                      <a:pt x="1908" y="24"/>
                    </a:lnTo>
                    <a:lnTo>
                      <a:pt x="1900" y="26"/>
                    </a:lnTo>
                    <a:lnTo>
                      <a:pt x="1900" y="26"/>
                    </a:lnTo>
                    <a:lnTo>
                      <a:pt x="1900" y="26"/>
                    </a:lnTo>
                    <a:lnTo>
                      <a:pt x="1900" y="26"/>
                    </a:lnTo>
                    <a:lnTo>
                      <a:pt x="1896" y="26"/>
                    </a:lnTo>
                    <a:lnTo>
                      <a:pt x="1896" y="26"/>
                    </a:lnTo>
                    <a:lnTo>
                      <a:pt x="1892" y="28"/>
                    </a:lnTo>
                    <a:lnTo>
                      <a:pt x="1892" y="28"/>
                    </a:lnTo>
                    <a:lnTo>
                      <a:pt x="1884" y="28"/>
                    </a:lnTo>
                    <a:lnTo>
                      <a:pt x="1884" y="28"/>
                    </a:lnTo>
                    <a:lnTo>
                      <a:pt x="1876" y="30"/>
                    </a:lnTo>
                    <a:lnTo>
                      <a:pt x="1876" y="30"/>
                    </a:lnTo>
                    <a:lnTo>
                      <a:pt x="1870" y="32"/>
                    </a:lnTo>
                    <a:lnTo>
                      <a:pt x="1870" y="32"/>
                    </a:lnTo>
                    <a:lnTo>
                      <a:pt x="1868" y="32"/>
                    </a:lnTo>
                    <a:lnTo>
                      <a:pt x="1868" y="32"/>
                    </a:lnTo>
                    <a:lnTo>
                      <a:pt x="1862" y="34"/>
                    </a:lnTo>
                    <a:lnTo>
                      <a:pt x="1862" y="34"/>
                    </a:lnTo>
                    <a:lnTo>
                      <a:pt x="1854" y="34"/>
                    </a:lnTo>
                    <a:lnTo>
                      <a:pt x="1854" y="34"/>
                    </a:lnTo>
                    <a:lnTo>
                      <a:pt x="1846" y="36"/>
                    </a:lnTo>
                    <a:lnTo>
                      <a:pt x="1846" y="36"/>
                    </a:lnTo>
                    <a:lnTo>
                      <a:pt x="1842" y="38"/>
                    </a:lnTo>
                    <a:lnTo>
                      <a:pt x="1842" y="38"/>
                    </a:lnTo>
                    <a:lnTo>
                      <a:pt x="1838" y="38"/>
                    </a:lnTo>
                    <a:lnTo>
                      <a:pt x="1838" y="38"/>
                    </a:lnTo>
                    <a:lnTo>
                      <a:pt x="1838" y="38"/>
                    </a:lnTo>
                    <a:lnTo>
                      <a:pt x="1838" y="38"/>
                    </a:lnTo>
                    <a:lnTo>
                      <a:pt x="1830" y="40"/>
                    </a:lnTo>
                    <a:lnTo>
                      <a:pt x="1830" y="40"/>
                    </a:lnTo>
                    <a:lnTo>
                      <a:pt x="1822" y="42"/>
                    </a:lnTo>
                    <a:lnTo>
                      <a:pt x="1822" y="42"/>
                    </a:lnTo>
                    <a:lnTo>
                      <a:pt x="1812" y="44"/>
                    </a:lnTo>
                    <a:lnTo>
                      <a:pt x="1812" y="44"/>
                    </a:lnTo>
                    <a:lnTo>
                      <a:pt x="1812" y="44"/>
                    </a:lnTo>
                    <a:lnTo>
                      <a:pt x="1812" y="44"/>
                    </a:lnTo>
                    <a:lnTo>
                      <a:pt x="1808" y="46"/>
                    </a:lnTo>
                    <a:lnTo>
                      <a:pt x="1808" y="46"/>
                    </a:lnTo>
                    <a:lnTo>
                      <a:pt x="1806" y="46"/>
                    </a:lnTo>
                    <a:lnTo>
                      <a:pt x="1806" y="46"/>
                    </a:lnTo>
                    <a:lnTo>
                      <a:pt x="1800" y="46"/>
                    </a:lnTo>
                    <a:lnTo>
                      <a:pt x="1800" y="46"/>
                    </a:lnTo>
                    <a:lnTo>
                      <a:pt x="1792" y="48"/>
                    </a:lnTo>
                    <a:lnTo>
                      <a:pt x="1792" y="48"/>
                    </a:lnTo>
                    <a:lnTo>
                      <a:pt x="1786" y="50"/>
                    </a:lnTo>
                    <a:lnTo>
                      <a:pt x="1786" y="50"/>
                    </a:lnTo>
                    <a:lnTo>
                      <a:pt x="1782" y="52"/>
                    </a:lnTo>
                    <a:lnTo>
                      <a:pt x="1782" y="52"/>
                    </a:lnTo>
                    <a:lnTo>
                      <a:pt x="1776" y="52"/>
                    </a:lnTo>
                    <a:lnTo>
                      <a:pt x="1776" y="52"/>
                    </a:lnTo>
                    <a:lnTo>
                      <a:pt x="1774" y="54"/>
                    </a:lnTo>
                    <a:lnTo>
                      <a:pt x="1774" y="54"/>
                    </a:lnTo>
                    <a:lnTo>
                      <a:pt x="1768" y="54"/>
                    </a:lnTo>
                    <a:lnTo>
                      <a:pt x="1768" y="54"/>
                    </a:lnTo>
                    <a:lnTo>
                      <a:pt x="1762" y="56"/>
                    </a:lnTo>
                    <a:lnTo>
                      <a:pt x="1762" y="56"/>
                    </a:lnTo>
                    <a:lnTo>
                      <a:pt x="1762" y="56"/>
                    </a:lnTo>
                    <a:lnTo>
                      <a:pt x="1762" y="56"/>
                    </a:lnTo>
                    <a:lnTo>
                      <a:pt x="1762" y="56"/>
                    </a:lnTo>
                    <a:lnTo>
                      <a:pt x="1756" y="58"/>
                    </a:lnTo>
                    <a:lnTo>
                      <a:pt x="1756" y="58"/>
                    </a:lnTo>
                    <a:lnTo>
                      <a:pt x="1750" y="60"/>
                    </a:lnTo>
                    <a:lnTo>
                      <a:pt x="1750" y="60"/>
                    </a:lnTo>
                    <a:lnTo>
                      <a:pt x="1750" y="60"/>
                    </a:lnTo>
                    <a:lnTo>
                      <a:pt x="1750" y="60"/>
                    </a:lnTo>
                    <a:lnTo>
                      <a:pt x="1746" y="60"/>
                    </a:lnTo>
                    <a:lnTo>
                      <a:pt x="1746" y="60"/>
                    </a:lnTo>
                    <a:lnTo>
                      <a:pt x="1744" y="60"/>
                    </a:lnTo>
                    <a:lnTo>
                      <a:pt x="1744" y="60"/>
                    </a:lnTo>
                    <a:lnTo>
                      <a:pt x="1738" y="62"/>
                    </a:lnTo>
                    <a:lnTo>
                      <a:pt x="1738" y="62"/>
                    </a:lnTo>
                    <a:lnTo>
                      <a:pt x="1732" y="64"/>
                    </a:lnTo>
                    <a:lnTo>
                      <a:pt x="1732" y="64"/>
                    </a:lnTo>
                    <a:lnTo>
                      <a:pt x="1726" y="66"/>
                    </a:lnTo>
                    <a:lnTo>
                      <a:pt x="1726" y="66"/>
                    </a:lnTo>
                    <a:lnTo>
                      <a:pt x="1720" y="68"/>
                    </a:lnTo>
                    <a:lnTo>
                      <a:pt x="1720" y="68"/>
                    </a:lnTo>
                    <a:lnTo>
                      <a:pt x="1720" y="68"/>
                    </a:lnTo>
                    <a:lnTo>
                      <a:pt x="1720" y="68"/>
                    </a:lnTo>
                    <a:lnTo>
                      <a:pt x="1714" y="70"/>
                    </a:lnTo>
                    <a:lnTo>
                      <a:pt x="1714" y="70"/>
                    </a:lnTo>
                    <a:lnTo>
                      <a:pt x="1714" y="70"/>
                    </a:lnTo>
                    <a:lnTo>
                      <a:pt x="1714" y="70"/>
                    </a:lnTo>
                    <a:lnTo>
                      <a:pt x="1708" y="72"/>
                    </a:lnTo>
                    <a:lnTo>
                      <a:pt x="1708" y="72"/>
                    </a:lnTo>
                    <a:lnTo>
                      <a:pt x="1702" y="72"/>
                    </a:lnTo>
                    <a:lnTo>
                      <a:pt x="1702" y="72"/>
                    </a:lnTo>
                    <a:lnTo>
                      <a:pt x="1696" y="74"/>
                    </a:lnTo>
                    <a:lnTo>
                      <a:pt x="1696" y="74"/>
                    </a:lnTo>
                    <a:lnTo>
                      <a:pt x="1690" y="76"/>
                    </a:lnTo>
                    <a:lnTo>
                      <a:pt x="1690" y="76"/>
                    </a:lnTo>
                    <a:lnTo>
                      <a:pt x="1688" y="76"/>
                    </a:lnTo>
                    <a:lnTo>
                      <a:pt x="1688" y="76"/>
                    </a:lnTo>
                    <a:lnTo>
                      <a:pt x="1682" y="78"/>
                    </a:lnTo>
                    <a:lnTo>
                      <a:pt x="1682" y="78"/>
                    </a:lnTo>
                    <a:lnTo>
                      <a:pt x="1678" y="80"/>
                    </a:lnTo>
                    <a:lnTo>
                      <a:pt x="1672" y="82"/>
                    </a:lnTo>
                    <a:lnTo>
                      <a:pt x="1672" y="82"/>
                    </a:lnTo>
                    <a:lnTo>
                      <a:pt x="1668" y="84"/>
                    </a:lnTo>
                    <a:lnTo>
                      <a:pt x="1668" y="84"/>
                    </a:lnTo>
                    <a:lnTo>
                      <a:pt x="1662" y="84"/>
                    </a:lnTo>
                    <a:lnTo>
                      <a:pt x="1662" y="84"/>
                    </a:lnTo>
                    <a:lnTo>
                      <a:pt x="1656" y="86"/>
                    </a:lnTo>
                    <a:lnTo>
                      <a:pt x="1656" y="86"/>
                    </a:lnTo>
                    <a:lnTo>
                      <a:pt x="1656" y="86"/>
                    </a:lnTo>
                    <a:lnTo>
                      <a:pt x="1656" y="86"/>
                    </a:lnTo>
                    <a:lnTo>
                      <a:pt x="1652" y="88"/>
                    </a:lnTo>
                    <a:lnTo>
                      <a:pt x="1652" y="88"/>
                    </a:lnTo>
                    <a:lnTo>
                      <a:pt x="1650" y="88"/>
                    </a:lnTo>
                    <a:lnTo>
                      <a:pt x="1650" y="88"/>
                    </a:lnTo>
                    <a:lnTo>
                      <a:pt x="1646" y="90"/>
                    </a:lnTo>
                    <a:lnTo>
                      <a:pt x="1646" y="90"/>
                    </a:lnTo>
                    <a:lnTo>
                      <a:pt x="1640" y="92"/>
                    </a:lnTo>
                    <a:lnTo>
                      <a:pt x="1640" y="92"/>
                    </a:lnTo>
                    <a:lnTo>
                      <a:pt x="1634" y="94"/>
                    </a:lnTo>
                    <a:lnTo>
                      <a:pt x="1634" y="94"/>
                    </a:lnTo>
                    <a:lnTo>
                      <a:pt x="1628" y="96"/>
                    </a:lnTo>
                    <a:lnTo>
                      <a:pt x="1628" y="96"/>
                    </a:lnTo>
                    <a:lnTo>
                      <a:pt x="1624" y="96"/>
                    </a:lnTo>
                    <a:lnTo>
                      <a:pt x="1624" y="96"/>
                    </a:lnTo>
                    <a:lnTo>
                      <a:pt x="1622" y="98"/>
                    </a:lnTo>
                    <a:lnTo>
                      <a:pt x="1622" y="98"/>
                    </a:lnTo>
                    <a:lnTo>
                      <a:pt x="1620" y="98"/>
                    </a:lnTo>
                    <a:lnTo>
                      <a:pt x="1620" y="98"/>
                    </a:lnTo>
                    <a:lnTo>
                      <a:pt x="1618" y="98"/>
                    </a:lnTo>
                    <a:lnTo>
                      <a:pt x="1618" y="98"/>
                    </a:lnTo>
                    <a:lnTo>
                      <a:pt x="1612" y="100"/>
                    </a:lnTo>
                    <a:lnTo>
                      <a:pt x="1612" y="100"/>
                    </a:lnTo>
                    <a:lnTo>
                      <a:pt x="1606" y="102"/>
                    </a:lnTo>
                    <a:lnTo>
                      <a:pt x="1606" y="102"/>
                    </a:lnTo>
                    <a:lnTo>
                      <a:pt x="1600" y="104"/>
                    </a:lnTo>
                    <a:lnTo>
                      <a:pt x="1600" y="104"/>
                    </a:lnTo>
                    <a:lnTo>
                      <a:pt x="1596" y="106"/>
                    </a:lnTo>
                    <a:lnTo>
                      <a:pt x="1596" y="106"/>
                    </a:lnTo>
                    <a:lnTo>
                      <a:pt x="1590" y="108"/>
                    </a:lnTo>
                    <a:lnTo>
                      <a:pt x="1590" y="108"/>
                    </a:lnTo>
                    <a:lnTo>
                      <a:pt x="1590" y="108"/>
                    </a:lnTo>
                    <a:lnTo>
                      <a:pt x="1590" y="108"/>
                    </a:lnTo>
                    <a:lnTo>
                      <a:pt x="1588" y="108"/>
                    </a:lnTo>
                    <a:lnTo>
                      <a:pt x="1588" y="108"/>
                    </a:lnTo>
                    <a:lnTo>
                      <a:pt x="1584" y="110"/>
                    </a:lnTo>
                    <a:lnTo>
                      <a:pt x="1584" y="110"/>
                    </a:lnTo>
                    <a:lnTo>
                      <a:pt x="1578" y="112"/>
                    </a:lnTo>
                    <a:lnTo>
                      <a:pt x="1578" y="112"/>
                    </a:lnTo>
                    <a:lnTo>
                      <a:pt x="1572" y="114"/>
                    </a:lnTo>
                    <a:lnTo>
                      <a:pt x="1572" y="114"/>
                    </a:lnTo>
                    <a:lnTo>
                      <a:pt x="1566" y="116"/>
                    </a:lnTo>
                    <a:lnTo>
                      <a:pt x="1566" y="116"/>
                    </a:lnTo>
                    <a:lnTo>
                      <a:pt x="1560" y="118"/>
                    </a:lnTo>
                    <a:lnTo>
                      <a:pt x="1560" y="118"/>
                    </a:lnTo>
                    <a:lnTo>
                      <a:pt x="1556" y="120"/>
                    </a:lnTo>
                    <a:lnTo>
                      <a:pt x="1556" y="120"/>
                    </a:lnTo>
                    <a:lnTo>
                      <a:pt x="1554" y="120"/>
                    </a:lnTo>
                    <a:lnTo>
                      <a:pt x="1554" y="120"/>
                    </a:lnTo>
                    <a:lnTo>
                      <a:pt x="1552" y="120"/>
                    </a:lnTo>
                    <a:lnTo>
                      <a:pt x="1552" y="120"/>
                    </a:lnTo>
                    <a:lnTo>
                      <a:pt x="1546" y="124"/>
                    </a:lnTo>
                    <a:lnTo>
                      <a:pt x="1546" y="124"/>
                    </a:lnTo>
                    <a:lnTo>
                      <a:pt x="1538" y="126"/>
                    </a:lnTo>
                    <a:lnTo>
                      <a:pt x="1538" y="126"/>
                    </a:lnTo>
                    <a:lnTo>
                      <a:pt x="1532" y="128"/>
                    </a:lnTo>
                    <a:lnTo>
                      <a:pt x="1532" y="128"/>
                    </a:lnTo>
                    <a:lnTo>
                      <a:pt x="1524" y="132"/>
                    </a:lnTo>
                    <a:lnTo>
                      <a:pt x="1524" y="132"/>
                    </a:lnTo>
                    <a:lnTo>
                      <a:pt x="1522" y="132"/>
                    </a:lnTo>
                    <a:lnTo>
                      <a:pt x="1522" y="132"/>
                    </a:lnTo>
                    <a:lnTo>
                      <a:pt x="1522" y="132"/>
                    </a:lnTo>
                    <a:lnTo>
                      <a:pt x="1522" y="132"/>
                    </a:lnTo>
                    <a:lnTo>
                      <a:pt x="1518" y="134"/>
                    </a:lnTo>
                    <a:lnTo>
                      <a:pt x="1518" y="134"/>
                    </a:lnTo>
                    <a:lnTo>
                      <a:pt x="1510" y="136"/>
                    </a:lnTo>
                    <a:lnTo>
                      <a:pt x="1510" y="136"/>
                    </a:lnTo>
                    <a:lnTo>
                      <a:pt x="1502" y="140"/>
                    </a:lnTo>
                    <a:lnTo>
                      <a:pt x="1502" y="140"/>
                    </a:lnTo>
                    <a:lnTo>
                      <a:pt x="1496" y="142"/>
                    </a:lnTo>
                    <a:lnTo>
                      <a:pt x="1496" y="142"/>
                    </a:lnTo>
                    <a:lnTo>
                      <a:pt x="1488" y="144"/>
                    </a:lnTo>
                    <a:lnTo>
                      <a:pt x="1488" y="144"/>
                    </a:lnTo>
                    <a:lnTo>
                      <a:pt x="1488" y="144"/>
                    </a:lnTo>
                    <a:lnTo>
                      <a:pt x="1488" y="144"/>
                    </a:lnTo>
                    <a:lnTo>
                      <a:pt x="1488" y="144"/>
                    </a:lnTo>
                    <a:lnTo>
                      <a:pt x="1488" y="144"/>
                    </a:lnTo>
                    <a:lnTo>
                      <a:pt x="1488" y="144"/>
                    </a:lnTo>
                    <a:lnTo>
                      <a:pt x="1488" y="144"/>
                    </a:lnTo>
                    <a:lnTo>
                      <a:pt x="1482" y="148"/>
                    </a:lnTo>
                    <a:lnTo>
                      <a:pt x="1482" y="148"/>
                    </a:lnTo>
                    <a:lnTo>
                      <a:pt x="1474" y="150"/>
                    </a:lnTo>
                    <a:lnTo>
                      <a:pt x="1474" y="150"/>
                    </a:lnTo>
                    <a:lnTo>
                      <a:pt x="1466" y="154"/>
                    </a:lnTo>
                    <a:lnTo>
                      <a:pt x="1466" y="154"/>
                    </a:lnTo>
                    <a:lnTo>
                      <a:pt x="1456" y="158"/>
                    </a:lnTo>
                    <a:lnTo>
                      <a:pt x="1456" y="158"/>
                    </a:lnTo>
                    <a:lnTo>
                      <a:pt x="1444" y="162"/>
                    </a:lnTo>
                    <a:lnTo>
                      <a:pt x="1444" y="162"/>
                    </a:lnTo>
                    <a:lnTo>
                      <a:pt x="1434" y="166"/>
                    </a:lnTo>
                    <a:lnTo>
                      <a:pt x="1434" y="166"/>
                    </a:lnTo>
                    <a:lnTo>
                      <a:pt x="1422" y="170"/>
                    </a:lnTo>
                    <a:lnTo>
                      <a:pt x="1422" y="170"/>
                    </a:lnTo>
                    <a:lnTo>
                      <a:pt x="1420" y="172"/>
                    </a:lnTo>
                    <a:lnTo>
                      <a:pt x="1420" y="172"/>
                    </a:lnTo>
                    <a:lnTo>
                      <a:pt x="1418" y="174"/>
                    </a:lnTo>
                    <a:lnTo>
                      <a:pt x="1418" y="174"/>
                    </a:lnTo>
                    <a:lnTo>
                      <a:pt x="1398" y="180"/>
                    </a:lnTo>
                    <a:lnTo>
                      <a:pt x="1398" y="180"/>
                    </a:lnTo>
                    <a:lnTo>
                      <a:pt x="1374" y="192"/>
                    </a:lnTo>
                    <a:lnTo>
                      <a:pt x="1374" y="192"/>
                    </a:lnTo>
                    <a:lnTo>
                      <a:pt x="1352" y="200"/>
                    </a:lnTo>
                    <a:lnTo>
                      <a:pt x="1352" y="200"/>
                    </a:lnTo>
                    <a:lnTo>
                      <a:pt x="1348" y="202"/>
                    </a:lnTo>
                    <a:lnTo>
                      <a:pt x="1348" y="202"/>
                    </a:lnTo>
                    <a:lnTo>
                      <a:pt x="1324" y="214"/>
                    </a:lnTo>
                    <a:lnTo>
                      <a:pt x="1324" y="214"/>
                    </a:lnTo>
                    <a:lnTo>
                      <a:pt x="1324" y="214"/>
                    </a:lnTo>
                    <a:lnTo>
                      <a:pt x="1324" y="214"/>
                    </a:lnTo>
                    <a:lnTo>
                      <a:pt x="1324" y="214"/>
                    </a:lnTo>
                    <a:lnTo>
                      <a:pt x="1322" y="214"/>
                    </a:lnTo>
                    <a:lnTo>
                      <a:pt x="1322" y="214"/>
                    </a:lnTo>
                    <a:lnTo>
                      <a:pt x="1318" y="216"/>
                    </a:lnTo>
                    <a:lnTo>
                      <a:pt x="1318" y="216"/>
                    </a:lnTo>
                    <a:lnTo>
                      <a:pt x="1316" y="218"/>
                    </a:lnTo>
                    <a:lnTo>
                      <a:pt x="1316" y="218"/>
                    </a:lnTo>
                    <a:lnTo>
                      <a:pt x="1312" y="218"/>
                    </a:lnTo>
                    <a:lnTo>
                      <a:pt x="1312" y="218"/>
                    </a:lnTo>
                    <a:lnTo>
                      <a:pt x="1300" y="224"/>
                    </a:lnTo>
                    <a:lnTo>
                      <a:pt x="1300" y="224"/>
                    </a:lnTo>
                    <a:lnTo>
                      <a:pt x="1288" y="230"/>
                    </a:lnTo>
                    <a:lnTo>
                      <a:pt x="1288" y="230"/>
                    </a:lnTo>
                    <a:lnTo>
                      <a:pt x="1282" y="232"/>
                    </a:lnTo>
                    <a:lnTo>
                      <a:pt x="1282" y="232"/>
                    </a:lnTo>
                    <a:lnTo>
                      <a:pt x="1278" y="234"/>
                    </a:lnTo>
                    <a:lnTo>
                      <a:pt x="1278" y="234"/>
                    </a:lnTo>
                    <a:lnTo>
                      <a:pt x="1276" y="236"/>
                    </a:lnTo>
                    <a:lnTo>
                      <a:pt x="1276" y="236"/>
                    </a:lnTo>
                    <a:lnTo>
                      <a:pt x="1264" y="242"/>
                    </a:lnTo>
                    <a:lnTo>
                      <a:pt x="1264" y="242"/>
                    </a:lnTo>
                    <a:lnTo>
                      <a:pt x="1250" y="248"/>
                    </a:lnTo>
                    <a:lnTo>
                      <a:pt x="1250" y="248"/>
                    </a:lnTo>
                    <a:lnTo>
                      <a:pt x="1238" y="254"/>
                    </a:lnTo>
                    <a:lnTo>
                      <a:pt x="1238" y="254"/>
                    </a:lnTo>
                    <a:lnTo>
                      <a:pt x="1226" y="260"/>
                    </a:lnTo>
                    <a:lnTo>
                      <a:pt x="1226" y="260"/>
                    </a:lnTo>
                    <a:lnTo>
                      <a:pt x="1214" y="266"/>
                    </a:lnTo>
                    <a:lnTo>
                      <a:pt x="1214" y="266"/>
                    </a:lnTo>
                    <a:lnTo>
                      <a:pt x="1210" y="268"/>
                    </a:lnTo>
                    <a:lnTo>
                      <a:pt x="1210" y="268"/>
                    </a:lnTo>
                    <a:lnTo>
                      <a:pt x="1206" y="270"/>
                    </a:lnTo>
                    <a:lnTo>
                      <a:pt x="1206" y="270"/>
                    </a:lnTo>
                    <a:lnTo>
                      <a:pt x="1204" y="270"/>
                    </a:lnTo>
                    <a:lnTo>
                      <a:pt x="1204" y="270"/>
                    </a:lnTo>
                    <a:lnTo>
                      <a:pt x="1196" y="274"/>
                    </a:lnTo>
                    <a:lnTo>
                      <a:pt x="1196" y="274"/>
                    </a:lnTo>
                    <a:lnTo>
                      <a:pt x="1186" y="280"/>
                    </a:lnTo>
                    <a:lnTo>
                      <a:pt x="1186" y="280"/>
                    </a:lnTo>
                    <a:lnTo>
                      <a:pt x="1176" y="284"/>
                    </a:lnTo>
                    <a:lnTo>
                      <a:pt x="1176" y="284"/>
                    </a:lnTo>
                    <a:lnTo>
                      <a:pt x="1170" y="288"/>
                    </a:lnTo>
                    <a:lnTo>
                      <a:pt x="1170" y="288"/>
                    </a:lnTo>
                    <a:lnTo>
                      <a:pt x="1166" y="290"/>
                    </a:lnTo>
                    <a:lnTo>
                      <a:pt x="1166" y="290"/>
                    </a:lnTo>
                    <a:lnTo>
                      <a:pt x="1160" y="294"/>
                    </a:lnTo>
                    <a:lnTo>
                      <a:pt x="1160" y="294"/>
                    </a:lnTo>
                    <a:lnTo>
                      <a:pt x="1154" y="296"/>
                    </a:lnTo>
                    <a:lnTo>
                      <a:pt x="1154" y="296"/>
                    </a:lnTo>
                    <a:lnTo>
                      <a:pt x="1148" y="300"/>
                    </a:lnTo>
                    <a:lnTo>
                      <a:pt x="1148" y="300"/>
                    </a:lnTo>
                    <a:lnTo>
                      <a:pt x="1142" y="302"/>
                    </a:lnTo>
                    <a:lnTo>
                      <a:pt x="1142" y="302"/>
                    </a:lnTo>
                    <a:lnTo>
                      <a:pt x="1140" y="304"/>
                    </a:lnTo>
                    <a:lnTo>
                      <a:pt x="1140" y="304"/>
                    </a:lnTo>
                    <a:lnTo>
                      <a:pt x="1136" y="306"/>
                    </a:lnTo>
                    <a:lnTo>
                      <a:pt x="1136" y="306"/>
                    </a:lnTo>
                    <a:lnTo>
                      <a:pt x="1132" y="308"/>
                    </a:lnTo>
                    <a:lnTo>
                      <a:pt x="1132" y="308"/>
                    </a:lnTo>
                    <a:lnTo>
                      <a:pt x="1126" y="312"/>
                    </a:lnTo>
                    <a:lnTo>
                      <a:pt x="1126" y="312"/>
                    </a:lnTo>
                    <a:lnTo>
                      <a:pt x="1120" y="314"/>
                    </a:lnTo>
                    <a:lnTo>
                      <a:pt x="1120" y="314"/>
                    </a:lnTo>
                    <a:lnTo>
                      <a:pt x="1114" y="318"/>
                    </a:lnTo>
                    <a:lnTo>
                      <a:pt x="1114" y="318"/>
                    </a:lnTo>
                    <a:lnTo>
                      <a:pt x="1108" y="320"/>
                    </a:lnTo>
                    <a:lnTo>
                      <a:pt x="1108" y="320"/>
                    </a:lnTo>
                    <a:lnTo>
                      <a:pt x="1102" y="324"/>
                    </a:lnTo>
                    <a:lnTo>
                      <a:pt x="1098" y="326"/>
                    </a:lnTo>
                    <a:lnTo>
                      <a:pt x="1098" y="326"/>
                    </a:lnTo>
                    <a:lnTo>
                      <a:pt x="1092" y="330"/>
                    </a:lnTo>
                    <a:lnTo>
                      <a:pt x="1092" y="330"/>
                    </a:lnTo>
                    <a:lnTo>
                      <a:pt x="1086" y="332"/>
                    </a:lnTo>
                    <a:lnTo>
                      <a:pt x="1086" y="332"/>
                    </a:lnTo>
                    <a:lnTo>
                      <a:pt x="1080" y="336"/>
                    </a:lnTo>
                    <a:lnTo>
                      <a:pt x="1074" y="338"/>
                    </a:lnTo>
                    <a:lnTo>
                      <a:pt x="1074" y="338"/>
                    </a:lnTo>
                    <a:lnTo>
                      <a:pt x="1068" y="342"/>
                    </a:lnTo>
                    <a:lnTo>
                      <a:pt x="1068" y="342"/>
                    </a:lnTo>
                    <a:lnTo>
                      <a:pt x="1068" y="342"/>
                    </a:lnTo>
                    <a:lnTo>
                      <a:pt x="1068" y="342"/>
                    </a:lnTo>
                    <a:lnTo>
                      <a:pt x="1066" y="344"/>
                    </a:lnTo>
                    <a:lnTo>
                      <a:pt x="1066" y="344"/>
                    </a:lnTo>
                    <a:lnTo>
                      <a:pt x="1064" y="346"/>
                    </a:lnTo>
                    <a:lnTo>
                      <a:pt x="1064" y="346"/>
                    </a:lnTo>
                    <a:lnTo>
                      <a:pt x="1058" y="348"/>
                    </a:lnTo>
                    <a:lnTo>
                      <a:pt x="1058" y="348"/>
                    </a:lnTo>
                    <a:lnTo>
                      <a:pt x="1054" y="350"/>
                    </a:lnTo>
                    <a:lnTo>
                      <a:pt x="1054" y="350"/>
                    </a:lnTo>
                    <a:lnTo>
                      <a:pt x="1048" y="354"/>
                    </a:lnTo>
                    <a:lnTo>
                      <a:pt x="1048" y="354"/>
                    </a:lnTo>
                    <a:lnTo>
                      <a:pt x="1042" y="356"/>
                    </a:lnTo>
                    <a:lnTo>
                      <a:pt x="1042" y="356"/>
                    </a:lnTo>
                    <a:lnTo>
                      <a:pt x="1038" y="360"/>
                    </a:lnTo>
                    <a:lnTo>
                      <a:pt x="1038" y="360"/>
                    </a:lnTo>
                    <a:lnTo>
                      <a:pt x="1034" y="362"/>
                    </a:lnTo>
                    <a:lnTo>
                      <a:pt x="1034" y="362"/>
                    </a:lnTo>
                    <a:lnTo>
                      <a:pt x="1028" y="364"/>
                    </a:lnTo>
                    <a:lnTo>
                      <a:pt x="1028" y="364"/>
                    </a:lnTo>
                    <a:lnTo>
                      <a:pt x="1024" y="368"/>
                    </a:lnTo>
                    <a:lnTo>
                      <a:pt x="1024" y="368"/>
                    </a:lnTo>
                    <a:lnTo>
                      <a:pt x="1020" y="370"/>
                    </a:lnTo>
                    <a:lnTo>
                      <a:pt x="1014" y="372"/>
                    </a:lnTo>
                    <a:lnTo>
                      <a:pt x="1014" y="372"/>
                    </a:lnTo>
                    <a:lnTo>
                      <a:pt x="1010" y="376"/>
                    </a:lnTo>
                    <a:lnTo>
                      <a:pt x="1006" y="378"/>
                    </a:lnTo>
                    <a:lnTo>
                      <a:pt x="1006" y="378"/>
                    </a:lnTo>
                    <a:lnTo>
                      <a:pt x="1000" y="382"/>
                    </a:lnTo>
                    <a:lnTo>
                      <a:pt x="1000" y="382"/>
                    </a:lnTo>
                    <a:lnTo>
                      <a:pt x="996" y="384"/>
                    </a:lnTo>
                    <a:lnTo>
                      <a:pt x="996" y="384"/>
                    </a:lnTo>
                    <a:lnTo>
                      <a:pt x="996" y="384"/>
                    </a:lnTo>
                    <a:lnTo>
                      <a:pt x="996" y="384"/>
                    </a:lnTo>
                    <a:lnTo>
                      <a:pt x="990" y="386"/>
                    </a:lnTo>
                    <a:lnTo>
                      <a:pt x="990" y="386"/>
                    </a:lnTo>
                    <a:lnTo>
                      <a:pt x="986" y="390"/>
                    </a:lnTo>
                    <a:lnTo>
                      <a:pt x="986" y="390"/>
                    </a:lnTo>
                    <a:lnTo>
                      <a:pt x="982" y="392"/>
                    </a:lnTo>
                    <a:lnTo>
                      <a:pt x="976" y="396"/>
                    </a:lnTo>
                    <a:lnTo>
                      <a:pt x="976" y="396"/>
                    </a:lnTo>
                    <a:lnTo>
                      <a:pt x="972" y="398"/>
                    </a:lnTo>
                    <a:lnTo>
                      <a:pt x="972" y="398"/>
                    </a:lnTo>
                    <a:lnTo>
                      <a:pt x="968" y="400"/>
                    </a:lnTo>
                    <a:lnTo>
                      <a:pt x="968" y="400"/>
                    </a:lnTo>
                    <a:lnTo>
                      <a:pt x="962" y="404"/>
                    </a:lnTo>
                    <a:lnTo>
                      <a:pt x="962" y="404"/>
                    </a:lnTo>
                    <a:lnTo>
                      <a:pt x="958" y="406"/>
                    </a:lnTo>
                    <a:lnTo>
                      <a:pt x="958" y="406"/>
                    </a:lnTo>
                    <a:lnTo>
                      <a:pt x="954" y="410"/>
                    </a:lnTo>
                    <a:lnTo>
                      <a:pt x="948" y="412"/>
                    </a:lnTo>
                    <a:lnTo>
                      <a:pt x="948" y="412"/>
                    </a:lnTo>
                    <a:lnTo>
                      <a:pt x="944" y="414"/>
                    </a:lnTo>
                    <a:lnTo>
                      <a:pt x="944" y="414"/>
                    </a:lnTo>
                    <a:lnTo>
                      <a:pt x="938" y="418"/>
                    </a:lnTo>
                    <a:lnTo>
                      <a:pt x="938" y="418"/>
                    </a:lnTo>
                    <a:lnTo>
                      <a:pt x="934" y="420"/>
                    </a:lnTo>
                    <a:lnTo>
                      <a:pt x="934" y="420"/>
                    </a:lnTo>
                    <a:lnTo>
                      <a:pt x="930" y="424"/>
                    </a:lnTo>
                    <a:lnTo>
                      <a:pt x="930" y="424"/>
                    </a:lnTo>
                    <a:lnTo>
                      <a:pt x="928" y="424"/>
                    </a:lnTo>
                    <a:lnTo>
                      <a:pt x="926" y="426"/>
                    </a:lnTo>
                    <a:lnTo>
                      <a:pt x="926" y="426"/>
                    </a:lnTo>
                    <a:lnTo>
                      <a:pt x="926" y="426"/>
                    </a:lnTo>
                    <a:lnTo>
                      <a:pt x="926" y="426"/>
                    </a:lnTo>
                    <a:lnTo>
                      <a:pt x="924" y="426"/>
                    </a:lnTo>
                    <a:lnTo>
                      <a:pt x="924" y="426"/>
                    </a:lnTo>
                    <a:lnTo>
                      <a:pt x="920" y="430"/>
                    </a:lnTo>
                    <a:lnTo>
                      <a:pt x="916" y="432"/>
                    </a:lnTo>
                    <a:lnTo>
                      <a:pt x="916" y="432"/>
                    </a:lnTo>
                    <a:lnTo>
                      <a:pt x="912" y="434"/>
                    </a:lnTo>
                    <a:lnTo>
                      <a:pt x="912" y="434"/>
                    </a:lnTo>
                    <a:lnTo>
                      <a:pt x="908" y="436"/>
                    </a:lnTo>
                    <a:lnTo>
                      <a:pt x="908" y="436"/>
                    </a:lnTo>
                    <a:lnTo>
                      <a:pt x="904" y="440"/>
                    </a:lnTo>
                    <a:lnTo>
                      <a:pt x="904" y="440"/>
                    </a:lnTo>
                    <a:lnTo>
                      <a:pt x="898" y="444"/>
                    </a:lnTo>
                    <a:lnTo>
                      <a:pt x="898" y="444"/>
                    </a:lnTo>
                    <a:lnTo>
                      <a:pt x="892" y="446"/>
                    </a:lnTo>
                    <a:lnTo>
                      <a:pt x="892" y="446"/>
                    </a:lnTo>
                    <a:lnTo>
                      <a:pt x="888" y="450"/>
                    </a:lnTo>
                    <a:lnTo>
                      <a:pt x="888" y="450"/>
                    </a:lnTo>
                    <a:lnTo>
                      <a:pt x="882" y="454"/>
                    </a:lnTo>
                    <a:lnTo>
                      <a:pt x="882" y="454"/>
                    </a:lnTo>
                    <a:lnTo>
                      <a:pt x="878" y="456"/>
                    </a:lnTo>
                    <a:lnTo>
                      <a:pt x="872" y="460"/>
                    </a:lnTo>
                    <a:lnTo>
                      <a:pt x="872" y="460"/>
                    </a:lnTo>
                    <a:lnTo>
                      <a:pt x="866" y="464"/>
                    </a:lnTo>
                    <a:lnTo>
                      <a:pt x="866" y="464"/>
                    </a:lnTo>
                    <a:lnTo>
                      <a:pt x="862" y="466"/>
                    </a:lnTo>
                    <a:lnTo>
                      <a:pt x="862" y="466"/>
                    </a:lnTo>
                    <a:lnTo>
                      <a:pt x="858" y="468"/>
                    </a:lnTo>
                    <a:lnTo>
                      <a:pt x="858" y="468"/>
                    </a:lnTo>
                    <a:lnTo>
                      <a:pt x="858" y="468"/>
                    </a:lnTo>
                    <a:lnTo>
                      <a:pt x="858" y="468"/>
                    </a:lnTo>
                    <a:lnTo>
                      <a:pt x="856" y="470"/>
                    </a:lnTo>
                    <a:lnTo>
                      <a:pt x="856" y="470"/>
                    </a:lnTo>
                    <a:lnTo>
                      <a:pt x="850" y="474"/>
                    </a:lnTo>
                    <a:lnTo>
                      <a:pt x="850" y="474"/>
                    </a:lnTo>
                    <a:lnTo>
                      <a:pt x="846" y="476"/>
                    </a:lnTo>
                    <a:lnTo>
                      <a:pt x="846" y="476"/>
                    </a:lnTo>
                    <a:lnTo>
                      <a:pt x="840" y="480"/>
                    </a:lnTo>
                    <a:lnTo>
                      <a:pt x="840" y="480"/>
                    </a:lnTo>
                    <a:lnTo>
                      <a:pt x="836" y="484"/>
                    </a:lnTo>
                    <a:lnTo>
                      <a:pt x="836" y="484"/>
                    </a:lnTo>
                    <a:lnTo>
                      <a:pt x="830" y="488"/>
                    </a:lnTo>
                    <a:lnTo>
                      <a:pt x="830" y="488"/>
                    </a:lnTo>
                    <a:lnTo>
                      <a:pt x="826" y="490"/>
                    </a:lnTo>
                    <a:lnTo>
                      <a:pt x="826" y="490"/>
                    </a:lnTo>
                    <a:lnTo>
                      <a:pt x="820" y="494"/>
                    </a:lnTo>
                    <a:lnTo>
                      <a:pt x="820" y="494"/>
                    </a:lnTo>
                    <a:lnTo>
                      <a:pt x="814" y="498"/>
                    </a:lnTo>
                    <a:lnTo>
                      <a:pt x="814" y="498"/>
                    </a:lnTo>
                    <a:lnTo>
                      <a:pt x="810" y="500"/>
                    </a:lnTo>
                    <a:lnTo>
                      <a:pt x="810" y="500"/>
                    </a:lnTo>
                    <a:lnTo>
                      <a:pt x="804" y="504"/>
                    </a:lnTo>
                    <a:lnTo>
                      <a:pt x="804" y="504"/>
                    </a:lnTo>
                    <a:lnTo>
                      <a:pt x="798" y="508"/>
                    </a:lnTo>
                    <a:lnTo>
                      <a:pt x="798" y="508"/>
                    </a:lnTo>
                    <a:lnTo>
                      <a:pt x="796" y="510"/>
                    </a:lnTo>
                    <a:lnTo>
                      <a:pt x="796" y="510"/>
                    </a:lnTo>
                    <a:lnTo>
                      <a:pt x="794" y="512"/>
                    </a:lnTo>
                    <a:lnTo>
                      <a:pt x="794" y="512"/>
                    </a:lnTo>
                    <a:lnTo>
                      <a:pt x="792" y="512"/>
                    </a:lnTo>
                    <a:lnTo>
                      <a:pt x="792" y="512"/>
                    </a:lnTo>
                    <a:lnTo>
                      <a:pt x="786" y="518"/>
                    </a:lnTo>
                    <a:lnTo>
                      <a:pt x="786" y="518"/>
                    </a:lnTo>
                    <a:lnTo>
                      <a:pt x="780" y="522"/>
                    </a:lnTo>
                    <a:lnTo>
                      <a:pt x="780" y="522"/>
                    </a:lnTo>
                    <a:lnTo>
                      <a:pt x="774" y="526"/>
                    </a:lnTo>
                    <a:lnTo>
                      <a:pt x="774" y="526"/>
                    </a:lnTo>
                    <a:lnTo>
                      <a:pt x="766" y="530"/>
                    </a:lnTo>
                    <a:lnTo>
                      <a:pt x="766" y="530"/>
                    </a:lnTo>
                    <a:lnTo>
                      <a:pt x="760" y="536"/>
                    </a:lnTo>
                    <a:lnTo>
                      <a:pt x="760" y="536"/>
                    </a:lnTo>
                    <a:lnTo>
                      <a:pt x="752" y="540"/>
                    </a:lnTo>
                    <a:lnTo>
                      <a:pt x="752" y="540"/>
                    </a:lnTo>
                    <a:lnTo>
                      <a:pt x="746" y="544"/>
                    </a:lnTo>
                    <a:lnTo>
                      <a:pt x="746" y="544"/>
                    </a:lnTo>
                    <a:lnTo>
                      <a:pt x="740" y="550"/>
                    </a:lnTo>
                    <a:lnTo>
                      <a:pt x="740" y="550"/>
                    </a:lnTo>
                    <a:lnTo>
                      <a:pt x="734" y="554"/>
                    </a:lnTo>
                    <a:lnTo>
                      <a:pt x="734" y="554"/>
                    </a:lnTo>
                    <a:lnTo>
                      <a:pt x="732" y="556"/>
                    </a:lnTo>
                    <a:lnTo>
                      <a:pt x="732" y="556"/>
                    </a:lnTo>
                    <a:lnTo>
                      <a:pt x="726" y="558"/>
                    </a:lnTo>
                    <a:lnTo>
                      <a:pt x="726" y="558"/>
                    </a:lnTo>
                    <a:lnTo>
                      <a:pt x="720" y="564"/>
                    </a:lnTo>
                    <a:lnTo>
                      <a:pt x="720" y="564"/>
                    </a:lnTo>
                    <a:lnTo>
                      <a:pt x="714" y="568"/>
                    </a:lnTo>
                    <a:lnTo>
                      <a:pt x="714" y="568"/>
                    </a:lnTo>
                    <a:lnTo>
                      <a:pt x="706" y="575"/>
                    </a:lnTo>
                    <a:lnTo>
                      <a:pt x="706" y="575"/>
                    </a:lnTo>
                    <a:lnTo>
                      <a:pt x="700" y="579"/>
                    </a:lnTo>
                    <a:lnTo>
                      <a:pt x="700" y="579"/>
                    </a:lnTo>
                    <a:lnTo>
                      <a:pt x="694" y="583"/>
                    </a:lnTo>
                    <a:lnTo>
                      <a:pt x="694" y="583"/>
                    </a:lnTo>
                    <a:lnTo>
                      <a:pt x="686" y="589"/>
                    </a:lnTo>
                    <a:lnTo>
                      <a:pt x="680" y="595"/>
                    </a:lnTo>
                    <a:lnTo>
                      <a:pt x="680" y="595"/>
                    </a:lnTo>
                    <a:lnTo>
                      <a:pt x="674" y="599"/>
                    </a:lnTo>
                    <a:lnTo>
                      <a:pt x="674" y="599"/>
                    </a:lnTo>
                    <a:lnTo>
                      <a:pt x="672" y="601"/>
                    </a:lnTo>
                    <a:lnTo>
                      <a:pt x="672" y="601"/>
                    </a:lnTo>
                    <a:lnTo>
                      <a:pt x="664" y="607"/>
                    </a:lnTo>
                    <a:lnTo>
                      <a:pt x="664" y="607"/>
                    </a:lnTo>
                    <a:lnTo>
                      <a:pt x="654" y="613"/>
                    </a:lnTo>
                    <a:lnTo>
                      <a:pt x="654" y="613"/>
                    </a:lnTo>
                    <a:lnTo>
                      <a:pt x="646" y="619"/>
                    </a:lnTo>
                    <a:lnTo>
                      <a:pt x="646" y="619"/>
                    </a:lnTo>
                    <a:lnTo>
                      <a:pt x="636" y="627"/>
                    </a:lnTo>
                    <a:lnTo>
                      <a:pt x="636" y="627"/>
                    </a:lnTo>
                    <a:lnTo>
                      <a:pt x="628" y="633"/>
                    </a:lnTo>
                    <a:lnTo>
                      <a:pt x="628" y="633"/>
                    </a:lnTo>
                    <a:lnTo>
                      <a:pt x="618" y="641"/>
                    </a:lnTo>
                    <a:lnTo>
                      <a:pt x="618" y="641"/>
                    </a:lnTo>
                    <a:lnTo>
                      <a:pt x="616" y="643"/>
                    </a:lnTo>
                    <a:lnTo>
                      <a:pt x="616" y="643"/>
                    </a:lnTo>
                    <a:lnTo>
                      <a:pt x="614" y="645"/>
                    </a:lnTo>
                    <a:lnTo>
                      <a:pt x="614" y="645"/>
                    </a:lnTo>
                    <a:lnTo>
                      <a:pt x="610" y="647"/>
                    </a:lnTo>
                    <a:lnTo>
                      <a:pt x="610" y="647"/>
                    </a:lnTo>
                    <a:lnTo>
                      <a:pt x="602" y="655"/>
                    </a:lnTo>
                    <a:lnTo>
                      <a:pt x="602" y="655"/>
                    </a:lnTo>
                    <a:lnTo>
                      <a:pt x="592" y="661"/>
                    </a:lnTo>
                    <a:lnTo>
                      <a:pt x="592" y="661"/>
                    </a:lnTo>
                    <a:lnTo>
                      <a:pt x="584" y="669"/>
                    </a:lnTo>
                    <a:lnTo>
                      <a:pt x="584" y="669"/>
                    </a:lnTo>
                    <a:lnTo>
                      <a:pt x="576" y="675"/>
                    </a:lnTo>
                    <a:lnTo>
                      <a:pt x="576" y="675"/>
                    </a:lnTo>
                    <a:lnTo>
                      <a:pt x="566" y="683"/>
                    </a:lnTo>
                    <a:lnTo>
                      <a:pt x="566" y="683"/>
                    </a:lnTo>
                    <a:lnTo>
                      <a:pt x="560" y="687"/>
                    </a:lnTo>
                    <a:lnTo>
                      <a:pt x="560" y="687"/>
                    </a:lnTo>
                    <a:lnTo>
                      <a:pt x="558" y="689"/>
                    </a:lnTo>
                    <a:lnTo>
                      <a:pt x="558" y="689"/>
                    </a:lnTo>
                    <a:lnTo>
                      <a:pt x="556" y="691"/>
                    </a:lnTo>
                    <a:lnTo>
                      <a:pt x="556" y="691"/>
                    </a:lnTo>
                    <a:lnTo>
                      <a:pt x="544" y="701"/>
                    </a:lnTo>
                    <a:lnTo>
                      <a:pt x="544" y="701"/>
                    </a:lnTo>
                    <a:lnTo>
                      <a:pt x="532" y="711"/>
                    </a:lnTo>
                    <a:lnTo>
                      <a:pt x="532" y="711"/>
                    </a:lnTo>
                    <a:lnTo>
                      <a:pt x="522" y="719"/>
                    </a:lnTo>
                    <a:lnTo>
                      <a:pt x="522" y="719"/>
                    </a:lnTo>
                    <a:lnTo>
                      <a:pt x="512" y="729"/>
                    </a:lnTo>
                    <a:lnTo>
                      <a:pt x="512" y="729"/>
                    </a:lnTo>
                    <a:lnTo>
                      <a:pt x="506" y="733"/>
                    </a:lnTo>
                    <a:lnTo>
                      <a:pt x="506" y="733"/>
                    </a:lnTo>
                    <a:lnTo>
                      <a:pt x="506" y="733"/>
                    </a:lnTo>
                    <a:lnTo>
                      <a:pt x="506" y="733"/>
                    </a:lnTo>
                    <a:lnTo>
                      <a:pt x="500" y="739"/>
                    </a:lnTo>
                    <a:lnTo>
                      <a:pt x="500" y="739"/>
                    </a:lnTo>
                    <a:lnTo>
                      <a:pt x="490" y="747"/>
                    </a:lnTo>
                    <a:lnTo>
                      <a:pt x="490" y="747"/>
                    </a:lnTo>
                    <a:lnTo>
                      <a:pt x="480" y="757"/>
                    </a:lnTo>
                    <a:lnTo>
                      <a:pt x="480" y="757"/>
                    </a:lnTo>
                    <a:lnTo>
                      <a:pt x="468" y="767"/>
                    </a:lnTo>
                    <a:lnTo>
                      <a:pt x="468" y="767"/>
                    </a:lnTo>
                    <a:lnTo>
                      <a:pt x="456" y="777"/>
                    </a:lnTo>
                    <a:lnTo>
                      <a:pt x="456" y="777"/>
                    </a:lnTo>
                    <a:lnTo>
                      <a:pt x="444" y="789"/>
                    </a:lnTo>
                    <a:lnTo>
                      <a:pt x="444" y="789"/>
                    </a:lnTo>
                    <a:lnTo>
                      <a:pt x="434" y="799"/>
                    </a:lnTo>
                    <a:lnTo>
                      <a:pt x="434" y="799"/>
                    </a:lnTo>
                    <a:lnTo>
                      <a:pt x="432" y="799"/>
                    </a:lnTo>
                    <a:lnTo>
                      <a:pt x="432" y="799"/>
                    </a:lnTo>
                    <a:lnTo>
                      <a:pt x="430" y="801"/>
                    </a:lnTo>
                    <a:lnTo>
                      <a:pt x="430" y="801"/>
                    </a:lnTo>
                    <a:lnTo>
                      <a:pt x="422" y="809"/>
                    </a:lnTo>
                    <a:lnTo>
                      <a:pt x="422" y="809"/>
                    </a:lnTo>
                    <a:lnTo>
                      <a:pt x="410" y="821"/>
                    </a:lnTo>
                    <a:lnTo>
                      <a:pt x="410" y="821"/>
                    </a:lnTo>
                    <a:lnTo>
                      <a:pt x="408" y="821"/>
                    </a:lnTo>
                    <a:lnTo>
                      <a:pt x="408" y="821"/>
                    </a:lnTo>
                    <a:lnTo>
                      <a:pt x="406" y="825"/>
                    </a:lnTo>
                    <a:lnTo>
                      <a:pt x="406" y="825"/>
                    </a:lnTo>
                    <a:lnTo>
                      <a:pt x="398" y="831"/>
                    </a:lnTo>
                    <a:lnTo>
                      <a:pt x="398" y="831"/>
                    </a:lnTo>
                    <a:lnTo>
                      <a:pt x="388" y="843"/>
                    </a:lnTo>
                    <a:lnTo>
                      <a:pt x="388" y="843"/>
                    </a:lnTo>
                    <a:lnTo>
                      <a:pt x="386" y="843"/>
                    </a:lnTo>
                    <a:lnTo>
                      <a:pt x="386" y="843"/>
                    </a:lnTo>
                    <a:lnTo>
                      <a:pt x="382" y="847"/>
                    </a:lnTo>
                    <a:lnTo>
                      <a:pt x="382" y="847"/>
                    </a:lnTo>
                    <a:lnTo>
                      <a:pt x="376" y="853"/>
                    </a:lnTo>
                    <a:lnTo>
                      <a:pt x="376" y="853"/>
                    </a:lnTo>
                    <a:lnTo>
                      <a:pt x="364" y="865"/>
                    </a:lnTo>
                    <a:lnTo>
                      <a:pt x="364" y="865"/>
                    </a:lnTo>
                    <a:lnTo>
                      <a:pt x="364" y="865"/>
                    </a:lnTo>
                    <a:lnTo>
                      <a:pt x="364" y="865"/>
                    </a:lnTo>
                    <a:lnTo>
                      <a:pt x="360" y="869"/>
                    </a:lnTo>
                    <a:lnTo>
                      <a:pt x="360" y="869"/>
                    </a:lnTo>
                    <a:lnTo>
                      <a:pt x="352" y="877"/>
                    </a:lnTo>
                    <a:lnTo>
                      <a:pt x="352" y="877"/>
                    </a:lnTo>
                    <a:lnTo>
                      <a:pt x="342" y="887"/>
                    </a:lnTo>
                    <a:lnTo>
                      <a:pt x="342" y="887"/>
                    </a:lnTo>
                    <a:lnTo>
                      <a:pt x="338" y="891"/>
                    </a:lnTo>
                    <a:lnTo>
                      <a:pt x="338" y="891"/>
                    </a:lnTo>
                    <a:lnTo>
                      <a:pt x="330" y="899"/>
                    </a:lnTo>
                    <a:lnTo>
                      <a:pt x="330" y="899"/>
                    </a:lnTo>
                    <a:lnTo>
                      <a:pt x="322" y="907"/>
                    </a:lnTo>
                    <a:lnTo>
                      <a:pt x="322" y="907"/>
                    </a:lnTo>
                    <a:lnTo>
                      <a:pt x="318" y="913"/>
                    </a:lnTo>
                    <a:lnTo>
                      <a:pt x="318" y="913"/>
                    </a:lnTo>
                    <a:lnTo>
                      <a:pt x="308" y="923"/>
                    </a:lnTo>
                    <a:lnTo>
                      <a:pt x="308" y="923"/>
                    </a:lnTo>
                    <a:lnTo>
                      <a:pt x="304" y="929"/>
                    </a:lnTo>
                    <a:lnTo>
                      <a:pt x="304" y="929"/>
                    </a:lnTo>
                    <a:lnTo>
                      <a:pt x="298" y="935"/>
                    </a:lnTo>
                    <a:lnTo>
                      <a:pt x="298" y="935"/>
                    </a:lnTo>
                    <a:lnTo>
                      <a:pt x="298" y="935"/>
                    </a:lnTo>
                    <a:lnTo>
                      <a:pt x="298" y="935"/>
                    </a:lnTo>
                    <a:lnTo>
                      <a:pt x="286" y="947"/>
                    </a:lnTo>
                    <a:lnTo>
                      <a:pt x="286" y="947"/>
                    </a:lnTo>
                    <a:lnTo>
                      <a:pt x="282" y="951"/>
                    </a:lnTo>
                    <a:lnTo>
                      <a:pt x="282" y="951"/>
                    </a:lnTo>
                    <a:lnTo>
                      <a:pt x="278" y="957"/>
                    </a:lnTo>
                    <a:lnTo>
                      <a:pt x="278" y="957"/>
                    </a:lnTo>
                    <a:lnTo>
                      <a:pt x="276" y="959"/>
                    </a:lnTo>
                    <a:lnTo>
                      <a:pt x="276" y="959"/>
                    </a:lnTo>
                    <a:lnTo>
                      <a:pt x="264" y="971"/>
                    </a:lnTo>
                    <a:lnTo>
                      <a:pt x="264" y="971"/>
                    </a:lnTo>
                    <a:lnTo>
                      <a:pt x="262" y="975"/>
                    </a:lnTo>
                    <a:lnTo>
                      <a:pt x="262" y="975"/>
                    </a:lnTo>
                    <a:lnTo>
                      <a:pt x="258" y="979"/>
                    </a:lnTo>
                    <a:lnTo>
                      <a:pt x="258" y="979"/>
                    </a:lnTo>
                    <a:lnTo>
                      <a:pt x="254" y="983"/>
                    </a:lnTo>
                    <a:lnTo>
                      <a:pt x="254" y="983"/>
                    </a:lnTo>
                    <a:lnTo>
                      <a:pt x="244" y="997"/>
                    </a:lnTo>
                    <a:lnTo>
                      <a:pt x="244" y="997"/>
                    </a:lnTo>
                    <a:lnTo>
                      <a:pt x="244" y="997"/>
                    </a:lnTo>
                    <a:lnTo>
                      <a:pt x="244" y="997"/>
                    </a:lnTo>
                    <a:lnTo>
                      <a:pt x="240" y="1001"/>
                    </a:lnTo>
                    <a:lnTo>
                      <a:pt x="240" y="1001"/>
                    </a:lnTo>
                    <a:lnTo>
                      <a:pt x="234" y="1009"/>
                    </a:lnTo>
                    <a:lnTo>
                      <a:pt x="234" y="1009"/>
                    </a:lnTo>
                    <a:lnTo>
                      <a:pt x="226" y="1017"/>
                    </a:lnTo>
                    <a:lnTo>
                      <a:pt x="226" y="1017"/>
                    </a:lnTo>
                    <a:lnTo>
                      <a:pt x="224" y="1021"/>
                    </a:lnTo>
                    <a:lnTo>
                      <a:pt x="224" y="1021"/>
                    </a:lnTo>
                    <a:lnTo>
                      <a:pt x="214" y="1033"/>
                    </a:lnTo>
                    <a:lnTo>
                      <a:pt x="214" y="1033"/>
                    </a:lnTo>
                    <a:lnTo>
                      <a:pt x="210" y="1039"/>
                    </a:lnTo>
                    <a:lnTo>
                      <a:pt x="210" y="1039"/>
                    </a:lnTo>
                    <a:lnTo>
                      <a:pt x="206" y="1043"/>
                    </a:lnTo>
                    <a:lnTo>
                      <a:pt x="206" y="1043"/>
                    </a:lnTo>
                    <a:lnTo>
                      <a:pt x="204" y="1045"/>
                    </a:lnTo>
                    <a:lnTo>
                      <a:pt x="204" y="1045"/>
                    </a:lnTo>
                    <a:lnTo>
                      <a:pt x="194" y="1059"/>
                    </a:lnTo>
                    <a:lnTo>
                      <a:pt x="194" y="1059"/>
                    </a:lnTo>
                    <a:lnTo>
                      <a:pt x="192" y="1061"/>
                    </a:lnTo>
                    <a:lnTo>
                      <a:pt x="192" y="1061"/>
                    </a:lnTo>
                    <a:lnTo>
                      <a:pt x="188" y="1065"/>
                    </a:lnTo>
                    <a:lnTo>
                      <a:pt x="188" y="1065"/>
                    </a:lnTo>
                    <a:lnTo>
                      <a:pt x="184" y="1071"/>
                    </a:lnTo>
                    <a:lnTo>
                      <a:pt x="184" y="1071"/>
                    </a:lnTo>
                    <a:lnTo>
                      <a:pt x="176" y="1083"/>
                    </a:lnTo>
                    <a:lnTo>
                      <a:pt x="176" y="1083"/>
                    </a:lnTo>
                    <a:lnTo>
                      <a:pt x="174" y="1085"/>
                    </a:lnTo>
                    <a:lnTo>
                      <a:pt x="174" y="1085"/>
                    </a:lnTo>
                    <a:lnTo>
                      <a:pt x="164" y="1097"/>
                    </a:lnTo>
                    <a:lnTo>
                      <a:pt x="164" y="1097"/>
                    </a:lnTo>
                    <a:lnTo>
                      <a:pt x="162" y="1103"/>
                    </a:lnTo>
                    <a:lnTo>
                      <a:pt x="162" y="1103"/>
                    </a:lnTo>
                    <a:lnTo>
                      <a:pt x="158" y="1107"/>
                    </a:lnTo>
                    <a:lnTo>
                      <a:pt x="158" y="1107"/>
                    </a:lnTo>
                    <a:lnTo>
                      <a:pt x="156" y="1111"/>
                    </a:lnTo>
                    <a:lnTo>
                      <a:pt x="156" y="1111"/>
                    </a:lnTo>
                    <a:lnTo>
                      <a:pt x="146" y="1125"/>
                    </a:lnTo>
                    <a:lnTo>
                      <a:pt x="146" y="1125"/>
                    </a:lnTo>
                    <a:lnTo>
                      <a:pt x="146" y="1125"/>
                    </a:lnTo>
                    <a:lnTo>
                      <a:pt x="146" y="1125"/>
                    </a:lnTo>
                    <a:lnTo>
                      <a:pt x="146" y="1127"/>
                    </a:lnTo>
                    <a:lnTo>
                      <a:pt x="146" y="1127"/>
                    </a:lnTo>
                    <a:lnTo>
                      <a:pt x="144" y="1129"/>
                    </a:lnTo>
                    <a:lnTo>
                      <a:pt x="144" y="1129"/>
                    </a:lnTo>
                    <a:lnTo>
                      <a:pt x="138" y="1137"/>
                    </a:lnTo>
                    <a:lnTo>
                      <a:pt x="138" y="1137"/>
                    </a:lnTo>
                    <a:lnTo>
                      <a:pt x="134" y="1143"/>
                    </a:lnTo>
                    <a:lnTo>
                      <a:pt x="134" y="1143"/>
                    </a:lnTo>
                    <a:lnTo>
                      <a:pt x="130" y="1149"/>
                    </a:lnTo>
                    <a:lnTo>
                      <a:pt x="130" y="1149"/>
                    </a:lnTo>
                    <a:lnTo>
                      <a:pt x="128" y="1151"/>
                    </a:lnTo>
                    <a:lnTo>
                      <a:pt x="128" y="1151"/>
                    </a:lnTo>
                    <a:lnTo>
                      <a:pt x="120" y="1165"/>
                    </a:lnTo>
                    <a:lnTo>
                      <a:pt x="120" y="1165"/>
                    </a:lnTo>
                    <a:lnTo>
                      <a:pt x="120" y="1165"/>
                    </a:lnTo>
                    <a:lnTo>
                      <a:pt x="120" y="1165"/>
                    </a:lnTo>
                    <a:lnTo>
                      <a:pt x="118" y="1169"/>
                    </a:lnTo>
                    <a:lnTo>
                      <a:pt x="118" y="1169"/>
                    </a:lnTo>
                    <a:lnTo>
                      <a:pt x="112" y="1179"/>
                    </a:lnTo>
                    <a:lnTo>
                      <a:pt x="112" y="1179"/>
                    </a:lnTo>
                    <a:lnTo>
                      <a:pt x="108" y="1183"/>
                    </a:lnTo>
                    <a:lnTo>
                      <a:pt x="108" y="1183"/>
                    </a:lnTo>
                    <a:lnTo>
                      <a:pt x="106" y="1189"/>
                    </a:lnTo>
                    <a:lnTo>
                      <a:pt x="106" y="1189"/>
                    </a:lnTo>
                    <a:lnTo>
                      <a:pt x="104" y="1193"/>
                    </a:lnTo>
                    <a:lnTo>
                      <a:pt x="104" y="1193"/>
                    </a:lnTo>
                    <a:lnTo>
                      <a:pt x="98" y="1201"/>
                    </a:lnTo>
                    <a:lnTo>
                      <a:pt x="98" y="1201"/>
                    </a:lnTo>
                    <a:lnTo>
                      <a:pt x="94" y="1207"/>
                    </a:lnTo>
                    <a:lnTo>
                      <a:pt x="94" y="1207"/>
                    </a:lnTo>
                    <a:lnTo>
                      <a:pt x="94" y="1207"/>
                    </a:lnTo>
                    <a:lnTo>
                      <a:pt x="94" y="1207"/>
                    </a:lnTo>
                    <a:lnTo>
                      <a:pt x="86" y="1223"/>
                    </a:lnTo>
                    <a:lnTo>
                      <a:pt x="86" y="1223"/>
                    </a:lnTo>
                    <a:lnTo>
                      <a:pt x="86" y="1223"/>
                    </a:lnTo>
                    <a:lnTo>
                      <a:pt x="86" y="1223"/>
                    </a:lnTo>
                    <a:lnTo>
                      <a:pt x="82" y="1231"/>
                    </a:lnTo>
                    <a:lnTo>
                      <a:pt x="82" y="1231"/>
                    </a:lnTo>
                    <a:lnTo>
                      <a:pt x="78" y="1237"/>
                    </a:lnTo>
                    <a:lnTo>
                      <a:pt x="78" y="1237"/>
                    </a:lnTo>
                    <a:lnTo>
                      <a:pt x="76" y="1241"/>
                    </a:lnTo>
                    <a:lnTo>
                      <a:pt x="76" y="1241"/>
                    </a:lnTo>
                    <a:lnTo>
                      <a:pt x="72" y="1249"/>
                    </a:lnTo>
                    <a:lnTo>
                      <a:pt x="72" y="1249"/>
                    </a:lnTo>
                    <a:lnTo>
                      <a:pt x="70" y="1253"/>
                    </a:lnTo>
                    <a:lnTo>
                      <a:pt x="70" y="1253"/>
                    </a:lnTo>
                    <a:lnTo>
                      <a:pt x="68" y="1257"/>
                    </a:lnTo>
                    <a:lnTo>
                      <a:pt x="68" y="1257"/>
                    </a:lnTo>
                    <a:lnTo>
                      <a:pt x="64" y="1267"/>
                    </a:lnTo>
                    <a:lnTo>
                      <a:pt x="64" y="1267"/>
                    </a:lnTo>
                    <a:lnTo>
                      <a:pt x="62" y="1269"/>
                    </a:lnTo>
                    <a:lnTo>
                      <a:pt x="62" y="1269"/>
                    </a:lnTo>
                    <a:lnTo>
                      <a:pt x="60" y="1275"/>
                    </a:lnTo>
                    <a:lnTo>
                      <a:pt x="60" y="1275"/>
                    </a:lnTo>
                    <a:lnTo>
                      <a:pt x="54" y="1285"/>
                    </a:lnTo>
                    <a:lnTo>
                      <a:pt x="54" y="1285"/>
                    </a:lnTo>
                    <a:lnTo>
                      <a:pt x="54" y="1287"/>
                    </a:lnTo>
                    <a:lnTo>
                      <a:pt x="54" y="1287"/>
                    </a:lnTo>
                    <a:lnTo>
                      <a:pt x="52" y="1293"/>
                    </a:lnTo>
                    <a:lnTo>
                      <a:pt x="52" y="1293"/>
                    </a:lnTo>
                    <a:lnTo>
                      <a:pt x="48" y="1303"/>
                    </a:lnTo>
                    <a:lnTo>
                      <a:pt x="48" y="1303"/>
                    </a:lnTo>
                    <a:lnTo>
                      <a:pt x="48" y="1303"/>
                    </a:lnTo>
                    <a:lnTo>
                      <a:pt x="48" y="1303"/>
                    </a:lnTo>
                    <a:lnTo>
                      <a:pt x="42" y="1313"/>
                    </a:lnTo>
                    <a:lnTo>
                      <a:pt x="42" y="1313"/>
                    </a:lnTo>
                    <a:lnTo>
                      <a:pt x="32" y="1339"/>
                    </a:lnTo>
                    <a:lnTo>
                      <a:pt x="32" y="1339"/>
                    </a:lnTo>
                    <a:lnTo>
                      <a:pt x="32" y="1339"/>
                    </a:lnTo>
                    <a:lnTo>
                      <a:pt x="32" y="1339"/>
                    </a:lnTo>
                    <a:lnTo>
                      <a:pt x="32" y="1343"/>
                    </a:lnTo>
                    <a:lnTo>
                      <a:pt x="32" y="1343"/>
                    </a:lnTo>
                    <a:lnTo>
                      <a:pt x="26" y="1357"/>
                    </a:lnTo>
                    <a:lnTo>
                      <a:pt x="26" y="1357"/>
                    </a:lnTo>
                    <a:lnTo>
                      <a:pt x="26" y="1359"/>
                    </a:lnTo>
                    <a:lnTo>
                      <a:pt x="26" y="1359"/>
                    </a:lnTo>
                    <a:lnTo>
                      <a:pt x="24" y="1363"/>
                    </a:lnTo>
                    <a:lnTo>
                      <a:pt x="24" y="1363"/>
                    </a:lnTo>
                    <a:lnTo>
                      <a:pt x="20" y="1375"/>
                    </a:lnTo>
                    <a:lnTo>
                      <a:pt x="20" y="1375"/>
                    </a:lnTo>
                    <a:lnTo>
                      <a:pt x="20" y="1379"/>
                    </a:lnTo>
                    <a:lnTo>
                      <a:pt x="20" y="1379"/>
                    </a:lnTo>
                    <a:lnTo>
                      <a:pt x="18" y="1383"/>
                    </a:lnTo>
                    <a:lnTo>
                      <a:pt x="18" y="1383"/>
                    </a:lnTo>
                    <a:lnTo>
                      <a:pt x="16" y="1395"/>
                    </a:lnTo>
                    <a:lnTo>
                      <a:pt x="16" y="1395"/>
                    </a:lnTo>
                    <a:lnTo>
                      <a:pt x="14" y="1397"/>
                    </a:lnTo>
                    <a:lnTo>
                      <a:pt x="14" y="1397"/>
                    </a:lnTo>
                    <a:lnTo>
                      <a:pt x="14" y="1401"/>
                    </a:lnTo>
                    <a:lnTo>
                      <a:pt x="14" y="1401"/>
                    </a:lnTo>
                    <a:lnTo>
                      <a:pt x="12" y="1411"/>
                    </a:lnTo>
                    <a:lnTo>
                      <a:pt x="12" y="1411"/>
                    </a:lnTo>
                    <a:lnTo>
                      <a:pt x="10" y="1419"/>
                    </a:lnTo>
                    <a:lnTo>
                      <a:pt x="10" y="1419"/>
                    </a:lnTo>
                    <a:lnTo>
                      <a:pt x="8" y="1425"/>
                    </a:lnTo>
                    <a:lnTo>
                      <a:pt x="8" y="1425"/>
                    </a:lnTo>
                    <a:lnTo>
                      <a:pt x="8" y="1429"/>
                    </a:lnTo>
                    <a:lnTo>
                      <a:pt x="8" y="1429"/>
                    </a:lnTo>
                    <a:lnTo>
                      <a:pt x="6" y="1437"/>
                    </a:lnTo>
                    <a:lnTo>
                      <a:pt x="6" y="1437"/>
                    </a:lnTo>
                    <a:lnTo>
                      <a:pt x="4" y="1447"/>
                    </a:lnTo>
                    <a:lnTo>
                      <a:pt x="4" y="1447"/>
                    </a:lnTo>
                    <a:lnTo>
                      <a:pt x="4" y="1453"/>
                    </a:lnTo>
                    <a:lnTo>
                      <a:pt x="4" y="1453"/>
                    </a:lnTo>
                    <a:lnTo>
                      <a:pt x="2" y="1463"/>
                    </a:lnTo>
                    <a:lnTo>
                      <a:pt x="2" y="1463"/>
                    </a:lnTo>
                    <a:lnTo>
                      <a:pt x="2" y="1469"/>
                    </a:lnTo>
                    <a:lnTo>
                      <a:pt x="2" y="1469"/>
                    </a:lnTo>
                    <a:lnTo>
                      <a:pt x="2" y="1469"/>
                    </a:lnTo>
                    <a:lnTo>
                      <a:pt x="2" y="1469"/>
                    </a:lnTo>
                    <a:lnTo>
                      <a:pt x="0" y="1483"/>
                    </a:lnTo>
                    <a:lnTo>
                      <a:pt x="0" y="1483"/>
                    </a:lnTo>
                    <a:lnTo>
                      <a:pt x="0" y="1485"/>
                    </a:lnTo>
                    <a:lnTo>
                      <a:pt x="0" y="1485"/>
                    </a:lnTo>
                    <a:lnTo>
                      <a:pt x="0" y="1501"/>
                    </a:lnTo>
                    <a:lnTo>
                      <a:pt x="0" y="1501"/>
                    </a:lnTo>
                    <a:lnTo>
                      <a:pt x="0" y="1505"/>
                    </a:lnTo>
                    <a:lnTo>
                      <a:pt x="0" y="1505"/>
                    </a:lnTo>
                    <a:lnTo>
                      <a:pt x="0" y="1517"/>
                    </a:lnTo>
                    <a:lnTo>
                      <a:pt x="0" y="1517"/>
                    </a:lnTo>
                    <a:lnTo>
                      <a:pt x="0" y="1521"/>
                    </a:lnTo>
                    <a:lnTo>
                      <a:pt x="0" y="1521"/>
                    </a:lnTo>
                    <a:lnTo>
                      <a:pt x="2" y="1531"/>
                    </a:lnTo>
                    <a:lnTo>
                      <a:pt x="2" y="1531"/>
                    </a:lnTo>
                    <a:lnTo>
                      <a:pt x="2" y="1533"/>
                    </a:lnTo>
                    <a:lnTo>
                      <a:pt x="2" y="1533"/>
                    </a:lnTo>
                    <a:lnTo>
                      <a:pt x="2" y="1537"/>
                    </a:lnTo>
                    <a:lnTo>
                      <a:pt x="2" y="1537"/>
                    </a:lnTo>
                    <a:lnTo>
                      <a:pt x="2" y="1547"/>
                    </a:lnTo>
                    <a:lnTo>
                      <a:pt x="2" y="1547"/>
                    </a:lnTo>
                    <a:lnTo>
                      <a:pt x="4" y="1551"/>
                    </a:lnTo>
                    <a:lnTo>
                      <a:pt x="4" y="1551"/>
                    </a:lnTo>
                    <a:lnTo>
                      <a:pt x="4" y="1561"/>
                    </a:lnTo>
                    <a:lnTo>
                      <a:pt x="4" y="1561"/>
                    </a:lnTo>
                    <a:lnTo>
                      <a:pt x="6" y="1565"/>
                    </a:lnTo>
                    <a:lnTo>
                      <a:pt x="6" y="1565"/>
                    </a:lnTo>
                    <a:lnTo>
                      <a:pt x="8" y="1575"/>
                    </a:lnTo>
                    <a:lnTo>
                      <a:pt x="8" y="1575"/>
                    </a:lnTo>
                    <a:lnTo>
                      <a:pt x="8" y="1579"/>
                    </a:lnTo>
                    <a:lnTo>
                      <a:pt x="8" y="1579"/>
                    </a:lnTo>
                    <a:lnTo>
                      <a:pt x="12" y="1589"/>
                    </a:lnTo>
                    <a:lnTo>
                      <a:pt x="12" y="1589"/>
                    </a:lnTo>
                    <a:lnTo>
                      <a:pt x="12" y="1591"/>
                    </a:lnTo>
                    <a:lnTo>
                      <a:pt x="12" y="1591"/>
                    </a:lnTo>
                    <a:lnTo>
                      <a:pt x="12" y="1593"/>
                    </a:lnTo>
                    <a:lnTo>
                      <a:pt x="12" y="1593"/>
                    </a:lnTo>
                    <a:lnTo>
                      <a:pt x="16" y="1601"/>
                    </a:lnTo>
                    <a:lnTo>
                      <a:pt x="16" y="1601"/>
                    </a:lnTo>
                    <a:lnTo>
                      <a:pt x="18" y="1607"/>
                    </a:lnTo>
                    <a:lnTo>
                      <a:pt x="18" y="1607"/>
                    </a:lnTo>
                    <a:lnTo>
                      <a:pt x="20" y="1615"/>
                    </a:lnTo>
                    <a:lnTo>
                      <a:pt x="20" y="1615"/>
                    </a:lnTo>
                    <a:lnTo>
                      <a:pt x="22" y="1619"/>
                    </a:lnTo>
                    <a:lnTo>
                      <a:pt x="22" y="1619"/>
                    </a:lnTo>
                    <a:lnTo>
                      <a:pt x="26" y="1627"/>
                    </a:lnTo>
                    <a:lnTo>
                      <a:pt x="26" y="1627"/>
                    </a:lnTo>
                    <a:lnTo>
                      <a:pt x="28" y="1631"/>
                    </a:lnTo>
                    <a:lnTo>
                      <a:pt x="28" y="1631"/>
                    </a:lnTo>
                    <a:lnTo>
                      <a:pt x="34" y="1643"/>
                    </a:lnTo>
                    <a:lnTo>
                      <a:pt x="348" y="2200"/>
                    </a:lnTo>
                    <a:lnTo>
                      <a:pt x="348" y="2200"/>
                    </a:lnTo>
                    <a:lnTo>
                      <a:pt x="344" y="2190"/>
                    </a:lnTo>
                    <a:lnTo>
                      <a:pt x="344" y="2190"/>
                    </a:lnTo>
                    <a:lnTo>
                      <a:pt x="342" y="2188"/>
                    </a:lnTo>
                    <a:lnTo>
                      <a:pt x="342" y="2188"/>
                    </a:lnTo>
                    <a:lnTo>
                      <a:pt x="340" y="2182"/>
                    </a:lnTo>
                    <a:lnTo>
                      <a:pt x="340" y="2182"/>
                    </a:lnTo>
                    <a:lnTo>
                      <a:pt x="338" y="2178"/>
                    </a:lnTo>
                    <a:lnTo>
                      <a:pt x="338" y="2178"/>
                    </a:lnTo>
                    <a:lnTo>
                      <a:pt x="336" y="2172"/>
                    </a:lnTo>
                    <a:lnTo>
                      <a:pt x="336" y="2172"/>
                    </a:lnTo>
                    <a:lnTo>
                      <a:pt x="336" y="2168"/>
                    </a:lnTo>
                    <a:lnTo>
                      <a:pt x="336" y="2168"/>
                    </a:lnTo>
                    <a:lnTo>
                      <a:pt x="334" y="2162"/>
                    </a:lnTo>
                    <a:lnTo>
                      <a:pt x="334" y="2162"/>
                    </a:lnTo>
                    <a:lnTo>
                      <a:pt x="334" y="2158"/>
                    </a:lnTo>
                    <a:lnTo>
                      <a:pt x="334" y="2158"/>
                    </a:lnTo>
                    <a:lnTo>
                      <a:pt x="332" y="2150"/>
                    </a:lnTo>
                    <a:lnTo>
                      <a:pt x="332" y="2150"/>
                    </a:lnTo>
                    <a:lnTo>
                      <a:pt x="332" y="2146"/>
                    </a:lnTo>
                    <a:lnTo>
                      <a:pt x="332" y="2146"/>
                    </a:lnTo>
                    <a:lnTo>
                      <a:pt x="330" y="2140"/>
                    </a:lnTo>
                    <a:lnTo>
                      <a:pt x="330" y="2140"/>
                    </a:lnTo>
                    <a:lnTo>
                      <a:pt x="330" y="2134"/>
                    </a:lnTo>
                    <a:lnTo>
                      <a:pt x="330" y="2134"/>
                    </a:lnTo>
                    <a:lnTo>
                      <a:pt x="330" y="2128"/>
                    </a:lnTo>
                    <a:lnTo>
                      <a:pt x="330" y="2128"/>
                    </a:lnTo>
                    <a:lnTo>
                      <a:pt x="330" y="2124"/>
                    </a:lnTo>
                    <a:lnTo>
                      <a:pt x="330" y="2124"/>
                    </a:lnTo>
                    <a:lnTo>
                      <a:pt x="330" y="2116"/>
                    </a:lnTo>
                    <a:lnTo>
                      <a:pt x="330" y="2116"/>
                    </a:lnTo>
                    <a:lnTo>
                      <a:pt x="330" y="2112"/>
                    </a:lnTo>
                    <a:lnTo>
                      <a:pt x="330" y="2112"/>
                    </a:lnTo>
                    <a:lnTo>
                      <a:pt x="330" y="2104"/>
                    </a:lnTo>
                    <a:lnTo>
                      <a:pt x="330" y="2104"/>
                    </a:lnTo>
                    <a:lnTo>
                      <a:pt x="330" y="2100"/>
                    </a:lnTo>
                    <a:lnTo>
                      <a:pt x="330" y="2100"/>
                    </a:lnTo>
                    <a:lnTo>
                      <a:pt x="332" y="2090"/>
                    </a:lnTo>
                    <a:lnTo>
                      <a:pt x="332" y="2090"/>
                    </a:lnTo>
                    <a:lnTo>
                      <a:pt x="332" y="2086"/>
                    </a:lnTo>
                    <a:lnTo>
                      <a:pt x="332" y="2086"/>
                    </a:lnTo>
                    <a:lnTo>
                      <a:pt x="334" y="2074"/>
                    </a:lnTo>
                    <a:lnTo>
                      <a:pt x="334" y="2074"/>
                    </a:lnTo>
                    <a:lnTo>
                      <a:pt x="334" y="2072"/>
                    </a:lnTo>
                    <a:lnTo>
                      <a:pt x="334" y="2072"/>
                    </a:lnTo>
                    <a:lnTo>
                      <a:pt x="336" y="2060"/>
                    </a:lnTo>
                    <a:lnTo>
                      <a:pt x="336" y="2060"/>
                    </a:lnTo>
                    <a:lnTo>
                      <a:pt x="338" y="2056"/>
                    </a:lnTo>
                    <a:lnTo>
                      <a:pt x="338" y="2056"/>
                    </a:lnTo>
                    <a:lnTo>
                      <a:pt x="340" y="2046"/>
                    </a:lnTo>
                    <a:lnTo>
                      <a:pt x="340" y="2046"/>
                    </a:lnTo>
                    <a:lnTo>
                      <a:pt x="342" y="2040"/>
                    </a:lnTo>
                    <a:lnTo>
                      <a:pt x="342" y="2040"/>
                    </a:lnTo>
                    <a:lnTo>
                      <a:pt x="344" y="2032"/>
                    </a:lnTo>
                    <a:lnTo>
                      <a:pt x="344" y="2032"/>
                    </a:lnTo>
                    <a:lnTo>
                      <a:pt x="346" y="2026"/>
                    </a:lnTo>
                    <a:lnTo>
                      <a:pt x="346" y="2026"/>
                    </a:lnTo>
                    <a:lnTo>
                      <a:pt x="350" y="2018"/>
                    </a:lnTo>
                    <a:lnTo>
                      <a:pt x="350" y="2018"/>
                    </a:lnTo>
                    <a:lnTo>
                      <a:pt x="352" y="2012"/>
                    </a:lnTo>
                    <a:lnTo>
                      <a:pt x="352" y="2012"/>
                    </a:lnTo>
                    <a:lnTo>
                      <a:pt x="356" y="2004"/>
                    </a:lnTo>
                    <a:lnTo>
                      <a:pt x="356" y="2004"/>
                    </a:lnTo>
                    <a:lnTo>
                      <a:pt x="358" y="1996"/>
                    </a:lnTo>
                    <a:lnTo>
                      <a:pt x="358" y="1996"/>
                    </a:lnTo>
                    <a:lnTo>
                      <a:pt x="362" y="1988"/>
                    </a:lnTo>
                    <a:lnTo>
                      <a:pt x="362" y="1988"/>
                    </a:lnTo>
                    <a:lnTo>
                      <a:pt x="364" y="1980"/>
                    </a:lnTo>
                    <a:lnTo>
                      <a:pt x="364" y="1980"/>
                    </a:lnTo>
                    <a:lnTo>
                      <a:pt x="370" y="1970"/>
                    </a:lnTo>
                    <a:lnTo>
                      <a:pt x="370" y="1970"/>
                    </a:lnTo>
                    <a:lnTo>
                      <a:pt x="372" y="1964"/>
                    </a:lnTo>
                    <a:lnTo>
                      <a:pt x="372" y="1964"/>
                    </a:lnTo>
                    <a:lnTo>
                      <a:pt x="378" y="1952"/>
                    </a:lnTo>
                    <a:lnTo>
                      <a:pt x="378" y="1952"/>
                    </a:lnTo>
                    <a:lnTo>
                      <a:pt x="380" y="1948"/>
                    </a:lnTo>
                    <a:lnTo>
                      <a:pt x="380" y="1948"/>
                    </a:lnTo>
                    <a:lnTo>
                      <a:pt x="390" y="1932"/>
                    </a:lnTo>
                    <a:lnTo>
                      <a:pt x="390" y="1932"/>
                    </a:lnTo>
                    <a:lnTo>
                      <a:pt x="392" y="1926"/>
                    </a:lnTo>
                    <a:lnTo>
                      <a:pt x="392" y="1926"/>
                    </a:lnTo>
                    <a:lnTo>
                      <a:pt x="398" y="1916"/>
                    </a:lnTo>
                    <a:lnTo>
                      <a:pt x="398" y="1916"/>
                    </a:lnTo>
                    <a:lnTo>
                      <a:pt x="402" y="1910"/>
                    </a:lnTo>
                    <a:lnTo>
                      <a:pt x="402" y="1910"/>
                    </a:lnTo>
                    <a:lnTo>
                      <a:pt x="406" y="1902"/>
                    </a:lnTo>
                    <a:lnTo>
                      <a:pt x="406" y="1902"/>
                    </a:lnTo>
                    <a:lnTo>
                      <a:pt x="412" y="1894"/>
                    </a:lnTo>
                    <a:lnTo>
                      <a:pt x="412" y="1894"/>
                    </a:lnTo>
                    <a:lnTo>
                      <a:pt x="416" y="1886"/>
                    </a:lnTo>
                    <a:lnTo>
                      <a:pt x="416" y="1886"/>
                    </a:lnTo>
                    <a:lnTo>
                      <a:pt x="422" y="1878"/>
                    </a:lnTo>
                    <a:lnTo>
                      <a:pt x="422" y="1878"/>
                    </a:lnTo>
                    <a:lnTo>
                      <a:pt x="428" y="1870"/>
                    </a:lnTo>
                    <a:lnTo>
                      <a:pt x="428" y="1870"/>
                    </a:lnTo>
                    <a:lnTo>
                      <a:pt x="432" y="1862"/>
                    </a:lnTo>
                    <a:lnTo>
                      <a:pt x="432" y="1862"/>
                    </a:lnTo>
                    <a:lnTo>
                      <a:pt x="438" y="1854"/>
                    </a:lnTo>
                    <a:lnTo>
                      <a:pt x="438" y="1854"/>
                    </a:lnTo>
                    <a:lnTo>
                      <a:pt x="442" y="1848"/>
                    </a:lnTo>
                    <a:lnTo>
                      <a:pt x="442" y="1848"/>
                    </a:lnTo>
                    <a:lnTo>
                      <a:pt x="452" y="1832"/>
                    </a:lnTo>
                    <a:lnTo>
                      <a:pt x="452" y="1832"/>
                    </a:lnTo>
                    <a:lnTo>
                      <a:pt x="456" y="1828"/>
                    </a:lnTo>
                    <a:lnTo>
                      <a:pt x="456" y="1828"/>
                    </a:lnTo>
                    <a:lnTo>
                      <a:pt x="464" y="1816"/>
                    </a:lnTo>
                    <a:lnTo>
                      <a:pt x="464" y="1816"/>
                    </a:lnTo>
                    <a:lnTo>
                      <a:pt x="468" y="1812"/>
                    </a:lnTo>
                    <a:lnTo>
                      <a:pt x="468" y="1812"/>
                    </a:lnTo>
                    <a:lnTo>
                      <a:pt x="478" y="1798"/>
                    </a:lnTo>
                    <a:lnTo>
                      <a:pt x="478" y="1798"/>
                    </a:lnTo>
                    <a:lnTo>
                      <a:pt x="480" y="1796"/>
                    </a:lnTo>
                    <a:lnTo>
                      <a:pt x="480" y="1796"/>
                    </a:lnTo>
                    <a:lnTo>
                      <a:pt x="492" y="1780"/>
                    </a:lnTo>
                    <a:lnTo>
                      <a:pt x="492" y="1780"/>
                    </a:lnTo>
                    <a:lnTo>
                      <a:pt x="496" y="1776"/>
                    </a:lnTo>
                    <a:lnTo>
                      <a:pt x="496" y="1776"/>
                    </a:lnTo>
                    <a:lnTo>
                      <a:pt x="508" y="1762"/>
                    </a:lnTo>
                    <a:lnTo>
                      <a:pt x="508" y="1762"/>
                    </a:lnTo>
                    <a:lnTo>
                      <a:pt x="510" y="1760"/>
                    </a:lnTo>
                    <a:lnTo>
                      <a:pt x="510" y="1760"/>
                    </a:lnTo>
                    <a:lnTo>
                      <a:pt x="524" y="1744"/>
                    </a:lnTo>
                    <a:lnTo>
                      <a:pt x="524" y="1744"/>
                    </a:lnTo>
                    <a:lnTo>
                      <a:pt x="528" y="1738"/>
                    </a:lnTo>
                    <a:lnTo>
                      <a:pt x="528" y="1738"/>
                    </a:lnTo>
                    <a:lnTo>
                      <a:pt x="542" y="1721"/>
                    </a:lnTo>
                    <a:lnTo>
                      <a:pt x="542" y="1721"/>
                    </a:lnTo>
                    <a:lnTo>
                      <a:pt x="542" y="1721"/>
                    </a:lnTo>
                    <a:lnTo>
                      <a:pt x="542" y="1721"/>
                    </a:lnTo>
                    <a:lnTo>
                      <a:pt x="542" y="1719"/>
                    </a:lnTo>
                    <a:lnTo>
                      <a:pt x="542" y="1719"/>
                    </a:lnTo>
                    <a:lnTo>
                      <a:pt x="558" y="1705"/>
                    </a:lnTo>
                    <a:lnTo>
                      <a:pt x="558" y="1705"/>
                    </a:lnTo>
                    <a:lnTo>
                      <a:pt x="560" y="1701"/>
                    </a:lnTo>
                    <a:lnTo>
                      <a:pt x="560" y="1701"/>
                    </a:lnTo>
                    <a:lnTo>
                      <a:pt x="576" y="1683"/>
                    </a:lnTo>
                    <a:lnTo>
                      <a:pt x="576" y="1683"/>
                    </a:lnTo>
                    <a:lnTo>
                      <a:pt x="580" y="1679"/>
                    </a:lnTo>
                    <a:lnTo>
                      <a:pt x="580" y="1679"/>
                    </a:lnTo>
                    <a:lnTo>
                      <a:pt x="596" y="1663"/>
                    </a:lnTo>
                    <a:lnTo>
                      <a:pt x="596" y="1663"/>
                    </a:lnTo>
                    <a:lnTo>
                      <a:pt x="598" y="1661"/>
                    </a:lnTo>
                    <a:lnTo>
                      <a:pt x="598" y="1661"/>
                    </a:lnTo>
                    <a:lnTo>
                      <a:pt x="612" y="1645"/>
                    </a:lnTo>
                    <a:lnTo>
                      <a:pt x="612" y="1645"/>
                    </a:lnTo>
                    <a:lnTo>
                      <a:pt x="616" y="1641"/>
                    </a:lnTo>
                    <a:lnTo>
                      <a:pt x="616" y="1641"/>
                    </a:lnTo>
                    <a:lnTo>
                      <a:pt x="632" y="1625"/>
                    </a:lnTo>
                    <a:lnTo>
                      <a:pt x="632" y="1625"/>
                    </a:lnTo>
                    <a:lnTo>
                      <a:pt x="638" y="1619"/>
                    </a:lnTo>
                    <a:lnTo>
                      <a:pt x="638" y="1619"/>
                    </a:lnTo>
                    <a:lnTo>
                      <a:pt x="652" y="1605"/>
                    </a:lnTo>
                    <a:lnTo>
                      <a:pt x="652" y="1605"/>
                    </a:lnTo>
                    <a:lnTo>
                      <a:pt x="658" y="1599"/>
                    </a:lnTo>
                    <a:lnTo>
                      <a:pt x="658" y="1599"/>
                    </a:lnTo>
                    <a:lnTo>
                      <a:pt x="674" y="1583"/>
                    </a:lnTo>
                    <a:lnTo>
                      <a:pt x="674" y="1583"/>
                    </a:lnTo>
                    <a:lnTo>
                      <a:pt x="680" y="1579"/>
                    </a:lnTo>
                    <a:lnTo>
                      <a:pt x="680" y="1579"/>
                    </a:lnTo>
                    <a:lnTo>
                      <a:pt x="698" y="1563"/>
                    </a:lnTo>
                    <a:lnTo>
                      <a:pt x="698" y="1563"/>
                    </a:lnTo>
                    <a:lnTo>
                      <a:pt x="698" y="1561"/>
                    </a:lnTo>
                    <a:lnTo>
                      <a:pt x="698" y="1561"/>
                    </a:lnTo>
                    <a:lnTo>
                      <a:pt x="700" y="1559"/>
                    </a:lnTo>
                    <a:lnTo>
                      <a:pt x="700" y="1559"/>
                    </a:lnTo>
                    <a:lnTo>
                      <a:pt x="718" y="1543"/>
                    </a:lnTo>
                    <a:lnTo>
                      <a:pt x="718" y="1543"/>
                    </a:lnTo>
                    <a:lnTo>
                      <a:pt x="722" y="1539"/>
                    </a:lnTo>
                    <a:lnTo>
                      <a:pt x="722" y="1539"/>
                    </a:lnTo>
                    <a:lnTo>
                      <a:pt x="722" y="1539"/>
                    </a:lnTo>
                    <a:lnTo>
                      <a:pt x="722" y="1539"/>
                    </a:lnTo>
                    <a:lnTo>
                      <a:pt x="722" y="1539"/>
                    </a:lnTo>
                    <a:lnTo>
                      <a:pt x="722" y="1539"/>
                    </a:lnTo>
                    <a:lnTo>
                      <a:pt x="722" y="1539"/>
                    </a:lnTo>
                    <a:lnTo>
                      <a:pt x="742" y="1521"/>
                    </a:lnTo>
                    <a:lnTo>
                      <a:pt x="742" y="1521"/>
                    </a:lnTo>
                    <a:lnTo>
                      <a:pt x="744" y="1519"/>
                    </a:lnTo>
                    <a:lnTo>
                      <a:pt x="744" y="1519"/>
                    </a:lnTo>
                    <a:lnTo>
                      <a:pt x="764" y="1501"/>
                    </a:lnTo>
                    <a:lnTo>
                      <a:pt x="764" y="1501"/>
                    </a:lnTo>
                    <a:lnTo>
                      <a:pt x="768" y="1497"/>
                    </a:lnTo>
                    <a:lnTo>
                      <a:pt x="768" y="1497"/>
                    </a:lnTo>
                    <a:lnTo>
                      <a:pt x="790" y="1479"/>
                    </a:lnTo>
                    <a:lnTo>
                      <a:pt x="790" y="1479"/>
                    </a:lnTo>
                    <a:lnTo>
                      <a:pt x="792" y="1477"/>
                    </a:lnTo>
                    <a:lnTo>
                      <a:pt x="792" y="1477"/>
                    </a:lnTo>
                    <a:lnTo>
                      <a:pt x="814" y="1457"/>
                    </a:lnTo>
                    <a:lnTo>
                      <a:pt x="814" y="1457"/>
                    </a:lnTo>
                    <a:lnTo>
                      <a:pt x="816" y="1457"/>
                    </a:lnTo>
                    <a:lnTo>
                      <a:pt x="816" y="1457"/>
                    </a:lnTo>
                    <a:lnTo>
                      <a:pt x="840" y="1435"/>
                    </a:lnTo>
                    <a:lnTo>
                      <a:pt x="840" y="1435"/>
                    </a:lnTo>
                    <a:lnTo>
                      <a:pt x="894" y="1393"/>
                    </a:lnTo>
                    <a:lnTo>
                      <a:pt x="894" y="1393"/>
                    </a:lnTo>
                    <a:lnTo>
                      <a:pt x="894" y="1391"/>
                    </a:lnTo>
                    <a:lnTo>
                      <a:pt x="894" y="1391"/>
                    </a:lnTo>
                    <a:lnTo>
                      <a:pt x="948" y="1349"/>
                    </a:lnTo>
                    <a:lnTo>
                      <a:pt x="948" y="1349"/>
                    </a:lnTo>
                    <a:lnTo>
                      <a:pt x="952" y="1349"/>
                    </a:lnTo>
                    <a:lnTo>
                      <a:pt x="952" y="1349"/>
                    </a:lnTo>
                    <a:lnTo>
                      <a:pt x="1006" y="1307"/>
                    </a:lnTo>
                    <a:lnTo>
                      <a:pt x="1006" y="1307"/>
                    </a:lnTo>
                    <a:lnTo>
                      <a:pt x="1008" y="1305"/>
                    </a:lnTo>
                    <a:lnTo>
                      <a:pt x="1008" y="1305"/>
                    </a:lnTo>
                    <a:lnTo>
                      <a:pt x="1066" y="1263"/>
                    </a:lnTo>
                    <a:lnTo>
                      <a:pt x="1066" y="1263"/>
                    </a:lnTo>
                    <a:lnTo>
                      <a:pt x="1066" y="1263"/>
                    </a:lnTo>
                    <a:lnTo>
                      <a:pt x="1066" y="1263"/>
                    </a:lnTo>
                    <a:lnTo>
                      <a:pt x="1068" y="1261"/>
                    </a:lnTo>
                    <a:lnTo>
                      <a:pt x="1068" y="1261"/>
                    </a:lnTo>
                    <a:lnTo>
                      <a:pt x="1128" y="1221"/>
                    </a:lnTo>
                    <a:lnTo>
                      <a:pt x="1128" y="1221"/>
                    </a:lnTo>
                    <a:lnTo>
                      <a:pt x="1128" y="1219"/>
                    </a:lnTo>
                    <a:lnTo>
                      <a:pt x="1128" y="1219"/>
                    </a:lnTo>
                    <a:lnTo>
                      <a:pt x="1130" y="1219"/>
                    </a:lnTo>
                    <a:lnTo>
                      <a:pt x="1130" y="1219"/>
                    </a:lnTo>
                    <a:lnTo>
                      <a:pt x="1192" y="1177"/>
                    </a:lnTo>
                    <a:lnTo>
                      <a:pt x="1192" y="1177"/>
                    </a:lnTo>
                    <a:lnTo>
                      <a:pt x="1192" y="1177"/>
                    </a:lnTo>
                    <a:lnTo>
                      <a:pt x="1192" y="1177"/>
                    </a:lnTo>
                    <a:lnTo>
                      <a:pt x="1256" y="1135"/>
                    </a:lnTo>
                    <a:lnTo>
                      <a:pt x="1256" y="1135"/>
                    </a:lnTo>
                    <a:lnTo>
                      <a:pt x="1258" y="1135"/>
                    </a:lnTo>
                    <a:lnTo>
                      <a:pt x="1258" y="1135"/>
                    </a:lnTo>
                    <a:lnTo>
                      <a:pt x="1324" y="1093"/>
                    </a:lnTo>
                    <a:lnTo>
                      <a:pt x="1324" y="1093"/>
                    </a:lnTo>
                    <a:lnTo>
                      <a:pt x="1396" y="1049"/>
                    </a:lnTo>
                    <a:lnTo>
                      <a:pt x="1396" y="1049"/>
                    </a:lnTo>
                    <a:lnTo>
                      <a:pt x="1396" y="1049"/>
                    </a:lnTo>
                    <a:lnTo>
                      <a:pt x="1396" y="1049"/>
                    </a:lnTo>
                    <a:lnTo>
                      <a:pt x="1468" y="1007"/>
                    </a:lnTo>
                    <a:lnTo>
                      <a:pt x="1468" y="1007"/>
                    </a:lnTo>
                    <a:lnTo>
                      <a:pt x="1468" y="1007"/>
                    </a:lnTo>
                    <a:lnTo>
                      <a:pt x="1468" y="1007"/>
                    </a:lnTo>
                    <a:lnTo>
                      <a:pt x="1538" y="967"/>
                    </a:lnTo>
                    <a:lnTo>
                      <a:pt x="1538" y="967"/>
                    </a:lnTo>
                    <a:lnTo>
                      <a:pt x="1538" y="967"/>
                    </a:lnTo>
                    <a:lnTo>
                      <a:pt x="1538" y="967"/>
                    </a:lnTo>
                    <a:lnTo>
                      <a:pt x="1542" y="965"/>
                    </a:lnTo>
                    <a:lnTo>
                      <a:pt x="1542" y="965"/>
                    </a:lnTo>
                    <a:lnTo>
                      <a:pt x="1610" y="929"/>
                    </a:lnTo>
                    <a:lnTo>
                      <a:pt x="1610" y="929"/>
                    </a:lnTo>
                    <a:lnTo>
                      <a:pt x="1614" y="927"/>
                    </a:lnTo>
                    <a:lnTo>
                      <a:pt x="1614" y="927"/>
                    </a:lnTo>
                    <a:lnTo>
                      <a:pt x="1680" y="893"/>
                    </a:lnTo>
                    <a:lnTo>
                      <a:pt x="1680" y="893"/>
                    </a:lnTo>
                    <a:lnTo>
                      <a:pt x="1684" y="891"/>
                    </a:lnTo>
                    <a:lnTo>
                      <a:pt x="1684" y="891"/>
                    </a:lnTo>
                    <a:lnTo>
                      <a:pt x="1750" y="859"/>
                    </a:lnTo>
                    <a:lnTo>
                      <a:pt x="1750" y="859"/>
                    </a:lnTo>
                    <a:lnTo>
                      <a:pt x="1752" y="859"/>
                    </a:lnTo>
                    <a:lnTo>
                      <a:pt x="1752" y="859"/>
                    </a:lnTo>
                    <a:lnTo>
                      <a:pt x="1754" y="857"/>
                    </a:lnTo>
                    <a:lnTo>
                      <a:pt x="1754" y="857"/>
                    </a:lnTo>
                    <a:lnTo>
                      <a:pt x="1820" y="827"/>
                    </a:lnTo>
                    <a:lnTo>
                      <a:pt x="1820" y="827"/>
                    </a:lnTo>
                    <a:lnTo>
                      <a:pt x="1822" y="825"/>
                    </a:lnTo>
                    <a:lnTo>
                      <a:pt x="1822" y="825"/>
                    </a:lnTo>
                    <a:lnTo>
                      <a:pt x="1890" y="795"/>
                    </a:lnTo>
                    <a:lnTo>
                      <a:pt x="1890" y="795"/>
                    </a:lnTo>
                    <a:lnTo>
                      <a:pt x="1890" y="795"/>
                    </a:lnTo>
                    <a:lnTo>
                      <a:pt x="1890" y="795"/>
                    </a:lnTo>
                    <a:lnTo>
                      <a:pt x="1922" y="781"/>
                    </a:lnTo>
                    <a:lnTo>
                      <a:pt x="1922" y="781"/>
                    </a:lnTo>
                    <a:lnTo>
                      <a:pt x="1924" y="781"/>
                    </a:lnTo>
                    <a:lnTo>
                      <a:pt x="1924" y="781"/>
                    </a:lnTo>
                    <a:lnTo>
                      <a:pt x="1956" y="767"/>
                    </a:lnTo>
                    <a:lnTo>
                      <a:pt x="1956" y="767"/>
                    </a:lnTo>
                    <a:lnTo>
                      <a:pt x="1956" y="767"/>
                    </a:lnTo>
                    <a:lnTo>
                      <a:pt x="1956" y="767"/>
                    </a:lnTo>
                    <a:lnTo>
                      <a:pt x="1986" y="755"/>
                    </a:lnTo>
                    <a:lnTo>
                      <a:pt x="1986" y="755"/>
                    </a:lnTo>
                    <a:lnTo>
                      <a:pt x="1990" y="753"/>
                    </a:lnTo>
                    <a:lnTo>
                      <a:pt x="1990" y="753"/>
                    </a:lnTo>
                    <a:lnTo>
                      <a:pt x="2018" y="741"/>
                    </a:lnTo>
                    <a:lnTo>
                      <a:pt x="2018" y="741"/>
                    </a:lnTo>
                    <a:lnTo>
                      <a:pt x="2022" y="741"/>
                    </a:lnTo>
                    <a:lnTo>
                      <a:pt x="2022" y="741"/>
                    </a:lnTo>
                    <a:lnTo>
                      <a:pt x="2050" y="729"/>
                    </a:lnTo>
                    <a:lnTo>
                      <a:pt x="2050" y="729"/>
                    </a:lnTo>
                    <a:lnTo>
                      <a:pt x="2054" y="729"/>
                    </a:lnTo>
                    <a:lnTo>
                      <a:pt x="2054" y="729"/>
                    </a:lnTo>
                    <a:lnTo>
                      <a:pt x="2080" y="719"/>
                    </a:lnTo>
                    <a:lnTo>
                      <a:pt x="2080" y="719"/>
                    </a:lnTo>
                    <a:lnTo>
                      <a:pt x="2082" y="717"/>
                    </a:lnTo>
                    <a:lnTo>
                      <a:pt x="2082" y="717"/>
                    </a:lnTo>
                    <a:lnTo>
                      <a:pt x="2086" y="717"/>
                    </a:lnTo>
                    <a:lnTo>
                      <a:pt x="2086" y="717"/>
                    </a:lnTo>
                    <a:lnTo>
                      <a:pt x="2112" y="707"/>
                    </a:lnTo>
                    <a:lnTo>
                      <a:pt x="2112" y="707"/>
                    </a:lnTo>
                    <a:lnTo>
                      <a:pt x="2116" y="705"/>
                    </a:lnTo>
                    <a:lnTo>
                      <a:pt x="2116" y="705"/>
                    </a:lnTo>
                    <a:lnTo>
                      <a:pt x="2142" y="697"/>
                    </a:lnTo>
                    <a:lnTo>
                      <a:pt x="2142" y="697"/>
                    </a:lnTo>
                    <a:lnTo>
                      <a:pt x="2146" y="695"/>
                    </a:lnTo>
                    <a:lnTo>
                      <a:pt x="2146" y="695"/>
                    </a:lnTo>
                    <a:lnTo>
                      <a:pt x="2172" y="687"/>
                    </a:lnTo>
                    <a:lnTo>
                      <a:pt x="2172" y="687"/>
                    </a:lnTo>
                    <a:lnTo>
                      <a:pt x="2176" y="685"/>
                    </a:lnTo>
                    <a:lnTo>
                      <a:pt x="2176" y="685"/>
                    </a:lnTo>
                    <a:lnTo>
                      <a:pt x="2178" y="685"/>
                    </a:lnTo>
                    <a:lnTo>
                      <a:pt x="2178" y="685"/>
                    </a:lnTo>
                    <a:lnTo>
                      <a:pt x="2202" y="677"/>
                    </a:lnTo>
                    <a:lnTo>
                      <a:pt x="2202" y="677"/>
                    </a:lnTo>
                    <a:lnTo>
                      <a:pt x="2208" y="675"/>
                    </a:lnTo>
                    <a:lnTo>
                      <a:pt x="2208" y="675"/>
                    </a:lnTo>
                    <a:lnTo>
                      <a:pt x="2232" y="669"/>
                    </a:lnTo>
                    <a:lnTo>
                      <a:pt x="2232" y="669"/>
                    </a:lnTo>
                    <a:lnTo>
                      <a:pt x="2232" y="669"/>
                    </a:lnTo>
                    <a:lnTo>
                      <a:pt x="2232" y="669"/>
                    </a:lnTo>
                    <a:lnTo>
                      <a:pt x="2236" y="667"/>
                    </a:lnTo>
                    <a:lnTo>
                      <a:pt x="2236" y="667"/>
                    </a:lnTo>
                    <a:lnTo>
                      <a:pt x="2260" y="659"/>
                    </a:lnTo>
                    <a:lnTo>
                      <a:pt x="2260" y="659"/>
                    </a:lnTo>
                    <a:lnTo>
                      <a:pt x="2262" y="659"/>
                    </a:lnTo>
                    <a:lnTo>
                      <a:pt x="2262" y="659"/>
                    </a:lnTo>
                    <a:lnTo>
                      <a:pt x="2264" y="659"/>
                    </a:lnTo>
                    <a:lnTo>
                      <a:pt x="2264" y="659"/>
                    </a:lnTo>
                    <a:lnTo>
                      <a:pt x="2290" y="651"/>
                    </a:lnTo>
                    <a:lnTo>
                      <a:pt x="2290" y="651"/>
                    </a:lnTo>
                    <a:lnTo>
                      <a:pt x="2292" y="651"/>
                    </a:lnTo>
                    <a:lnTo>
                      <a:pt x="2292" y="651"/>
                    </a:lnTo>
                    <a:lnTo>
                      <a:pt x="2316" y="645"/>
                    </a:lnTo>
                    <a:lnTo>
                      <a:pt x="2316" y="645"/>
                    </a:lnTo>
                    <a:lnTo>
                      <a:pt x="2320" y="643"/>
                    </a:lnTo>
                    <a:lnTo>
                      <a:pt x="2320" y="643"/>
                    </a:lnTo>
                    <a:lnTo>
                      <a:pt x="2344" y="637"/>
                    </a:lnTo>
                    <a:lnTo>
                      <a:pt x="2344" y="637"/>
                    </a:lnTo>
                    <a:lnTo>
                      <a:pt x="2348" y="637"/>
                    </a:lnTo>
                    <a:lnTo>
                      <a:pt x="2348" y="637"/>
                    </a:lnTo>
                    <a:lnTo>
                      <a:pt x="2372" y="631"/>
                    </a:lnTo>
                    <a:lnTo>
                      <a:pt x="2372" y="631"/>
                    </a:lnTo>
                    <a:lnTo>
                      <a:pt x="2374" y="631"/>
                    </a:lnTo>
                    <a:lnTo>
                      <a:pt x="2374" y="631"/>
                    </a:lnTo>
                    <a:lnTo>
                      <a:pt x="2396" y="625"/>
                    </a:lnTo>
                    <a:lnTo>
                      <a:pt x="2396" y="625"/>
                    </a:lnTo>
                    <a:lnTo>
                      <a:pt x="2398" y="625"/>
                    </a:lnTo>
                    <a:lnTo>
                      <a:pt x="2398" y="625"/>
                    </a:lnTo>
                    <a:lnTo>
                      <a:pt x="2420" y="621"/>
                    </a:lnTo>
                    <a:lnTo>
                      <a:pt x="2420" y="621"/>
                    </a:lnTo>
                    <a:lnTo>
                      <a:pt x="2424" y="619"/>
                    </a:lnTo>
                    <a:lnTo>
                      <a:pt x="2424" y="619"/>
                    </a:lnTo>
                    <a:lnTo>
                      <a:pt x="2444" y="615"/>
                    </a:lnTo>
                    <a:lnTo>
                      <a:pt x="2444" y="615"/>
                    </a:lnTo>
                    <a:lnTo>
                      <a:pt x="2448" y="615"/>
                    </a:lnTo>
                    <a:lnTo>
                      <a:pt x="2448" y="615"/>
                    </a:lnTo>
                    <a:lnTo>
                      <a:pt x="2468" y="611"/>
                    </a:lnTo>
                    <a:lnTo>
                      <a:pt x="2468" y="611"/>
                    </a:lnTo>
                    <a:lnTo>
                      <a:pt x="2474" y="611"/>
                    </a:lnTo>
                    <a:lnTo>
                      <a:pt x="2474" y="611"/>
                    </a:lnTo>
                    <a:lnTo>
                      <a:pt x="2492" y="607"/>
                    </a:lnTo>
                    <a:lnTo>
                      <a:pt x="2492" y="607"/>
                    </a:lnTo>
                    <a:lnTo>
                      <a:pt x="2498" y="607"/>
                    </a:lnTo>
                    <a:lnTo>
                      <a:pt x="2498" y="607"/>
                    </a:lnTo>
                    <a:lnTo>
                      <a:pt x="2512" y="605"/>
                    </a:lnTo>
                    <a:lnTo>
                      <a:pt x="2512" y="605"/>
                    </a:lnTo>
                    <a:lnTo>
                      <a:pt x="2518" y="605"/>
                    </a:lnTo>
                    <a:lnTo>
                      <a:pt x="2518" y="605"/>
                    </a:lnTo>
                    <a:lnTo>
                      <a:pt x="2536" y="601"/>
                    </a:lnTo>
                    <a:lnTo>
                      <a:pt x="2536" y="601"/>
                    </a:lnTo>
                    <a:lnTo>
                      <a:pt x="2542" y="601"/>
                    </a:lnTo>
                    <a:lnTo>
                      <a:pt x="2542" y="601"/>
                    </a:lnTo>
                    <a:lnTo>
                      <a:pt x="2558" y="599"/>
                    </a:lnTo>
                    <a:lnTo>
                      <a:pt x="2558" y="599"/>
                    </a:lnTo>
                    <a:lnTo>
                      <a:pt x="2560" y="599"/>
                    </a:lnTo>
                    <a:lnTo>
                      <a:pt x="2560" y="599"/>
                    </a:lnTo>
                    <a:lnTo>
                      <a:pt x="2578" y="599"/>
                    </a:lnTo>
                    <a:lnTo>
                      <a:pt x="2578" y="599"/>
                    </a:lnTo>
                    <a:lnTo>
                      <a:pt x="2584" y="597"/>
                    </a:lnTo>
                    <a:lnTo>
                      <a:pt x="2584" y="597"/>
                    </a:lnTo>
                    <a:lnTo>
                      <a:pt x="2600" y="597"/>
                    </a:lnTo>
                    <a:lnTo>
                      <a:pt x="2600" y="597"/>
                    </a:lnTo>
                    <a:lnTo>
                      <a:pt x="2604" y="597"/>
                    </a:lnTo>
                    <a:lnTo>
                      <a:pt x="2604" y="597"/>
                    </a:lnTo>
                    <a:lnTo>
                      <a:pt x="2618" y="597"/>
                    </a:lnTo>
                    <a:lnTo>
                      <a:pt x="2618" y="597"/>
                    </a:lnTo>
                    <a:lnTo>
                      <a:pt x="2622" y="597"/>
                    </a:lnTo>
                    <a:lnTo>
                      <a:pt x="2622" y="597"/>
                    </a:lnTo>
                    <a:lnTo>
                      <a:pt x="2638" y="597"/>
                    </a:lnTo>
                    <a:lnTo>
                      <a:pt x="2638" y="597"/>
                    </a:lnTo>
                    <a:lnTo>
                      <a:pt x="2642" y="597"/>
                    </a:lnTo>
                    <a:lnTo>
                      <a:pt x="2642" y="597"/>
                    </a:lnTo>
                    <a:lnTo>
                      <a:pt x="2658" y="597"/>
                    </a:lnTo>
                    <a:lnTo>
                      <a:pt x="2658" y="597"/>
                    </a:lnTo>
                    <a:lnTo>
                      <a:pt x="2660" y="597"/>
                    </a:lnTo>
                    <a:lnTo>
                      <a:pt x="2660" y="597"/>
                    </a:lnTo>
                    <a:lnTo>
                      <a:pt x="2676" y="597"/>
                    </a:lnTo>
                    <a:lnTo>
                      <a:pt x="2676" y="597"/>
                    </a:lnTo>
                    <a:lnTo>
                      <a:pt x="2676" y="597"/>
                    </a:lnTo>
                    <a:lnTo>
                      <a:pt x="2676" y="597"/>
                    </a:lnTo>
                    <a:lnTo>
                      <a:pt x="2676" y="597"/>
                    </a:lnTo>
                    <a:lnTo>
                      <a:pt x="2676" y="597"/>
                    </a:lnTo>
                    <a:lnTo>
                      <a:pt x="2692" y="599"/>
                    </a:lnTo>
                    <a:lnTo>
                      <a:pt x="2692" y="599"/>
                    </a:lnTo>
                    <a:lnTo>
                      <a:pt x="2694" y="599"/>
                    </a:lnTo>
                    <a:lnTo>
                      <a:pt x="2694" y="599"/>
                    </a:lnTo>
                    <a:lnTo>
                      <a:pt x="2710" y="601"/>
                    </a:lnTo>
                    <a:lnTo>
                      <a:pt x="2710" y="601"/>
                    </a:lnTo>
                    <a:lnTo>
                      <a:pt x="2712" y="601"/>
                    </a:lnTo>
                    <a:lnTo>
                      <a:pt x="2712" y="601"/>
                    </a:lnTo>
                    <a:lnTo>
                      <a:pt x="2724" y="603"/>
                    </a:lnTo>
                    <a:lnTo>
                      <a:pt x="2724" y="603"/>
                    </a:lnTo>
                    <a:lnTo>
                      <a:pt x="2728" y="603"/>
                    </a:lnTo>
                    <a:lnTo>
                      <a:pt x="2728" y="603"/>
                    </a:lnTo>
                    <a:lnTo>
                      <a:pt x="2740" y="605"/>
                    </a:lnTo>
                    <a:lnTo>
                      <a:pt x="2740" y="605"/>
                    </a:lnTo>
                    <a:lnTo>
                      <a:pt x="2742" y="605"/>
                    </a:lnTo>
                    <a:lnTo>
                      <a:pt x="2742" y="605"/>
                    </a:lnTo>
                    <a:lnTo>
                      <a:pt x="2754" y="609"/>
                    </a:lnTo>
                    <a:lnTo>
                      <a:pt x="2754" y="609"/>
                    </a:lnTo>
                    <a:lnTo>
                      <a:pt x="2756" y="609"/>
                    </a:lnTo>
                    <a:lnTo>
                      <a:pt x="2756" y="609"/>
                    </a:lnTo>
                    <a:lnTo>
                      <a:pt x="2768" y="611"/>
                    </a:lnTo>
                    <a:lnTo>
                      <a:pt x="2768" y="611"/>
                    </a:lnTo>
                    <a:lnTo>
                      <a:pt x="2768" y="611"/>
                    </a:lnTo>
                    <a:lnTo>
                      <a:pt x="2768" y="611"/>
                    </a:lnTo>
                    <a:lnTo>
                      <a:pt x="2770" y="613"/>
                    </a:lnTo>
                    <a:lnTo>
                      <a:pt x="2770" y="613"/>
                    </a:lnTo>
                    <a:lnTo>
                      <a:pt x="2780" y="615"/>
                    </a:lnTo>
                    <a:lnTo>
                      <a:pt x="2780" y="615"/>
                    </a:lnTo>
                    <a:lnTo>
                      <a:pt x="2782" y="615"/>
                    </a:lnTo>
                    <a:lnTo>
                      <a:pt x="2782" y="615"/>
                    </a:lnTo>
                    <a:lnTo>
                      <a:pt x="2782" y="615"/>
                    </a:lnTo>
                    <a:lnTo>
                      <a:pt x="2782" y="615"/>
                    </a:lnTo>
                    <a:lnTo>
                      <a:pt x="2792" y="619"/>
                    </a:lnTo>
                    <a:lnTo>
                      <a:pt x="2792" y="619"/>
                    </a:lnTo>
                    <a:lnTo>
                      <a:pt x="2794" y="621"/>
                    </a:lnTo>
                    <a:lnTo>
                      <a:pt x="2794" y="621"/>
                    </a:lnTo>
                    <a:lnTo>
                      <a:pt x="2804" y="625"/>
                    </a:lnTo>
                    <a:lnTo>
                      <a:pt x="2804" y="625"/>
                    </a:lnTo>
                    <a:lnTo>
                      <a:pt x="2806" y="625"/>
                    </a:lnTo>
                    <a:lnTo>
                      <a:pt x="2806" y="625"/>
                    </a:lnTo>
                    <a:lnTo>
                      <a:pt x="2816" y="629"/>
                    </a:lnTo>
                    <a:lnTo>
                      <a:pt x="2816" y="629"/>
                    </a:lnTo>
                    <a:lnTo>
                      <a:pt x="2816" y="631"/>
                    </a:lnTo>
                    <a:lnTo>
                      <a:pt x="2816" y="631"/>
                    </a:lnTo>
                    <a:lnTo>
                      <a:pt x="2826" y="635"/>
                    </a:lnTo>
                    <a:lnTo>
                      <a:pt x="2826" y="635"/>
                    </a:lnTo>
                    <a:lnTo>
                      <a:pt x="2826" y="635"/>
                    </a:lnTo>
                    <a:lnTo>
                      <a:pt x="2826" y="635"/>
                    </a:lnTo>
                    <a:lnTo>
                      <a:pt x="2828" y="635"/>
                    </a:lnTo>
                    <a:lnTo>
                      <a:pt x="2828" y="635"/>
                    </a:lnTo>
                    <a:lnTo>
                      <a:pt x="2836" y="641"/>
                    </a:lnTo>
                    <a:lnTo>
                      <a:pt x="2836" y="641"/>
                    </a:lnTo>
                    <a:lnTo>
                      <a:pt x="2836" y="641"/>
                    </a:lnTo>
                    <a:lnTo>
                      <a:pt x="2836" y="641"/>
                    </a:lnTo>
                    <a:lnTo>
                      <a:pt x="2836" y="641"/>
                    </a:lnTo>
                    <a:lnTo>
                      <a:pt x="2836" y="641"/>
                    </a:lnTo>
                    <a:lnTo>
                      <a:pt x="2846" y="647"/>
                    </a:lnTo>
                    <a:lnTo>
                      <a:pt x="2846" y="647"/>
                    </a:lnTo>
                    <a:lnTo>
                      <a:pt x="2846" y="649"/>
                    </a:lnTo>
                    <a:lnTo>
                      <a:pt x="2846" y="649"/>
                    </a:lnTo>
                    <a:close/>
                  </a:path>
                </a:pathLst>
              </a:custGeom>
              <a:solidFill>
                <a:schemeClr val="accent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grpSp>
      </p:grpSp>
      <p:grpSp>
        <p:nvGrpSpPr>
          <p:cNvPr id="75" name="Group 12">
            <a:extLst>
              <a:ext uri="{FF2B5EF4-FFF2-40B4-BE49-F238E27FC236}">
                <a16:creationId xmlns:a16="http://schemas.microsoft.com/office/drawing/2014/main" id="{24B84FBE-6C4C-4491-AE26-7F75F2566592}"/>
              </a:ext>
            </a:extLst>
          </p:cNvPr>
          <p:cNvGrpSpPr>
            <a:grpSpLocks noChangeAspect="1"/>
          </p:cNvGrpSpPr>
          <p:nvPr userDrawn="1"/>
        </p:nvGrpSpPr>
        <p:grpSpPr bwMode="auto">
          <a:xfrm>
            <a:off x="7958600" y="2440901"/>
            <a:ext cx="455384" cy="409985"/>
            <a:chOff x="2228" y="1033"/>
            <a:chExt cx="1304" cy="1174"/>
          </a:xfrm>
        </p:grpSpPr>
        <p:sp>
          <p:nvSpPr>
            <p:cNvPr id="76" name="Freeform 13">
              <a:extLst>
                <a:ext uri="{FF2B5EF4-FFF2-40B4-BE49-F238E27FC236}">
                  <a16:creationId xmlns:a16="http://schemas.microsoft.com/office/drawing/2014/main" id="{DFDDC2C6-31D0-41CF-AC48-19D834EE46D3}"/>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rgbClr val="486AE5"/>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4">
              <a:extLst>
                <a:ext uri="{FF2B5EF4-FFF2-40B4-BE49-F238E27FC236}">
                  <a16:creationId xmlns:a16="http://schemas.microsoft.com/office/drawing/2014/main" id="{0E1D0493-958B-4179-BC99-B14503AC67DB}"/>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rgbClr val="486AE5"/>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5">
              <a:extLst>
                <a:ext uri="{FF2B5EF4-FFF2-40B4-BE49-F238E27FC236}">
                  <a16:creationId xmlns:a16="http://schemas.microsoft.com/office/drawing/2014/main" id="{91CE7D7F-75D7-4922-9B1D-3AF765401521}"/>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rgbClr val="486AE5"/>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Line 16">
              <a:extLst>
                <a:ext uri="{FF2B5EF4-FFF2-40B4-BE49-F238E27FC236}">
                  <a16:creationId xmlns:a16="http://schemas.microsoft.com/office/drawing/2014/main" id="{FB53E6CE-917E-45E9-B536-C9499B9C2DB6}"/>
                </a:ext>
              </a:extLst>
            </p:cNvPr>
            <p:cNvSpPr>
              <a:spLocks noChangeShapeType="1"/>
            </p:cNvSpPr>
            <p:nvPr userDrawn="1"/>
          </p:nvSpPr>
          <p:spPr bwMode="auto">
            <a:xfrm>
              <a:off x="3220" y="1441"/>
              <a:ext cx="0" cy="170"/>
            </a:xfrm>
            <a:prstGeom prst="line">
              <a:avLst/>
            </a:prstGeom>
            <a:noFill/>
            <a:ln w="19050">
              <a:solidFill>
                <a:srgbClr val="486AE5"/>
              </a:solidFill>
              <a:prstDash val="solid"/>
              <a:round/>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7">
              <a:extLst>
                <a:ext uri="{FF2B5EF4-FFF2-40B4-BE49-F238E27FC236}">
                  <a16:creationId xmlns:a16="http://schemas.microsoft.com/office/drawing/2014/main" id="{1D7FD418-980E-47C3-92E2-5F45DB934869}"/>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rgbClr val="486AE5"/>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1032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B9CF1E-1587-48B3-848A-9D18348A2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 y="0"/>
            <a:ext cx="9141291" cy="5143500"/>
          </a:xfrm>
          <a:prstGeom prst="rect">
            <a:avLst/>
          </a:prstGeom>
        </p:spPr>
      </p:pic>
      <p:sp>
        <p:nvSpPr>
          <p:cNvPr id="52" name="Title 1"/>
          <p:cNvSpPr>
            <a:spLocks noGrp="1"/>
          </p:cNvSpPr>
          <p:nvPr>
            <p:ph type="ctrTitle" hasCustomPrompt="1"/>
          </p:nvPr>
        </p:nvSpPr>
        <p:spPr>
          <a:xfrm>
            <a:off x="535708" y="2714222"/>
            <a:ext cx="6326909"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8" y="3507854"/>
            <a:ext cx="6326909"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Picture 7">
            <a:extLst>
              <a:ext uri="{FF2B5EF4-FFF2-40B4-BE49-F238E27FC236}">
                <a16:creationId xmlns:a16="http://schemas.microsoft.com/office/drawing/2014/main" id="{0E50B12E-3C73-422B-996E-296B1A622C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6717" y="4227934"/>
            <a:ext cx="1187624" cy="494411"/>
          </a:xfrm>
          <a:prstGeom prst="rect">
            <a:avLst/>
          </a:prstGeom>
        </p:spPr>
      </p:pic>
      <p:sp>
        <p:nvSpPr>
          <p:cNvPr id="6" name="Text Placeholder 10">
            <a:extLst>
              <a:ext uri="{FF2B5EF4-FFF2-40B4-BE49-F238E27FC236}">
                <a16:creationId xmlns:a16="http://schemas.microsoft.com/office/drawing/2014/main" id="{619BA8FF-75EB-4AF8-8E79-7820FDCF47BF}"/>
              </a:ext>
            </a:extLst>
          </p:cNvPr>
          <p:cNvSpPr>
            <a:spLocks noGrp="1"/>
          </p:cNvSpPr>
          <p:nvPr>
            <p:ph type="body" sz="quarter" idx="12" hasCustomPrompt="1"/>
          </p:nvPr>
        </p:nvSpPr>
        <p:spPr>
          <a:xfrm>
            <a:off x="534987" y="4055411"/>
            <a:ext cx="5621337" cy="365125"/>
          </a:xfrm>
        </p:spPr>
        <p:txBody>
          <a:bodyPr>
            <a:normAutofit/>
          </a:bodyPr>
          <a:lstStyle>
            <a:lvl1pPr marL="0" indent="0" algn="l" defTabSz="914400" rtl="0" eaLnBrk="1" latinLnBrk="0" hangingPunct="1">
              <a:spcBef>
                <a:spcPts val="300"/>
              </a:spcBef>
              <a:buFont typeface="Arial" panose="020B0604020202020204" pitchFamily="34" charset="0"/>
              <a:buNone/>
              <a:defRPr lang="en-US" sz="1600" kern="1200" dirty="0" smtClean="0">
                <a:solidFill>
                  <a:schemeClr val="accent1"/>
                </a:solidFill>
                <a:latin typeface="+mn-lt"/>
                <a:ea typeface="+mn-ea"/>
                <a:cs typeface="+mn-cs"/>
              </a:defRPr>
            </a:lvl1pPr>
            <a:lvl2pPr marL="457200" indent="0">
              <a:buNone/>
              <a:defRPr/>
            </a:lvl2pPr>
          </a:lstStyle>
          <a:p>
            <a:pPr lvl="0"/>
            <a:r>
              <a:rPr lang="en-US" dirty="0"/>
              <a:t>Edit sub title</a:t>
            </a:r>
          </a:p>
        </p:txBody>
      </p:sp>
    </p:spTree>
    <p:extLst>
      <p:ext uri="{BB962C8B-B14F-4D97-AF65-F5344CB8AC3E}">
        <p14:creationId xmlns:p14="http://schemas.microsoft.com/office/powerpoint/2010/main" val="39021477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1F459-3FCC-40F9-9049-6512B8E67F9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282"/>
            <a:ext cx="9144001" cy="5145782"/>
          </a:xfrm>
          <a:prstGeom prst="rect">
            <a:avLst/>
          </a:prstGeom>
        </p:spPr>
      </p:pic>
      <p:sp>
        <p:nvSpPr>
          <p:cNvPr id="22" name="Subtitle 2"/>
          <p:cNvSpPr>
            <a:spLocks noGrp="1"/>
          </p:cNvSpPr>
          <p:nvPr>
            <p:ph type="subTitle" idx="1" hasCustomPrompt="1"/>
          </p:nvPr>
        </p:nvSpPr>
        <p:spPr>
          <a:xfrm>
            <a:off x="3150805" y="2741442"/>
            <a:ext cx="3149387"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451238" y="2720118"/>
            <a:ext cx="2520280"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CE13DB0-53A3-4078-A2A3-ECC5D8C453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26056108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74978B-7F27-4300-929E-DD9B83335A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81599"/>
          </a:xfrm>
          <a:prstGeom prst="rect">
            <a:avLst/>
          </a:prstGeom>
        </p:spPr>
      </p:pic>
      <p:sp>
        <p:nvSpPr>
          <p:cNvPr id="22" name="Subtitle 2"/>
          <p:cNvSpPr>
            <a:spLocks noGrp="1"/>
          </p:cNvSpPr>
          <p:nvPr>
            <p:ph type="subTitle" idx="1" hasCustomPrompt="1"/>
          </p:nvPr>
        </p:nvSpPr>
        <p:spPr>
          <a:xfrm>
            <a:off x="3203848" y="1653851"/>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3095003" y="1632527"/>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02588C6-1F2E-4B31-8CAC-F6603DABC3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778737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63526-F55E-4F5E-A7B1-C12E2B6F85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21" y="-1"/>
            <a:ext cx="9121629" cy="5143501"/>
          </a:xfrm>
          <a:prstGeom prst="rect">
            <a:avLst/>
          </a:prstGeom>
        </p:spPr>
      </p:pic>
      <p:sp>
        <p:nvSpPr>
          <p:cNvPr id="6" name="Subtitle 2">
            <a:extLst>
              <a:ext uri="{FF2B5EF4-FFF2-40B4-BE49-F238E27FC236}">
                <a16:creationId xmlns:a16="http://schemas.microsoft.com/office/drawing/2014/main" id="{B0370DE1-8EC1-43C8-9C54-1BE4371E7539}"/>
              </a:ext>
            </a:extLst>
          </p:cNvPr>
          <p:cNvSpPr>
            <a:spLocks noGrp="1"/>
          </p:cNvSpPr>
          <p:nvPr>
            <p:ph type="subTitle" idx="1" hasCustomPrompt="1"/>
          </p:nvPr>
        </p:nvSpPr>
        <p:spPr>
          <a:xfrm>
            <a:off x="3456709" y="2165378"/>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42DE264F-1725-4C1C-AC62-D5D893323249}"/>
              </a:ext>
            </a:extLst>
          </p:cNvPr>
          <p:cNvCxnSpPr>
            <a:cxnSpLocks/>
          </p:cNvCxnSpPr>
          <p:nvPr userDrawn="1"/>
        </p:nvCxnSpPr>
        <p:spPr>
          <a:xfrm>
            <a:off x="3347864" y="2144054"/>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0C87C35-9F9E-4105-B01E-1C9EEAC8EE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37521184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A1091-F064-4062-9C3E-209801E845C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6511" y="12107"/>
            <a:ext cx="9289030" cy="5211832"/>
          </a:xfrm>
          <a:prstGeom prst="rect">
            <a:avLst/>
          </a:prstGeom>
        </p:spPr>
      </p:pic>
      <p:sp>
        <p:nvSpPr>
          <p:cNvPr id="6" name="Subtitle 2">
            <a:extLst>
              <a:ext uri="{FF2B5EF4-FFF2-40B4-BE49-F238E27FC236}">
                <a16:creationId xmlns:a16="http://schemas.microsoft.com/office/drawing/2014/main" id="{E25825C9-E365-484A-BAFE-AEBBFA5CDCBC}"/>
              </a:ext>
            </a:extLst>
          </p:cNvPr>
          <p:cNvSpPr>
            <a:spLocks noGrp="1"/>
          </p:cNvSpPr>
          <p:nvPr>
            <p:ph type="subTitle" idx="1" hasCustomPrompt="1"/>
          </p:nvPr>
        </p:nvSpPr>
        <p:spPr>
          <a:xfrm>
            <a:off x="3456709" y="2381402"/>
            <a:ext cx="2808312"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7" name="Straight Connector 6">
            <a:extLst>
              <a:ext uri="{FF2B5EF4-FFF2-40B4-BE49-F238E27FC236}">
                <a16:creationId xmlns:a16="http://schemas.microsoft.com/office/drawing/2014/main" id="{5F0F17B5-B03E-4178-80D1-29ED395009D8}"/>
              </a:ext>
            </a:extLst>
          </p:cNvPr>
          <p:cNvCxnSpPr>
            <a:cxnSpLocks/>
          </p:cNvCxnSpPr>
          <p:nvPr userDrawn="1"/>
        </p:nvCxnSpPr>
        <p:spPr>
          <a:xfrm>
            <a:off x="3347864" y="2360078"/>
            <a:ext cx="3024336"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49639CC-2BE4-4519-B044-C1EE571ECD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26717" y="4227934"/>
            <a:ext cx="1187624" cy="494411"/>
          </a:xfrm>
          <a:prstGeom prst="rect">
            <a:avLst/>
          </a:prstGeom>
        </p:spPr>
      </p:pic>
    </p:spTree>
    <p:extLst>
      <p:ext uri="{BB962C8B-B14F-4D97-AF65-F5344CB8AC3E}">
        <p14:creationId xmlns:p14="http://schemas.microsoft.com/office/powerpoint/2010/main" val="173001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03199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a:t>Click to edit Master title style</a:t>
            </a:r>
          </a:p>
        </p:txBody>
      </p:sp>
      <p:sp>
        <p:nvSpPr>
          <p:cNvPr id="9" name="Content Placeholder 2"/>
          <p:cNvSpPr>
            <a:spLocks noGrp="1"/>
          </p:cNvSpPr>
          <p:nvPr>
            <p:ph idx="1" hasCustomPrompt="1"/>
          </p:nvPr>
        </p:nvSpPr>
        <p:spPr>
          <a:xfrm>
            <a:off x="395536" y="771550"/>
            <a:ext cx="8424936" cy="3471191"/>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a:t>Edit style</a:t>
            </a:r>
            <a:endParaRPr lang="he-IL"/>
          </a:p>
          <a:p>
            <a:pPr lvl="1"/>
            <a:r>
              <a:rPr lang="en-US"/>
              <a:t>Edit style – 2nd level  </a:t>
            </a:r>
            <a:endParaRPr lang="he-IL"/>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Stock-1017845550.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4392613"/>
            <a:ext cx="9144001" cy="750886"/>
          </a:xfrm>
          <a:prstGeom prst="rect">
            <a:avLst/>
          </a:prstGeom>
        </p:spPr>
      </p:pic>
      <p:sp>
        <p:nvSpPr>
          <p:cNvPr id="11" name="Rectangle 10">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p:cNvSpPr txBox="1">
            <a:spLocks/>
          </p:cNvSpPr>
          <p:nvPr userDrawn="1"/>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146586-7EC2-481D-848F-8CE41EB2DE6C}" type="slidenum">
              <a:rPr lang="en-US" smtClean="0"/>
              <a:pPr/>
              <a:t>‹#›</a:t>
            </a:fld>
            <a:endParaRPr lang="en-US"/>
          </a:p>
        </p:txBody>
      </p:sp>
      <p:sp>
        <p:nvSpPr>
          <p:cNvPr id="13" name="Oval 12">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txBox="1">
            <a:spLocks/>
          </p:cNvSpPr>
          <p:nvPr userDrawn="1"/>
        </p:nvSpPr>
        <p:spPr>
          <a:xfrm>
            <a:off x="4302217" y="4839665"/>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146586-7EC2-481D-848F-8CE41EB2DE6C}" type="slidenum">
              <a:rPr lang="en-US" smtClean="0"/>
              <a:pPr/>
              <a:t>‹#›</a:t>
            </a:fld>
            <a:endParaRPr lang="en-US"/>
          </a:p>
        </p:txBody>
      </p:sp>
      <p:pic>
        <p:nvPicPr>
          <p:cNvPr id="15" name="Picture 14">
            <a:extLst>
              <a:ext uri="{FF2B5EF4-FFF2-40B4-BE49-F238E27FC236}">
                <a16:creationId xmlns:a16="http://schemas.microsoft.com/office/drawing/2014/main" id="{64EAC6E9-8ACD-4B43-A468-1C69E0B7F7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21092" y="4670634"/>
            <a:ext cx="668712" cy="278386"/>
          </a:xfrm>
          <a:prstGeom prst="rect">
            <a:avLst/>
          </a:prstGeom>
        </p:spPr>
      </p:pic>
    </p:spTree>
    <p:extLst>
      <p:ext uri="{BB962C8B-B14F-4D97-AF65-F5344CB8AC3E}">
        <p14:creationId xmlns:p14="http://schemas.microsoft.com/office/powerpoint/2010/main" val="165862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602E61-E2DF-40FA-ACB8-15B5510EBC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99"/>
            <a:ext cx="9138999" cy="5143699"/>
          </a:xfrm>
          <a:prstGeom prst="rect">
            <a:avLst/>
          </a:prstGeom>
        </p:spPr>
      </p:pic>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9" name="Content Placeholder 2"/>
          <p:cNvSpPr>
            <a:spLocks noGrp="1"/>
          </p:cNvSpPr>
          <p:nvPr>
            <p:ph idx="1" hasCustomPrompt="1"/>
          </p:nvPr>
        </p:nvSpPr>
        <p:spPr>
          <a:xfrm>
            <a:off x="3933602" y="267495"/>
            <a:ext cx="4824536" cy="4339766"/>
          </a:xfrm>
          <a:prstGeom prst="rect">
            <a:avLst/>
          </a:prstGeom>
        </p:spPr>
        <p:txBody>
          <a:bodyPr/>
          <a:lstStyle>
            <a:lvl1pPr>
              <a:lnSpc>
                <a:spcPct val="100000"/>
              </a:lnSpc>
              <a:spcBef>
                <a:spcPts val="600"/>
              </a:spcBef>
              <a:spcAft>
                <a:spcPts val="0"/>
              </a:spcAft>
              <a:buClr>
                <a:schemeClr val="accent1"/>
              </a:buClr>
              <a:defRPr sz="2400">
                <a:latin typeface="+mn-lt"/>
              </a:defRPr>
            </a:lvl1pPr>
            <a:lvl2pPr>
              <a:lnSpc>
                <a:spcPct val="100000"/>
              </a:lnSpc>
              <a:spcBef>
                <a:spcPts val="600"/>
              </a:spcBef>
              <a:spcAft>
                <a:spcPts val="0"/>
              </a:spcAft>
              <a:buClr>
                <a:schemeClr val="accent6"/>
              </a:buClr>
              <a:defRPr sz="2000" baseline="0">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p>
          <a:p>
            <a:pPr lvl="0"/>
            <a:endParaRPr lang="he-IL" dirty="0"/>
          </a:p>
        </p:txBody>
      </p:sp>
    </p:spTree>
    <p:extLst>
      <p:ext uri="{BB962C8B-B14F-4D97-AF65-F5344CB8AC3E}">
        <p14:creationId xmlns:p14="http://schemas.microsoft.com/office/powerpoint/2010/main" val="27538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27.png"/><Relationship Id="rId2" Type="http://schemas.openxmlformats.org/officeDocument/2006/relationships/slideLayout" Target="../slideLayouts/slideLayout37.xml"/><Relationship Id="rId16"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theme" Target="../theme/theme4.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image" Target="../media/image4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2019 Ex Libris | Confidential &amp; Proprietary</a:t>
            </a:r>
            <a:endParaRPr lang="en-US" sz="900" dirty="0">
              <a:solidFill>
                <a:srgbClr val="787878"/>
              </a:solidFill>
              <a:latin typeface="+mn-lt"/>
            </a:endParaRPr>
          </a:p>
        </p:txBody>
      </p:sp>
      <p:pic>
        <p:nvPicPr>
          <p:cNvPr id="10" name="Picture 9">
            <a:extLst>
              <a:ext uri="{FF2B5EF4-FFF2-40B4-BE49-F238E27FC236}">
                <a16:creationId xmlns:a16="http://schemas.microsoft.com/office/drawing/2014/main" id="{64EAC6E9-8ACD-4B43-A468-1C69E0B7F7D6}"/>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797" r:id="rId1"/>
    <p:sldLayoutId id="2147483760" r:id="rId2"/>
    <p:sldLayoutId id="2147483761" r:id="rId3"/>
    <p:sldLayoutId id="2147483800" r:id="rId4"/>
    <p:sldLayoutId id="2147483806" r:id="rId5"/>
    <p:sldLayoutId id="2147483801" r:id="rId6"/>
    <p:sldLayoutId id="2147483809" r:id="rId7"/>
    <p:sldLayoutId id="2147483805" r:id="rId8"/>
    <p:sldLayoutId id="2147483768" r:id="rId9"/>
    <p:sldLayoutId id="2147483756" r:id="rId10"/>
    <p:sldLayoutId id="2147483796" r:id="rId11"/>
    <p:sldLayoutId id="2147483758" r:id="rId12"/>
    <p:sldLayoutId id="2147483791" r:id="rId13"/>
    <p:sldLayoutId id="2147483763" r:id="rId14"/>
    <p:sldLayoutId id="2147483803" r:id="rId15"/>
    <p:sldLayoutId id="2147483807" r:id="rId16"/>
    <p:sldLayoutId id="2147483804" r:id="rId17"/>
    <p:sldLayoutId id="2147483810" r:id="rId18"/>
    <p:sldLayoutId id="2147483764" r:id="rId19"/>
    <p:sldLayoutId id="2147483793" r:id="rId20"/>
    <p:sldLayoutId id="2147483802" r:id="rId21"/>
    <p:sldLayoutId id="2147483813" r:id="rId22"/>
    <p:sldLayoutId id="2147483814" r:id="rId23"/>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4C3389-EF09-4C7F-AAFE-7D99979F856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068701-C88A-4F85-8824-4941CF1F2F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ADD54-C4C1-4DC6-9E90-D85DFDBC4B2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66495B4-D712-42F7-BF29-AF8BA62F6BFB}" type="datetimeFigureOut">
              <a:rPr lang="en-US" smtClean="0"/>
              <a:t>10/23/2019</a:t>
            </a:fld>
            <a:endParaRPr lang="en-US"/>
          </a:p>
        </p:txBody>
      </p:sp>
      <p:sp>
        <p:nvSpPr>
          <p:cNvPr id="5" name="Footer Placeholder 4">
            <a:extLst>
              <a:ext uri="{FF2B5EF4-FFF2-40B4-BE49-F238E27FC236}">
                <a16:creationId xmlns:a16="http://schemas.microsoft.com/office/drawing/2014/main" id="{3AD4E54E-E835-493F-B631-9FA41BBD1D2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52150-5F95-4BD5-8D9F-7139A2AD2D4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49D5F6E-1D00-4AFF-AEDB-00E7C5356B1A}" type="slidenum">
              <a:rPr lang="en-US" smtClean="0"/>
              <a:t>‹#›</a:t>
            </a:fld>
            <a:endParaRPr lang="en-US"/>
          </a:p>
        </p:txBody>
      </p:sp>
    </p:spTree>
    <p:extLst>
      <p:ext uri="{BB962C8B-B14F-4D97-AF65-F5344CB8AC3E}">
        <p14:creationId xmlns:p14="http://schemas.microsoft.com/office/powerpoint/2010/main" val="350263280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2019 Ex Libris | Confidential &amp; Proprietary</a:t>
            </a:r>
            <a:endParaRPr lang="en-US" sz="900" dirty="0">
              <a:solidFill>
                <a:srgbClr val="787878"/>
              </a:solidFill>
              <a:latin typeface="+mn-lt"/>
            </a:endParaRPr>
          </a:p>
        </p:txBody>
      </p:sp>
      <p:pic>
        <p:nvPicPr>
          <p:cNvPr id="10" name="Picture 9">
            <a:extLst>
              <a:ext uri="{FF2B5EF4-FFF2-40B4-BE49-F238E27FC236}">
                <a16:creationId xmlns:a16="http://schemas.microsoft.com/office/drawing/2014/main" id="{64EAC6E9-8ACD-4B43-A468-1C69E0B7F7D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302775396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5318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2019 Ex Libris | Confidential &amp; Proprietary</a:t>
            </a:r>
            <a:endParaRPr lang="en-US" sz="900" dirty="0">
              <a:solidFill>
                <a:srgbClr val="787878"/>
              </a:solidFill>
              <a:latin typeface="+mn-lt"/>
            </a:endParaRPr>
          </a:p>
        </p:txBody>
      </p:sp>
      <p:pic>
        <p:nvPicPr>
          <p:cNvPr id="10" name="Picture 9">
            <a:extLst>
              <a:ext uri="{FF2B5EF4-FFF2-40B4-BE49-F238E27FC236}">
                <a16:creationId xmlns:a16="http://schemas.microsoft.com/office/drawing/2014/main" id="{64EAC6E9-8ACD-4B43-A468-1C69E0B7F7D6}"/>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151759" y="4776467"/>
            <a:ext cx="668713" cy="278387"/>
          </a:xfrm>
          <a:prstGeom prst="rect">
            <a:avLst/>
          </a:prstGeom>
        </p:spPr>
      </p:pic>
    </p:spTree>
    <p:extLst>
      <p:ext uri="{BB962C8B-B14F-4D97-AF65-F5344CB8AC3E}">
        <p14:creationId xmlns:p14="http://schemas.microsoft.com/office/powerpoint/2010/main" val="3569038506"/>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knowledge.exlibrisgroup.com/Alma/Product_Documentation/010Alma_Online_Help_(English)/010Getting_Started/090_Alma_Known_Issues_Q_A"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5.xml"/><Relationship Id="rId4" Type="http://schemas.openxmlformats.org/officeDocument/2006/relationships/image" Target="../media/image9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6.xml"/><Relationship Id="rId1" Type="http://schemas.openxmlformats.org/officeDocument/2006/relationships/slideLayout" Target="../slideLayouts/slideLayout59.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s>
</file>

<file path=ppt/slides/_rels/slide42.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7.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7.xml"/><Relationship Id="rId1" Type="http://schemas.openxmlformats.org/officeDocument/2006/relationships/slideLayout" Target="../slideLayouts/slideLayout59.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8.png"/><Relationship Id="rId3" Type="http://schemas.openxmlformats.org/officeDocument/2006/relationships/image" Target="../media/image106.pn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notesSlide" Target="../notesSlides/notesSlide18.xml"/><Relationship Id="rId1" Type="http://schemas.openxmlformats.org/officeDocument/2006/relationships/slideLayout" Target="../slideLayouts/slideLayout59.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 Id="rId14" Type="http://schemas.microsoft.com/office/2007/relationships/hdphoto" Target="../media/hdphoto2.wdp"/></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image" Target="../media/image119.png"/><Relationship Id="rId16" Type="http://schemas.openxmlformats.org/officeDocument/2006/relationships/image" Target="../media/image133.png"/><Relationship Id="rId1" Type="http://schemas.openxmlformats.org/officeDocument/2006/relationships/slideLayout" Target="../slideLayouts/slideLayout59.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5" Type="http://schemas.openxmlformats.org/officeDocument/2006/relationships/image" Target="../media/image13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 Id="rId14" Type="http://schemas.openxmlformats.org/officeDocument/2006/relationships/image" Target="../media/image131.png"/></Relationships>
</file>

<file path=ppt/slides/_rels/slide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hyperlink" Target="https://youtu.be/KJyOfX8kcjA" TargetMode="External"/><Relationship Id="rId3" Type="http://schemas.openxmlformats.org/officeDocument/2006/relationships/image" Target="../media/image79.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81.png"/><Relationship Id="rId11" Type="http://schemas.openxmlformats.org/officeDocument/2006/relationships/image" Target="../media/image85.svg"/><Relationship Id="rId5" Type="http://schemas.openxmlformats.org/officeDocument/2006/relationships/image" Target="../media/image80.png"/><Relationship Id="rId15" Type="http://schemas.openxmlformats.org/officeDocument/2006/relationships/image" Target="../media/image88.png"/><Relationship Id="rId10" Type="http://schemas.openxmlformats.org/officeDocument/2006/relationships/image" Target="../media/image84.png"/><Relationship Id="rId4" Type="http://schemas.openxmlformats.org/officeDocument/2006/relationships/hyperlink" Target="https://knowledge.exlibrisgroup.com/Alma/Product_Documentation/010Alma_Online_Help_(English)/010Getting_Started/050Alma_User_Interface_%E2%80%93_General_Information/The_Alma_User_Interface" TargetMode="External"/><Relationship Id="rId9" Type="http://schemas.openxmlformats.org/officeDocument/2006/relationships/hyperlink" Target="https://youtu.be/f3iUKr-rp90" TargetMode="External"/><Relationship Id="rId14" Type="http://schemas.openxmlformats.org/officeDocument/2006/relationships/image" Target="../media/image87.png"/></Relationships>
</file>

<file path=ppt/slides/_rels/slide8.xml.rels><?xml version="1.0" encoding="UTF-8" standalone="yes"?>
<Relationships xmlns="http://schemas.openxmlformats.org/package/2006/relationships"><Relationship Id="rId2" Type="http://schemas.openxmlformats.org/officeDocument/2006/relationships/hyperlink" Target="https://knowledge.exlibrisgroup.com/@api/deki/files/61517/AlmaAccessibilityConformanceReport-2018.pdf?revision=2" TargetMode="Externa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hyperlink" Target="https://youtu.be/zF9iLac4lZ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Ex Libris update</a:t>
            </a:r>
          </a:p>
        </p:txBody>
      </p:sp>
      <p:sp>
        <p:nvSpPr>
          <p:cNvPr id="2" name="Text Placeholder 1">
            <a:extLst>
              <a:ext uri="{FF2B5EF4-FFF2-40B4-BE49-F238E27FC236}">
                <a16:creationId xmlns:a16="http://schemas.microsoft.com/office/drawing/2014/main" id="{2F7014B1-F513-4888-BFB5-E71B579674DA}"/>
              </a:ext>
            </a:extLst>
          </p:cNvPr>
          <p:cNvSpPr>
            <a:spLocks noGrp="1"/>
          </p:cNvSpPr>
          <p:nvPr>
            <p:ph type="body" sz="quarter" idx="12"/>
          </p:nvPr>
        </p:nvSpPr>
        <p:spPr>
          <a:xfrm>
            <a:off x="535708" y="3433797"/>
            <a:ext cx="5621337" cy="1442209"/>
          </a:xfrm>
        </p:spPr>
        <p:txBody>
          <a:bodyPr>
            <a:normAutofit/>
          </a:bodyPr>
          <a:lstStyle/>
          <a:p>
            <a:r>
              <a:rPr lang="en-US" dirty="0"/>
              <a:t>Melanie Fitter, Professional Services Director, APAC</a:t>
            </a:r>
          </a:p>
          <a:p>
            <a:endParaRPr lang="en-US" dirty="0"/>
          </a:p>
          <a:p>
            <a:r>
              <a:rPr lang="en-US" dirty="0"/>
              <a:t>ANZReg 2019 – Bond University</a:t>
            </a:r>
          </a:p>
        </p:txBody>
      </p:sp>
      <p:pic>
        <p:nvPicPr>
          <p:cNvPr id="5" name="Picture 4" descr="A view of a city&#10;&#10;Description automatically generated">
            <a:extLst>
              <a:ext uri="{FF2B5EF4-FFF2-40B4-BE49-F238E27FC236}">
                <a16:creationId xmlns:a16="http://schemas.microsoft.com/office/drawing/2014/main" id="{ED90B791-4657-4D66-A51E-26AB0B45B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3275" y="16992"/>
            <a:ext cx="2304256" cy="4096454"/>
          </a:xfrm>
          <a:prstGeom prst="rect">
            <a:avLst/>
          </a:prstGeom>
        </p:spPr>
      </p:pic>
    </p:spTree>
    <p:extLst>
      <p:ext uri="{BB962C8B-B14F-4D97-AF65-F5344CB8AC3E}">
        <p14:creationId xmlns:p14="http://schemas.microsoft.com/office/powerpoint/2010/main" val="3009682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8CAA877-1135-4A19-9A9D-29CB4488E3DB}"/>
              </a:ext>
            </a:extLst>
          </p:cNvPr>
          <p:cNvSpPr/>
          <p:nvPr/>
        </p:nvSpPr>
        <p:spPr>
          <a:xfrm>
            <a:off x="114489" y="1016060"/>
            <a:ext cx="8920493" cy="45719"/>
          </a:xfrm>
          <a:prstGeom prst="roundRect">
            <a:avLst>
              <a:gd name="adj" fmla="val 0"/>
            </a:avLst>
          </a:prstGeom>
          <a:solidFill>
            <a:srgbClr val="BDDB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itle 4">
            <a:extLst>
              <a:ext uri="{FF2B5EF4-FFF2-40B4-BE49-F238E27FC236}">
                <a16:creationId xmlns:a16="http://schemas.microsoft.com/office/drawing/2014/main" id="{277B50FF-B6D5-4362-AAC7-FE3B3B9A2D94}"/>
              </a:ext>
            </a:extLst>
          </p:cNvPr>
          <p:cNvSpPr>
            <a:spLocks noGrp="1"/>
          </p:cNvSpPr>
          <p:nvPr>
            <p:ph type="title"/>
          </p:nvPr>
        </p:nvSpPr>
        <p:spPr>
          <a:xfrm>
            <a:off x="395536" y="70416"/>
            <a:ext cx="8424936" cy="576064"/>
          </a:xfrm>
        </p:spPr>
        <p:txBody>
          <a:bodyPr>
            <a:normAutofit/>
          </a:bodyPr>
          <a:lstStyle/>
          <a:p>
            <a:r>
              <a:rPr lang="en-US" dirty="0"/>
              <a:t>Metadata Editor high-level deployment plan</a:t>
            </a:r>
            <a:endParaRPr lang="en-US" dirty="0">
              <a:solidFill>
                <a:srgbClr val="FF0000"/>
              </a:solidFill>
            </a:endParaRPr>
          </a:p>
        </p:txBody>
      </p:sp>
      <p:sp>
        <p:nvSpPr>
          <p:cNvPr id="21" name="Rectangle: Top Corners Rounded 20">
            <a:extLst>
              <a:ext uri="{FF2B5EF4-FFF2-40B4-BE49-F238E27FC236}">
                <a16:creationId xmlns:a16="http://schemas.microsoft.com/office/drawing/2014/main" id="{9B46004C-CCF1-49B1-9A69-BE6A7E78BE86}"/>
              </a:ext>
            </a:extLst>
          </p:cNvPr>
          <p:cNvSpPr/>
          <p:nvPr/>
        </p:nvSpPr>
        <p:spPr>
          <a:xfrm>
            <a:off x="107504" y="1279336"/>
            <a:ext cx="2886042" cy="1241124"/>
          </a:xfrm>
          <a:prstGeom prst="round2SameRect">
            <a:avLst>
              <a:gd name="adj1" fmla="val 4223"/>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3" name="Rectangle: Top Corners Rounded 22">
            <a:extLst>
              <a:ext uri="{FF2B5EF4-FFF2-40B4-BE49-F238E27FC236}">
                <a16:creationId xmlns:a16="http://schemas.microsoft.com/office/drawing/2014/main" id="{A02807B7-D042-4625-9532-F78532FFF574}"/>
              </a:ext>
            </a:extLst>
          </p:cNvPr>
          <p:cNvSpPr/>
          <p:nvPr/>
        </p:nvSpPr>
        <p:spPr>
          <a:xfrm>
            <a:off x="3124728" y="1259910"/>
            <a:ext cx="2886042" cy="1241129"/>
          </a:xfrm>
          <a:prstGeom prst="round2SameRect">
            <a:avLst>
              <a:gd name="adj1" fmla="val 4223"/>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Rectangle: Top Corners Rounded 23">
            <a:extLst>
              <a:ext uri="{FF2B5EF4-FFF2-40B4-BE49-F238E27FC236}">
                <a16:creationId xmlns:a16="http://schemas.microsoft.com/office/drawing/2014/main" id="{D42C0991-A8BB-4C6B-8660-491FFB3CBE49}"/>
              </a:ext>
            </a:extLst>
          </p:cNvPr>
          <p:cNvSpPr/>
          <p:nvPr/>
        </p:nvSpPr>
        <p:spPr>
          <a:xfrm>
            <a:off x="6141954" y="1279337"/>
            <a:ext cx="2886042" cy="1241129"/>
          </a:xfrm>
          <a:prstGeom prst="round2SameRect">
            <a:avLst>
              <a:gd name="adj1" fmla="val 4223"/>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FC965B26-EF45-4ECB-9C39-15F40335382A}"/>
              </a:ext>
            </a:extLst>
          </p:cNvPr>
          <p:cNvSpPr/>
          <p:nvPr/>
        </p:nvSpPr>
        <p:spPr>
          <a:xfrm>
            <a:off x="220825" y="1281572"/>
            <a:ext cx="2437478" cy="954107"/>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Step 1 - Early adopter </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UX Customer Group members testing on development demo environment </a:t>
            </a:r>
          </a:p>
        </p:txBody>
      </p:sp>
      <p:sp>
        <p:nvSpPr>
          <p:cNvPr id="29" name="Rectangle 28">
            <a:extLst>
              <a:ext uri="{FF2B5EF4-FFF2-40B4-BE49-F238E27FC236}">
                <a16:creationId xmlns:a16="http://schemas.microsoft.com/office/drawing/2014/main" id="{B59700F4-9516-48A0-B0BA-3492EF092F98}"/>
              </a:ext>
            </a:extLst>
          </p:cNvPr>
          <p:cNvSpPr/>
          <p:nvPr/>
        </p:nvSpPr>
        <p:spPr>
          <a:xfrm>
            <a:off x="3302902" y="1281572"/>
            <a:ext cx="2655656" cy="954107"/>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Step 2 – Testing </a:t>
            </a:r>
            <a:r>
              <a:rPr kumimoji="0" lang="en-US" sz="14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Light" panose="020F0302020204030204" pitchFamily="34" charset="0"/>
              </a:rPr>
              <a:t>with real data</a:t>
            </a:r>
            <a:endParaRPr kumimoji="0" lang="en-US" sz="1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UX Customer Group members testing on sandbox and production environment</a:t>
            </a:r>
          </a:p>
        </p:txBody>
      </p:sp>
      <p:sp>
        <p:nvSpPr>
          <p:cNvPr id="30" name="Rectangle 29">
            <a:extLst>
              <a:ext uri="{FF2B5EF4-FFF2-40B4-BE49-F238E27FC236}">
                <a16:creationId xmlns:a16="http://schemas.microsoft.com/office/drawing/2014/main" id="{6568A84E-55DB-4E7F-AAF8-620115138682}"/>
              </a:ext>
            </a:extLst>
          </p:cNvPr>
          <p:cNvSpPr/>
          <p:nvPr/>
        </p:nvSpPr>
        <p:spPr>
          <a:xfrm>
            <a:off x="6215249" y="1281572"/>
            <a:ext cx="2799812" cy="1169551"/>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Step 3 – Wider audience &amp; limited functionality</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All users will be able to use record editing in the new metadata editor on sandbox and production</a:t>
            </a:r>
            <a:endParaRPr kumimoji="0" lang="en-US" sz="1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cxnSp>
        <p:nvCxnSpPr>
          <p:cNvPr id="3" name="Straight Connector 2">
            <a:extLst>
              <a:ext uri="{FF2B5EF4-FFF2-40B4-BE49-F238E27FC236}">
                <a16:creationId xmlns:a16="http://schemas.microsoft.com/office/drawing/2014/main" id="{42BA23CD-CBC3-4892-B528-F559718648D0}"/>
              </a:ext>
            </a:extLst>
          </p:cNvPr>
          <p:cNvCxnSpPr/>
          <p:nvPr/>
        </p:nvCxnSpPr>
        <p:spPr>
          <a:xfrm>
            <a:off x="107504" y="2524313"/>
            <a:ext cx="2886042" cy="0"/>
          </a:xfrm>
          <a:prstGeom prst="line">
            <a:avLst/>
          </a:prstGeom>
          <a:ln w="28575">
            <a:solidFill>
              <a:srgbClr val="50CFD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96A51C-E141-41EF-A915-366498792FD1}"/>
              </a:ext>
            </a:extLst>
          </p:cNvPr>
          <p:cNvCxnSpPr/>
          <p:nvPr/>
        </p:nvCxnSpPr>
        <p:spPr>
          <a:xfrm>
            <a:off x="3124729" y="2524313"/>
            <a:ext cx="2886042" cy="0"/>
          </a:xfrm>
          <a:prstGeom prst="line">
            <a:avLst/>
          </a:prstGeom>
          <a:ln w="28575">
            <a:solidFill>
              <a:srgbClr val="50CFD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880B49-FBC8-4899-9E75-6DBD15D45985}"/>
              </a:ext>
            </a:extLst>
          </p:cNvPr>
          <p:cNvCxnSpPr/>
          <p:nvPr/>
        </p:nvCxnSpPr>
        <p:spPr>
          <a:xfrm>
            <a:off x="6141952" y="2524313"/>
            <a:ext cx="2886042" cy="0"/>
          </a:xfrm>
          <a:prstGeom prst="line">
            <a:avLst/>
          </a:prstGeom>
          <a:ln w="28575">
            <a:solidFill>
              <a:srgbClr val="50CFDA"/>
            </a:solidFill>
          </a:ln>
        </p:spPr>
        <p:style>
          <a:lnRef idx="1">
            <a:schemeClr val="accent1"/>
          </a:lnRef>
          <a:fillRef idx="0">
            <a:schemeClr val="accent1"/>
          </a:fillRef>
          <a:effectRef idx="0">
            <a:schemeClr val="accent1"/>
          </a:effectRef>
          <a:fontRef idx="minor">
            <a:schemeClr val="tx1"/>
          </a:fontRef>
        </p:style>
      </p:cxnSp>
      <p:sp>
        <p:nvSpPr>
          <p:cNvPr id="25" name="Rectangle: Top Corners Rounded 24">
            <a:extLst>
              <a:ext uri="{FF2B5EF4-FFF2-40B4-BE49-F238E27FC236}">
                <a16:creationId xmlns:a16="http://schemas.microsoft.com/office/drawing/2014/main" id="{2D91D198-6611-413E-8CB5-4D2941405CA6}"/>
              </a:ext>
            </a:extLst>
          </p:cNvPr>
          <p:cNvSpPr/>
          <p:nvPr/>
        </p:nvSpPr>
        <p:spPr>
          <a:xfrm>
            <a:off x="125098" y="3021250"/>
            <a:ext cx="2886042" cy="1285847"/>
          </a:xfrm>
          <a:prstGeom prst="round2SameRect">
            <a:avLst>
              <a:gd name="adj1" fmla="val 4223"/>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Top Corners Rounded 25">
            <a:extLst>
              <a:ext uri="{FF2B5EF4-FFF2-40B4-BE49-F238E27FC236}">
                <a16:creationId xmlns:a16="http://schemas.microsoft.com/office/drawing/2014/main" id="{0FC38C18-1F38-4E24-BE38-331D9C469F49}"/>
              </a:ext>
            </a:extLst>
          </p:cNvPr>
          <p:cNvSpPr/>
          <p:nvPr/>
        </p:nvSpPr>
        <p:spPr>
          <a:xfrm>
            <a:off x="3142321" y="3021250"/>
            <a:ext cx="2886042" cy="1285847"/>
          </a:xfrm>
          <a:prstGeom prst="round2SameRect">
            <a:avLst>
              <a:gd name="adj1" fmla="val 4223"/>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Rectangle: Top Corners Rounded 26">
            <a:extLst>
              <a:ext uri="{FF2B5EF4-FFF2-40B4-BE49-F238E27FC236}">
                <a16:creationId xmlns:a16="http://schemas.microsoft.com/office/drawing/2014/main" id="{29231389-6376-42A3-98A6-660CFA142ADA}"/>
              </a:ext>
            </a:extLst>
          </p:cNvPr>
          <p:cNvSpPr/>
          <p:nvPr/>
        </p:nvSpPr>
        <p:spPr>
          <a:xfrm>
            <a:off x="6159546" y="3021250"/>
            <a:ext cx="2886042" cy="1285847"/>
          </a:xfrm>
          <a:prstGeom prst="round2SameRect">
            <a:avLst>
              <a:gd name="adj1" fmla="val 4223"/>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4E2EA6E3-515D-47F3-A3A9-55A7151B22C7}"/>
              </a:ext>
            </a:extLst>
          </p:cNvPr>
          <p:cNvSpPr/>
          <p:nvPr/>
        </p:nvSpPr>
        <p:spPr>
          <a:xfrm>
            <a:off x="139153" y="3021524"/>
            <a:ext cx="2741258" cy="1169551"/>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Step 4 – All functionality </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All Alma users will be able to use all functionality of the new metadata editor on sandbox and production environment</a:t>
            </a:r>
            <a:r>
              <a:rPr kumimoji="0" lang="en-US" sz="1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p>
        </p:txBody>
      </p:sp>
      <p:sp>
        <p:nvSpPr>
          <p:cNvPr id="8192" name="Rectangle 8191">
            <a:extLst>
              <a:ext uri="{FF2B5EF4-FFF2-40B4-BE49-F238E27FC236}">
                <a16:creationId xmlns:a16="http://schemas.microsoft.com/office/drawing/2014/main" id="{88BC2EB1-2900-423A-8B76-03404A93217D}"/>
              </a:ext>
            </a:extLst>
          </p:cNvPr>
          <p:cNvSpPr/>
          <p:nvPr/>
        </p:nvSpPr>
        <p:spPr>
          <a:xfrm>
            <a:off x="3237335" y="3021524"/>
            <a:ext cx="2828289" cy="954107"/>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Step 5 – New as the default</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All Alma users will use as a default the new metadata editor on sandbox and production environment</a:t>
            </a:r>
            <a:r>
              <a:rPr kumimoji="0" lang="en-US" sz="1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p>
        </p:txBody>
      </p:sp>
      <p:sp>
        <p:nvSpPr>
          <p:cNvPr id="8193" name="Rectangle 8192">
            <a:extLst>
              <a:ext uri="{FF2B5EF4-FFF2-40B4-BE49-F238E27FC236}">
                <a16:creationId xmlns:a16="http://schemas.microsoft.com/office/drawing/2014/main" id="{BE4C8724-9A94-4D14-9852-73ED07D69393}"/>
              </a:ext>
            </a:extLst>
          </p:cNvPr>
          <p:cNvSpPr/>
          <p:nvPr/>
        </p:nvSpPr>
        <p:spPr>
          <a:xfrm>
            <a:off x="6228713" y="3021524"/>
            <a:ext cx="2802611" cy="954107"/>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Step 6  – Old is out</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All Alma users will use only the new metadata editor on sandbox and production environment </a:t>
            </a:r>
          </a:p>
        </p:txBody>
      </p:sp>
      <p:cxnSp>
        <p:nvCxnSpPr>
          <p:cNvPr id="43" name="Straight Connector 42">
            <a:extLst>
              <a:ext uri="{FF2B5EF4-FFF2-40B4-BE49-F238E27FC236}">
                <a16:creationId xmlns:a16="http://schemas.microsoft.com/office/drawing/2014/main" id="{64B4B721-56C3-459B-8E9E-87F50F541C79}"/>
              </a:ext>
            </a:extLst>
          </p:cNvPr>
          <p:cNvCxnSpPr>
            <a:cxnSpLocks/>
          </p:cNvCxnSpPr>
          <p:nvPr/>
        </p:nvCxnSpPr>
        <p:spPr>
          <a:xfrm>
            <a:off x="139153" y="4303242"/>
            <a:ext cx="2871984" cy="0"/>
          </a:xfrm>
          <a:prstGeom prst="line">
            <a:avLst/>
          </a:prstGeom>
          <a:ln w="28575">
            <a:solidFill>
              <a:srgbClr val="50CFDA"/>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51349D2-CD35-49BD-9C5A-A9D6095E5640}"/>
              </a:ext>
            </a:extLst>
          </p:cNvPr>
          <p:cNvCxnSpPr>
            <a:cxnSpLocks/>
          </p:cNvCxnSpPr>
          <p:nvPr/>
        </p:nvCxnSpPr>
        <p:spPr>
          <a:xfrm>
            <a:off x="3142322" y="4303242"/>
            <a:ext cx="2868935" cy="0"/>
          </a:xfrm>
          <a:prstGeom prst="line">
            <a:avLst/>
          </a:prstGeom>
          <a:ln w="28575">
            <a:solidFill>
              <a:srgbClr val="50CFD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D547BC6-F424-414E-92E1-A435D1D1DD73}"/>
              </a:ext>
            </a:extLst>
          </p:cNvPr>
          <p:cNvCxnSpPr/>
          <p:nvPr/>
        </p:nvCxnSpPr>
        <p:spPr>
          <a:xfrm>
            <a:off x="6159544" y="4303242"/>
            <a:ext cx="2886042" cy="0"/>
          </a:xfrm>
          <a:prstGeom prst="line">
            <a:avLst/>
          </a:prstGeom>
          <a:ln w="28575">
            <a:solidFill>
              <a:srgbClr val="50CFDA"/>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43D2B21-3981-4EAD-9F88-2EFC0BAD30BC}"/>
              </a:ext>
            </a:extLst>
          </p:cNvPr>
          <p:cNvGrpSpPr/>
          <p:nvPr/>
        </p:nvGrpSpPr>
        <p:grpSpPr>
          <a:xfrm>
            <a:off x="2898749" y="1801125"/>
            <a:ext cx="272971" cy="272971"/>
            <a:chOff x="2898748" y="1759677"/>
            <a:chExt cx="315068" cy="315068"/>
          </a:xfrm>
        </p:grpSpPr>
        <p:sp>
          <p:nvSpPr>
            <p:cNvPr id="13" name="Oval 12">
              <a:extLst>
                <a:ext uri="{FF2B5EF4-FFF2-40B4-BE49-F238E27FC236}">
                  <a16:creationId xmlns:a16="http://schemas.microsoft.com/office/drawing/2014/main" id="{50010AE6-8D22-48D0-85CB-4FB700D31D02}"/>
                </a:ext>
              </a:extLst>
            </p:cNvPr>
            <p:cNvSpPr/>
            <p:nvPr/>
          </p:nvSpPr>
          <p:spPr>
            <a:xfrm>
              <a:off x="2898748" y="1759677"/>
              <a:ext cx="315068" cy="315068"/>
            </a:xfrm>
            <a:prstGeom prst="ellipse">
              <a:avLst/>
            </a:prstGeom>
            <a:solidFill>
              <a:schemeClr val="bg1"/>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3" name="Freeform 4">
              <a:extLst>
                <a:ext uri="{FF2B5EF4-FFF2-40B4-BE49-F238E27FC236}">
                  <a16:creationId xmlns:a16="http://schemas.microsoft.com/office/drawing/2014/main" id="{7FBA3297-84E1-4708-9B6C-002239689217}"/>
                </a:ext>
              </a:extLst>
            </p:cNvPr>
            <p:cNvSpPr>
              <a:spLocks noChangeArrowheads="1"/>
            </p:cNvSpPr>
            <p:nvPr/>
          </p:nvSpPr>
          <p:spPr bwMode="auto">
            <a:xfrm>
              <a:off x="3027659" y="1829876"/>
              <a:ext cx="104234" cy="174670"/>
            </a:xfrm>
            <a:custGeom>
              <a:avLst/>
              <a:gdLst>
                <a:gd name="T0" fmla="*/ 266 w 281"/>
                <a:gd name="T1" fmla="*/ 221 h 472"/>
                <a:gd name="T2" fmla="*/ 266 w 281"/>
                <a:gd name="T3" fmla="*/ 221 h 472"/>
                <a:gd name="T4" fmla="*/ 30 w 281"/>
                <a:gd name="T5" fmla="*/ 0 h 472"/>
                <a:gd name="T6" fmla="*/ 0 w 281"/>
                <a:gd name="T7" fmla="*/ 0 h 472"/>
                <a:gd name="T8" fmla="*/ 0 w 281"/>
                <a:gd name="T9" fmla="*/ 29 h 472"/>
                <a:gd name="T10" fmla="*/ 221 w 281"/>
                <a:gd name="T11" fmla="*/ 235 h 472"/>
                <a:gd name="T12" fmla="*/ 0 w 281"/>
                <a:gd name="T13" fmla="*/ 442 h 472"/>
                <a:gd name="T14" fmla="*/ 0 w 281"/>
                <a:gd name="T15" fmla="*/ 471 h 472"/>
                <a:gd name="T16" fmla="*/ 30 w 281"/>
                <a:gd name="T17" fmla="*/ 471 h 472"/>
                <a:gd name="T18" fmla="*/ 266 w 281"/>
                <a:gd name="T19" fmla="*/ 250 h 472"/>
                <a:gd name="T20" fmla="*/ 280 w 281"/>
                <a:gd name="T21" fmla="*/ 235 h 472"/>
                <a:gd name="T22" fmla="*/ 266 w 281"/>
                <a:gd name="T23" fmla="*/ 22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boto Light"/>
                <a:ea typeface="+mn-ea"/>
                <a:cs typeface="+mn-cs"/>
              </a:endParaRPr>
            </a:p>
          </p:txBody>
        </p:sp>
      </p:grpSp>
      <p:grpSp>
        <p:nvGrpSpPr>
          <p:cNvPr id="64" name="Group 63">
            <a:extLst>
              <a:ext uri="{FF2B5EF4-FFF2-40B4-BE49-F238E27FC236}">
                <a16:creationId xmlns:a16="http://schemas.microsoft.com/office/drawing/2014/main" id="{7B3D85F2-5679-40F5-B683-5559C9FD1608}"/>
              </a:ext>
            </a:extLst>
          </p:cNvPr>
          <p:cNvGrpSpPr/>
          <p:nvPr/>
        </p:nvGrpSpPr>
        <p:grpSpPr>
          <a:xfrm>
            <a:off x="5949792" y="1801125"/>
            <a:ext cx="272971" cy="272971"/>
            <a:chOff x="2898748" y="1759677"/>
            <a:chExt cx="315068" cy="315068"/>
          </a:xfrm>
        </p:grpSpPr>
        <p:sp>
          <p:nvSpPr>
            <p:cNvPr id="65" name="Oval 64">
              <a:extLst>
                <a:ext uri="{FF2B5EF4-FFF2-40B4-BE49-F238E27FC236}">
                  <a16:creationId xmlns:a16="http://schemas.microsoft.com/office/drawing/2014/main" id="{CF39420A-75BB-4183-9CC5-F5D78C361C92}"/>
                </a:ext>
              </a:extLst>
            </p:cNvPr>
            <p:cNvSpPr/>
            <p:nvPr/>
          </p:nvSpPr>
          <p:spPr>
            <a:xfrm>
              <a:off x="2898748" y="1759677"/>
              <a:ext cx="315068" cy="315068"/>
            </a:xfrm>
            <a:prstGeom prst="ellipse">
              <a:avLst/>
            </a:prstGeom>
            <a:solidFill>
              <a:schemeClr val="bg1"/>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6" name="Freeform 4">
              <a:extLst>
                <a:ext uri="{FF2B5EF4-FFF2-40B4-BE49-F238E27FC236}">
                  <a16:creationId xmlns:a16="http://schemas.microsoft.com/office/drawing/2014/main" id="{636462F2-FC22-4416-A101-280D865C2669}"/>
                </a:ext>
              </a:extLst>
            </p:cNvPr>
            <p:cNvSpPr>
              <a:spLocks noChangeArrowheads="1"/>
            </p:cNvSpPr>
            <p:nvPr/>
          </p:nvSpPr>
          <p:spPr bwMode="auto">
            <a:xfrm>
              <a:off x="3027659" y="1829876"/>
              <a:ext cx="104234" cy="174670"/>
            </a:xfrm>
            <a:custGeom>
              <a:avLst/>
              <a:gdLst>
                <a:gd name="T0" fmla="*/ 266 w 281"/>
                <a:gd name="T1" fmla="*/ 221 h 472"/>
                <a:gd name="T2" fmla="*/ 266 w 281"/>
                <a:gd name="T3" fmla="*/ 221 h 472"/>
                <a:gd name="T4" fmla="*/ 30 w 281"/>
                <a:gd name="T5" fmla="*/ 0 h 472"/>
                <a:gd name="T6" fmla="*/ 0 w 281"/>
                <a:gd name="T7" fmla="*/ 0 h 472"/>
                <a:gd name="T8" fmla="*/ 0 w 281"/>
                <a:gd name="T9" fmla="*/ 29 h 472"/>
                <a:gd name="T10" fmla="*/ 221 w 281"/>
                <a:gd name="T11" fmla="*/ 235 h 472"/>
                <a:gd name="T12" fmla="*/ 0 w 281"/>
                <a:gd name="T13" fmla="*/ 442 h 472"/>
                <a:gd name="T14" fmla="*/ 0 w 281"/>
                <a:gd name="T15" fmla="*/ 471 h 472"/>
                <a:gd name="T16" fmla="*/ 30 w 281"/>
                <a:gd name="T17" fmla="*/ 471 h 472"/>
                <a:gd name="T18" fmla="*/ 266 w 281"/>
                <a:gd name="T19" fmla="*/ 250 h 472"/>
                <a:gd name="T20" fmla="*/ 280 w 281"/>
                <a:gd name="T21" fmla="*/ 235 h 472"/>
                <a:gd name="T22" fmla="*/ 266 w 281"/>
                <a:gd name="T23" fmla="*/ 22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boto Light"/>
                <a:ea typeface="+mn-ea"/>
                <a:cs typeface="+mn-cs"/>
              </a:endParaRPr>
            </a:p>
          </p:txBody>
        </p:sp>
      </p:grpSp>
      <p:grpSp>
        <p:nvGrpSpPr>
          <p:cNvPr id="67" name="Group 66">
            <a:extLst>
              <a:ext uri="{FF2B5EF4-FFF2-40B4-BE49-F238E27FC236}">
                <a16:creationId xmlns:a16="http://schemas.microsoft.com/office/drawing/2014/main" id="{C44AB650-1B0D-48BC-8849-E32E1D8FDB9A}"/>
              </a:ext>
            </a:extLst>
          </p:cNvPr>
          <p:cNvGrpSpPr/>
          <p:nvPr/>
        </p:nvGrpSpPr>
        <p:grpSpPr>
          <a:xfrm>
            <a:off x="8810293" y="1801125"/>
            <a:ext cx="272971" cy="272971"/>
            <a:chOff x="2898748" y="1759677"/>
            <a:chExt cx="315068" cy="315068"/>
          </a:xfrm>
        </p:grpSpPr>
        <p:sp>
          <p:nvSpPr>
            <p:cNvPr id="68" name="Oval 67">
              <a:extLst>
                <a:ext uri="{FF2B5EF4-FFF2-40B4-BE49-F238E27FC236}">
                  <a16:creationId xmlns:a16="http://schemas.microsoft.com/office/drawing/2014/main" id="{1BD03D59-4D94-46C8-A756-9EDA77C85105}"/>
                </a:ext>
              </a:extLst>
            </p:cNvPr>
            <p:cNvSpPr/>
            <p:nvPr/>
          </p:nvSpPr>
          <p:spPr>
            <a:xfrm>
              <a:off x="2898748" y="1759677"/>
              <a:ext cx="315068" cy="315068"/>
            </a:xfrm>
            <a:prstGeom prst="ellipse">
              <a:avLst/>
            </a:prstGeom>
            <a:solidFill>
              <a:schemeClr val="bg1"/>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9" name="Freeform 4">
              <a:extLst>
                <a:ext uri="{FF2B5EF4-FFF2-40B4-BE49-F238E27FC236}">
                  <a16:creationId xmlns:a16="http://schemas.microsoft.com/office/drawing/2014/main" id="{1E018446-E1D5-4F63-B5DC-34CC62659308}"/>
                </a:ext>
              </a:extLst>
            </p:cNvPr>
            <p:cNvSpPr>
              <a:spLocks noChangeArrowheads="1"/>
            </p:cNvSpPr>
            <p:nvPr/>
          </p:nvSpPr>
          <p:spPr bwMode="auto">
            <a:xfrm>
              <a:off x="3027659" y="1829876"/>
              <a:ext cx="104234" cy="174670"/>
            </a:xfrm>
            <a:custGeom>
              <a:avLst/>
              <a:gdLst>
                <a:gd name="T0" fmla="*/ 266 w 281"/>
                <a:gd name="T1" fmla="*/ 221 h 472"/>
                <a:gd name="T2" fmla="*/ 266 w 281"/>
                <a:gd name="T3" fmla="*/ 221 h 472"/>
                <a:gd name="T4" fmla="*/ 30 w 281"/>
                <a:gd name="T5" fmla="*/ 0 h 472"/>
                <a:gd name="T6" fmla="*/ 0 w 281"/>
                <a:gd name="T7" fmla="*/ 0 h 472"/>
                <a:gd name="T8" fmla="*/ 0 w 281"/>
                <a:gd name="T9" fmla="*/ 29 h 472"/>
                <a:gd name="T10" fmla="*/ 221 w 281"/>
                <a:gd name="T11" fmla="*/ 235 h 472"/>
                <a:gd name="T12" fmla="*/ 0 w 281"/>
                <a:gd name="T13" fmla="*/ 442 h 472"/>
                <a:gd name="T14" fmla="*/ 0 w 281"/>
                <a:gd name="T15" fmla="*/ 471 h 472"/>
                <a:gd name="T16" fmla="*/ 30 w 281"/>
                <a:gd name="T17" fmla="*/ 471 h 472"/>
                <a:gd name="T18" fmla="*/ 266 w 281"/>
                <a:gd name="T19" fmla="*/ 250 h 472"/>
                <a:gd name="T20" fmla="*/ 280 w 281"/>
                <a:gd name="T21" fmla="*/ 235 h 472"/>
                <a:gd name="T22" fmla="*/ 266 w 281"/>
                <a:gd name="T23" fmla="*/ 22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boto Light"/>
                <a:ea typeface="+mn-ea"/>
                <a:cs typeface="+mn-cs"/>
              </a:endParaRPr>
            </a:p>
          </p:txBody>
        </p:sp>
      </p:grpSp>
      <p:grpSp>
        <p:nvGrpSpPr>
          <p:cNvPr id="70" name="Group 69">
            <a:extLst>
              <a:ext uri="{FF2B5EF4-FFF2-40B4-BE49-F238E27FC236}">
                <a16:creationId xmlns:a16="http://schemas.microsoft.com/office/drawing/2014/main" id="{A1ED8906-C04C-4C24-8B3A-0A29657B017C}"/>
              </a:ext>
            </a:extLst>
          </p:cNvPr>
          <p:cNvGrpSpPr/>
          <p:nvPr/>
        </p:nvGrpSpPr>
        <p:grpSpPr>
          <a:xfrm>
            <a:off x="2917940" y="3556695"/>
            <a:ext cx="272971" cy="272971"/>
            <a:chOff x="2898748" y="1759677"/>
            <a:chExt cx="315068" cy="315068"/>
          </a:xfrm>
        </p:grpSpPr>
        <p:sp>
          <p:nvSpPr>
            <p:cNvPr id="71" name="Oval 70">
              <a:extLst>
                <a:ext uri="{FF2B5EF4-FFF2-40B4-BE49-F238E27FC236}">
                  <a16:creationId xmlns:a16="http://schemas.microsoft.com/office/drawing/2014/main" id="{A8353219-8777-4B42-8533-BC1E2E8CE8FE}"/>
                </a:ext>
              </a:extLst>
            </p:cNvPr>
            <p:cNvSpPr/>
            <p:nvPr/>
          </p:nvSpPr>
          <p:spPr>
            <a:xfrm>
              <a:off x="2898748" y="1759677"/>
              <a:ext cx="315068" cy="315068"/>
            </a:xfrm>
            <a:prstGeom prst="ellipse">
              <a:avLst/>
            </a:prstGeom>
            <a:solidFill>
              <a:schemeClr val="bg1"/>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2" name="Freeform 4">
              <a:extLst>
                <a:ext uri="{FF2B5EF4-FFF2-40B4-BE49-F238E27FC236}">
                  <a16:creationId xmlns:a16="http://schemas.microsoft.com/office/drawing/2014/main" id="{E9641336-2299-4622-B9ED-16C2307A2E51}"/>
                </a:ext>
              </a:extLst>
            </p:cNvPr>
            <p:cNvSpPr>
              <a:spLocks noChangeArrowheads="1"/>
            </p:cNvSpPr>
            <p:nvPr/>
          </p:nvSpPr>
          <p:spPr bwMode="auto">
            <a:xfrm>
              <a:off x="3027659" y="1829876"/>
              <a:ext cx="104234" cy="174670"/>
            </a:xfrm>
            <a:custGeom>
              <a:avLst/>
              <a:gdLst>
                <a:gd name="T0" fmla="*/ 266 w 281"/>
                <a:gd name="T1" fmla="*/ 221 h 472"/>
                <a:gd name="T2" fmla="*/ 266 w 281"/>
                <a:gd name="T3" fmla="*/ 221 h 472"/>
                <a:gd name="T4" fmla="*/ 30 w 281"/>
                <a:gd name="T5" fmla="*/ 0 h 472"/>
                <a:gd name="T6" fmla="*/ 0 w 281"/>
                <a:gd name="T7" fmla="*/ 0 h 472"/>
                <a:gd name="T8" fmla="*/ 0 w 281"/>
                <a:gd name="T9" fmla="*/ 29 h 472"/>
                <a:gd name="T10" fmla="*/ 221 w 281"/>
                <a:gd name="T11" fmla="*/ 235 h 472"/>
                <a:gd name="T12" fmla="*/ 0 w 281"/>
                <a:gd name="T13" fmla="*/ 442 h 472"/>
                <a:gd name="T14" fmla="*/ 0 w 281"/>
                <a:gd name="T15" fmla="*/ 471 h 472"/>
                <a:gd name="T16" fmla="*/ 30 w 281"/>
                <a:gd name="T17" fmla="*/ 471 h 472"/>
                <a:gd name="T18" fmla="*/ 266 w 281"/>
                <a:gd name="T19" fmla="*/ 250 h 472"/>
                <a:gd name="T20" fmla="*/ 280 w 281"/>
                <a:gd name="T21" fmla="*/ 235 h 472"/>
                <a:gd name="T22" fmla="*/ 266 w 281"/>
                <a:gd name="T23" fmla="*/ 22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boto Light"/>
                <a:ea typeface="+mn-ea"/>
                <a:cs typeface="+mn-cs"/>
              </a:endParaRPr>
            </a:p>
          </p:txBody>
        </p:sp>
      </p:grpSp>
      <p:grpSp>
        <p:nvGrpSpPr>
          <p:cNvPr id="73" name="Group 72">
            <a:extLst>
              <a:ext uri="{FF2B5EF4-FFF2-40B4-BE49-F238E27FC236}">
                <a16:creationId xmlns:a16="http://schemas.microsoft.com/office/drawing/2014/main" id="{C397B8DA-D427-4E10-896D-31187143FADE}"/>
              </a:ext>
            </a:extLst>
          </p:cNvPr>
          <p:cNvGrpSpPr/>
          <p:nvPr/>
        </p:nvGrpSpPr>
        <p:grpSpPr>
          <a:xfrm>
            <a:off x="5924993" y="3556695"/>
            <a:ext cx="272971" cy="272971"/>
            <a:chOff x="2898748" y="1759677"/>
            <a:chExt cx="315068" cy="315068"/>
          </a:xfrm>
        </p:grpSpPr>
        <p:sp>
          <p:nvSpPr>
            <p:cNvPr id="74" name="Oval 73">
              <a:extLst>
                <a:ext uri="{FF2B5EF4-FFF2-40B4-BE49-F238E27FC236}">
                  <a16:creationId xmlns:a16="http://schemas.microsoft.com/office/drawing/2014/main" id="{CF8A3C34-E391-43EA-BD63-80DF990507F1}"/>
                </a:ext>
              </a:extLst>
            </p:cNvPr>
            <p:cNvSpPr/>
            <p:nvPr/>
          </p:nvSpPr>
          <p:spPr>
            <a:xfrm>
              <a:off x="2898748" y="1759677"/>
              <a:ext cx="315068" cy="315068"/>
            </a:xfrm>
            <a:prstGeom prst="ellipse">
              <a:avLst/>
            </a:prstGeom>
            <a:solidFill>
              <a:schemeClr val="bg1"/>
            </a:solidFill>
            <a:ln w="190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5" name="Freeform 4">
              <a:extLst>
                <a:ext uri="{FF2B5EF4-FFF2-40B4-BE49-F238E27FC236}">
                  <a16:creationId xmlns:a16="http://schemas.microsoft.com/office/drawing/2014/main" id="{333F9F4C-FE21-48B2-80C3-2093F2255BFC}"/>
                </a:ext>
              </a:extLst>
            </p:cNvPr>
            <p:cNvSpPr>
              <a:spLocks noChangeArrowheads="1"/>
            </p:cNvSpPr>
            <p:nvPr/>
          </p:nvSpPr>
          <p:spPr bwMode="auto">
            <a:xfrm>
              <a:off x="3027659" y="1829876"/>
              <a:ext cx="104234" cy="174670"/>
            </a:xfrm>
            <a:custGeom>
              <a:avLst/>
              <a:gdLst>
                <a:gd name="T0" fmla="*/ 266 w 281"/>
                <a:gd name="T1" fmla="*/ 221 h 472"/>
                <a:gd name="T2" fmla="*/ 266 w 281"/>
                <a:gd name="T3" fmla="*/ 221 h 472"/>
                <a:gd name="T4" fmla="*/ 30 w 281"/>
                <a:gd name="T5" fmla="*/ 0 h 472"/>
                <a:gd name="T6" fmla="*/ 0 w 281"/>
                <a:gd name="T7" fmla="*/ 0 h 472"/>
                <a:gd name="T8" fmla="*/ 0 w 281"/>
                <a:gd name="T9" fmla="*/ 29 h 472"/>
                <a:gd name="T10" fmla="*/ 221 w 281"/>
                <a:gd name="T11" fmla="*/ 235 h 472"/>
                <a:gd name="T12" fmla="*/ 0 w 281"/>
                <a:gd name="T13" fmla="*/ 442 h 472"/>
                <a:gd name="T14" fmla="*/ 0 w 281"/>
                <a:gd name="T15" fmla="*/ 471 h 472"/>
                <a:gd name="T16" fmla="*/ 30 w 281"/>
                <a:gd name="T17" fmla="*/ 471 h 472"/>
                <a:gd name="T18" fmla="*/ 266 w 281"/>
                <a:gd name="T19" fmla="*/ 250 h 472"/>
                <a:gd name="T20" fmla="*/ 280 w 281"/>
                <a:gd name="T21" fmla="*/ 235 h 472"/>
                <a:gd name="T22" fmla="*/ 266 w 281"/>
                <a:gd name="T23" fmla="*/ 22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472">
                  <a:moveTo>
                    <a:pt x="266" y="221"/>
                  </a:moveTo>
                  <a:lnTo>
                    <a:pt x="266" y="221"/>
                  </a:lnTo>
                  <a:cubicBezTo>
                    <a:pt x="30" y="0"/>
                    <a:pt x="30" y="0"/>
                    <a:pt x="30" y="0"/>
                  </a:cubicBezTo>
                  <a:cubicBezTo>
                    <a:pt x="30" y="0"/>
                    <a:pt x="15" y="0"/>
                    <a:pt x="0" y="0"/>
                  </a:cubicBezTo>
                  <a:cubicBezTo>
                    <a:pt x="0" y="14"/>
                    <a:pt x="0" y="29"/>
                    <a:pt x="0" y="29"/>
                  </a:cubicBezTo>
                  <a:cubicBezTo>
                    <a:pt x="221" y="235"/>
                    <a:pt x="221" y="235"/>
                    <a:pt x="221" y="235"/>
                  </a:cubicBezTo>
                  <a:cubicBezTo>
                    <a:pt x="0" y="442"/>
                    <a:pt x="0" y="442"/>
                    <a:pt x="0" y="442"/>
                  </a:cubicBezTo>
                  <a:cubicBezTo>
                    <a:pt x="0" y="442"/>
                    <a:pt x="0" y="456"/>
                    <a:pt x="0" y="471"/>
                  </a:cubicBezTo>
                  <a:cubicBezTo>
                    <a:pt x="15" y="471"/>
                    <a:pt x="30" y="471"/>
                    <a:pt x="30" y="471"/>
                  </a:cubicBezTo>
                  <a:cubicBezTo>
                    <a:pt x="266" y="250"/>
                    <a:pt x="266" y="250"/>
                    <a:pt x="266" y="250"/>
                  </a:cubicBezTo>
                  <a:cubicBezTo>
                    <a:pt x="280" y="250"/>
                    <a:pt x="280" y="235"/>
                    <a:pt x="280" y="235"/>
                  </a:cubicBezTo>
                  <a:cubicBezTo>
                    <a:pt x="280" y="235"/>
                    <a:pt x="280" y="221"/>
                    <a:pt x="266" y="221"/>
                  </a:cubicBezTo>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boto Light"/>
                <a:ea typeface="+mn-ea"/>
                <a:cs typeface="+mn-cs"/>
              </a:endParaRPr>
            </a:p>
          </p:txBody>
        </p:sp>
      </p:grpSp>
      <p:sp>
        <p:nvSpPr>
          <p:cNvPr id="2" name="AutoShape 2" descr="Image result for Jason Xi">
            <a:extLst>
              <a:ext uri="{FF2B5EF4-FFF2-40B4-BE49-F238E27FC236}">
                <a16:creationId xmlns:a16="http://schemas.microsoft.com/office/drawing/2014/main" id="{F314436E-1D76-47DE-A53C-2F3D0524F937}"/>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9C3383C-D327-40B2-A3EB-7433EC1F1F4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146586-7EC2-481D-848F-8CE41EB2DE6C}" type="slidenum">
              <a:rPr kumimoji="0" lang="en-US" sz="1000" b="0" i="0" u="none" strike="noStrike" kern="1200" cap="none" spc="0" normalizeH="0" baseline="0" noProof="0" smtClean="0">
                <a:ln>
                  <a:noFill/>
                </a:ln>
                <a:solidFill>
                  <a:srgbClr val="787878"/>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787878"/>
              </a:solidFill>
              <a:effectLst/>
              <a:uLnTx/>
              <a:uFillTx/>
              <a:latin typeface="Calibri"/>
              <a:ea typeface="+mn-ea"/>
              <a:cs typeface="+mn-cs"/>
            </a:endParaRPr>
          </a:p>
        </p:txBody>
      </p:sp>
    </p:spTree>
    <p:extLst>
      <p:ext uri="{BB962C8B-B14F-4D97-AF65-F5344CB8AC3E}">
        <p14:creationId xmlns:p14="http://schemas.microsoft.com/office/powerpoint/2010/main" val="1112303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0B493-7220-4C23-94AF-439E916DED81}"/>
              </a:ext>
            </a:extLst>
          </p:cNvPr>
          <p:cNvSpPr>
            <a:spLocks noGrp="1"/>
          </p:cNvSpPr>
          <p:nvPr>
            <p:ph type="ctrTitle"/>
          </p:nvPr>
        </p:nvSpPr>
        <p:spPr/>
        <p:txBody>
          <a:bodyPr/>
          <a:lstStyle/>
          <a:p>
            <a:r>
              <a:rPr lang="en-US" dirty="0"/>
              <a:t>Known Issues Operator role</a:t>
            </a:r>
          </a:p>
        </p:txBody>
      </p:sp>
      <p:sp>
        <p:nvSpPr>
          <p:cNvPr id="3" name="Slide Number Placeholder 2">
            <a:extLst>
              <a:ext uri="{FF2B5EF4-FFF2-40B4-BE49-F238E27FC236}">
                <a16:creationId xmlns:a16="http://schemas.microsoft.com/office/drawing/2014/main" id="{93827587-0744-4A52-936F-DED1B6E587C8}"/>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Tree>
    <p:extLst>
      <p:ext uri="{BB962C8B-B14F-4D97-AF65-F5344CB8AC3E}">
        <p14:creationId xmlns:p14="http://schemas.microsoft.com/office/powerpoint/2010/main" val="4032765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Known Issues Operator</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lstStyle/>
          <a:p>
            <a:r>
              <a:rPr lang="en-AU" dirty="0"/>
              <a:t>Known Issues presents Alma users (who have the </a:t>
            </a:r>
            <a:r>
              <a:rPr lang="en-AU" b="1" dirty="0"/>
              <a:t>Known Issues Operator</a:t>
            </a:r>
            <a:r>
              <a:rPr lang="en-AU" dirty="0"/>
              <a:t> role) with an indication of the issues/bugs that currently exist and are defined as </a:t>
            </a:r>
          </a:p>
          <a:p>
            <a:pPr lvl="1"/>
            <a:r>
              <a:rPr lang="en-AU" dirty="0"/>
              <a:t>high priority by submitters of the case, </a:t>
            </a:r>
          </a:p>
          <a:p>
            <a:pPr lvl="1"/>
            <a:r>
              <a:rPr lang="en-AU" dirty="0"/>
              <a:t>identified as bugs, and </a:t>
            </a:r>
          </a:p>
          <a:p>
            <a:pPr lvl="1"/>
            <a:r>
              <a:rPr lang="en-AU" dirty="0"/>
              <a:t>have a fix date that was communicated to the customer(s). </a:t>
            </a:r>
          </a:p>
          <a:p>
            <a:pPr lvl="1"/>
            <a:endParaRPr lang="en-AU" dirty="0"/>
          </a:p>
          <a:p>
            <a:r>
              <a:rPr lang="en-AU" dirty="0"/>
              <a:t>Each known issue has a target release for the fix.</a:t>
            </a:r>
            <a:endParaRPr lang="en-US" dirty="0"/>
          </a:p>
        </p:txBody>
      </p:sp>
    </p:spTree>
    <p:extLst>
      <p:ext uri="{BB962C8B-B14F-4D97-AF65-F5344CB8AC3E}">
        <p14:creationId xmlns:p14="http://schemas.microsoft.com/office/powerpoint/2010/main" val="341847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Known Issues Fix Schedule </a:t>
            </a:r>
          </a:p>
        </p:txBody>
      </p:sp>
      <p:pic>
        <p:nvPicPr>
          <p:cNvPr id="1026" name="Picture 2" descr="Alma_Release_Schedule.png">
            <a:extLst>
              <a:ext uri="{FF2B5EF4-FFF2-40B4-BE49-F238E27FC236}">
                <a16:creationId xmlns:a16="http://schemas.microsoft.com/office/drawing/2014/main" id="{6A740FF4-FD66-4317-B888-7B944B0753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288" y="800280"/>
            <a:ext cx="8424862" cy="392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628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Known Issues List</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lstStyle/>
          <a:p>
            <a:endParaRPr lang="en-US" dirty="0"/>
          </a:p>
          <a:p>
            <a:r>
              <a:rPr lang="en-US" dirty="0"/>
              <a:t>Includes major issues fixed in previous three releases</a:t>
            </a:r>
          </a:p>
          <a:p>
            <a:r>
              <a:rPr lang="en-US" dirty="0"/>
              <a:t>List is updated with monthly production release</a:t>
            </a:r>
          </a:p>
          <a:p>
            <a:r>
              <a:rPr lang="en-US" dirty="0"/>
              <a:t>No institution names are listed, and not all SF cases are made public</a:t>
            </a:r>
          </a:p>
          <a:p>
            <a:r>
              <a:rPr lang="en-US" dirty="0"/>
              <a:t>More information on the </a:t>
            </a:r>
            <a:r>
              <a:rPr lang="en-US" dirty="0">
                <a:hlinkClick r:id="rId3"/>
              </a:rPr>
              <a:t>Knowledge Centre</a:t>
            </a:r>
            <a:endParaRPr lang="en-US" dirty="0"/>
          </a:p>
          <a:p>
            <a:endParaRPr lang="en-US" dirty="0"/>
          </a:p>
        </p:txBody>
      </p:sp>
    </p:spTree>
    <p:extLst>
      <p:ext uri="{BB962C8B-B14F-4D97-AF65-F5344CB8AC3E}">
        <p14:creationId xmlns:p14="http://schemas.microsoft.com/office/powerpoint/2010/main" val="3562345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0B493-7220-4C23-94AF-439E916DED81}"/>
              </a:ext>
            </a:extLst>
          </p:cNvPr>
          <p:cNvSpPr>
            <a:spLocks noGrp="1"/>
          </p:cNvSpPr>
          <p:nvPr>
            <p:ph type="ctrTitle"/>
          </p:nvPr>
        </p:nvSpPr>
        <p:spPr/>
        <p:txBody>
          <a:bodyPr/>
          <a:lstStyle/>
          <a:p>
            <a:r>
              <a:rPr lang="en-US" dirty="0"/>
              <a:t>Central Discovery Index</a:t>
            </a:r>
          </a:p>
        </p:txBody>
      </p:sp>
      <p:sp>
        <p:nvSpPr>
          <p:cNvPr id="3" name="Slide Number Placeholder 2">
            <a:extLst>
              <a:ext uri="{FF2B5EF4-FFF2-40B4-BE49-F238E27FC236}">
                <a16:creationId xmlns:a16="http://schemas.microsoft.com/office/drawing/2014/main" id="{93827587-0744-4A52-936F-DED1B6E587C8}"/>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Tree>
    <p:extLst>
      <p:ext uri="{BB962C8B-B14F-4D97-AF65-F5344CB8AC3E}">
        <p14:creationId xmlns:p14="http://schemas.microsoft.com/office/powerpoint/2010/main" val="3170009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685783"/>
            <a:fld id="{1C146586-7EC2-481D-848F-8CE41EB2DE6C}" type="slidenum">
              <a:rPr lang="en-US">
                <a:latin typeface="Calibri"/>
              </a:rPr>
              <a:pPr defTabSz="685783"/>
              <a:t>16</a:t>
            </a:fld>
            <a:endParaRPr lang="en-US" dirty="0">
              <a:latin typeface="Calibri"/>
            </a:endParaRPr>
          </a:p>
        </p:txBody>
      </p:sp>
      <p:sp>
        <p:nvSpPr>
          <p:cNvPr id="30" name="TextBox 29"/>
          <p:cNvSpPr txBox="1"/>
          <p:nvPr/>
        </p:nvSpPr>
        <p:spPr>
          <a:xfrm>
            <a:off x="251520" y="-28700"/>
            <a:ext cx="9963472" cy="671466"/>
          </a:xfrm>
          <a:prstGeom prst="rect">
            <a:avLst/>
          </a:prstGeom>
          <a:noFill/>
        </p:spPr>
        <p:txBody>
          <a:bodyPr wrap="square" rtlCol="0" anchor="ctr">
            <a:spAutoFit/>
          </a:bodyPr>
          <a:lstStyle/>
          <a:p>
            <a:pPr defTabSz="685783">
              <a:lnSpc>
                <a:spcPct val="150000"/>
              </a:lnSpc>
            </a:pPr>
            <a:r>
              <a:rPr lang="en-US" sz="2798" b="1" dirty="0">
                <a:solidFill>
                  <a:srgbClr val="000000"/>
                </a:solidFill>
                <a:latin typeface="Calibri"/>
              </a:rPr>
              <a:t>What is changing and what is our goal?</a:t>
            </a:r>
          </a:p>
        </p:txBody>
      </p:sp>
      <p:grpSp>
        <p:nvGrpSpPr>
          <p:cNvPr id="1053" name="Group 1052">
            <a:extLst>
              <a:ext uri="{FF2B5EF4-FFF2-40B4-BE49-F238E27FC236}">
                <a16:creationId xmlns:a16="http://schemas.microsoft.com/office/drawing/2014/main" id="{325FF019-6579-4877-A62E-F56099FA9406}"/>
              </a:ext>
            </a:extLst>
          </p:cNvPr>
          <p:cNvGrpSpPr/>
          <p:nvPr/>
        </p:nvGrpSpPr>
        <p:grpSpPr>
          <a:xfrm>
            <a:off x="77466" y="1026793"/>
            <a:ext cx="4445158" cy="1246611"/>
            <a:chOff x="306466" y="772250"/>
            <a:chExt cx="4445158" cy="1246610"/>
          </a:xfrm>
        </p:grpSpPr>
        <p:sp>
          <p:nvSpPr>
            <p:cNvPr id="113" name="Rectangle: Rounded Corners 112">
              <a:extLst>
                <a:ext uri="{FF2B5EF4-FFF2-40B4-BE49-F238E27FC236}">
                  <a16:creationId xmlns:a16="http://schemas.microsoft.com/office/drawing/2014/main" id="{86A89378-DD12-49FD-9B9F-2820D6108AF5}"/>
                </a:ext>
              </a:extLst>
            </p:cNvPr>
            <p:cNvSpPr/>
            <p:nvPr/>
          </p:nvSpPr>
          <p:spPr>
            <a:xfrm>
              <a:off x="306466" y="772250"/>
              <a:ext cx="4121518" cy="1231885"/>
            </a:xfrm>
            <a:prstGeom prst="roundRect">
              <a:avLst>
                <a:gd name="adj" fmla="val 10000"/>
              </a:avLst>
            </a:prstGeom>
            <a:solidFill>
              <a:schemeClr val="bg1"/>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DE" dirty="0"/>
            </a:p>
          </p:txBody>
        </p:sp>
        <p:sp>
          <p:nvSpPr>
            <p:cNvPr id="7" name="TextBox 6">
              <a:extLst>
                <a:ext uri="{FF2B5EF4-FFF2-40B4-BE49-F238E27FC236}">
                  <a16:creationId xmlns:a16="http://schemas.microsoft.com/office/drawing/2014/main" id="{7A9AC897-D99F-4E80-89D6-8E3B803C1E0A}"/>
                </a:ext>
              </a:extLst>
            </p:cNvPr>
            <p:cNvSpPr txBox="1"/>
            <p:nvPr/>
          </p:nvSpPr>
          <p:spPr>
            <a:xfrm>
              <a:off x="844943" y="818532"/>
              <a:ext cx="3906681" cy="1200328"/>
            </a:xfrm>
            <a:prstGeom prst="rect">
              <a:avLst/>
            </a:prstGeom>
            <a:noFill/>
          </p:spPr>
          <p:txBody>
            <a:bodyPr wrap="square" rtlCol="0">
              <a:spAutoFit/>
            </a:bodyPr>
            <a:lstStyle/>
            <a:p>
              <a:r>
                <a:rPr lang="de-DE" b="1" dirty="0"/>
                <a:t>Steep increase of available material</a:t>
              </a:r>
            </a:p>
            <a:p>
              <a:pPr marL="285743" indent="-285743" defTabSz="685783">
                <a:buFont typeface="Arial" panose="020B0604020202020204" pitchFamily="34" charset="0"/>
                <a:buChar char="•"/>
              </a:pPr>
              <a:r>
                <a:rPr lang="en-US" dirty="0">
                  <a:solidFill>
                    <a:srgbClr val="000000"/>
                  </a:solidFill>
                </a:rPr>
                <a:t>More material</a:t>
              </a:r>
            </a:p>
            <a:p>
              <a:pPr marL="285743" indent="-285743" defTabSz="685783">
                <a:buFont typeface="Arial" panose="020B0604020202020204" pitchFamily="34" charset="0"/>
                <a:buChar char="•"/>
              </a:pPr>
              <a:r>
                <a:rPr lang="en-US" dirty="0">
                  <a:solidFill>
                    <a:srgbClr val="000000"/>
                  </a:solidFill>
                </a:rPr>
                <a:t>More diverse material types</a:t>
              </a:r>
              <a:endParaRPr lang="de-DE" dirty="0">
                <a:solidFill>
                  <a:srgbClr val="000000"/>
                </a:solidFill>
              </a:endParaRPr>
            </a:p>
            <a:p>
              <a:endParaRPr lang="de-DE" dirty="0"/>
            </a:p>
          </p:txBody>
        </p:sp>
        <p:grpSp>
          <p:nvGrpSpPr>
            <p:cNvPr id="115" name="Group 114">
              <a:extLst>
                <a:ext uri="{FF2B5EF4-FFF2-40B4-BE49-F238E27FC236}">
                  <a16:creationId xmlns:a16="http://schemas.microsoft.com/office/drawing/2014/main" id="{AFD935D6-F5AD-4FA9-A476-6135C0C39AC1}"/>
                </a:ext>
              </a:extLst>
            </p:cNvPr>
            <p:cNvGrpSpPr/>
            <p:nvPr/>
          </p:nvGrpSpPr>
          <p:grpSpPr>
            <a:xfrm>
              <a:off x="472990" y="848121"/>
              <a:ext cx="360000" cy="360000"/>
              <a:chOff x="2645504" y="1275606"/>
              <a:chExt cx="498051" cy="498051"/>
            </a:xfrm>
          </p:grpSpPr>
          <p:grpSp>
            <p:nvGrpSpPr>
              <p:cNvPr id="116" name="Group 115">
                <a:extLst>
                  <a:ext uri="{FF2B5EF4-FFF2-40B4-BE49-F238E27FC236}">
                    <a16:creationId xmlns:a16="http://schemas.microsoft.com/office/drawing/2014/main" id="{874CF16D-614C-4B83-9C3D-14EA9C0523C7}"/>
                  </a:ext>
                </a:extLst>
              </p:cNvPr>
              <p:cNvGrpSpPr/>
              <p:nvPr/>
            </p:nvGrpSpPr>
            <p:grpSpPr>
              <a:xfrm>
                <a:off x="2722261" y="1360036"/>
                <a:ext cx="344537" cy="329191"/>
                <a:chOff x="1936750" y="2447925"/>
                <a:chExt cx="793751" cy="750888"/>
              </a:xfrm>
              <a:solidFill>
                <a:schemeClr val="accent6"/>
              </a:solidFill>
            </p:grpSpPr>
            <p:sp>
              <p:nvSpPr>
                <p:cNvPr id="118" name="Freeform 42">
                  <a:extLst>
                    <a:ext uri="{FF2B5EF4-FFF2-40B4-BE49-F238E27FC236}">
                      <a16:creationId xmlns:a16="http://schemas.microsoft.com/office/drawing/2014/main" id="{7139193E-1D24-4005-8DFA-CE7818A95D49}"/>
                    </a:ext>
                  </a:extLst>
                </p:cNvPr>
                <p:cNvSpPr>
                  <a:spLocks noEditPoints="1"/>
                </p:cNvSpPr>
                <p:nvPr/>
              </p:nvSpPr>
              <p:spPr bwMode="auto">
                <a:xfrm>
                  <a:off x="1993900" y="3065463"/>
                  <a:ext cx="185738" cy="133350"/>
                </a:xfrm>
                <a:custGeom>
                  <a:avLst/>
                  <a:gdLst>
                    <a:gd name="T0" fmla="*/ 117 w 117"/>
                    <a:gd name="T1" fmla="*/ 84 h 84"/>
                    <a:gd name="T2" fmla="*/ 0 w 117"/>
                    <a:gd name="T3" fmla="*/ 84 h 84"/>
                    <a:gd name="T4" fmla="*/ 0 w 117"/>
                    <a:gd name="T5" fmla="*/ 0 h 84"/>
                    <a:gd name="T6" fmla="*/ 117 w 117"/>
                    <a:gd name="T7" fmla="*/ 0 h 84"/>
                    <a:gd name="T8" fmla="*/ 117 w 117"/>
                    <a:gd name="T9" fmla="*/ 84 h 84"/>
                    <a:gd name="T10" fmla="*/ 12 w 117"/>
                    <a:gd name="T11" fmla="*/ 72 h 84"/>
                    <a:gd name="T12" fmla="*/ 103 w 117"/>
                    <a:gd name="T13" fmla="*/ 72 h 84"/>
                    <a:gd name="T14" fmla="*/ 103 w 117"/>
                    <a:gd name="T15" fmla="*/ 12 h 84"/>
                    <a:gd name="T16" fmla="*/ 12 w 117"/>
                    <a:gd name="T17" fmla="*/ 12 h 84"/>
                    <a:gd name="T18" fmla="*/ 12 w 117"/>
                    <a:gd name="T19" fmla="*/ 7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84">
                      <a:moveTo>
                        <a:pt x="117" y="84"/>
                      </a:moveTo>
                      <a:lnTo>
                        <a:pt x="0" y="84"/>
                      </a:lnTo>
                      <a:lnTo>
                        <a:pt x="0" y="0"/>
                      </a:lnTo>
                      <a:lnTo>
                        <a:pt x="117" y="0"/>
                      </a:lnTo>
                      <a:lnTo>
                        <a:pt x="117" y="84"/>
                      </a:lnTo>
                      <a:close/>
                      <a:moveTo>
                        <a:pt x="12" y="72"/>
                      </a:moveTo>
                      <a:lnTo>
                        <a:pt x="103" y="72"/>
                      </a:lnTo>
                      <a:lnTo>
                        <a:pt x="103" y="12"/>
                      </a:lnTo>
                      <a:lnTo>
                        <a:pt x="12" y="12"/>
                      </a:lnTo>
                      <a:lnTo>
                        <a:pt x="12"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en-US" dirty="0">
                    <a:solidFill>
                      <a:prstClr val="black"/>
                    </a:solidFill>
                    <a:latin typeface="Century Gothic"/>
                  </a:endParaRPr>
                </a:p>
              </p:txBody>
            </p:sp>
            <p:sp>
              <p:nvSpPr>
                <p:cNvPr id="119" name="Freeform 43">
                  <a:extLst>
                    <a:ext uri="{FF2B5EF4-FFF2-40B4-BE49-F238E27FC236}">
                      <a16:creationId xmlns:a16="http://schemas.microsoft.com/office/drawing/2014/main" id="{085F1F07-27B4-4C2B-9B4B-3E7D4DF8EF71}"/>
                    </a:ext>
                  </a:extLst>
                </p:cNvPr>
                <p:cNvSpPr>
                  <a:spLocks noEditPoints="1"/>
                </p:cNvSpPr>
                <p:nvPr/>
              </p:nvSpPr>
              <p:spPr bwMode="auto">
                <a:xfrm>
                  <a:off x="2157413" y="2863850"/>
                  <a:ext cx="185738" cy="334963"/>
                </a:xfrm>
                <a:custGeom>
                  <a:avLst/>
                  <a:gdLst>
                    <a:gd name="T0" fmla="*/ 117 w 117"/>
                    <a:gd name="T1" fmla="*/ 211 h 211"/>
                    <a:gd name="T2" fmla="*/ 0 w 117"/>
                    <a:gd name="T3" fmla="*/ 211 h 211"/>
                    <a:gd name="T4" fmla="*/ 0 w 117"/>
                    <a:gd name="T5" fmla="*/ 0 h 211"/>
                    <a:gd name="T6" fmla="*/ 117 w 117"/>
                    <a:gd name="T7" fmla="*/ 0 h 211"/>
                    <a:gd name="T8" fmla="*/ 117 w 117"/>
                    <a:gd name="T9" fmla="*/ 211 h 211"/>
                    <a:gd name="T10" fmla="*/ 14 w 117"/>
                    <a:gd name="T11" fmla="*/ 199 h 211"/>
                    <a:gd name="T12" fmla="*/ 105 w 117"/>
                    <a:gd name="T13" fmla="*/ 199 h 211"/>
                    <a:gd name="T14" fmla="*/ 105 w 117"/>
                    <a:gd name="T15" fmla="*/ 12 h 211"/>
                    <a:gd name="T16" fmla="*/ 14 w 117"/>
                    <a:gd name="T17" fmla="*/ 12 h 211"/>
                    <a:gd name="T18" fmla="*/ 14 w 117"/>
                    <a:gd name="T19" fmla="*/ 19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11">
                      <a:moveTo>
                        <a:pt x="117" y="211"/>
                      </a:moveTo>
                      <a:lnTo>
                        <a:pt x="0" y="211"/>
                      </a:lnTo>
                      <a:lnTo>
                        <a:pt x="0" y="0"/>
                      </a:lnTo>
                      <a:lnTo>
                        <a:pt x="117" y="0"/>
                      </a:lnTo>
                      <a:lnTo>
                        <a:pt x="117" y="211"/>
                      </a:lnTo>
                      <a:close/>
                      <a:moveTo>
                        <a:pt x="14" y="199"/>
                      </a:moveTo>
                      <a:lnTo>
                        <a:pt x="105" y="199"/>
                      </a:lnTo>
                      <a:lnTo>
                        <a:pt x="105" y="12"/>
                      </a:lnTo>
                      <a:lnTo>
                        <a:pt x="14" y="12"/>
                      </a:lnTo>
                      <a:lnTo>
                        <a:pt x="14" y="1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en-US" dirty="0">
                    <a:solidFill>
                      <a:prstClr val="black"/>
                    </a:solidFill>
                    <a:latin typeface="Century Gothic"/>
                  </a:endParaRPr>
                </a:p>
              </p:txBody>
            </p:sp>
            <p:sp>
              <p:nvSpPr>
                <p:cNvPr id="120" name="Freeform 44">
                  <a:extLst>
                    <a:ext uri="{FF2B5EF4-FFF2-40B4-BE49-F238E27FC236}">
                      <a16:creationId xmlns:a16="http://schemas.microsoft.com/office/drawing/2014/main" id="{6525BB97-C577-45D5-B656-C8745C4FF9E6}"/>
                    </a:ext>
                  </a:extLst>
                </p:cNvPr>
                <p:cNvSpPr>
                  <a:spLocks noEditPoints="1"/>
                </p:cNvSpPr>
                <p:nvPr/>
              </p:nvSpPr>
              <p:spPr bwMode="auto">
                <a:xfrm>
                  <a:off x="2324100" y="2943225"/>
                  <a:ext cx="182563" cy="255588"/>
                </a:xfrm>
                <a:custGeom>
                  <a:avLst/>
                  <a:gdLst>
                    <a:gd name="T0" fmla="*/ 115 w 115"/>
                    <a:gd name="T1" fmla="*/ 161 h 161"/>
                    <a:gd name="T2" fmla="*/ 0 w 115"/>
                    <a:gd name="T3" fmla="*/ 161 h 161"/>
                    <a:gd name="T4" fmla="*/ 0 w 115"/>
                    <a:gd name="T5" fmla="*/ 0 h 161"/>
                    <a:gd name="T6" fmla="*/ 115 w 115"/>
                    <a:gd name="T7" fmla="*/ 0 h 161"/>
                    <a:gd name="T8" fmla="*/ 115 w 115"/>
                    <a:gd name="T9" fmla="*/ 161 h 161"/>
                    <a:gd name="T10" fmla="*/ 12 w 115"/>
                    <a:gd name="T11" fmla="*/ 149 h 161"/>
                    <a:gd name="T12" fmla="*/ 103 w 115"/>
                    <a:gd name="T13" fmla="*/ 149 h 161"/>
                    <a:gd name="T14" fmla="*/ 103 w 115"/>
                    <a:gd name="T15" fmla="*/ 14 h 161"/>
                    <a:gd name="T16" fmla="*/ 12 w 115"/>
                    <a:gd name="T17" fmla="*/ 14 h 161"/>
                    <a:gd name="T18" fmla="*/ 12 w 115"/>
                    <a:gd name="T19" fmla="*/ 14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161">
                      <a:moveTo>
                        <a:pt x="115" y="161"/>
                      </a:moveTo>
                      <a:lnTo>
                        <a:pt x="0" y="161"/>
                      </a:lnTo>
                      <a:lnTo>
                        <a:pt x="0" y="0"/>
                      </a:lnTo>
                      <a:lnTo>
                        <a:pt x="115" y="0"/>
                      </a:lnTo>
                      <a:lnTo>
                        <a:pt x="115" y="161"/>
                      </a:lnTo>
                      <a:close/>
                      <a:moveTo>
                        <a:pt x="12" y="149"/>
                      </a:moveTo>
                      <a:lnTo>
                        <a:pt x="103" y="149"/>
                      </a:lnTo>
                      <a:lnTo>
                        <a:pt x="103" y="14"/>
                      </a:lnTo>
                      <a:lnTo>
                        <a:pt x="12" y="14"/>
                      </a:lnTo>
                      <a:lnTo>
                        <a:pt x="12"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en-US" dirty="0">
                    <a:solidFill>
                      <a:prstClr val="black"/>
                    </a:solidFill>
                    <a:latin typeface="Century Gothic"/>
                  </a:endParaRPr>
                </a:p>
              </p:txBody>
            </p:sp>
            <p:sp>
              <p:nvSpPr>
                <p:cNvPr id="121" name="Freeform 45">
                  <a:extLst>
                    <a:ext uri="{FF2B5EF4-FFF2-40B4-BE49-F238E27FC236}">
                      <a16:creationId xmlns:a16="http://schemas.microsoft.com/office/drawing/2014/main" id="{0542BC54-0664-4D4A-A459-33756A2112A9}"/>
                    </a:ext>
                  </a:extLst>
                </p:cNvPr>
                <p:cNvSpPr>
                  <a:spLocks noEditPoints="1"/>
                </p:cNvSpPr>
                <p:nvPr/>
              </p:nvSpPr>
              <p:spPr bwMode="auto">
                <a:xfrm>
                  <a:off x="2487613" y="2744788"/>
                  <a:ext cx="182563" cy="454025"/>
                </a:xfrm>
                <a:custGeom>
                  <a:avLst/>
                  <a:gdLst>
                    <a:gd name="T0" fmla="*/ 115 w 115"/>
                    <a:gd name="T1" fmla="*/ 286 h 286"/>
                    <a:gd name="T2" fmla="*/ 0 w 115"/>
                    <a:gd name="T3" fmla="*/ 286 h 286"/>
                    <a:gd name="T4" fmla="*/ 0 w 115"/>
                    <a:gd name="T5" fmla="*/ 0 h 286"/>
                    <a:gd name="T6" fmla="*/ 115 w 115"/>
                    <a:gd name="T7" fmla="*/ 0 h 286"/>
                    <a:gd name="T8" fmla="*/ 115 w 115"/>
                    <a:gd name="T9" fmla="*/ 286 h 286"/>
                    <a:gd name="T10" fmla="*/ 12 w 115"/>
                    <a:gd name="T11" fmla="*/ 274 h 286"/>
                    <a:gd name="T12" fmla="*/ 103 w 115"/>
                    <a:gd name="T13" fmla="*/ 274 h 286"/>
                    <a:gd name="T14" fmla="*/ 103 w 115"/>
                    <a:gd name="T15" fmla="*/ 12 h 286"/>
                    <a:gd name="T16" fmla="*/ 12 w 115"/>
                    <a:gd name="T17" fmla="*/ 12 h 286"/>
                    <a:gd name="T18" fmla="*/ 12 w 115"/>
                    <a:gd name="T19" fmla="*/ 27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 h="286">
                      <a:moveTo>
                        <a:pt x="115" y="286"/>
                      </a:moveTo>
                      <a:lnTo>
                        <a:pt x="0" y="286"/>
                      </a:lnTo>
                      <a:lnTo>
                        <a:pt x="0" y="0"/>
                      </a:lnTo>
                      <a:lnTo>
                        <a:pt x="115" y="0"/>
                      </a:lnTo>
                      <a:lnTo>
                        <a:pt x="115" y="286"/>
                      </a:lnTo>
                      <a:close/>
                      <a:moveTo>
                        <a:pt x="12" y="274"/>
                      </a:moveTo>
                      <a:lnTo>
                        <a:pt x="103" y="274"/>
                      </a:lnTo>
                      <a:lnTo>
                        <a:pt x="103" y="12"/>
                      </a:lnTo>
                      <a:lnTo>
                        <a:pt x="12" y="12"/>
                      </a:lnTo>
                      <a:lnTo>
                        <a:pt x="1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en-US" dirty="0">
                    <a:solidFill>
                      <a:prstClr val="black"/>
                    </a:solidFill>
                    <a:latin typeface="Century Gothic"/>
                  </a:endParaRPr>
                </a:p>
              </p:txBody>
            </p:sp>
            <p:sp>
              <p:nvSpPr>
                <p:cNvPr id="122" name="Rectangle 46">
                  <a:extLst>
                    <a:ext uri="{FF2B5EF4-FFF2-40B4-BE49-F238E27FC236}">
                      <a16:creationId xmlns:a16="http://schemas.microsoft.com/office/drawing/2014/main" id="{3DA4474F-64B9-4916-AB17-617C80215CA5}"/>
                    </a:ext>
                  </a:extLst>
                </p:cNvPr>
                <p:cNvSpPr>
                  <a:spLocks noChangeArrowheads="1"/>
                </p:cNvSpPr>
                <p:nvPr/>
              </p:nvSpPr>
              <p:spPr bwMode="auto">
                <a:xfrm>
                  <a:off x="1944688" y="3179763"/>
                  <a:ext cx="785813"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en-US" dirty="0">
                    <a:solidFill>
                      <a:prstClr val="black"/>
                    </a:solidFill>
                    <a:latin typeface="Century Gothic"/>
                  </a:endParaRPr>
                </a:p>
              </p:txBody>
            </p:sp>
            <p:sp>
              <p:nvSpPr>
                <p:cNvPr id="123" name="Freeform 49">
                  <a:extLst>
                    <a:ext uri="{FF2B5EF4-FFF2-40B4-BE49-F238E27FC236}">
                      <a16:creationId xmlns:a16="http://schemas.microsoft.com/office/drawing/2014/main" id="{D7F9B5F0-1F11-4672-B436-6C8E62F269B0}"/>
                    </a:ext>
                  </a:extLst>
                </p:cNvPr>
                <p:cNvSpPr>
                  <a:spLocks/>
                </p:cNvSpPr>
                <p:nvPr/>
              </p:nvSpPr>
              <p:spPr bwMode="auto">
                <a:xfrm>
                  <a:off x="2051050" y="2840038"/>
                  <a:ext cx="26988" cy="26988"/>
                </a:xfrm>
                <a:custGeom>
                  <a:avLst/>
                  <a:gdLst>
                    <a:gd name="T0" fmla="*/ 9 w 17"/>
                    <a:gd name="T1" fmla="*/ 17 h 17"/>
                    <a:gd name="T2" fmla="*/ 0 w 17"/>
                    <a:gd name="T3" fmla="*/ 7 h 17"/>
                    <a:gd name="T4" fmla="*/ 7 w 17"/>
                    <a:gd name="T5" fmla="*/ 0 h 17"/>
                    <a:gd name="T6" fmla="*/ 17 w 17"/>
                    <a:gd name="T7" fmla="*/ 7 h 17"/>
                    <a:gd name="T8" fmla="*/ 9 w 17"/>
                    <a:gd name="T9" fmla="*/ 17 h 17"/>
                  </a:gdLst>
                  <a:ahLst/>
                  <a:cxnLst>
                    <a:cxn ang="0">
                      <a:pos x="T0" y="T1"/>
                    </a:cxn>
                    <a:cxn ang="0">
                      <a:pos x="T2" y="T3"/>
                    </a:cxn>
                    <a:cxn ang="0">
                      <a:pos x="T4" y="T5"/>
                    </a:cxn>
                    <a:cxn ang="0">
                      <a:pos x="T6" y="T7"/>
                    </a:cxn>
                    <a:cxn ang="0">
                      <a:pos x="T8" y="T9"/>
                    </a:cxn>
                  </a:cxnLst>
                  <a:rect l="0" t="0" r="r" b="b"/>
                  <a:pathLst>
                    <a:path w="17" h="17">
                      <a:moveTo>
                        <a:pt x="9" y="17"/>
                      </a:moveTo>
                      <a:lnTo>
                        <a:pt x="0" y="7"/>
                      </a:lnTo>
                      <a:lnTo>
                        <a:pt x="7" y="0"/>
                      </a:lnTo>
                      <a:lnTo>
                        <a:pt x="17" y="7"/>
                      </a:lnTo>
                      <a:lnTo>
                        <a:pt x="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en-US" dirty="0">
                    <a:solidFill>
                      <a:prstClr val="black"/>
                    </a:solidFill>
                    <a:latin typeface="Century Gothic"/>
                  </a:endParaRPr>
                </a:p>
              </p:txBody>
            </p:sp>
            <p:sp>
              <p:nvSpPr>
                <p:cNvPr id="124" name="Freeform 50">
                  <a:extLst>
                    <a:ext uri="{FF2B5EF4-FFF2-40B4-BE49-F238E27FC236}">
                      <a16:creationId xmlns:a16="http://schemas.microsoft.com/office/drawing/2014/main" id="{C91084C0-E041-43F2-9A65-F1B140D2F3CE}"/>
                    </a:ext>
                  </a:extLst>
                </p:cNvPr>
                <p:cNvSpPr>
                  <a:spLocks noEditPoints="1"/>
                </p:cNvSpPr>
                <p:nvPr/>
              </p:nvSpPr>
              <p:spPr bwMode="auto">
                <a:xfrm>
                  <a:off x="1974850" y="2874963"/>
                  <a:ext cx="68263" cy="68263"/>
                </a:xfrm>
                <a:custGeom>
                  <a:avLst/>
                  <a:gdLst>
                    <a:gd name="T0" fmla="*/ 9 w 43"/>
                    <a:gd name="T1" fmla="*/ 43 h 43"/>
                    <a:gd name="T2" fmla="*/ 0 w 43"/>
                    <a:gd name="T3" fmla="*/ 33 h 43"/>
                    <a:gd name="T4" fmla="*/ 9 w 43"/>
                    <a:gd name="T5" fmla="*/ 24 h 43"/>
                    <a:gd name="T6" fmla="*/ 19 w 43"/>
                    <a:gd name="T7" fmla="*/ 33 h 43"/>
                    <a:gd name="T8" fmla="*/ 9 w 43"/>
                    <a:gd name="T9" fmla="*/ 43 h 43"/>
                    <a:gd name="T10" fmla="*/ 33 w 43"/>
                    <a:gd name="T11" fmla="*/ 19 h 43"/>
                    <a:gd name="T12" fmla="*/ 24 w 43"/>
                    <a:gd name="T13" fmla="*/ 9 h 43"/>
                    <a:gd name="T14" fmla="*/ 33 w 43"/>
                    <a:gd name="T15" fmla="*/ 0 h 43"/>
                    <a:gd name="T16" fmla="*/ 43 w 43"/>
                    <a:gd name="T17" fmla="*/ 9 h 43"/>
                    <a:gd name="T18" fmla="*/ 33 w 43"/>
                    <a:gd name="T19" fmla="*/ 1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9" y="43"/>
                      </a:moveTo>
                      <a:lnTo>
                        <a:pt x="0" y="33"/>
                      </a:lnTo>
                      <a:lnTo>
                        <a:pt x="9" y="24"/>
                      </a:lnTo>
                      <a:lnTo>
                        <a:pt x="19" y="33"/>
                      </a:lnTo>
                      <a:lnTo>
                        <a:pt x="9" y="43"/>
                      </a:lnTo>
                      <a:close/>
                      <a:moveTo>
                        <a:pt x="33" y="19"/>
                      </a:moveTo>
                      <a:lnTo>
                        <a:pt x="24" y="9"/>
                      </a:lnTo>
                      <a:lnTo>
                        <a:pt x="33" y="0"/>
                      </a:lnTo>
                      <a:lnTo>
                        <a:pt x="43" y="9"/>
                      </a:lnTo>
                      <a:lnTo>
                        <a:pt x="3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en-US" dirty="0">
                    <a:solidFill>
                      <a:prstClr val="black"/>
                    </a:solidFill>
                    <a:latin typeface="Century Gothic"/>
                  </a:endParaRPr>
                </a:p>
              </p:txBody>
            </p:sp>
            <p:sp>
              <p:nvSpPr>
                <p:cNvPr id="125" name="Freeform 51">
                  <a:extLst>
                    <a:ext uri="{FF2B5EF4-FFF2-40B4-BE49-F238E27FC236}">
                      <a16:creationId xmlns:a16="http://schemas.microsoft.com/office/drawing/2014/main" id="{6296B5D1-F441-473B-929C-06B50F032BA0}"/>
                    </a:ext>
                  </a:extLst>
                </p:cNvPr>
                <p:cNvSpPr>
                  <a:spLocks/>
                </p:cNvSpPr>
                <p:nvPr/>
              </p:nvSpPr>
              <p:spPr bwMode="auto">
                <a:xfrm>
                  <a:off x="1936750" y="2951163"/>
                  <a:ext cx="30163" cy="26988"/>
                </a:xfrm>
                <a:custGeom>
                  <a:avLst/>
                  <a:gdLst>
                    <a:gd name="T0" fmla="*/ 10 w 19"/>
                    <a:gd name="T1" fmla="*/ 17 h 17"/>
                    <a:gd name="T2" fmla="*/ 0 w 19"/>
                    <a:gd name="T3" fmla="*/ 9 h 17"/>
                    <a:gd name="T4" fmla="*/ 10 w 19"/>
                    <a:gd name="T5" fmla="*/ 0 h 17"/>
                    <a:gd name="T6" fmla="*/ 19 w 19"/>
                    <a:gd name="T7" fmla="*/ 7 h 17"/>
                    <a:gd name="T8" fmla="*/ 10 w 19"/>
                    <a:gd name="T9" fmla="*/ 17 h 17"/>
                  </a:gdLst>
                  <a:ahLst/>
                  <a:cxnLst>
                    <a:cxn ang="0">
                      <a:pos x="T0" y="T1"/>
                    </a:cxn>
                    <a:cxn ang="0">
                      <a:pos x="T2" y="T3"/>
                    </a:cxn>
                    <a:cxn ang="0">
                      <a:pos x="T4" y="T5"/>
                    </a:cxn>
                    <a:cxn ang="0">
                      <a:pos x="T6" y="T7"/>
                    </a:cxn>
                    <a:cxn ang="0">
                      <a:pos x="T8" y="T9"/>
                    </a:cxn>
                  </a:cxnLst>
                  <a:rect l="0" t="0" r="r" b="b"/>
                  <a:pathLst>
                    <a:path w="19" h="17">
                      <a:moveTo>
                        <a:pt x="10" y="17"/>
                      </a:moveTo>
                      <a:lnTo>
                        <a:pt x="0" y="9"/>
                      </a:lnTo>
                      <a:lnTo>
                        <a:pt x="10" y="0"/>
                      </a:lnTo>
                      <a:lnTo>
                        <a:pt x="19" y="7"/>
                      </a:lnTo>
                      <a:lnTo>
                        <a:pt x="1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en-US" dirty="0">
                    <a:solidFill>
                      <a:prstClr val="black"/>
                    </a:solidFill>
                    <a:latin typeface="Century Gothic"/>
                  </a:endParaRPr>
                </a:p>
              </p:txBody>
            </p:sp>
            <p:sp>
              <p:nvSpPr>
                <p:cNvPr id="126" name="Freeform 52">
                  <a:extLst>
                    <a:ext uri="{FF2B5EF4-FFF2-40B4-BE49-F238E27FC236}">
                      <a16:creationId xmlns:a16="http://schemas.microsoft.com/office/drawing/2014/main" id="{F655A85F-172D-4116-A0E2-20118FC0F395}"/>
                    </a:ext>
                  </a:extLst>
                </p:cNvPr>
                <p:cNvSpPr>
                  <a:spLocks/>
                </p:cNvSpPr>
                <p:nvPr/>
              </p:nvSpPr>
              <p:spPr bwMode="auto">
                <a:xfrm>
                  <a:off x="2100263" y="2451100"/>
                  <a:ext cx="569913" cy="366713"/>
                </a:xfrm>
                <a:custGeom>
                  <a:avLst/>
                  <a:gdLst>
                    <a:gd name="T0" fmla="*/ 9 w 359"/>
                    <a:gd name="T1" fmla="*/ 231 h 231"/>
                    <a:gd name="T2" fmla="*/ 0 w 359"/>
                    <a:gd name="T3" fmla="*/ 221 h 231"/>
                    <a:gd name="T4" fmla="*/ 115 w 359"/>
                    <a:gd name="T5" fmla="*/ 106 h 231"/>
                    <a:gd name="T6" fmla="*/ 177 w 359"/>
                    <a:gd name="T7" fmla="*/ 171 h 231"/>
                    <a:gd name="T8" fmla="*/ 349 w 359"/>
                    <a:gd name="T9" fmla="*/ 0 h 231"/>
                    <a:gd name="T10" fmla="*/ 359 w 359"/>
                    <a:gd name="T11" fmla="*/ 8 h 231"/>
                    <a:gd name="T12" fmla="*/ 177 w 359"/>
                    <a:gd name="T13" fmla="*/ 190 h 231"/>
                    <a:gd name="T14" fmla="*/ 115 w 359"/>
                    <a:gd name="T15" fmla="*/ 125 h 231"/>
                    <a:gd name="T16" fmla="*/ 9 w 359"/>
                    <a:gd name="T17"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9" h="231">
                      <a:moveTo>
                        <a:pt x="9" y="231"/>
                      </a:moveTo>
                      <a:lnTo>
                        <a:pt x="0" y="221"/>
                      </a:lnTo>
                      <a:lnTo>
                        <a:pt x="115" y="106"/>
                      </a:lnTo>
                      <a:lnTo>
                        <a:pt x="177" y="171"/>
                      </a:lnTo>
                      <a:lnTo>
                        <a:pt x="349" y="0"/>
                      </a:lnTo>
                      <a:lnTo>
                        <a:pt x="359" y="8"/>
                      </a:lnTo>
                      <a:lnTo>
                        <a:pt x="177" y="190"/>
                      </a:lnTo>
                      <a:lnTo>
                        <a:pt x="115" y="125"/>
                      </a:lnTo>
                      <a:lnTo>
                        <a:pt x="9" y="2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en-US" dirty="0">
                    <a:solidFill>
                      <a:prstClr val="black"/>
                    </a:solidFill>
                    <a:latin typeface="Century Gothic"/>
                  </a:endParaRPr>
                </a:p>
              </p:txBody>
            </p:sp>
            <p:sp>
              <p:nvSpPr>
                <p:cNvPr id="127" name="Freeform 53">
                  <a:extLst>
                    <a:ext uri="{FF2B5EF4-FFF2-40B4-BE49-F238E27FC236}">
                      <a16:creationId xmlns:a16="http://schemas.microsoft.com/office/drawing/2014/main" id="{17A1689F-A0D8-45DF-B970-D24A73ECB46E}"/>
                    </a:ext>
                  </a:extLst>
                </p:cNvPr>
                <p:cNvSpPr>
                  <a:spLocks/>
                </p:cNvSpPr>
                <p:nvPr/>
              </p:nvSpPr>
              <p:spPr bwMode="auto">
                <a:xfrm>
                  <a:off x="2560638" y="2447925"/>
                  <a:ext cx="109538" cy="111125"/>
                </a:xfrm>
                <a:custGeom>
                  <a:avLst/>
                  <a:gdLst>
                    <a:gd name="T0" fmla="*/ 69 w 69"/>
                    <a:gd name="T1" fmla="*/ 70 h 70"/>
                    <a:gd name="T2" fmla="*/ 57 w 69"/>
                    <a:gd name="T3" fmla="*/ 70 h 70"/>
                    <a:gd name="T4" fmla="*/ 57 w 69"/>
                    <a:gd name="T5" fmla="*/ 12 h 70"/>
                    <a:gd name="T6" fmla="*/ 0 w 69"/>
                    <a:gd name="T7" fmla="*/ 12 h 70"/>
                    <a:gd name="T8" fmla="*/ 0 w 69"/>
                    <a:gd name="T9" fmla="*/ 0 h 70"/>
                    <a:gd name="T10" fmla="*/ 69 w 69"/>
                    <a:gd name="T11" fmla="*/ 0 h 70"/>
                    <a:gd name="T12" fmla="*/ 69 w 69"/>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69" h="70">
                      <a:moveTo>
                        <a:pt x="69" y="70"/>
                      </a:moveTo>
                      <a:lnTo>
                        <a:pt x="57" y="70"/>
                      </a:lnTo>
                      <a:lnTo>
                        <a:pt x="57" y="12"/>
                      </a:lnTo>
                      <a:lnTo>
                        <a:pt x="0" y="12"/>
                      </a:lnTo>
                      <a:lnTo>
                        <a:pt x="0" y="0"/>
                      </a:lnTo>
                      <a:lnTo>
                        <a:pt x="69" y="0"/>
                      </a:lnTo>
                      <a:lnTo>
                        <a:pt x="6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55">
                    <a:defRPr/>
                  </a:pPr>
                  <a:endParaRPr lang="en-US" dirty="0">
                    <a:solidFill>
                      <a:prstClr val="black"/>
                    </a:solidFill>
                    <a:latin typeface="Century Gothic"/>
                  </a:endParaRPr>
                </a:p>
              </p:txBody>
            </p:sp>
          </p:grpSp>
          <p:sp>
            <p:nvSpPr>
              <p:cNvPr id="117" name="Oval 116">
                <a:extLst>
                  <a:ext uri="{FF2B5EF4-FFF2-40B4-BE49-F238E27FC236}">
                    <a16:creationId xmlns:a16="http://schemas.microsoft.com/office/drawing/2014/main" id="{48702B33-3078-40C6-8D68-74E0F9EA2584}"/>
                  </a:ext>
                </a:extLst>
              </p:cNvPr>
              <p:cNvSpPr/>
              <p:nvPr/>
            </p:nvSpPr>
            <p:spPr>
              <a:xfrm>
                <a:off x="2645504" y="1275606"/>
                <a:ext cx="498051" cy="498051"/>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latin typeface="Calibri"/>
                </a:endParaRPr>
              </a:p>
            </p:txBody>
          </p:sp>
        </p:grpSp>
      </p:grpSp>
      <p:grpSp>
        <p:nvGrpSpPr>
          <p:cNvPr id="1054" name="Group 1053">
            <a:extLst>
              <a:ext uri="{FF2B5EF4-FFF2-40B4-BE49-F238E27FC236}">
                <a16:creationId xmlns:a16="http://schemas.microsoft.com/office/drawing/2014/main" id="{CA2B5C56-FEF4-4FDA-A1F3-C06B0C075CFB}"/>
              </a:ext>
            </a:extLst>
          </p:cNvPr>
          <p:cNvGrpSpPr/>
          <p:nvPr/>
        </p:nvGrpSpPr>
        <p:grpSpPr>
          <a:xfrm>
            <a:off x="59480" y="2372022"/>
            <a:ext cx="4104456" cy="2401432"/>
            <a:chOff x="317519" y="2087371"/>
            <a:chExt cx="4104456" cy="2401432"/>
          </a:xfrm>
        </p:grpSpPr>
        <p:sp>
          <p:nvSpPr>
            <p:cNvPr id="114" name="Rectangle: Rounded Corners 113">
              <a:extLst>
                <a:ext uri="{FF2B5EF4-FFF2-40B4-BE49-F238E27FC236}">
                  <a16:creationId xmlns:a16="http://schemas.microsoft.com/office/drawing/2014/main" id="{7481C179-939A-41E3-A285-A3B634520194}"/>
                </a:ext>
              </a:extLst>
            </p:cNvPr>
            <p:cNvSpPr/>
            <p:nvPr/>
          </p:nvSpPr>
          <p:spPr>
            <a:xfrm>
              <a:off x="317519" y="2087371"/>
              <a:ext cx="4104456" cy="2319002"/>
            </a:xfrm>
            <a:prstGeom prst="roundRect">
              <a:avLst>
                <a:gd name="adj" fmla="val 10000"/>
              </a:avLst>
            </a:prstGeom>
            <a:solidFill>
              <a:schemeClr val="bg1"/>
            </a:solid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de-DE" dirty="0"/>
            </a:p>
          </p:txBody>
        </p:sp>
        <p:sp>
          <p:nvSpPr>
            <p:cNvPr id="112" name="TextBox 111">
              <a:extLst>
                <a:ext uri="{FF2B5EF4-FFF2-40B4-BE49-F238E27FC236}">
                  <a16:creationId xmlns:a16="http://schemas.microsoft.com/office/drawing/2014/main" id="{2E11CD89-41B2-48BD-9012-5AFB99622916}"/>
                </a:ext>
              </a:extLst>
            </p:cNvPr>
            <p:cNvSpPr txBox="1"/>
            <p:nvPr/>
          </p:nvSpPr>
          <p:spPr>
            <a:xfrm>
              <a:off x="395536" y="2180479"/>
              <a:ext cx="3906681" cy="2308324"/>
            </a:xfrm>
            <a:prstGeom prst="rect">
              <a:avLst/>
            </a:prstGeom>
            <a:noFill/>
          </p:spPr>
          <p:txBody>
            <a:bodyPr wrap="square" rtlCol="0">
              <a:spAutoFit/>
            </a:bodyPr>
            <a:lstStyle/>
            <a:p>
              <a:r>
                <a:rPr lang="de-DE" b="1" dirty="0"/>
                <a:t>         User expectations change</a:t>
              </a:r>
            </a:p>
            <a:p>
              <a:pPr marL="742931" lvl="1" indent="-285743" defTabSz="685783">
                <a:buFont typeface="Arial" panose="020B0604020202020204" pitchFamily="34" charset="0"/>
                <a:buChar char="•"/>
              </a:pPr>
              <a:r>
                <a:rPr lang="en-US" dirty="0">
                  <a:solidFill>
                    <a:srgbClr val="000000"/>
                  </a:solidFill>
                </a:rPr>
                <a:t>Increased influence of social media and consumer platforms on user perception</a:t>
              </a:r>
            </a:p>
            <a:p>
              <a:pPr marL="742931" lvl="1" indent="-285743" defTabSz="685783">
                <a:buFont typeface="Arial" panose="020B0604020202020204" pitchFamily="34" charset="0"/>
                <a:buChar char="•"/>
              </a:pPr>
              <a:r>
                <a:rPr lang="en-US" dirty="0">
                  <a:solidFill>
                    <a:srgbClr val="000000"/>
                  </a:solidFill>
                </a:rPr>
                <a:t>Expectation from faculty for users to use more diverse material</a:t>
              </a:r>
              <a:endParaRPr lang="de-DE" dirty="0">
                <a:solidFill>
                  <a:srgbClr val="000000"/>
                </a:solidFill>
              </a:endParaRPr>
            </a:p>
            <a:p>
              <a:endParaRPr lang="de-DE" dirty="0"/>
            </a:p>
          </p:txBody>
        </p:sp>
        <p:grpSp>
          <p:nvGrpSpPr>
            <p:cNvPr id="128" name="Group 127">
              <a:extLst>
                <a:ext uri="{FF2B5EF4-FFF2-40B4-BE49-F238E27FC236}">
                  <a16:creationId xmlns:a16="http://schemas.microsoft.com/office/drawing/2014/main" id="{FB0B41AC-7B82-4262-88E4-24CEE9504F21}"/>
                </a:ext>
              </a:extLst>
            </p:cNvPr>
            <p:cNvGrpSpPr/>
            <p:nvPr/>
          </p:nvGrpSpPr>
          <p:grpSpPr>
            <a:xfrm>
              <a:off x="469937" y="2197559"/>
              <a:ext cx="360000" cy="360000"/>
              <a:chOff x="2298454" y="2597797"/>
              <a:chExt cx="498051" cy="498051"/>
            </a:xfrm>
          </p:grpSpPr>
          <p:sp>
            <p:nvSpPr>
              <p:cNvPr id="129" name="Freeform 9">
                <a:extLst>
                  <a:ext uri="{FF2B5EF4-FFF2-40B4-BE49-F238E27FC236}">
                    <a16:creationId xmlns:a16="http://schemas.microsoft.com/office/drawing/2014/main" id="{4D789651-FD14-42A9-B936-8285C4E2108F}"/>
                  </a:ext>
                </a:extLst>
              </p:cNvPr>
              <p:cNvSpPr/>
              <p:nvPr/>
            </p:nvSpPr>
            <p:spPr>
              <a:xfrm>
                <a:off x="2386163" y="2685506"/>
                <a:ext cx="322633" cy="322633"/>
              </a:xfrm>
              <a:custGeom>
                <a:avLst/>
                <a:gdLst/>
                <a:ahLst/>
                <a:cxnLst/>
                <a:rect l="l" t="t" r="r" b="b"/>
                <a:pathLst>
                  <a:path w="228600" h="228600">
                    <a:moveTo>
                      <a:pt x="89744" y="50006"/>
                    </a:moveTo>
                    <a:cubicBezTo>
                      <a:pt x="80219" y="50006"/>
                      <a:pt x="71215" y="53280"/>
                      <a:pt x="62731" y="59829"/>
                    </a:cubicBezTo>
                    <a:cubicBezTo>
                      <a:pt x="54248" y="66377"/>
                      <a:pt x="50006" y="72330"/>
                      <a:pt x="50006" y="77688"/>
                    </a:cubicBezTo>
                    <a:lnTo>
                      <a:pt x="50006" y="108049"/>
                    </a:lnTo>
                    <a:cubicBezTo>
                      <a:pt x="50006" y="114895"/>
                      <a:pt x="51495" y="122560"/>
                      <a:pt x="54471" y="131043"/>
                    </a:cubicBezTo>
                    <a:cubicBezTo>
                      <a:pt x="57448" y="139526"/>
                      <a:pt x="61615" y="146000"/>
                      <a:pt x="66973" y="150465"/>
                    </a:cubicBezTo>
                    <a:cubicBezTo>
                      <a:pt x="71140" y="153441"/>
                      <a:pt x="73000" y="157534"/>
                      <a:pt x="72554" y="162743"/>
                    </a:cubicBezTo>
                    <a:cubicBezTo>
                      <a:pt x="72107" y="167952"/>
                      <a:pt x="69652" y="171747"/>
                      <a:pt x="65187" y="174129"/>
                    </a:cubicBezTo>
                    <a:lnTo>
                      <a:pt x="18753" y="199132"/>
                    </a:lnTo>
                    <a:cubicBezTo>
                      <a:pt x="18455" y="199132"/>
                      <a:pt x="18157" y="199280"/>
                      <a:pt x="17860" y="199578"/>
                    </a:cubicBezTo>
                    <a:cubicBezTo>
                      <a:pt x="16669" y="200173"/>
                      <a:pt x="15478" y="200918"/>
                      <a:pt x="14288" y="201811"/>
                    </a:cubicBezTo>
                    <a:lnTo>
                      <a:pt x="14288" y="214312"/>
                    </a:lnTo>
                    <a:lnTo>
                      <a:pt x="164306" y="214312"/>
                    </a:lnTo>
                    <a:lnTo>
                      <a:pt x="164306" y="201364"/>
                    </a:lnTo>
                    <a:cubicBezTo>
                      <a:pt x="163116" y="200769"/>
                      <a:pt x="162074" y="200173"/>
                      <a:pt x="161181" y="199578"/>
                    </a:cubicBezTo>
                    <a:cubicBezTo>
                      <a:pt x="160586" y="199280"/>
                      <a:pt x="160139" y="199132"/>
                      <a:pt x="159842" y="199132"/>
                    </a:cubicBezTo>
                    <a:lnTo>
                      <a:pt x="114747" y="174129"/>
                    </a:lnTo>
                    <a:cubicBezTo>
                      <a:pt x="110282" y="171747"/>
                      <a:pt x="107826" y="167952"/>
                      <a:pt x="107380" y="162743"/>
                    </a:cubicBezTo>
                    <a:cubicBezTo>
                      <a:pt x="106933" y="157534"/>
                      <a:pt x="108645" y="153441"/>
                      <a:pt x="112514" y="150465"/>
                    </a:cubicBezTo>
                    <a:cubicBezTo>
                      <a:pt x="118170" y="146000"/>
                      <a:pt x="122263" y="139600"/>
                      <a:pt x="124793" y="131266"/>
                    </a:cubicBezTo>
                    <a:cubicBezTo>
                      <a:pt x="127323" y="122932"/>
                      <a:pt x="128588" y="115193"/>
                      <a:pt x="128588" y="108049"/>
                    </a:cubicBezTo>
                    <a:lnTo>
                      <a:pt x="128588" y="77688"/>
                    </a:lnTo>
                    <a:cubicBezTo>
                      <a:pt x="128588" y="72032"/>
                      <a:pt x="124495" y="66005"/>
                      <a:pt x="116309" y="59605"/>
                    </a:cubicBezTo>
                    <a:cubicBezTo>
                      <a:pt x="108124" y="53206"/>
                      <a:pt x="99269" y="50006"/>
                      <a:pt x="89744" y="50006"/>
                    </a:cubicBezTo>
                    <a:close/>
                    <a:moveTo>
                      <a:pt x="89520" y="35718"/>
                    </a:moveTo>
                    <a:cubicBezTo>
                      <a:pt x="102766" y="35718"/>
                      <a:pt x="114970" y="40183"/>
                      <a:pt x="126132" y="49113"/>
                    </a:cubicBezTo>
                    <a:cubicBezTo>
                      <a:pt x="137294" y="58043"/>
                      <a:pt x="142875" y="67568"/>
                      <a:pt x="142875" y="77688"/>
                    </a:cubicBezTo>
                    <a:lnTo>
                      <a:pt x="142875" y="108049"/>
                    </a:lnTo>
                    <a:cubicBezTo>
                      <a:pt x="142875" y="117276"/>
                      <a:pt x="141164" y="127024"/>
                      <a:pt x="137741" y="137294"/>
                    </a:cubicBezTo>
                    <a:cubicBezTo>
                      <a:pt x="134318" y="147563"/>
                      <a:pt x="128885" y="155674"/>
                      <a:pt x="121444" y="161627"/>
                    </a:cubicBezTo>
                    <a:lnTo>
                      <a:pt x="166539" y="186630"/>
                    </a:lnTo>
                    <a:lnTo>
                      <a:pt x="167878" y="187077"/>
                    </a:lnTo>
                    <a:cubicBezTo>
                      <a:pt x="168771" y="187374"/>
                      <a:pt x="169813" y="187895"/>
                      <a:pt x="171004" y="188639"/>
                    </a:cubicBezTo>
                    <a:cubicBezTo>
                      <a:pt x="172194" y="189383"/>
                      <a:pt x="173311" y="190202"/>
                      <a:pt x="174352" y="191095"/>
                    </a:cubicBezTo>
                    <a:cubicBezTo>
                      <a:pt x="175394" y="191988"/>
                      <a:pt x="176362" y="193104"/>
                      <a:pt x="177255" y="194444"/>
                    </a:cubicBezTo>
                    <a:cubicBezTo>
                      <a:pt x="178148" y="195783"/>
                      <a:pt x="178594" y="197197"/>
                      <a:pt x="178594" y="198685"/>
                    </a:cubicBezTo>
                    <a:lnTo>
                      <a:pt x="178594" y="216545"/>
                    </a:lnTo>
                    <a:cubicBezTo>
                      <a:pt x="178594" y="219819"/>
                      <a:pt x="177403" y="222647"/>
                      <a:pt x="175022" y="225028"/>
                    </a:cubicBezTo>
                    <a:cubicBezTo>
                      <a:pt x="172641" y="227409"/>
                      <a:pt x="169813" y="228600"/>
                      <a:pt x="166539" y="228600"/>
                    </a:cubicBezTo>
                    <a:lnTo>
                      <a:pt x="12055" y="228600"/>
                    </a:lnTo>
                    <a:cubicBezTo>
                      <a:pt x="8781" y="228600"/>
                      <a:pt x="5953" y="227409"/>
                      <a:pt x="3572" y="225028"/>
                    </a:cubicBezTo>
                    <a:cubicBezTo>
                      <a:pt x="1191" y="222647"/>
                      <a:pt x="0" y="219819"/>
                      <a:pt x="0" y="216545"/>
                    </a:cubicBezTo>
                    <a:lnTo>
                      <a:pt x="0" y="198685"/>
                    </a:lnTo>
                    <a:cubicBezTo>
                      <a:pt x="0" y="194220"/>
                      <a:pt x="4019" y="190202"/>
                      <a:pt x="12055" y="186630"/>
                    </a:cubicBezTo>
                    <a:lnTo>
                      <a:pt x="58043" y="161627"/>
                    </a:lnTo>
                    <a:cubicBezTo>
                      <a:pt x="50602" y="155376"/>
                      <a:pt x="45021" y="146967"/>
                      <a:pt x="41300" y="136401"/>
                    </a:cubicBezTo>
                    <a:cubicBezTo>
                      <a:pt x="37579" y="125834"/>
                      <a:pt x="35719" y="116383"/>
                      <a:pt x="35719" y="108049"/>
                    </a:cubicBezTo>
                    <a:lnTo>
                      <a:pt x="35719" y="77688"/>
                    </a:lnTo>
                    <a:cubicBezTo>
                      <a:pt x="35719" y="67865"/>
                      <a:pt x="41374" y="58415"/>
                      <a:pt x="52685" y="49336"/>
                    </a:cubicBezTo>
                    <a:cubicBezTo>
                      <a:pt x="63996" y="40258"/>
                      <a:pt x="76275" y="35718"/>
                      <a:pt x="89520" y="35718"/>
                    </a:cubicBezTo>
                    <a:close/>
                    <a:moveTo>
                      <a:pt x="138857" y="0"/>
                    </a:moveTo>
                    <a:cubicBezTo>
                      <a:pt x="152251" y="0"/>
                      <a:pt x="164604" y="4539"/>
                      <a:pt x="175915" y="13617"/>
                    </a:cubicBezTo>
                    <a:cubicBezTo>
                      <a:pt x="187226" y="22696"/>
                      <a:pt x="192881" y="32295"/>
                      <a:pt x="192881" y="42416"/>
                    </a:cubicBezTo>
                    <a:lnTo>
                      <a:pt x="192881" y="72330"/>
                    </a:lnTo>
                    <a:cubicBezTo>
                      <a:pt x="192881" y="81557"/>
                      <a:pt x="191096" y="91306"/>
                      <a:pt x="187524" y="101575"/>
                    </a:cubicBezTo>
                    <a:cubicBezTo>
                      <a:pt x="183952" y="111844"/>
                      <a:pt x="178445" y="119955"/>
                      <a:pt x="171004" y="125908"/>
                    </a:cubicBezTo>
                    <a:lnTo>
                      <a:pt x="216545" y="150911"/>
                    </a:lnTo>
                    <a:lnTo>
                      <a:pt x="219671" y="152251"/>
                    </a:lnTo>
                    <a:cubicBezTo>
                      <a:pt x="221456" y="153144"/>
                      <a:pt x="223391" y="154632"/>
                      <a:pt x="225475" y="156716"/>
                    </a:cubicBezTo>
                    <a:cubicBezTo>
                      <a:pt x="227558" y="158799"/>
                      <a:pt x="228600" y="160883"/>
                      <a:pt x="228600" y="162966"/>
                    </a:cubicBezTo>
                    <a:lnTo>
                      <a:pt x="228600" y="180826"/>
                    </a:lnTo>
                    <a:cubicBezTo>
                      <a:pt x="228600" y="184100"/>
                      <a:pt x="227410" y="186928"/>
                      <a:pt x="225028" y="189309"/>
                    </a:cubicBezTo>
                    <a:cubicBezTo>
                      <a:pt x="222647" y="191690"/>
                      <a:pt x="219819" y="192881"/>
                      <a:pt x="216545" y="192881"/>
                    </a:cubicBezTo>
                    <a:lnTo>
                      <a:pt x="192881" y="192881"/>
                    </a:lnTo>
                    <a:cubicBezTo>
                      <a:pt x="190798" y="185737"/>
                      <a:pt x="188268" y="180975"/>
                      <a:pt x="185291" y="178593"/>
                    </a:cubicBezTo>
                    <a:lnTo>
                      <a:pt x="214313" y="178593"/>
                    </a:lnTo>
                    <a:lnTo>
                      <a:pt x="214313" y="166092"/>
                    </a:lnTo>
                    <a:cubicBezTo>
                      <a:pt x="213122" y="165199"/>
                      <a:pt x="212080" y="164455"/>
                      <a:pt x="211187" y="163859"/>
                    </a:cubicBezTo>
                    <a:cubicBezTo>
                      <a:pt x="210592" y="163859"/>
                      <a:pt x="210146" y="163711"/>
                      <a:pt x="209848" y="163413"/>
                    </a:cubicBezTo>
                    <a:lnTo>
                      <a:pt x="163860" y="138410"/>
                    </a:lnTo>
                    <a:cubicBezTo>
                      <a:pt x="159395" y="136029"/>
                      <a:pt x="156940" y="132308"/>
                      <a:pt x="156493" y="127248"/>
                    </a:cubicBezTo>
                    <a:cubicBezTo>
                      <a:pt x="156047" y="122188"/>
                      <a:pt x="157907" y="118020"/>
                      <a:pt x="162074" y="114746"/>
                    </a:cubicBezTo>
                    <a:cubicBezTo>
                      <a:pt x="167730" y="110281"/>
                      <a:pt x="171897" y="103882"/>
                      <a:pt x="174576" y="95547"/>
                    </a:cubicBezTo>
                    <a:cubicBezTo>
                      <a:pt x="177255" y="87213"/>
                      <a:pt x="178594" y="79474"/>
                      <a:pt x="178594" y="72330"/>
                    </a:cubicBezTo>
                    <a:lnTo>
                      <a:pt x="178594" y="42416"/>
                    </a:lnTo>
                    <a:cubicBezTo>
                      <a:pt x="178594" y="36760"/>
                      <a:pt x="174427" y="30658"/>
                      <a:pt x="166092" y="24110"/>
                    </a:cubicBezTo>
                    <a:cubicBezTo>
                      <a:pt x="157758" y="17561"/>
                      <a:pt x="148680" y="14287"/>
                      <a:pt x="138857" y="14287"/>
                    </a:cubicBezTo>
                    <a:cubicBezTo>
                      <a:pt x="128737" y="14287"/>
                      <a:pt x="119658" y="17413"/>
                      <a:pt x="111621" y="23663"/>
                    </a:cubicBezTo>
                    <a:cubicBezTo>
                      <a:pt x="108942" y="22770"/>
                      <a:pt x="102989" y="22026"/>
                      <a:pt x="93762" y="21431"/>
                    </a:cubicBezTo>
                    <a:cubicBezTo>
                      <a:pt x="99120" y="15180"/>
                      <a:pt x="105891" y="10046"/>
                      <a:pt x="114077" y="6027"/>
                    </a:cubicBezTo>
                    <a:cubicBezTo>
                      <a:pt x="122263" y="2009"/>
                      <a:pt x="130523" y="0"/>
                      <a:pt x="138857" y="0"/>
                    </a:cubicBezTo>
                    <a:close/>
                  </a:path>
                </a:pathLst>
              </a:custGeom>
              <a:solidFill>
                <a:schemeClr val="accent2"/>
              </a:solidFill>
              <a:ln w="9525">
                <a:solidFill>
                  <a:schemeClr val="bg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685783"/>
                <a:endParaRPr lang="en-US" dirty="0">
                  <a:solidFill>
                    <a:srgbClr val="000000"/>
                  </a:solidFill>
                  <a:latin typeface="Calibri"/>
                </a:endParaRPr>
              </a:p>
            </p:txBody>
          </p:sp>
          <p:sp>
            <p:nvSpPr>
              <p:cNvPr id="130" name="Oval 129">
                <a:extLst>
                  <a:ext uri="{FF2B5EF4-FFF2-40B4-BE49-F238E27FC236}">
                    <a16:creationId xmlns:a16="http://schemas.microsoft.com/office/drawing/2014/main" id="{FF8D165F-F08E-43D7-B4B9-2E8F3E8F59CF}"/>
                  </a:ext>
                </a:extLst>
              </p:cNvPr>
              <p:cNvSpPr/>
              <p:nvPr/>
            </p:nvSpPr>
            <p:spPr>
              <a:xfrm>
                <a:off x="2298454" y="2597797"/>
                <a:ext cx="498051" cy="498051"/>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latin typeface="Calibri"/>
                </a:endParaRPr>
              </a:p>
            </p:txBody>
          </p:sp>
        </p:grpSp>
      </p:grpSp>
      <p:grpSp>
        <p:nvGrpSpPr>
          <p:cNvPr id="1055" name="Group 1054">
            <a:extLst>
              <a:ext uri="{FF2B5EF4-FFF2-40B4-BE49-F238E27FC236}">
                <a16:creationId xmlns:a16="http://schemas.microsoft.com/office/drawing/2014/main" id="{B4DAF3AE-BB26-4330-9CCC-DC945285DF3E}"/>
              </a:ext>
            </a:extLst>
          </p:cNvPr>
          <p:cNvGrpSpPr/>
          <p:nvPr/>
        </p:nvGrpSpPr>
        <p:grpSpPr>
          <a:xfrm>
            <a:off x="4621379" y="1037801"/>
            <a:ext cx="4914879" cy="3430026"/>
            <a:chOff x="4871204" y="770610"/>
            <a:chExt cx="4914879" cy="3430026"/>
          </a:xfrm>
        </p:grpSpPr>
        <p:grpSp>
          <p:nvGrpSpPr>
            <p:cNvPr id="131" name="Group 130">
              <a:extLst>
                <a:ext uri="{FF2B5EF4-FFF2-40B4-BE49-F238E27FC236}">
                  <a16:creationId xmlns:a16="http://schemas.microsoft.com/office/drawing/2014/main" id="{38247EF7-CDD6-4DBC-800C-6D91F0EEC3A7}"/>
                </a:ext>
              </a:extLst>
            </p:cNvPr>
            <p:cNvGrpSpPr/>
            <p:nvPr/>
          </p:nvGrpSpPr>
          <p:grpSpPr>
            <a:xfrm>
              <a:off x="4871204" y="1837559"/>
              <a:ext cx="1440000" cy="1440000"/>
              <a:chOff x="3479621" y="1710313"/>
              <a:chExt cx="2184758" cy="2184758"/>
            </a:xfrm>
          </p:grpSpPr>
          <p:sp>
            <p:nvSpPr>
              <p:cNvPr id="132" name="Oval 131">
                <a:extLst>
                  <a:ext uri="{FF2B5EF4-FFF2-40B4-BE49-F238E27FC236}">
                    <a16:creationId xmlns:a16="http://schemas.microsoft.com/office/drawing/2014/main" id="{A6274F0F-A683-499F-B74C-031E5E1295E0}"/>
                  </a:ext>
                </a:extLst>
              </p:cNvPr>
              <p:cNvSpPr/>
              <p:nvPr/>
            </p:nvSpPr>
            <p:spPr>
              <a:xfrm>
                <a:off x="3479621" y="1710313"/>
                <a:ext cx="2184758" cy="2184758"/>
              </a:xfrm>
              <a:prstGeom prst="ellipse">
                <a:avLst/>
              </a:prstGeom>
              <a:solidFill>
                <a:schemeClr val="bg1"/>
              </a:solidFill>
              <a:ln w="190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latin typeface="Calibri"/>
                </a:endParaRPr>
              </a:p>
            </p:txBody>
          </p:sp>
          <p:grpSp>
            <p:nvGrpSpPr>
              <p:cNvPr id="133" name="Group 4">
                <a:extLst>
                  <a:ext uri="{FF2B5EF4-FFF2-40B4-BE49-F238E27FC236}">
                    <a16:creationId xmlns:a16="http://schemas.microsoft.com/office/drawing/2014/main" id="{6BCCF3E4-4970-4462-8F03-65D0FA0ACC7C}"/>
                  </a:ext>
                </a:extLst>
              </p:cNvPr>
              <p:cNvGrpSpPr>
                <a:grpSpLocks noChangeAspect="1"/>
              </p:cNvGrpSpPr>
              <p:nvPr/>
            </p:nvGrpSpPr>
            <p:grpSpPr bwMode="auto">
              <a:xfrm>
                <a:off x="3752003" y="2010605"/>
                <a:ext cx="1639995" cy="1584175"/>
                <a:chOff x="4747" y="223"/>
                <a:chExt cx="2791" cy="2696"/>
              </a:xfrm>
            </p:grpSpPr>
            <p:sp>
              <p:nvSpPr>
                <p:cNvPr id="134" name="Freeform 6">
                  <a:extLst>
                    <a:ext uri="{FF2B5EF4-FFF2-40B4-BE49-F238E27FC236}">
                      <a16:creationId xmlns:a16="http://schemas.microsoft.com/office/drawing/2014/main" id="{B633B43C-DEAF-469B-A8A1-2B45E52041E9}"/>
                    </a:ext>
                  </a:extLst>
                </p:cNvPr>
                <p:cNvSpPr>
                  <a:spLocks/>
                </p:cNvSpPr>
                <p:nvPr/>
              </p:nvSpPr>
              <p:spPr bwMode="auto">
                <a:xfrm>
                  <a:off x="5017" y="1801"/>
                  <a:ext cx="2223" cy="1118"/>
                </a:xfrm>
                <a:custGeom>
                  <a:avLst/>
                  <a:gdLst>
                    <a:gd name="T0" fmla="*/ 2223 w 2223"/>
                    <a:gd name="T1" fmla="*/ 20 h 1118"/>
                    <a:gd name="T2" fmla="*/ 2223 w 2223"/>
                    <a:gd name="T3" fmla="*/ 646 h 1118"/>
                    <a:gd name="T4" fmla="*/ 1111 w 2223"/>
                    <a:gd name="T5" fmla="*/ 1118 h 1118"/>
                    <a:gd name="T6" fmla="*/ 0 w 2223"/>
                    <a:gd name="T7" fmla="*/ 646 h 1118"/>
                    <a:gd name="T8" fmla="*/ 0 w 2223"/>
                    <a:gd name="T9" fmla="*/ 0 h 1118"/>
                  </a:gdLst>
                  <a:ahLst/>
                  <a:cxnLst>
                    <a:cxn ang="0">
                      <a:pos x="T0" y="T1"/>
                    </a:cxn>
                    <a:cxn ang="0">
                      <a:pos x="T2" y="T3"/>
                    </a:cxn>
                    <a:cxn ang="0">
                      <a:pos x="T4" y="T5"/>
                    </a:cxn>
                    <a:cxn ang="0">
                      <a:pos x="T6" y="T7"/>
                    </a:cxn>
                    <a:cxn ang="0">
                      <a:pos x="T8" y="T9"/>
                    </a:cxn>
                  </a:cxnLst>
                  <a:rect l="0" t="0" r="r" b="b"/>
                  <a:pathLst>
                    <a:path w="2223" h="1118">
                      <a:moveTo>
                        <a:pt x="2223" y="20"/>
                      </a:moveTo>
                      <a:lnTo>
                        <a:pt x="2223" y="646"/>
                      </a:lnTo>
                      <a:lnTo>
                        <a:pt x="1111" y="1118"/>
                      </a:lnTo>
                      <a:lnTo>
                        <a:pt x="0" y="646"/>
                      </a:lnTo>
                      <a:lnTo>
                        <a:pt x="0" y="0"/>
                      </a:lnTo>
                    </a:path>
                  </a:pathLst>
                </a:custGeom>
                <a:noFill/>
                <a:ln w="19050">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35" name="Freeform 7">
                  <a:extLst>
                    <a:ext uri="{FF2B5EF4-FFF2-40B4-BE49-F238E27FC236}">
                      <a16:creationId xmlns:a16="http://schemas.microsoft.com/office/drawing/2014/main" id="{88962767-8808-48EC-89F5-26ED83DA2F29}"/>
                    </a:ext>
                  </a:extLst>
                </p:cNvPr>
                <p:cNvSpPr>
                  <a:spLocks/>
                </p:cNvSpPr>
                <p:nvPr/>
              </p:nvSpPr>
              <p:spPr bwMode="auto">
                <a:xfrm>
                  <a:off x="4747" y="1285"/>
                  <a:ext cx="2791" cy="922"/>
                </a:xfrm>
                <a:custGeom>
                  <a:avLst/>
                  <a:gdLst>
                    <a:gd name="T0" fmla="*/ 1381 w 2791"/>
                    <a:gd name="T1" fmla="*/ 544 h 922"/>
                    <a:gd name="T2" fmla="*/ 1025 w 2791"/>
                    <a:gd name="T3" fmla="*/ 922 h 922"/>
                    <a:gd name="T4" fmla="*/ 0 w 2791"/>
                    <a:gd name="T5" fmla="*/ 370 h 922"/>
                    <a:gd name="T6" fmla="*/ 306 w 2791"/>
                    <a:gd name="T7" fmla="*/ 0 h 922"/>
                    <a:gd name="T8" fmla="*/ 1381 w 2791"/>
                    <a:gd name="T9" fmla="*/ 544 h 922"/>
                    <a:gd name="T10" fmla="*/ 2457 w 2791"/>
                    <a:gd name="T11" fmla="*/ 0 h 922"/>
                    <a:gd name="T12" fmla="*/ 2791 w 2791"/>
                    <a:gd name="T13" fmla="*/ 374 h 922"/>
                    <a:gd name="T14" fmla="*/ 1779 w 2791"/>
                    <a:gd name="T15" fmla="*/ 918 h 922"/>
                    <a:gd name="T16" fmla="*/ 1389 w 2791"/>
                    <a:gd name="T17" fmla="*/ 544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91" h="922">
                      <a:moveTo>
                        <a:pt x="1381" y="544"/>
                      </a:moveTo>
                      <a:lnTo>
                        <a:pt x="1025" y="922"/>
                      </a:lnTo>
                      <a:lnTo>
                        <a:pt x="0" y="370"/>
                      </a:lnTo>
                      <a:lnTo>
                        <a:pt x="306" y="0"/>
                      </a:lnTo>
                      <a:lnTo>
                        <a:pt x="1381" y="544"/>
                      </a:lnTo>
                      <a:lnTo>
                        <a:pt x="2457" y="0"/>
                      </a:lnTo>
                      <a:lnTo>
                        <a:pt x="2791" y="374"/>
                      </a:lnTo>
                      <a:lnTo>
                        <a:pt x="1779" y="918"/>
                      </a:lnTo>
                      <a:lnTo>
                        <a:pt x="1389" y="544"/>
                      </a:lnTo>
                    </a:path>
                  </a:pathLst>
                </a:custGeom>
                <a:noFill/>
                <a:ln w="19050">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36" name="Line 8">
                  <a:extLst>
                    <a:ext uri="{FF2B5EF4-FFF2-40B4-BE49-F238E27FC236}">
                      <a16:creationId xmlns:a16="http://schemas.microsoft.com/office/drawing/2014/main" id="{A354302B-0B82-49C2-BE16-394BA72317EB}"/>
                    </a:ext>
                  </a:extLst>
                </p:cNvPr>
                <p:cNvSpPr>
                  <a:spLocks noChangeShapeType="1"/>
                </p:cNvSpPr>
                <p:nvPr/>
              </p:nvSpPr>
              <p:spPr bwMode="auto">
                <a:xfrm>
                  <a:off x="6132" y="2113"/>
                  <a:ext cx="0" cy="744"/>
                </a:xfrm>
                <a:prstGeom prst="line">
                  <a:avLst/>
                </a:prstGeom>
                <a:noFill/>
                <a:ln w="19050">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37" name="Freeform 9">
                  <a:extLst>
                    <a:ext uri="{FF2B5EF4-FFF2-40B4-BE49-F238E27FC236}">
                      <a16:creationId xmlns:a16="http://schemas.microsoft.com/office/drawing/2014/main" id="{1B6714B5-6AD2-426A-A0B9-46206393A961}"/>
                    </a:ext>
                  </a:extLst>
                </p:cNvPr>
                <p:cNvSpPr>
                  <a:spLocks/>
                </p:cNvSpPr>
                <p:nvPr/>
              </p:nvSpPr>
              <p:spPr bwMode="auto">
                <a:xfrm>
                  <a:off x="5211" y="1105"/>
                  <a:ext cx="1587" cy="276"/>
                </a:xfrm>
                <a:custGeom>
                  <a:avLst/>
                  <a:gdLst>
                    <a:gd name="T0" fmla="*/ 44 w 1587"/>
                    <a:gd name="T1" fmla="*/ 276 h 276"/>
                    <a:gd name="T2" fmla="*/ 44 w 1587"/>
                    <a:gd name="T3" fmla="*/ 276 h 276"/>
                    <a:gd name="T4" fmla="*/ 16 w 1587"/>
                    <a:gd name="T5" fmla="*/ 190 h 276"/>
                    <a:gd name="T6" fmla="*/ 16 w 1587"/>
                    <a:gd name="T7" fmla="*/ 190 h 276"/>
                    <a:gd name="T8" fmla="*/ 10 w 1587"/>
                    <a:gd name="T9" fmla="*/ 166 h 276"/>
                    <a:gd name="T10" fmla="*/ 4 w 1587"/>
                    <a:gd name="T11" fmla="*/ 144 h 276"/>
                    <a:gd name="T12" fmla="*/ 2 w 1587"/>
                    <a:gd name="T13" fmla="*/ 124 h 276"/>
                    <a:gd name="T14" fmla="*/ 0 w 1587"/>
                    <a:gd name="T15" fmla="*/ 106 h 276"/>
                    <a:gd name="T16" fmla="*/ 2 w 1587"/>
                    <a:gd name="T17" fmla="*/ 88 h 276"/>
                    <a:gd name="T18" fmla="*/ 4 w 1587"/>
                    <a:gd name="T19" fmla="*/ 72 h 276"/>
                    <a:gd name="T20" fmla="*/ 10 w 1587"/>
                    <a:gd name="T21" fmla="*/ 58 h 276"/>
                    <a:gd name="T22" fmla="*/ 16 w 1587"/>
                    <a:gd name="T23" fmla="*/ 46 h 276"/>
                    <a:gd name="T24" fmla="*/ 26 w 1587"/>
                    <a:gd name="T25" fmla="*/ 36 h 276"/>
                    <a:gd name="T26" fmla="*/ 38 w 1587"/>
                    <a:gd name="T27" fmla="*/ 26 h 276"/>
                    <a:gd name="T28" fmla="*/ 50 w 1587"/>
                    <a:gd name="T29" fmla="*/ 18 h 276"/>
                    <a:gd name="T30" fmla="*/ 66 w 1587"/>
                    <a:gd name="T31" fmla="*/ 12 h 276"/>
                    <a:gd name="T32" fmla="*/ 84 w 1587"/>
                    <a:gd name="T33" fmla="*/ 6 h 276"/>
                    <a:gd name="T34" fmla="*/ 104 w 1587"/>
                    <a:gd name="T35" fmla="*/ 2 h 276"/>
                    <a:gd name="T36" fmla="*/ 126 w 1587"/>
                    <a:gd name="T37" fmla="*/ 0 h 276"/>
                    <a:gd name="T38" fmla="*/ 152 w 1587"/>
                    <a:gd name="T39" fmla="*/ 0 h 276"/>
                    <a:gd name="T40" fmla="*/ 152 w 1587"/>
                    <a:gd name="T41" fmla="*/ 0 h 276"/>
                    <a:gd name="T42" fmla="*/ 454 w 1587"/>
                    <a:gd name="T43" fmla="*/ 0 h 276"/>
                    <a:gd name="T44" fmla="*/ 454 w 1587"/>
                    <a:gd name="T45" fmla="*/ 0 h 276"/>
                    <a:gd name="T46" fmla="*/ 482 w 1587"/>
                    <a:gd name="T47" fmla="*/ 0 h 276"/>
                    <a:gd name="T48" fmla="*/ 510 w 1587"/>
                    <a:gd name="T49" fmla="*/ 4 h 276"/>
                    <a:gd name="T50" fmla="*/ 537 w 1587"/>
                    <a:gd name="T51" fmla="*/ 8 h 276"/>
                    <a:gd name="T52" fmla="*/ 563 w 1587"/>
                    <a:gd name="T53" fmla="*/ 16 h 276"/>
                    <a:gd name="T54" fmla="*/ 589 w 1587"/>
                    <a:gd name="T55" fmla="*/ 28 h 276"/>
                    <a:gd name="T56" fmla="*/ 615 w 1587"/>
                    <a:gd name="T57" fmla="*/ 44 h 276"/>
                    <a:gd name="T58" fmla="*/ 641 w 1587"/>
                    <a:gd name="T59" fmla="*/ 64 h 276"/>
                    <a:gd name="T60" fmla="*/ 665 w 1587"/>
                    <a:gd name="T61" fmla="*/ 88 h 276"/>
                    <a:gd name="T62" fmla="*/ 665 w 1587"/>
                    <a:gd name="T63" fmla="*/ 88 h 276"/>
                    <a:gd name="T64" fmla="*/ 677 w 1587"/>
                    <a:gd name="T65" fmla="*/ 102 h 276"/>
                    <a:gd name="T66" fmla="*/ 689 w 1587"/>
                    <a:gd name="T67" fmla="*/ 112 h 276"/>
                    <a:gd name="T68" fmla="*/ 701 w 1587"/>
                    <a:gd name="T69" fmla="*/ 122 h 276"/>
                    <a:gd name="T70" fmla="*/ 715 w 1587"/>
                    <a:gd name="T71" fmla="*/ 130 h 276"/>
                    <a:gd name="T72" fmla="*/ 727 w 1587"/>
                    <a:gd name="T73" fmla="*/ 136 h 276"/>
                    <a:gd name="T74" fmla="*/ 741 w 1587"/>
                    <a:gd name="T75" fmla="*/ 140 h 276"/>
                    <a:gd name="T76" fmla="*/ 767 w 1587"/>
                    <a:gd name="T77" fmla="*/ 146 h 276"/>
                    <a:gd name="T78" fmla="*/ 795 w 1587"/>
                    <a:gd name="T79" fmla="*/ 150 h 276"/>
                    <a:gd name="T80" fmla="*/ 821 w 1587"/>
                    <a:gd name="T81" fmla="*/ 150 h 276"/>
                    <a:gd name="T82" fmla="*/ 877 w 1587"/>
                    <a:gd name="T83" fmla="*/ 150 h 276"/>
                    <a:gd name="T84" fmla="*/ 877 w 1587"/>
                    <a:gd name="T85" fmla="*/ 150 h 276"/>
                    <a:gd name="T86" fmla="*/ 1155 w 1587"/>
                    <a:gd name="T87" fmla="*/ 148 h 276"/>
                    <a:gd name="T88" fmla="*/ 1425 w 1587"/>
                    <a:gd name="T89" fmla="*/ 150 h 276"/>
                    <a:gd name="T90" fmla="*/ 1425 w 1587"/>
                    <a:gd name="T91" fmla="*/ 150 h 276"/>
                    <a:gd name="T92" fmla="*/ 1451 w 1587"/>
                    <a:gd name="T93" fmla="*/ 150 h 276"/>
                    <a:gd name="T94" fmla="*/ 1477 w 1587"/>
                    <a:gd name="T95" fmla="*/ 152 h 276"/>
                    <a:gd name="T96" fmla="*/ 1499 w 1587"/>
                    <a:gd name="T97" fmla="*/ 158 h 276"/>
                    <a:gd name="T98" fmla="*/ 1511 w 1587"/>
                    <a:gd name="T99" fmla="*/ 162 h 276"/>
                    <a:gd name="T100" fmla="*/ 1521 w 1587"/>
                    <a:gd name="T101" fmla="*/ 168 h 276"/>
                    <a:gd name="T102" fmla="*/ 1531 w 1587"/>
                    <a:gd name="T103" fmla="*/ 174 h 276"/>
                    <a:gd name="T104" fmla="*/ 1539 w 1587"/>
                    <a:gd name="T105" fmla="*/ 182 h 276"/>
                    <a:gd name="T106" fmla="*/ 1549 w 1587"/>
                    <a:gd name="T107" fmla="*/ 192 h 276"/>
                    <a:gd name="T108" fmla="*/ 1557 w 1587"/>
                    <a:gd name="T109" fmla="*/ 202 h 276"/>
                    <a:gd name="T110" fmla="*/ 1565 w 1587"/>
                    <a:gd name="T111" fmla="*/ 216 h 276"/>
                    <a:gd name="T112" fmla="*/ 1573 w 1587"/>
                    <a:gd name="T113" fmla="*/ 230 h 276"/>
                    <a:gd name="T114" fmla="*/ 1587 w 1587"/>
                    <a:gd name="T115" fmla="*/ 26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7" h="276">
                      <a:moveTo>
                        <a:pt x="44" y="276"/>
                      </a:moveTo>
                      <a:lnTo>
                        <a:pt x="44" y="276"/>
                      </a:lnTo>
                      <a:lnTo>
                        <a:pt x="16" y="190"/>
                      </a:lnTo>
                      <a:lnTo>
                        <a:pt x="16" y="190"/>
                      </a:lnTo>
                      <a:lnTo>
                        <a:pt x="10" y="166"/>
                      </a:lnTo>
                      <a:lnTo>
                        <a:pt x="4" y="144"/>
                      </a:lnTo>
                      <a:lnTo>
                        <a:pt x="2" y="124"/>
                      </a:lnTo>
                      <a:lnTo>
                        <a:pt x="0" y="106"/>
                      </a:lnTo>
                      <a:lnTo>
                        <a:pt x="2" y="88"/>
                      </a:lnTo>
                      <a:lnTo>
                        <a:pt x="4" y="72"/>
                      </a:lnTo>
                      <a:lnTo>
                        <a:pt x="10" y="58"/>
                      </a:lnTo>
                      <a:lnTo>
                        <a:pt x="16" y="46"/>
                      </a:lnTo>
                      <a:lnTo>
                        <a:pt x="26" y="36"/>
                      </a:lnTo>
                      <a:lnTo>
                        <a:pt x="38" y="26"/>
                      </a:lnTo>
                      <a:lnTo>
                        <a:pt x="50" y="18"/>
                      </a:lnTo>
                      <a:lnTo>
                        <a:pt x="66" y="12"/>
                      </a:lnTo>
                      <a:lnTo>
                        <a:pt x="84" y="6"/>
                      </a:lnTo>
                      <a:lnTo>
                        <a:pt x="104" y="2"/>
                      </a:lnTo>
                      <a:lnTo>
                        <a:pt x="126" y="0"/>
                      </a:lnTo>
                      <a:lnTo>
                        <a:pt x="152" y="0"/>
                      </a:lnTo>
                      <a:lnTo>
                        <a:pt x="152" y="0"/>
                      </a:lnTo>
                      <a:lnTo>
                        <a:pt x="454" y="0"/>
                      </a:lnTo>
                      <a:lnTo>
                        <a:pt x="454" y="0"/>
                      </a:lnTo>
                      <a:lnTo>
                        <a:pt x="482" y="0"/>
                      </a:lnTo>
                      <a:lnTo>
                        <a:pt x="510" y="4"/>
                      </a:lnTo>
                      <a:lnTo>
                        <a:pt x="537" y="8"/>
                      </a:lnTo>
                      <a:lnTo>
                        <a:pt x="563" y="16"/>
                      </a:lnTo>
                      <a:lnTo>
                        <a:pt x="589" y="28"/>
                      </a:lnTo>
                      <a:lnTo>
                        <a:pt x="615" y="44"/>
                      </a:lnTo>
                      <a:lnTo>
                        <a:pt x="641" y="64"/>
                      </a:lnTo>
                      <a:lnTo>
                        <a:pt x="665" y="88"/>
                      </a:lnTo>
                      <a:lnTo>
                        <a:pt x="665" y="88"/>
                      </a:lnTo>
                      <a:lnTo>
                        <a:pt x="677" y="102"/>
                      </a:lnTo>
                      <a:lnTo>
                        <a:pt x="689" y="112"/>
                      </a:lnTo>
                      <a:lnTo>
                        <a:pt x="701" y="122"/>
                      </a:lnTo>
                      <a:lnTo>
                        <a:pt x="715" y="130"/>
                      </a:lnTo>
                      <a:lnTo>
                        <a:pt x="727" y="136"/>
                      </a:lnTo>
                      <a:lnTo>
                        <a:pt x="741" y="140"/>
                      </a:lnTo>
                      <a:lnTo>
                        <a:pt x="767" y="146"/>
                      </a:lnTo>
                      <a:lnTo>
                        <a:pt x="795" y="150"/>
                      </a:lnTo>
                      <a:lnTo>
                        <a:pt x="821" y="150"/>
                      </a:lnTo>
                      <a:lnTo>
                        <a:pt x="877" y="150"/>
                      </a:lnTo>
                      <a:lnTo>
                        <a:pt x="877" y="150"/>
                      </a:lnTo>
                      <a:lnTo>
                        <a:pt x="1155" y="148"/>
                      </a:lnTo>
                      <a:lnTo>
                        <a:pt x="1425" y="150"/>
                      </a:lnTo>
                      <a:lnTo>
                        <a:pt x="1425" y="150"/>
                      </a:lnTo>
                      <a:lnTo>
                        <a:pt x="1451" y="150"/>
                      </a:lnTo>
                      <a:lnTo>
                        <a:pt x="1477" y="152"/>
                      </a:lnTo>
                      <a:lnTo>
                        <a:pt x="1499" y="158"/>
                      </a:lnTo>
                      <a:lnTo>
                        <a:pt x="1511" y="162"/>
                      </a:lnTo>
                      <a:lnTo>
                        <a:pt x="1521" y="168"/>
                      </a:lnTo>
                      <a:lnTo>
                        <a:pt x="1531" y="174"/>
                      </a:lnTo>
                      <a:lnTo>
                        <a:pt x="1539" y="182"/>
                      </a:lnTo>
                      <a:lnTo>
                        <a:pt x="1549" y="192"/>
                      </a:lnTo>
                      <a:lnTo>
                        <a:pt x="1557" y="202"/>
                      </a:lnTo>
                      <a:lnTo>
                        <a:pt x="1565" y="216"/>
                      </a:lnTo>
                      <a:lnTo>
                        <a:pt x="1573" y="230"/>
                      </a:lnTo>
                      <a:lnTo>
                        <a:pt x="1587" y="262"/>
                      </a:lnTo>
                    </a:path>
                  </a:pathLst>
                </a:custGeom>
                <a:noFill/>
                <a:ln w="19050">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38" name="Freeform 10">
                  <a:extLst>
                    <a:ext uri="{FF2B5EF4-FFF2-40B4-BE49-F238E27FC236}">
                      <a16:creationId xmlns:a16="http://schemas.microsoft.com/office/drawing/2014/main" id="{71370428-4D99-4BFA-B3F2-874858A1DABF}"/>
                    </a:ext>
                  </a:extLst>
                </p:cNvPr>
                <p:cNvSpPr>
                  <a:spLocks/>
                </p:cNvSpPr>
                <p:nvPr/>
              </p:nvSpPr>
              <p:spPr bwMode="auto">
                <a:xfrm>
                  <a:off x="5583" y="629"/>
                  <a:ext cx="1053" cy="626"/>
                </a:xfrm>
                <a:custGeom>
                  <a:avLst/>
                  <a:gdLst>
                    <a:gd name="T0" fmla="*/ 0 w 1053"/>
                    <a:gd name="T1" fmla="*/ 476 h 626"/>
                    <a:gd name="T2" fmla="*/ 0 w 1053"/>
                    <a:gd name="T3" fmla="*/ 0 h 626"/>
                    <a:gd name="T4" fmla="*/ 1053 w 1053"/>
                    <a:gd name="T5" fmla="*/ 0 h 626"/>
                    <a:gd name="T6" fmla="*/ 1053 w 1053"/>
                    <a:gd name="T7" fmla="*/ 626 h 626"/>
                  </a:gdLst>
                  <a:ahLst/>
                  <a:cxnLst>
                    <a:cxn ang="0">
                      <a:pos x="T0" y="T1"/>
                    </a:cxn>
                    <a:cxn ang="0">
                      <a:pos x="T2" y="T3"/>
                    </a:cxn>
                    <a:cxn ang="0">
                      <a:pos x="T4" y="T5"/>
                    </a:cxn>
                    <a:cxn ang="0">
                      <a:pos x="T6" y="T7"/>
                    </a:cxn>
                  </a:cxnLst>
                  <a:rect l="0" t="0" r="r" b="b"/>
                  <a:pathLst>
                    <a:path w="1053" h="626">
                      <a:moveTo>
                        <a:pt x="0" y="476"/>
                      </a:moveTo>
                      <a:lnTo>
                        <a:pt x="0" y="0"/>
                      </a:lnTo>
                      <a:lnTo>
                        <a:pt x="1053" y="0"/>
                      </a:lnTo>
                      <a:lnTo>
                        <a:pt x="1053" y="626"/>
                      </a:lnTo>
                    </a:path>
                  </a:pathLst>
                </a:custGeom>
                <a:noFill/>
                <a:ln w="19050">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39" name="Line 11">
                  <a:extLst>
                    <a:ext uri="{FF2B5EF4-FFF2-40B4-BE49-F238E27FC236}">
                      <a16:creationId xmlns:a16="http://schemas.microsoft.com/office/drawing/2014/main" id="{FD183651-972D-461E-AF54-BD6BDBA45214}"/>
                    </a:ext>
                  </a:extLst>
                </p:cNvPr>
                <p:cNvSpPr>
                  <a:spLocks noChangeShapeType="1"/>
                </p:cNvSpPr>
                <p:nvPr/>
              </p:nvSpPr>
              <p:spPr bwMode="auto">
                <a:xfrm>
                  <a:off x="5742" y="789"/>
                  <a:ext cx="718" cy="0"/>
                </a:xfrm>
                <a:prstGeom prst="line">
                  <a:avLst/>
                </a:prstGeom>
                <a:noFill/>
                <a:ln w="19050">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40" name="Line 12">
                  <a:extLst>
                    <a:ext uri="{FF2B5EF4-FFF2-40B4-BE49-F238E27FC236}">
                      <a16:creationId xmlns:a16="http://schemas.microsoft.com/office/drawing/2014/main" id="{7E219F98-30CA-4090-981D-3A60CC3E9ADC}"/>
                    </a:ext>
                  </a:extLst>
                </p:cNvPr>
                <p:cNvSpPr>
                  <a:spLocks noChangeShapeType="1"/>
                </p:cNvSpPr>
                <p:nvPr/>
              </p:nvSpPr>
              <p:spPr bwMode="auto">
                <a:xfrm>
                  <a:off x="5742" y="943"/>
                  <a:ext cx="718" cy="0"/>
                </a:xfrm>
                <a:prstGeom prst="line">
                  <a:avLst/>
                </a:prstGeom>
                <a:noFill/>
                <a:ln w="19050">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41" name="Line 13">
                  <a:extLst>
                    <a:ext uri="{FF2B5EF4-FFF2-40B4-BE49-F238E27FC236}">
                      <a16:creationId xmlns:a16="http://schemas.microsoft.com/office/drawing/2014/main" id="{E7194D63-A9DE-4A13-AC7C-7377020CF79D}"/>
                    </a:ext>
                  </a:extLst>
                </p:cNvPr>
                <p:cNvSpPr>
                  <a:spLocks noChangeShapeType="1"/>
                </p:cNvSpPr>
                <p:nvPr/>
              </p:nvSpPr>
              <p:spPr bwMode="auto">
                <a:xfrm>
                  <a:off x="6052" y="1087"/>
                  <a:ext cx="406" cy="0"/>
                </a:xfrm>
                <a:prstGeom prst="line">
                  <a:avLst/>
                </a:prstGeom>
                <a:noFill/>
                <a:ln w="19050">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42" name="Freeform 14">
                  <a:extLst>
                    <a:ext uri="{FF2B5EF4-FFF2-40B4-BE49-F238E27FC236}">
                      <a16:creationId xmlns:a16="http://schemas.microsoft.com/office/drawing/2014/main" id="{37084877-8BE0-4992-A13F-DC94371BF9C5}"/>
                    </a:ext>
                  </a:extLst>
                </p:cNvPr>
                <p:cNvSpPr>
                  <a:spLocks/>
                </p:cNvSpPr>
                <p:nvPr/>
              </p:nvSpPr>
              <p:spPr bwMode="auto">
                <a:xfrm>
                  <a:off x="5381" y="875"/>
                  <a:ext cx="202" cy="230"/>
                </a:xfrm>
                <a:custGeom>
                  <a:avLst/>
                  <a:gdLst>
                    <a:gd name="T0" fmla="*/ 0 w 202"/>
                    <a:gd name="T1" fmla="*/ 230 h 230"/>
                    <a:gd name="T2" fmla="*/ 0 w 202"/>
                    <a:gd name="T3" fmla="*/ 230 h 230"/>
                    <a:gd name="T4" fmla="*/ 0 w 202"/>
                    <a:gd name="T5" fmla="*/ 108 h 230"/>
                    <a:gd name="T6" fmla="*/ 0 w 202"/>
                    <a:gd name="T7" fmla="*/ 108 h 230"/>
                    <a:gd name="T8" fmla="*/ 2 w 202"/>
                    <a:gd name="T9" fmla="*/ 82 h 230"/>
                    <a:gd name="T10" fmla="*/ 8 w 202"/>
                    <a:gd name="T11" fmla="*/ 62 h 230"/>
                    <a:gd name="T12" fmla="*/ 12 w 202"/>
                    <a:gd name="T13" fmla="*/ 52 h 230"/>
                    <a:gd name="T14" fmla="*/ 16 w 202"/>
                    <a:gd name="T15" fmla="*/ 44 h 230"/>
                    <a:gd name="T16" fmla="*/ 22 w 202"/>
                    <a:gd name="T17" fmla="*/ 36 h 230"/>
                    <a:gd name="T18" fmla="*/ 30 w 202"/>
                    <a:gd name="T19" fmla="*/ 28 h 230"/>
                    <a:gd name="T20" fmla="*/ 38 w 202"/>
                    <a:gd name="T21" fmla="*/ 22 h 230"/>
                    <a:gd name="T22" fmla="*/ 48 w 202"/>
                    <a:gd name="T23" fmla="*/ 16 h 230"/>
                    <a:gd name="T24" fmla="*/ 60 w 202"/>
                    <a:gd name="T25" fmla="*/ 12 h 230"/>
                    <a:gd name="T26" fmla="*/ 74 w 202"/>
                    <a:gd name="T27" fmla="*/ 8 h 230"/>
                    <a:gd name="T28" fmla="*/ 104 w 202"/>
                    <a:gd name="T29" fmla="*/ 2 h 230"/>
                    <a:gd name="T30" fmla="*/ 142 w 202"/>
                    <a:gd name="T31" fmla="*/ 0 h 230"/>
                    <a:gd name="T32" fmla="*/ 142 w 202"/>
                    <a:gd name="T33" fmla="*/ 0 h 230"/>
                    <a:gd name="T34" fmla="*/ 202 w 202"/>
                    <a:gd name="T35"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2" h="230">
                      <a:moveTo>
                        <a:pt x="0" y="230"/>
                      </a:moveTo>
                      <a:lnTo>
                        <a:pt x="0" y="230"/>
                      </a:lnTo>
                      <a:lnTo>
                        <a:pt x="0" y="108"/>
                      </a:lnTo>
                      <a:lnTo>
                        <a:pt x="0" y="108"/>
                      </a:lnTo>
                      <a:lnTo>
                        <a:pt x="2" y="82"/>
                      </a:lnTo>
                      <a:lnTo>
                        <a:pt x="8" y="62"/>
                      </a:lnTo>
                      <a:lnTo>
                        <a:pt x="12" y="52"/>
                      </a:lnTo>
                      <a:lnTo>
                        <a:pt x="16" y="44"/>
                      </a:lnTo>
                      <a:lnTo>
                        <a:pt x="22" y="36"/>
                      </a:lnTo>
                      <a:lnTo>
                        <a:pt x="30" y="28"/>
                      </a:lnTo>
                      <a:lnTo>
                        <a:pt x="38" y="22"/>
                      </a:lnTo>
                      <a:lnTo>
                        <a:pt x="48" y="16"/>
                      </a:lnTo>
                      <a:lnTo>
                        <a:pt x="60" y="12"/>
                      </a:lnTo>
                      <a:lnTo>
                        <a:pt x="74" y="8"/>
                      </a:lnTo>
                      <a:lnTo>
                        <a:pt x="104" y="2"/>
                      </a:lnTo>
                      <a:lnTo>
                        <a:pt x="142" y="0"/>
                      </a:lnTo>
                      <a:lnTo>
                        <a:pt x="142" y="0"/>
                      </a:lnTo>
                      <a:lnTo>
                        <a:pt x="202" y="0"/>
                      </a:lnTo>
                    </a:path>
                  </a:pathLst>
                </a:custGeom>
                <a:noFill/>
                <a:ln w="19050">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43" name="Freeform 15">
                  <a:extLst>
                    <a:ext uri="{FF2B5EF4-FFF2-40B4-BE49-F238E27FC236}">
                      <a16:creationId xmlns:a16="http://schemas.microsoft.com/office/drawing/2014/main" id="{841159B4-DD0A-4869-A5EF-8A6C43B50DB0}"/>
                    </a:ext>
                  </a:extLst>
                </p:cNvPr>
                <p:cNvSpPr>
                  <a:spLocks/>
                </p:cNvSpPr>
                <p:nvPr/>
              </p:nvSpPr>
              <p:spPr bwMode="auto">
                <a:xfrm>
                  <a:off x="6636" y="875"/>
                  <a:ext cx="332" cy="530"/>
                </a:xfrm>
                <a:custGeom>
                  <a:avLst/>
                  <a:gdLst>
                    <a:gd name="T0" fmla="*/ 0 w 332"/>
                    <a:gd name="T1" fmla="*/ 0 h 530"/>
                    <a:gd name="T2" fmla="*/ 0 w 332"/>
                    <a:gd name="T3" fmla="*/ 0 h 530"/>
                    <a:gd name="T4" fmla="*/ 190 w 332"/>
                    <a:gd name="T5" fmla="*/ 0 h 530"/>
                    <a:gd name="T6" fmla="*/ 190 w 332"/>
                    <a:gd name="T7" fmla="*/ 0 h 530"/>
                    <a:gd name="T8" fmla="*/ 204 w 332"/>
                    <a:gd name="T9" fmla="*/ 0 h 530"/>
                    <a:gd name="T10" fmla="*/ 216 w 332"/>
                    <a:gd name="T11" fmla="*/ 2 h 530"/>
                    <a:gd name="T12" fmla="*/ 230 w 332"/>
                    <a:gd name="T13" fmla="*/ 6 h 530"/>
                    <a:gd name="T14" fmla="*/ 242 w 332"/>
                    <a:gd name="T15" fmla="*/ 12 h 530"/>
                    <a:gd name="T16" fmla="*/ 256 w 332"/>
                    <a:gd name="T17" fmla="*/ 18 h 530"/>
                    <a:gd name="T18" fmla="*/ 266 w 332"/>
                    <a:gd name="T19" fmla="*/ 24 h 530"/>
                    <a:gd name="T20" fmla="*/ 278 w 332"/>
                    <a:gd name="T21" fmla="*/ 34 h 530"/>
                    <a:gd name="T22" fmla="*/ 288 w 332"/>
                    <a:gd name="T23" fmla="*/ 42 h 530"/>
                    <a:gd name="T24" fmla="*/ 298 w 332"/>
                    <a:gd name="T25" fmla="*/ 54 h 530"/>
                    <a:gd name="T26" fmla="*/ 306 w 332"/>
                    <a:gd name="T27" fmla="*/ 66 h 530"/>
                    <a:gd name="T28" fmla="*/ 314 w 332"/>
                    <a:gd name="T29" fmla="*/ 80 h 530"/>
                    <a:gd name="T30" fmla="*/ 320 w 332"/>
                    <a:gd name="T31" fmla="*/ 94 h 530"/>
                    <a:gd name="T32" fmla="*/ 324 w 332"/>
                    <a:gd name="T33" fmla="*/ 110 h 530"/>
                    <a:gd name="T34" fmla="*/ 328 w 332"/>
                    <a:gd name="T35" fmla="*/ 126 h 530"/>
                    <a:gd name="T36" fmla="*/ 330 w 332"/>
                    <a:gd name="T37" fmla="*/ 144 h 530"/>
                    <a:gd name="T38" fmla="*/ 332 w 332"/>
                    <a:gd name="T39" fmla="*/ 164 h 530"/>
                    <a:gd name="T40" fmla="*/ 332 w 332"/>
                    <a:gd name="T41" fmla="*/ 164 h 530"/>
                    <a:gd name="T42" fmla="*/ 332 w 332"/>
                    <a:gd name="T43" fmla="*/ 53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2" h="530">
                      <a:moveTo>
                        <a:pt x="0" y="0"/>
                      </a:moveTo>
                      <a:lnTo>
                        <a:pt x="0" y="0"/>
                      </a:lnTo>
                      <a:lnTo>
                        <a:pt x="190" y="0"/>
                      </a:lnTo>
                      <a:lnTo>
                        <a:pt x="190" y="0"/>
                      </a:lnTo>
                      <a:lnTo>
                        <a:pt x="204" y="0"/>
                      </a:lnTo>
                      <a:lnTo>
                        <a:pt x="216" y="2"/>
                      </a:lnTo>
                      <a:lnTo>
                        <a:pt x="230" y="6"/>
                      </a:lnTo>
                      <a:lnTo>
                        <a:pt x="242" y="12"/>
                      </a:lnTo>
                      <a:lnTo>
                        <a:pt x="256" y="18"/>
                      </a:lnTo>
                      <a:lnTo>
                        <a:pt x="266" y="24"/>
                      </a:lnTo>
                      <a:lnTo>
                        <a:pt x="278" y="34"/>
                      </a:lnTo>
                      <a:lnTo>
                        <a:pt x="288" y="42"/>
                      </a:lnTo>
                      <a:lnTo>
                        <a:pt x="298" y="54"/>
                      </a:lnTo>
                      <a:lnTo>
                        <a:pt x="306" y="66"/>
                      </a:lnTo>
                      <a:lnTo>
                        <a:pt x="314" y="80"/>
                      </a:lnTo>
                      <a:lnTo>
                        <a:pt x="320" y="94"/>
                      </a:lnTo>
                      <a:lnTo>
                        <a:pt x="324" y="110"/>
                      </a:lnTo>
                      <a:lnTo>
                        <a:pt x="328" y="126"/>
                      </a:lnTo>
                      <a:lnTo>
                        <a:pt x="330" y="144"/>
                      </a:lnTo>
                      <a:lnTo>
                        <a:pt x="332" y="164"/>
                      </a:lnTo>
                      <a:lnTo>
                        <a:pt x="332" y="164"/>
                      </a:lnTo>
                      <a:lnTo>
                        <a:pt x="332" y="530"/>
                      </a:lnTo>
                    </a:path>
                  </a:pathLst>
                </a:custGeom>
                <a:noFill/>
                <a:ln w="19050">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44" name="Freeform 16">
                  <a:extLst>
                    <a:ext uri="{FF2B5EF4-FFF2-40B4-BE49-F238E27FC236}">
                      <a16:creationId xmlns:a16="http://schemas.microsoft.com/office/drawing/2014/main" id="{6DAA97A5-0753-4239-9E55-44C723C12F91}"/>
                    </a:ext>
                  </a:extLst>
                </p:cNvPr>
                <p:cNvSpPr>
                  <a:spLocks/>
                </p:cNvSpPr>
                <p:nvPr/>
              </p:nvSpPr>
              <p:spPr bwMode="auto">
                <a:xfrm>
                  <a:off x="5121" y="223"/>
                  <a:ext cx="633" cy="768"/>
                </a:xfrm>
                <a:custGeom>
                  <a:avLst/>
                  <a:gdLst>
                    <a:gd name="T0" fmla="*/ 122 w 633"/>
                    <a:gd name="T1" fmla="*/ 768 h 768"/>
                    <a:gd name="T2" fmla="*/ 0 w 633"/>
                    <a:gd name="T3" fmla="*/ 120 h 768"/>
                    <a:gd name="T4" fmla="*/ 633 w 633"/>
                    <a:gd name="T5" fmla="*/ 0 h 768"/>
                  </a:gdLst>
                  <a:ahLst/>
                  <a:cxnLst>
                    <a:cxn ang="0">
                      <a:pos x="T0" y="T1"/>
                    </a:cxn>
                    <a:cxn ang="0">
                      <a:pos x="T2" y="T3"/>
                    </a:cxn>
                    <a:cxn ang="0">
                      <a:pos x="T4" y="T5"/>
                    </a:cxn>
                  </a:cxnLst>
                  <a:rect l="0" t="0" r="r" b="b"/>
                  <a:pathLst>
                    <a:path w="633" h="768">
                      <a:moveTo>
                        <a:pt x="122" y="768"/>
                      </a:moveTo>
                      <a:lnTo>
                        <a:pt x="0" y="120"/>
                      </a:lnTo>
                      <a:lnTo>
                        <a:pt x="633" y="0"/>
                      </a:lnTo>
                    </a:path>
                  </a:pathLst>
                </a:custGeom>
                <a:noFill/>
                <a:ln w="19050">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45" name="Line 17">
                  <a:extLst>
                    <a:ext uri="{FF2B5EF4-FFF2-40B4-BE49-F238E27FC236}">
                      <a16:creationId xmlns:a16="http://schemas.microsoft.com/office/drawing/2014/main" id="{59BA4601-9748-49C7-A079-3E1D69210E28}"/>
                    </a:ext>
                  </a:extLst>
                </p:cNvPr>
                <p:cNvSpPr>
                  <a:spLocks noChangeShapeType="1"/>
                </p:cNvSpPr>
                <p:nvPr/>
              </p:nvSpPr>
              <p:spPr bwMode="auto">
                <a:xfrm>
                  <a:off x="6090" y="459"/>
                  <a:ext cx="8" cy="42"/>
                </a:xfrm>
                <a:prstGeom prst="line">
                  <a:avLst/>
                </a:prstGeom>
                <a:noFill/>
                <a:ln w="19050">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46" name="Freeform 18">
                  <a:extLst>
                    <a:ext uri="{FF2B5EF4-FFF2-40B4-BE49-F238E27FC236}">
                      <a16:creationId xmlns:a16="http://schemas.microsoft.com/office/drawing/2014/main" id="{B7BF5C49-BC38-4728-AC21-E9F83263C79C}"/>
                    </a:ext>
                  </a:extLst>
                </p:cNvPr>
                <p:cNvSpPr>
                  <a:spLocks/>
                </p:cNvSpPr>
                <p:nvPr/>
              </p:nvSpPr>
              <p:spPr bwMode="auto">
                <a:xfrm>
                  <a:off x="5754" y="223"/>
                  <a:ext cx="334" cy="284"/>
                </a:xfrm>
                <a:custGeom>
                  <a:avLst/>
                  <a:gdLst>
                    <a:gd name="T0" fmla="*/ 334 w 334"/>
                    <a:gd name="T1" fmla="*/ 232 h 284"/>
                    <a:gd name="T2" fmla="*/ 52 w 334"/>
                    <a:gd name="T3" fmla="*/ 284 h 284"/>
                    <a:gd name="T4" fmla="*/ 0 w 334"/>
                    <a:gd name="T5" fmla="*/ 0 h 284"/>
                    <a:gd name="T6" fmla="*/ 334 w 334"/>
                    <a:gd name="T7" fmla="*/ 232 h 284"/>
                  </a:gdLst>
                  <a:ahLst/>
                  <a:cxnLst>
                    <a:cxn ang="0">
                      <a:pos x="T0" y="T1"/>
                    </a:cxn>
                    <a:cxn ang="0">
                      <a:pos x="T2" y="T3"/>
                    </a:cxn>
                    <a:cxn ang="0">
                      <a:pos x="T4" y="T5"/>
                    </a:cxn>
                    <a:cxn ang="0">
                      <a:pos x="T6" y="T7"/>
                    </a:cxn>
                  </a:cxnLst>
                  <a:rect l="0" t="0" r="r" b="b"/>
                  <a:pathLst>
                    <a:path w="334" h="284">
                      <a:moveTo>
                        <a:pt x="334" y="232"/>
                      </a:moveTo>
                      <a:lnTo>
                        <a:pt x="52" y="284"/>
                      </a:lnTo>
                      <a:lnTo>
                        <a:pt x="0" y="0"/>
                      </a:lnTo>
                      <a:lnTo>
                        <a:pt x="334" y="232"/>
                      </a:lnTo>
                      <a:close/>
                    </a:path>
                  </a:pathLst>
                </a:custGeom>
                <a:noFill/>
                <a:ln w="19050">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47" name="Freeform 19">
                  <a:extLst>
                    <a:ext uri="{FF2B5EF4-FFF2-40B4-BE49-F238E27FC236}">
                      <a16:creationId xmlns:a16="http://schemas.microsoft.com/office/drawing/2014/main" id="{E26A1049-A3A1-43A4-A065-4E294E7E504E}"/>
                    </a:ext>
                  </a:extLst>
                </p:cNvPr>
                <p:cNvSpPr>
                  <a:spLocks/>
                </p:cNvSpPr>
                <p:nvPr/>
              </p:nvSpPr>
              <p:spPr bwMode="auto">
                <a:xfrm>
                  <a:off x="6286" y="323"/>
                  <a:ext cx="660" cy="178"/>
                </a:xfrm>
                <a:custGeom>
                  <a:avLst/>
                  <a:gdLst>
                    <a:gd name="T0" fmla="*/ 0 w 660"/>
                    <a:gd name="T1" fmla="*/ 178 h 178"/>
                    <a:gd name="T2" fmla="*/ 30 w 660"/>
                    <a:gd name="T3" fmla="*/ 0 h 178"/>
                    <a:gd name="T4" fmla="*/ 660 w 660"/>
                    <a:gd name="T5" fmla="*/ 104 h 178"/>
                  </a:gdLst>
                  <a:ahLst/>
                  <a:cxnLst>
                    <a:cxn ang="0">
                      <a:pos x="T0" y="T1"/>
                    </a:cxn>
                    <a:cxn ang="0">
                      <a:pos x="T2" y="T3"/>
                    </a:cxn>
                    <a:cxn ang="0">
                      <a:pos x="T4" y="T5"/>
                    </a:cxn>
                  </a:cxnLst>
                  <a:rect l="0" t="0" r="r" b="b"/>
                  <a:pathLst>
                    <a:path w="660" h="178">
                      <a:moveTo>
                        <a:pt x="0" y="178"/>
                      </a:moveTo>
                      <a:lnTo>
                        <a:pt x="30" y="0"/>
                      </a:lnTo>
                      <a:lnTo>
                        <a:pt x="660" y="104"/>
                      </a:lnTo>
                    </a:path>
                  </a:pathLst>
                </a:custGeom>
                <a:noFill/>
                <a:ln w="19050">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48" name="Line 20">
                  <a:extLst>
                    <a:ext uri="{FF2B5EF4-FFF2-40B4-BE49-F238E27FC236}">
                      <a16:creationId xmlns:a16="http://schemas.microsoft.com/office/drawing/2014/main" id="{56EC29FB-366A-481D-8F3D-EC0A93101019}"/>
                    </a:ext>
                  </a:extLst>
                </p:cNvPr>
                <p:cNvSpPr>
                  <a:spLocks noChangeShapeType="1"/>
                </p:cNvSpPr>
                <p:nvPr/>
              </p:nvSpPr>
              <p:spPr bwMode="auto">
                <a:xfrm flipH="1">
                  <a:off x="7116" y="755"/>
                  <a:ext cx="70" cy="442"/>
                </a:xfrm>
                <a:prstGeom prst="line">
                  <a:avLst/>
                </a:prstGeom>
                <a:noFill/>
                <a:ln w="19050">
                  <a:solidFill>
                    <a:schemeClr val="accent1"/>
                  </a:solidFill>
                  <a:prstDash val="solid"/>
                  <a:round/>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sp>
              <p:nvSpPr>
                <p:cNvPr id="149" name="Freeform 21">
                  <a:extLst>
                    <a:ext uri="{FF2B5EF4-FFF2-40B4-BE49-F238E27FC236}">
                      <a16:creationId xmlns:a16="http://schemas.microsoft.com/office/drawing/2014/main" id="{EFFFA9A0-F248-4557-9C71-5795440F993C}"/>
                    </a:ext>
                  </a:extLst>
                </p:cNvPr>
                <p:cNvSpPr>
                  <a:spLocks/>
                </p:cNvSpPr>
                <p:nvPr/>
              </p:nvSpPr>
              <p:spPr bwMode="auto">
                <a:xfrm>
                  <a:off x="6902" y="427"/>
                  <a:ext cx="284" cy="328"/>
                </a:xfrm>
                <a:custGeom>
                  <a:avLst/>
                  <a:gdLst>
                    <a:gd name="T0" fmla="*/ 284 w 284"/>
                    <a:gd name="T1" fmla="*/ 328 h 328"/>
                    <a:gd name="T2" fmla="*/ 0 w 284"/>
                    <a:gd name="T3" fmla="*/ 284 h 328"/>
                    <a:gd name="T4" fmla="*/ 44 w 284"/>
                    <a:gd name="T5" fmla="*/ 0 h 328"/>
                    <a:gd name="T6" fmla="*/ 284 w 284"/>
                    <a:gd name="T7" fmla="*/ 328 h 328"/>
                  </a:gdLst>
                  <a:ahLst/>
                  <a:cxnLst>
                    <a:cxn ang="0">
                      <a:pos x="T0" y="T1"/>
                    </a:cxn>
                    <a:cxn ang="0">
                      <a:pos x="T2" y="T3"/>
                    </a:cxn>
                    <a:cxn ang="0">
                      <a:pos x="T4" y="T5"/>
                    </a:cxn>
                    <a:cxn ang="0">
                      <a:pos x="T6" y="T7"/>
                    </a:cxn>
                  </a:cxnLst>
                  <a:rect l="0" t="0" r="r" b="b"/>
                  <a:pathLst>
                    <a:path w="284" h="328">
                      <a:moveTo>
                        <a:pt x="284" y="328"/>
                      </a:moveTo>
                      <a:lnTo>
                        <a:pt x="0" y="284"/>
                      </a:lnTo>
                      <a:lnTo>
                        <a:pt x="44" y="0"/>
                      </a:lnTo>
                      <a:lnTo>
                        <a:pt x="284" y="328"/>
                      </a:lnTo>
                      <a:close/>
                    </a:path>
                  </a:pathLst>
                </a:custGeom>
                <a:noFill/>
                <a:ln w="19050">
                  <a:solidFill>
                    <a:schemeClr val="accent1"/>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endParaRPr lang="en-US" dirty="0">
                    <a:solidFill>
                      <a:srgbClr val="000000"/>
                    </a:solidFill>
                    <a:latin typeface="Calibri"/>
                  </a:endParaRPr>
                </a:p>
              </p:txBody>
            </p:sp>
          </p:grpSp>
        </p:grpSp>
        <p:sp>
          <p:nvSpPr>
            <p:cNvPr id="150" name="Rectangle 149">
              <a:extLst>
                <a:ext uri="{FF2B5EF4-FFF2-40B4-BE49-F238E27FC236}">
                  <a16:creationId xmlns:a16="http://schemas.microsoft.com/office/drawing/2014/main" id="{1DF05807-16BA-43B4-9644-AC1EDC6CEAFD}"/>
                </a:ext>
              </a:extLst>
            </p:cNvPr>
            <p:cNvSpPr/>
            <p:nvPr/>
          </p:nvSpPr>
          <p:spPr>
            <a:xfrm>
              <a:off x="6764507" y="2959832"/>
              <a:ext cx="2849936" cy="369332"/>
            </a:xfrm>
            <a:prstGeom prst="rect">
              <a:avLst/>
            </a:prstGeom>
          </p:spPr>
          <p:txBody>
            <a:bodyPr wrap="square">
              <a:spAutoFit/>
            </a:bodyPr>
            <a:lstStyle/>
            <a:p>
              <a:pPr defTabSz="914333">
                <a:defRPr/>
              </a:pPr>
              <a:r>
                <a:rPr lang="en-US" b="1" dirty="0">
                  <a:solidFill>
                    <a:srgbClr val="B20837">
                      <a:lumMod val="60000"/>
                      <a:lumOff val="40000"/>
                    </a:srgbClr>
                  </a:solidFill>
                  <a:latin typeface="Calibri"/>
                  <a:cs typeface="Calibri Light" panose="020F0302020204030204" pitchFamily="34" charset="0"/>
                </a:rPr>
                <a:t>Library catalogue</a:t>
              </a:r>
              <a:endParaRPr lang="en-US" sz="1300" dirty="0">
                <a:solidFill>
                  <a:srgbClr val="000000"/>
                </a:solidFill>
                <a:latin typeface="Calibri"/>
                <a:cs typeface="Calibri Light" panose="020F0302020204030204" pitchFamily="34" charset="0"/>
              </a:endParaRPr>
            </a:p>
          </p:txBody>
        </p:sp>
        <p:sp>
          <p:nvSpPr>
            <p:cNvPr id="151" name="Rectangle 150">
              <a:extLst>
                <a:ext uri="{FF2B5EF4-FFF2-40B4-BE49-F238E27FC236}">
                  <a16:creationId xmlns:a16="http://schemas.microsoft.com/office/drawing/2014/main" id="{488DAC5F-14B8-40C8-8F82-78DE2480DD87}"/>
                </a:ext>
              </a:extLst>
            </p:cNvPr>
            <p:cNvSpPr/>
            <p:nvPr/>
          </p:nvSpPr>
          <p:spPr>
            <a:xfrm>
              <a:off x="6764507" y="3379475"/>
              <a:ext cx="2962214" cy="369332"/>
            </a:xfrm>
            <a:prstGeom prst="rect">
              <a:avLst/>
            </a:prstGeom>
          </p:spPr>
          <p:txBody>
            <a:bodyPr wrap="square">
              <a:spAutoFit/>
            </a:bodyPr>
            <a:lstStyle/>
            <a:p>
              <a:pPr defTabSz="914333">
                <a:defRPr/>
              </a:pPr>
              <a:r>
                <a:rPr lang="en-US" b="1" dirty="0">
                  <a:solidFill>
                    <a:srgbClr val="FDB813"/>
                  </a:solidFill>
                  <a:latin typeface="Calibri"/>
                  <a:cs typeface="Calibri Light" panose="020F0302020204030204" pitchFamily="34" charset="0"/>
                </a:rPr>
                <a:t>Audiovisual content</a:t>
              </a:r>
              <a:endParaRPr lang="en-US" sz="1400" dirty="0">
                <a:solidFill>
                  <a:srgbClr val="000000"/>
                </a:solidFill>
                <a:latin typeface="Calibri"/>
                <a:cs typeface="Calibri Light" panose="020F0302020204030204" pitchFamily="34" charset="0"/>
              </a:endParaRPr>
            </a:p>
          </p:txBody>
        </p:sp>
        <p:sp>
          <p:nvSpPr>
            <p:cNvPr id="152" name="Rectangle 151">
              <a:extLst>
                <a:ext uri="{FF2B5EF4-FFF2-40B4-BE49-F238E27FC236}">
                  <a16:creationId xmlns:a16="http://schemas.microsoft.com/office/drawing/2014/main" id="{7CB15992-40B2-4375-86F9-FC0D3036756C}"/>
                </a:ext>
              </a:extLst>
            </p:cNvPr>
            <p:cNvSpPr/>
            <p:nvPr/>
          </p:nvSpPr>
          <p:spPr>
            <a:xfrm>
              <a:off x="6764507" y="3820439"/>
              <a:ext cx="2234785" cy="369332"/>
            </a:xfrm>
            <a:prstGeom prst="rect">
              <a:avLst/>
            </a:prstGeom>
          </p:spPr>
          <p:txBody>
            <a:bodyPr wrap="square">
              <a:spAutoFit/>
            </a:bodyPr>
            <a:lstStyle/>
            <a:p>
              <a:pPr defTabSz="914333">
                <a:defRPr/>
              </a:pPr>
              <a:r>
                <a:rPr lang="en-US" b="1" dirty="0">
                  <a:solidFill>
                    <a:srgbClr val="003466">
                      <a:lumMod val="60000"/>
                      <a:lumOff val="40000"/>
                    </a:srgbClr>
                  </a:solidFill>
                  <a:latin typeface="Calibri"/>
                  <a:cs typeface="Calibri Light" panose="020F0302020204030204" pitchFamily="34" charset="0"/>
                </a:rPr>
                <a:t>Special Collections</a:t>
              </a:r>
              <a:endParaRPr lang="en-US" sz="1400" dirty="0">
                <a:solidFill>
                  <a:srgbClr val="000000"/>
                </a:solidFill>
                <a:latin typeface="Calibri"/>
                <a:cs typeface="Calibri Light" panose="020F0302020204030204" pitchFamily="34" charset="0"/>
              </a:endParaRPr>
            </a:p>
          </p:txBody>
        </p:sp>
        <p:sp>
          <p:nvSpPr>
            <p:cNvPr id="153" name="Rectangle 152">
              <a:extLst>
                <a:ext uri="{FF2B5EF4-FFF2-40B4-BE49-F238E27FC236}">
                  <a16:creationId xmlns:a16="http://schemas.microsoft.com/office/drawing/2014/main" id="{8A392B97-67A4-44BE-9DB7-20429CC591DA}"/>
                </a:ext>
              </a:extLst>
            </p:cNvPr>
            <p:cNvSpPr/>
            <p:nvPr/>
          </p:nvSpPr>
          <p:spPr>
            <a:xfrm>
              <a:off x="6670330" y="3000924"/>
              <a:ext cx="2340000" cy="324000"/>
            </a:xfrm>
            <a:prstGeom prst="rect">
              <a:avLst/>
            </a:prstGeom>
            <a:noFill/>
            <a:ln w="15875">
              <a:solidFill>
                <a:schemeClr val="accent4">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latin typeface="Calibri"/>
              </a:endParaRPr>
            </a:p>
          </p:txBody>
        </p:sp>
        <p:sp>
          <p:nvSpPr>
            <p:cNvPr id="154" name="Rectangle 153">
              <a:extLst>
                <a:ext uri="{FF2B5EF4-FFF2-40B4-BE49-F238E27FC236}">
                  <a16:creationId xmlns:a16="http://schemas.microsoft.com/office/drawing/2014/main" id="{213A3F4E-01C8-46F1-A3DC-FD1FF5D8D71B}"/>
                </a:ext>
              </a:extLst>
            </p:cNvPr>
            <p:cNvSpPr/>
            <p:nvPr/>
          </p:nvSpPr>
          <p:spPr>
            <a:xfrm>
              <a:off x="6670330" y="3402779"/>
              <a:ext cx="2340000" cy="360000"/>
            </a:xfrm>
            <a:prstGeom prst="rect">
              <a:avLst/>
            </a:prstGeom>
            <a:noFill/>
            <a:ln w="15875">
              <a:solidFill>
                <a:schemeClr val="accent5"/>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latin typeface="Calibri"/>
              </a:endParaRPr>
            </a:p>
          </p:txBody>
        </p:sp>
        <p:sp>
          <p:nvSpPr>
            <p:cNvPr id="155" name="Rectangle 154">
              <a:extLst>
                <a:ext uri="{FF2B5EF4-FFF2-40B4-BE49-F238E27FC236}">
                  <a16:creationId xmlns:a16="http://schemas.microsoft.com/office/drawing/2014/main" id="{33AA5CB5-4257-4DA4-ACA4-C01043A8AEB4}"/>
                </a:ext>
              </a:extLst>
            </p:cNvPr>
            <p:cNvSpPr/>
            <p:nvPr/>
          </p:nvSpPr>
          <p:spPr>
            <a:xfrm>
              <a:off x="6670330" y="3840636"/>
              <a:ext cx="2340000" cy="360000"/>
            </a:xfrm>
            <a:prstGeom prst="rect">
              <a:avLst/>
            </a:prstGeom>
            <a:noFill/>
            <a:ln w="15875">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latin typeface="Calibri"/>
              </a:endParaRPr>
            </a:p>
          </p:txBody>
        </p:sp>
        <p:sp>
          <p:nvSpPr>
            <p:cNvPr id="156" name="Rectangle 155">
              <a:extLst>
                <a:ext uri="{FF2B5EF4-FFF2-40B4-BE49-F238E27FC236}">
                  <a16:creationId xmlns:a16="http://schemas.microsoft.com/office/drawing/2014/main" id="{A00DE5B1-C634-4A56-88E3-0E20843EBAC4}"/>
                </a:ext>
              </a:extLst>
            </p:cNvPr>
            <p:cNvSpPr/>
            <p:nvPr/>
          </p:nvSpPr>
          <p:spPr>
            <a:xfrm>
              <a:off x="6764507" y="770610"/>
              <a:ext cx="2298810" cy="625812"/>
            </a:xfrm>
            <a:prstGeom prst="rect">
              <a:avLst/>
            </a:prstGeom>
          </p:spPr>
          <p:txBody>
            <a:bodyPr wrap="square">
              <a:spAutoFit/>
            </a:bodyPr>
            <a:lstStyle/>
            <a:p>
              <a:pPr defTabSz="914333">
                <a:defRPr/>
              </a:pPr>
              <a:r>
                <a:rPr lang="en-US" b="1" dirty="0">
                  <a:solidFill>
                    <a:srgbClr val="F47C30"/>
                  </a:solidFill>
                  <a:latin typeface="Calibri"/>
                  <a:cs typeface="Calibri Light" panose="020F0302020204030204" pitchFamily="34" charset="0"/>
                </a:rPr>
                <a:t>Publisher and </a:t>
              </a:r>
            </a:p>
            <a:p>
              <a:pPr defTabSz="914333">
                <a:lnSpc>
                  <a:spcPts val="2000"/>
                </a:lnSpc>
                <a:defRPr/>
              </a:pPr>
              <a:r>
                <a:rPr lang="en-US" b="1" dirty="0">
                  <a:solidFill>
                    <a:srgbClr val="F47C30"/>
                  </a:solidFill>
                  <a:latin typeface="Calibri"/>
                  <a:cs typeface="Calibri Light" panose="020F0302020204030204" pitchFamily="34" charset="0"/>
                </a:rPr>
                <a:t>aggregator content </a:t>
              </a:r>
            </a:p>
          </p:txBody>
        </p:sp>
        <p:sp>
          <p:nvSpPr>
            <p:cNvPr id="157" name="Rectangle 156">
              <a:extLst>
                <a:ext uri="{FF2B5EF4-FFF2-40B4-BE49-F238E27FC236}">
                  <a16:creationId xmlns:a16="http://schemas.microsoft.com/office/drawing/2014/main" id="{0972A510-DA10-4BE3-A9A6-E238964C738F}"/>
                </a:ext>
              </a:extLst>
            </p:cNvPr>
            <p:cNvSpPr/>
            <p:nvPr/>
          </p:nvSpPr>
          <p:spPr>
            <a:xfrm>
              <a:off x="6764507" y="1424203"/>
              <a:ext cx="1987404" cy="369332"/>
            </a:xfrm>
            <a:prstGeom prst="rect">
              <a:avLst/>
            </a:prstGeom>
          </p:spPr>
          <p:txBody>
            <a:bodyPr wrap="none">
              <a:spAutoFit/>
            </a:bodyPr>
            <a:lstStyle/>
            <a:p>
              <a:pPr defTabSz="914333">
                <a:defRPr/>
              </a:pPr>
              <a:r>
                <a:rPr lang="en-US" b="1" dirty="0">
                  <a:solidFill>
                    <a:srgbClr val="7C4299"/>
                  </a:solidFill>
                  <a:latin typeface="Calibri"/>
                  <a:cs typeface="Calibri Light" panose="020F0302020204030204" pitchFamily="34" charset="0"/>
                </a:rPr>
                <a:t>Digital repositories</a:t>
              </a:r>
              <a:endParaRPr lang="en-US" sz="1400" dirty="0">
                <a:solidFill>
                  <a:srgbClr val="000000"/>
                </a:solidFill>
                <a:latin typeface="Calibri"/>
                <a:cs typeface="Calibri Light" panose="020F0302020204030204" pitchFamily="34" charset="0"/>
              </a:endParaRPr>
            </a:p>
          </p:txBody>
        </p:sp>
        <p:sp>
          <p:nvSpPr>
            <p:cNvPr id="158" name="Rectangle 157">
              <a:extLst>
                <a:ext uri="{FF2B5EF4-FFF2-40B4-BE49-F238E27FC236}">
                  <a16:creationId xmlns:a16="http://schemas.microsoft.com/office/drawing/2014/main" id="{6B668C34-BCE2-4C65-996D-3917B129EDD4}"/>
                </a:ext>
              </a:extLst>
            </p:cNvPr>
            <p:cNvSpPr/>
            <p:nvPr/>
          </p:nvSpPr>
          <p:spPr>
            <a:xfrm>
              <a:off x="6764507" y="1860170"/>
              <a:ext cx="2404554" cy="646331"/>
            </a:xfrm>
            <a:prstGeom prst="rect">
              <a:avLst/>
            </a:prstGeom>
          </p:spPr>
          <p:txBody>
            <a:bodyPr wrap="square">
              <a:spAutoFit/>
            </a:bodyPr>
            <a:lstStyle/>
            <a:p>
              <a:pPr defTabSz="914333">
                <a:defRPr/>
              </a:pPr>
              <a:r>
                <a:rPr lang="en-US" b="1" dirty="0">
                  <a:solidFill>
                    <a:srgbClr val="5FD2DC"/>
                  </a:solidFill>
                  <a:latin typeface="Calibri"/>
                  <a:cs typeface="Calibri Light" panose="020F0302020204030204" pitchFamily="34" charset="0"/>
                </a:rPr>
                <a:t>Research outputs &amp; data</a:t>
              </a:r>
              <a:endParaRPr lang="en-US" sz="1400" dirty="0">
                <a:solidFill>
                  <a:srgbClr val="000000"/>
                </a:solidFill>
                <a:latin typeface="Calibri"/>
                <a:cs typeface="Calibri Light" panose="020F0302020204030204" pitchFamily="34" charset="0"/>
              </a:endParaRPr>
            </a:p>
          </p:txBody>
        </p:sp>
        <p:sp>
          <p:nvSpPr>
            <p:cNvPr id="159" name="Rectangle 158">
              <a:extLst>
                <a:ext uri="{FF2B5EF4-FFF2-40B4-BE49-F238E27FC236}">
                  <a16:creationId xmlns:a16="http://schemas.microsoft.com/office/drawing/2014/main" id="{820DF7C4-F2DA-44A5-B10B-3FF0637B6782}"/>
                </a:ext>
              </a:extLst>
            </p:cNvPr>
            <p:cNvSpPr/>
            <p:nvPr/>
          </p:nvSpPr>
          <p:spPr>
            <a:xfrm>
              <a:off x="6764507" y="2535527"/>
              <a:ext cx="3021576" cy="369332"/>
            </a:xfrm>
            <a:prstGeom prst="rect">
              <a:avLst/>
            </a:prstGeom>
          </p:spPr>
          <p:txBody>
            <a:bodyPr wrap="square">
              <a:spAutoFit/>
            </a:bodyPr>
            <a:lstStyle/>
            <a:p>
              <a:pPr defTabSz="914333">
                <a:defRPr/>
              </a:pPr>
              <a:r>
                <a:rPr lang="en-US" b="1" dirty="0">
                  <a:solidFill>
                    <a:srgbClr val="92D050"/>
                  </a:solidFill>
                  <a:latin typeface="Calibri"/>
                  <a:cs typeface="Calibri Light" panose="020F0302020204030204" pitchFamily="34" charset="0"/>
                </a:rPr>
                <a:t>Open Access content</a:t>
              </a:r>
              <a:endParaRPr lang="en-US" sz="1200" dirty="0">
                <a:solidFill>
                  <a:srgbClr val="000000"/>
                </a:solidFill>
                <a:latin typeface="Calibri"/>
                <a:cs typeface="Calibri Light" panose="020F0302020204030204" pitchFamily="34" charset="0"/>
              </a:endParaRPr>
            </a:p>
          </p:txBody>
        </p:sp>
        <p:sp>
          <p:nvSpPr>
            <p:cNvPr id="160" name="Rectangle 159">
              <a:extLst>
                <a:ext uri="{FF2B5EF4-FFF2-40B4-BE49-F238E27FC236}">
                  <a16:creationId xmlns:a16="http://schemas.microsoft.com/office/drawing/2014/main" id="{C033F88F-D448-43CF-B0D9-DA92706C0AEE}"/>
                </a:ext>
              </a:extLst>
            </p:cNvPr>
            <p:cNvSpPr/>
            <p:nvPr/>
          </p:nvSpPr>
          <p:spPr>
            <a:xfrm flipH="1">
              <a:off x="6670330" y="801652"/>
              <a:ext cx="2340000" cy="576000"/>
            </a:xfrm>
            <a:prstGeom prst="rect">
              <a:avLst/>
            </a:prstGeom>
            <a:noFill/>
            <a:ln w="158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latin typeface="Calibri"/>
              </a:endParaRPr>
            </a:p>
          </p:txBody>
        </p:sp>
        <p:sp>
          <p:nvSpPr>
            <p:cNvPr id="161" name="Rectangle 160">
              <a:extLst>
                <a:ext uri="{FF2B5EF4-FFF2-40B4-BE49-F238E27FC236}">
                  <a16:creationId xmlns:a16="http://schemas.microsoft.com/office/drawing/2014/main" id="{49F47F44-1E3A-4C13-AA8A-72CA2153BE50}"/>
                </a:ext>
              </a:extLst>
            </p:cNvPr>
            <p:cNvSpPr/>
            <p:nvPr/>
          </p:nvSpPr>
          <p:spPr>
            <a:xfrm flipH="1">
              <a:off x="6670330" y="1455507"/>
              <a:ext cx="2340000" cy="360000"/>
            </a:xfrm>
            <a:prstGeom prst="rect">
              <a:avLst/>
            </a:prstGeom>
            <a:noFill/>
            <a:ln w="158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latin typeface="Calibri"/>
              </a:endParaRPr>
            </a:p>
          </p:txBody>
        </p:sp>
        <p:sp>
          <p:nvSpPr>
            <p:cNvPr id="162" name="Rectangle 161">
              <a:extLst>
                <a:ext uri="{FF2B5EF4-FFF2-40B4-BE49-F238E27FC236}">
                  <a16:creationId xmlns:a16="http://schemas.microsoft.com/office/drawing/2014/main" id="{4051A610-EED3-43E0-9CFB-A9DB650D975F}"/>
                </a:ext>
              </a:extLst>
            </p:cNvPr>
            <p:cNvSpPr/>
            <p:nvPr/>
          </p:nvSpPr>
          <p:spPr>
            <a:xfrm flipH="1">
              <a:off x="6670330" y="1893362"/>
              <a:ext cx="2340000" cy="591852"/>
            </a:xfrm>
            <a:prstGeom prst="rect">
              <a:avLst/>
            </a:prstGeom>
            <a:noFill/>
            <a:ln w="15875">
              <a:solidFill>
                <a:srgbClr val="3CC9D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latin typeface="Calibri"/>
              </a:endParaRPr>
            </a:p>
          </p:txBody>
        </p:sp>
        <p:sp>
          <p:nvSpPr>
            <p:cNvPr id="163" name="Rectangle 162">
              <a:extLst>
                <a:ext uri="{FF2B5EF4-FFF2-40B4-BE49-F238E27FC236}">
                  <a16:creationId xmlns:a16="http://schemas.microsoft.com/office/drawing/2014/main" id="{3F0D37A6-2B07-4110-BC9B-9B5BDEA81C66}"/>
                </a:ext>
              </a:extLst>
            </p:cNvPr>
            <p:cNvSpPr/>
            <p:nvPr/>
          </p:nvSpPr>
          <p:spPr>
            <a:xfrm flipH="1">
              <a:off x="6670330" y="2563069"/>
              <a:ext cx="2340000" cy="360000"/>
            </a:xfrm>
            <a:prstGeom prst="rect">
              <a:avLst/>
            </a:prstGeom>
            <a:noFill/>
            <a:ln w="15875">
              <a:solidFill>
                <a:srgbClr val="92D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dirty="0">
                <a:solidFill>
                  <a:srgbClr val="FFFFFF"/>
                </a:solidFill>
                <a:latin typeface="Calibri"/>
              </a:endParaRPr>
            </a:p>
          </p:txBody>
        </p:sp>
        <p:cxnSp>
          <p:nvCxnSpPr>
            <p:cNvPr id="165" name="Straight Arrow Connector 164">
              <a:extLst>
                <a:ext uri="{FF2B5EF4-FFF2-40B4-BE49-F238E27FC236}">
                  <a16:creationId xmlns:a16="http://schemas.microsoft.com/office/drawing/2014/main" id="{62D10754-1A6B-42D9-85EA-96530ED48A22}"/>
                </a:ext>
              </a:extLst>
            </p:cNvPr>
            <p:cNvCxnSpPr>
              <a:cxnSpLocks/>
            </p:cNvCxnSpPr>
            <p:nvPr/>
          </p:nvCxnSpPr>
          <p:spPr>
            <a:xfrm flipV="1">
              <a:off x="5845076" y="1938620"/>
              <a:ext cx="565072" cy="17451"/>
            </a:xfrm>
            <a:prstGeom prst="straightConnector1">
              <a:avLst/>
            </a:prstGeom>
            <a:ln w="15875">
              <a:solidFill>
                <a:schemeClr val="accent2"/>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3FE7491D-CD45-4EFF-9300-DEFBDB05755C}"/>
                </a:ext>
              </a:extLst>
            </p:cNvPr>
            <p:cNvCxnSpPr>
              <a:cxnSpLocks/>
            </p:cNvCxnSpPr>
            <p:nvPr/>
          </p:nvCxnSpPr>
          <p:spPr>
            <a:xfrm flipV="1">
              <a:off x="6405381" y="1094021"/>
              <a:ext cx="0" cy="829657"/>
            </a:xfrm>
            <a:prstGeom prst="straightConnector1">
              <a:avLst/>
            </a:prstGeom>
            <a:ln w="15875">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15A39679-B05C-4491-A787-59467E94FA22}"/>
                </a:ext>
              </a:extLst>
            </p:cNvPr>
            <p:cNvCxnSpPr>
              <a:cxnSpLocks/>
            </p:cNvCxnSpPr>
            <p:nvPr/>
          </p:nvCxnSpPr>
          <p:spPr>
            <a:xfrm flipH="1">
              <a:off x="6405381" y="1094020"/>
              <a:ext cx="233263" cy="0"/>
            </a:xfrm>
            <a:prstGeom prst="straightConnector1">
              <a:avLst/>
            </a:prstGeom>
            <a:ln w="15875">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6888DE23-39C5-4A83-86DB-DE4769B6E142}"/>
                </a:ext>
              </a:extLst>
            </p:cNvPr>
            <p:cNvCxnSpPr>
              <a:cxnSpLocks/>
            </p:cNvCxnSpPr>
            <p:nvPr/>
          </p:nvCxnSpPr>
          <p:spPr>
            <a:xfrm flipV="1">
              <a:off x="6089523" y="2132338"/>
              <a:ext cx="396000" cy="8589"/>
            </a:xfrm>
            <a:prstGeom prst="straightConnector1">
              <a:avLst/>
            </a:prstGeom>
            <a:ln w="15875">
              <a:solidFill>
                <a:schemeClr val="accent6"/>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FB7E713C-B342-45F5-8E5A-50C1F562B486}"/>
                </a:ext>
              </a:extLst>
            </p:cNvPr>
            <p:cNvCxnSpPr>
              <a:cxnSpLocks/>
            </p:cNvCxnSpPr>
            <p:nvPr/>
          </p:nvCxnSpPr>
          <p:spPr>
            <a:xfrm flipV="1">
              <a:off x="6516216" y="1702338"/>
              <a:ext cx="0" cy="432682"/>
            </a:xfrm>
            <a:prstGeom prst="straightConnector1">
              <a:avLst/>
            </a:prstGeom>
            <a:ln w="15875">
              <a:solidFill>
                <a:schemeClr val="accent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49B15C79-4FF6-4C16-BBD0-C728DCB2DCE7}"/>
                </a:ext>
              </a:extLst>
            </p:cNvPr>
            <p:cNvCxnSpPr>
              <a:cxnSpLocks/>
            </p:cNvCxnSpPr>
            <p:nvPr/>
          </p:nvCxnSpPr>
          <p:spPr>
            <a:xfrm flipH="1">
              <a:off x="6518927" y="1702338"/>
              <a:ext cx="140614" cy="0"/>
            </a:xfrm>
            <a:prstGeom prst="straightConnector1">
              <a:avLst/>
            </a:prstGeom>
            <a:ln w="15875">
              <a:solidFill>
                <a:schemeClr val="accent6"/>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58C706EF-1656-4DBD-A683-590C2A7C81AF}"/>
                </a:ext>
              </a:extLst>
            </p:cNvPr>
            <p:cNvCxnSpPr>
              <a:cxnSpLocks/>
            </p:cNvCxnSpPr>
            <p:nvPr/>
          </p:nvCxnSpPr>
          <p:spPr>
            <a:xfrm flipV="1">
              <a:off x="6127612" y="2377080"/>
              <a:ext cx="531929" cy="13555"/>
            </a:xfrm>
            <a:prstGeom prst="straightConnector1">
              <a:avLst/>
            </a:prstGeom>
            <a:ln w="15875">
              <a:solidFill>
                <a:srgbClr val="5FD2DC"/>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75E3049A-B8B6-4D07-A27A-9DCEAE0E34EC}"/>
                </a:ext>
              </a:extLst>
            </p:cNvPr>
            <p:cNvCxnSpPr>
              <a:cxnSpLocks/>
            </p:cNvCxnSpPr>
            <p:nvPr/>
          </p:nvCxnSpPr>
          <p:spPr>
            <a:xfrm>
              <a:off x="6244226" y="2620032"/>
              <a:ext cx="396000" cy="1"/>
            </a:xfrm>
            <a:prstGeom prst="straightConnector1">
              <a:avLst/>
            </a:prstGeom>
            <a:ln w="15875">
              <a:solidFill>
                <a:srgbClr val="92D050"/>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BA34A1E9-7457-4ABE-AEE5-338BA7622FDB}"/>
                </a:ext>
              </a:extLst>
            </p:cNvPr>
            <p:cNvCxnSpPr>
              <a:cxnSpLocks/>
            </p:cNvCxnSpPr>
            <p:nvPr/>
          </p:nvCxnSpPr>
          <p:spPr>
            <a:xfrm>
              <a:off x="6107347" y="2803880"/>
              <a:ext cx="408869" cy="0"/>
            </a:xfrm>
            <a:prstGeom prst="straightConnector1">
              <a:avLst/>
            </a:prstGeom>
            <a:ln w="15875">
              <a:solidFill>
                <a:schemeClr val="accent4">
                  <a:lumMod val="60000"/>
                  <a:lumOff val="4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9A74A4CC-62C2-4105-AECE-6522DEE78CC0}"/>
                </a:ext>
              </a:extLst>
            </p:cNvPr>
            <p:cNvCxnSpPr>
              <a:cxnSpLocks/>
            </p:cNvCxnSpPr>
            <p:nvPr/>
          </p:nvCxnSpPr>
          <p:spPr>
            <a:xfrm flipV="1">
              <a:off x="6516216" y="2803880"/>
              <a:ext cx="0" cy="425910"/>
            </a:xfrm>
            <a:prstGeom prst="straightConnector1">
              <a:avLst/>
            </a:prstGeom>
            <a:ln w="15875">
              <a:solidFill>
                <a:schemeClr val="accent4">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B0D8DE12-673A-45BE-8BB9-F3CF1D816880}"/>
                </a:ext>
              </a:extLst>
            </p:cNvPr>
            <p:cNvCxnSpPr>
              <a:cxnSpLocks/>
            </p:cNvCxnSpPr>
            <p:nvPr/>
          </p:nvCxnSpPr>
          <p:spPr>
            <a:xfrm>
              <a:off x="6516216" y="3229790"/>
              <a:ext cx="143897" cy="0"/>
            </a:xfrm>
            <a:prstGeom prst="straightConnector1">
              <a:avLst/>
            </a:prstGeom>
            <a:ln w="15875">
              <a:solidFill>
                <a:schemeClr val="accent4">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a:extLst>
                <a:ext uri="{FF2B5EF4-FFF2-40B4-BE49-F238E27FC236}">
                  <a16:creationId xmlns:a16="http://schemas.microsoft.com/office/drawing/2014/main" id="{4066075D-45AB-4BA9-B84A-9429F4D9D572}"/>
                </a:ext>
              </a:extLst>
            </p:cNvPr>
            <p:cNvCxnSpPr>
              <a:cxnSpLocks/>
            </p:cNvCxnSpPr>
            <p:nvPr/>
          </p:nvCxnSpPr>
          <p:spPr>
            <a:xfrm>
              <a:off x="6044575" y="3014613"/>
              <a:ext cx="359398" cy="0"/>
            </a:xfrm>
            <a:prstGeom prst="straightConnector1">
              <a:avLst/>
            </a:prstGeom>
            <a:ln w="15875">
              <a:solidFill>
                <a:schemeClr val="accent5"/>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AF3F168D-F30A-465C-AE25-569A99F18F1E}"/>
                </a:ext>
              </a:extLst>
            </p:cNvPr>
            <p:cNvCxnSpPr>
              <a:cxnSpLocks/>
            </p:cNvCxnSpPr>
            <p:nvPr/>
          </p:nvCxnSpPr>
          <p:spPr>
            <a:xfrm flipV="1">
              <a:off x="6403973" y="3014613"/>
              <a:ext cx="0" cy="576000"/>
            </a:xfrm>
            <a:prstGeom prst="straightConnector1">
              <a:avLst/>
            </a:prstGeom>
            <a:ln w="158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20B15F58-0212-4981-916C-33C53DE32884}"/>
                </a:ext>
              </a:extLst>
            </p:cNvPr>
            <p:cNvCxnSpPr>
              <a:cxnSpLocks/>
            </p:cNvCxnSpPr>
            <p:nvPr/>
          </p:nvCxnSpPr>
          <p:spPr>
            <a:xfrm>
              <a:off x="6405381" y="3579862"/>
              <a:ext cx="264949" cy="0"/>
            </a:xfrm>
            <a:prstGeom prst="straightConnector1">
              <a:avLst/>
            </a:prstGeom>
            <a:ln w="15875">
              <a:solidFill>
                <a:schemeClr val="accent5"/>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06915F41-E96D-435F-A908-E92E6C7B14EA}"/>
                </a:ext>
              </a:extLst>
            </p:cNvPr>
            <p:cNvCxnSpPr>
              <a:cxnSpLocks/>
            </p:cNvCxnSpPr>
            <p:nvPr/>
          </p:nvCxnSpPr>
          <p:spPr>
            <a:xfrm>
              <a:off x="5737072" y="3179240"/>
              <a:ext cx="453219" cy="3"/>
            </a:xfrm>
            <a:prstGeom prst="straightConnector1">
              <a:avLst/>
            </a:prstGeom>
            <a:ln w="15875">
              <a:solidFill>
                <a:schemeClr val="accent1">
                  <a:lumMod val="60000"/>
                  <a:lumOff val="4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C78BC41C-EAB4-4577-B4A6-C4BDC51F1382}"/>
                </a:ext>
              </a:extLst>
            </p:cNvPr>
            <p:cNvCxnSpPr>
              <a:cxnSpLocks/>
            </p:cNvCxnSpPr>
            <p:nvPr/>
          </p:nvCxnSpPr>
          <p:spPr>
            <a:xfrm flipV="1">
              <a:off x="6190291" y="3173331"/>
              <a:ext cx="0" cy="833857"/>
            </a:xfrm>
            <a:prstGeom prst="straightConnector1">
              <a:avLst/>
            </a:prstGeom>
            <a:ln w="15875">
              <a:solidFill>
                <a:schemeClr val="accent1">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11B01A9A-697F-4012-A2F7-5D003B6FB4E4}"/>
                </a:ext>
              </a:extLst>
            </p:cNvPr>
            <p:cNvCxnSpPr>
              <a:cxnSpLocks/>
              <a:stCxn id="155" idx="1"/>
            </p:cNvCxnSpPr>
            <p:nvPr/>
          </p:nvCxnSpPr>
          <p:spPr>
            <a:xfrm flipH="1">
              <a:off x="6190291" y="4020636"/>
              <a:ext cx="480039" cy="0"/>
            </a:xfrm>
            <a:prstGeom prst="straightConnector1">
              <a:avLst/>
            </a:prstGeom>
            <a:ln w="15875">
              <a:solidFill>
                <a:schemeClr val="accent1">
                  <a:lumMod val="60000"/>
                  <a:lumOff val="40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sp>
        <p:nvSpPr>
          <p:cNvPr id="216" name="Rectangle: Rounded Corners 215">
            <a:extLst>
              <a:ext uri="{FF2B5EF4-FFF2-40B4-BE49-F238E27FC236}">
                <a16:creationId xmlns:a16="http://schemas.microsoft.com/office/drawing/2014/main" id="{2EB8F78C-E392-40BF-BAF8-D23029186EF4}"/>
              </a:ext>
            </a:extLst>
          </p:cNvPr>
          <p:cNvSpPr/>
          <p:nvPr/>
        </p:nvSpPr>
        <p:spPr>
          <a:xfrm>
            <a:off x="4368346" y="925603"/>
            <a:ext cx="1757689" cy="783193"/>
          </a:xfrm>
          <a:prstGeom prst="round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defTabSz="685783">
              <a:defRPr/>
            </a:pPr>
            <a:r>
              <a:rPr lang="en-US" sz="2000" b="1" dirty="0">
                <a:solidFill>
                  <a:srgbClr val="003466"/>
                </a:solidFill>
                <a:latin typeface="Calibri"/>
                <a:cs typeface="Calibri Light" panose="020F0302020204030204" pitchFamily="34" charset="0"/>
              </a:rPr>
              <a:t>Single Search Box</a:t>
            </a:r>
          </a:p>
        </p:txBody>
      </p:sp>
    </p:spTree>
    <p:extLst>
      <p:ext uri="{BB962C8B-B14F-4D97-AF65-F5344CB8AC3E}">
        <p14:creationId xmlns:p14="http://schemas.microsoft.com/office/powerpoint/2010/main" val="133740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3"/>
                                        </p:tgtEl>
                                        <p:attrNameLst>
                                          <p:attrName>style.visibility</p:attrName>
                                        </p:attrNameLst>
                                      </p:cBhvr>
                                      <p:to>
                                        <p:strVal val="visible"/>
                                      </p:to>
                                    </p:set>
                                    <p:animEffect transition="in" filter="fade">
                                      <p:cBhvr>
                                        <p:cTn id="7" dur="500"/>
                                        <p:tgtEl>
                                          <p:spTgt spid="1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54"/>
                                        </p:tgtEl>
                                        <p:attrNameLst>
                                          <p:attrName>style.visibility</p:attrName>
                                        </p:attrNameLst>
                                      </p:cBhvr>
                                      <p:to>
                                        <p:strVal val="visible"/>
                                      </p:to>
                                    </p:set>
                                    <p:animEffect transition="in" filter="fade">
                                      <p:cBhvr>
                                        <p:cTn id="12" dur="500"/>
                                        <p:tgtEl>
                                          <p:spTgt spid="105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5"/>
                                        </p:tgtEl>
                                        <p:attrNameLst>
                                          <p:attrName>style.visibility</p:attrName>
                                        </p:attrNameLst>
                                      </p:cBhvr>
                                      <p:to>
                                        <p:strVal val="visible"/>
                                      </p:to>
                                    </p:set>
                                    <p:animEffect transition="in" filter="fade">
                                      <p:cBhvr>
                                        <p:cTn id="17" dur="500"/>
                                        <p:tgtEl>
                                          <p:spTgt spid="10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6"/>
                                        </p:tgtEl>
                                        <p:attrNameLst>
                                          <p:attrName>style.visibility</p:attrName>
                                        </p:attrNameLst>
                                      </p:cBhvr>
                                      <p:to>
                                        <p:strVal val="visible"/>
                                      </p:to>
                                    </p:set>
                                    <p:animEffect transition="in" filter="fade">
                                      <p:cBhvr>
                                        <p:cTn id="22"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69EE3E-C98D-46C9-AEDB-75AC93C4556D}"/>
              </a:ext>
            </a:extLst>
          </p:cNvPr>
          <p:cNvSpPr>
            <a:spLocks noGrp="1"/>
          </p:cNvSpPr>
          <p:nvPr>
            <p:ph type="sldNum" sz="quarter" idx="10"/>
          </p:nvPr>
        </p:nvSpPr>
        <p:spPr/>
        <p:txBody>
          <a:bodyPr/>
          <a:lstStyle/>
          <a:p>
            <a:pPr defTabSz="685783"/>
            <a:fld id="{1C146586-7EC2-481D-848F-8CE41EB2DE6C}" type="slidenum">
              <a:rPr lang="en-US">
                <a:latin typeface="Calibri"/>
              </a:rPr>
              <a:pPr defTabSz="685783"/>
              <a:t>17</a:t>
            </a:fld>
            <a:endParaRPr lang="en-US" dirty="0">
              <a:latin typeface="Calibri"/>
            </a:endParaRPr>
          </a:p>
        </p:txBody>
      </p:sp>
      <p:sp>
        <p:nvSpPr>
          <p:cNvPr id="3" name="Title 2">
            <a:extLst>
              <a:ext uri="{FF2B5EF4-FFF2-40B4-BE49-F238E27FC236}">
                <a16:creationId xmlns:a16="http://schemas.microsoft.com/office/drawing/2014/main" id="{56B61A1A-DB37-47BC-A39C-F6AAC2CA16F2}"/>
              </a:ext>
            </a:extLst>
          </p:cNvPr>
          <p:cNvSpPr>
            <a:spLocks noGrp="1"/>
          </p:cNvSpPr>
          <p:nvPr>
            <p:ph type="title"/>
          </p:nvPr>
        </p:nvSpPr>
        <p:spPr>
          <a:xfrm>
            <a:off x="262041" y="-26046"/>
            <a:ext cx="8424936" cy="576064"/>
          </a:xfrm>
        </p:spPr>
        <p:txBody>
          <a:bodyPr>
            <a:normAutofit/>
          </a:bodyPr>
          <a:lstStyle/>
          <a:p>
            <a:r>
              <a:rPr lang="de-DE" sz="2700" dirty="0"/>
              <a:t>Discovery index for the future: CDI</a:t>
            </a:r>
          </a:p>
        </p:txBody>
      </p:sp>
      <p:sp>
        <p:nvSpPr>
          <p:cNvPr id="4" name="Content Placeholder 3">
            <a:extLst>
              <a:ext uri="{FF2B5EF4-FFF2-40B4-BE49-F238E27FC236}">
                <a16:creationId xmlns:a16="http://schemas.microsoft.com/office/drawing/2014/main" id="{38479F47-60F3-44CE-9753-EF6B494F71C7}"/>
              </a:ext>
            </a:extLst>
          </p:cNvPr>
          <p:cNvSpPr>
            <a:spLocks noGrp="1"/>
          </p:cNvSpPr>
          <p:nvPr>
            <p:ph idx="1"/>
          </p:nvPr>
        </p:nvSpPr>
        <p:spPr>
          <a:xfrm>
            <a:off x="481466" y="624781"/>
            <a:ext cx="4134877" cy="2137497"/>
          </a:xfrm>
          <a:solidFill>
            <a:schemeClr val="bg1"/>
          </a:solidFill>
          <a:effectLst>
            <a:outerShdw blurRad="50800" dist="38100" dir="2700000" algn="tl" rotWithShape="0">
              <a:prstClr val="black">
                <a:alpha val="40000"/>
              </a:prstClr>
            </a:outerShdw>
          </a:effectLst>
        </p:spPr>
        <p:txBody>
          <a:bodyPr/>
          <a:lstStyle/>
          <a:p>
            <a:pPr marL="0" indent="0">
              <a:buNone/>
            </a:pPr>
            <a:endParaRPr lang="de-DE" sz="500" b="1" dirty="0">
              <a:solidFill>
                <a:schemeClr val="accent1"/>
              </a:solidFill>
            </a:endParaRPr>
          </a:p>
          <a:p>
            <a:pPr marL="0" indent="0">
              <a:buNone/>
            </a:pPr>
            <a:r>
              <a:rPr lang="de-DE" sz="2100" b="1" dirty="0">
                <a:solidFill>
                  <a:schemeClr val="accent1"/>
                </a:solidFill>
              </a:rPr>
              <a:t>For operational efficiency</a:t>
            </a:r>
          </a:p>
          <a:p>
            <a:r>
              <a:rPr lang="de-DE" sz="1650" dirty="0">
                <a:solidFill>
                  <a:schemeClr val="tx2">
                    <a:lumMod val="75000"/>
                  </a:schemeClr>
                </a:solidFill>
              </a:rPr>
              <a:t>Quick updates, fast ingest</a:t>
            </a:r>
          </a:p>
          <a:p>
            <a:r>
              <a:rPr lang="de-DE" sz="1650" dirty="0">
                <a:solidFill>
                  <a:schemeClr val="tx2">
                    <a:lumMod val="75000"/>
                  </a:schemeClr>
                </a:solidFill>
              </a:rPr>
              <a:t>Scalable</a:t>
            </a:r>
          </a:p>
          <a:p>
            <a:r>
              <a:rPr lang="de-DE" sz="1650" dirty="0">
                <a:solidFill>
                  <a:schemeClr val="tx2">
                    <a:lumMod val="75000"/>
                  </a:schemeClr>
                </a:solidFill>
              </a:rPr>
              <a:t>Integral </a:t>
            </a:r>
            <a:r>
              <a:rPr lang="de-DE" sz="1650" b="1" dirty="0">
                <a:solidFill>
                  <a:schemeClr val="tx2">
                    <a:lumMod val="75000"/>
                  </a:schemeClr>
                </a:solidFill>
              </a:rPr>
              <a:t>graph database </a:t>
            </a:r>
            <a:r>
              <a:rPr lang="de-DE" sz="1650" dirty="0">
                <a:solidFill>
                  <a:schemeClr val="tx2">
                    <a:lumMod val="75000"/>
                  </a:schemeClr>
                </a:solidFill>
              </a:rPr>
              <a:t>to create and                                                                                  store contextual relations</a:t>
            </a:r>
          </a:p>
          <a:p>
            <a:endParaRPr lang="de-DE" dirty="0"/>
          </a:p>
        </p:txBody>
      </p:sp>
      <p:pic>
        <p:nvPicPr>
          <p:cNvPr id="6" name="Picture 2">
            <a:extLst>
              <a:ext uri="{FF2B5EF4-FFF2-40B4-BE49-F238E27FC236}">
                <a16:creationId xmlns:a16="http://schemas.microsoft.com/office/drawing/2014/main" id="{B798E24E-A17A-4DB8-A109-8921296B78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5" t="1343" r="21423" b="352"/>
          <a:stretch/>
        </p:blipFill>
        <p:spPr bwMode="auto">
          <a:xfrm flipH="1">
            <a:off x="4777756" y="613818"/>
            <a:ext cx="4294494" cy="2148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9D232ABE-37D4-46DA-A93E-0EA80043F012}"/>
              </a:ext>
            </a:extLst>
          </p:cNvPr>
          <p:cNvGrpSpPr/>
          <p:nvPr/>
        </p:nvGrpSpPr>
        <p:grpSpPr>
          <a:xfrm>
            <a:off x="481467" y="2837040"/>
            <a:ext cx="4134878" cy="2023910"/>
            <a:chOff x="4777756" y="2856996"/>
            <a:chExt cx="4134878" cy="2023909"/>
          </a:xfrm>
        </p:grpSpPr>
        <p:sp>
          <p:nvSpPr>
            <p:cNvPr id="5" name="Rectangle 4">
              <a:extLst>
                <a:ext uri="{FF2B5EF4-FFF2-40B4-BE49-F238E27FC236}">
                  <a16:creationId xmlns:a16="http://schemas.microsoft.com/office/drawing/2014/main" id="{68ABC7DE-1AE5-4FF7-81CC-6C24001EB5EB}"/>
                </a:ext>
              </a:extLst>
            </p:cNvPr>
            <p:cNvSpPr/>
            <p:nvPr/>
          </p:nvSpPr>
          <p:spPr>
            <a:xfrm>
              <a:off x="4777756" y="2856996"/>
              <a:ext cx="4134878" cy="200074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Box 8">
              <a:extLst>
                <a:ext uri="{FF2B5EF4-FFF2-40B4-BE49-F238E27FC236}">
                  <a16:creationId xmlns:a16="http://schemas.microsoft.com/office/drawing/2014/main" id="{AC66BB57-3BCE-47DC-B735-30C24DB408D0}"/>
                </a:ext>
              </a:extLst>
            </p:cNvPr>
            <p:cNvSpPr txBox="1"/>
            <p:nvPr/>
          </p:nvSpPr>
          <p:spPr>
            <a:xfrm>
              <a:off x="4777756" y="2995775"/>
              <a:ext cx="4114723" cy="1885130"/>
            </a:xfrm>
            <a:prstGeom prst="rect">
              <a:avLst/>
            </a:prstGeom>
            <a:noFill/>
            <a:effectLst/>
          </p:spPr>
          <p:txBody>
            <a:bodyPr wrap="square" rtlCol="0">
              <a:spAutoFit/>
            </a:bodyPr>
            <a:lstStyle/>
            <a:p>
              <a:pPr defTabSz="685783"/>
              <a:r>
                <a:rPr lang="en-US" sz="2100" b="1" dirty="0">
                  <a:solidFill>
                    <a:schemeClr val="accent1"/>
                  </a:solidFill>
                  <a:latin typeface="Calibri"/>
                </a:rPr>
                <a:t>With a focus on data intelligence – </a:t>
              </a:r>
              <a:r>
                <a:rPr lang="de-DE" b="1" i="1" dirty="0">
                  <a:solidFill>
                    <a:schemeClr val="accent1"/>
                  </a:solidFill>
                  <a:latin typeface="Calibri"/>
                </a:rPr>
                <a:t>services based on contextual relations</a:t>
              </a:r>
            </a:p>
            <a:p>
              <a:pPr marL="285736" lvl="1" indent="-171442" defTabSz="685783">
                <a:spcBef>
                  <a:spcPts val="600"/>
                </a:spcBef>
                <a:buClr>
                  <a:srgbClr val="003466"/>
                </a:buClr>
                <a:buFont typeface="Arial" panose="020B0604020202020204" pitchFamily="34" charset="0"/>
                <a:buChar char="•"/>
              </a:pPr>
              <a:r>
                <a:rPr lang="en-US" dirty="0">
                  <a:solidFill>
                    <a:schemeClr val="tx2">
                      <a:lumMod val="75000"/>
                    </a:schemeClr>
                  </a:solidFill>
                  <a:latin typeface="Calibri"/>
                </a:rPr>
                <a:t>Exploration with formal and informal relationships</a:t>
              </a:r>
            </a:p>
            <a:p>
              <a:pPr marL="285736" lvl="1" indent="-171442" defTabSz="685783">
                <a:spcBef>
                  <a:spcPts val="600"/>
                </a:spcBef>
                <a:buClr>
                  <a:srgbClr val="003466"/>
                </a:buClr>
                <a:buFont typeface="Arial" panose="020B0604020202020204" pitchFamily="34" charset="0"/>
                <a:buChar char="•"/>
              </a:pPr>
              <a:r>
                <a:rPr lang="en-US" dirty="0">
                  <a:solidFill>
                    <a:schemeClr val="tx2">
                      <a:lumMod val="75000"/>
                    </a:schemeClr>
                  </a:solidFill>
                  <a:latin typeface="Calibri"/>
                </a:rPr>
                <a:t>Context and glanceability</a:t>
              </a:r>
            </a:p>
            <a:p>
              <a:pPr defTabSz="685783"/>
              <a:endParaRPr lang="de-DE" sz="1350" dirty="0">
                <a:solidFill>
                  <a:srgbClr val="005A9E"/>
                </a:solidFill>
                <a:latin typeface="Calibri"/>
              </a:endParaRPr>
            </a:p>
          </p:txBody>
        </p:sp>
      </p:grpSp>
      <p:pic>
        <p:nvPicPr>
          <p:cNvPr id="11" name="Picture 5" descr="C:\Users\Bosmat\Desktop\illustration-[Converted].png">
            <a:extLst>
              <a:ext uri="{FF2B5EF4-FFF2-40B4-BE49-F238E27FC236}">
                <a16:creationId xmlns:a16="http://schemas.microsoft.com/office/drawing/2014/main" id="{C7DFAEA1-1AB0-4D7C-A0E7-160BC98CAAF3}"/>
              </a:ext>
            </a:extLst>
          </p:cNvPr>
          <p:cNvPicPr>
            <a:picLocks noChangeAspect="1" noChangeArrowheads="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l="10256" t="12711" r="11341" b="11601"/>
          <a:stretch/>
        </p:blipFill>
        <p:spPr bwMode="auto">
          <a:xfrm>
            <a:off x="5796136" y="2863648"/>
            <a:ext cx="1980000" cy="1980000"/>
          </a:xfrm>
          <a:prstGeom prst="rect">
            <a:avLst/>
          </a:prstGeom>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81916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EABED4-1585-417D-844D-292C13DAC7DF}"/>
              </a:ext>
            </a:extLst>
          </p:cNvPr>
          <p:cNvSpPr>
            <a:spLocks noGrp="1"/>
          </p:cNvSpPr>
          <p:nvPr>
            <p:ph type="sldNum" sz="quarter" idx="10"/>
          </p:nvPr>
        </p:nvSpPr>
        <p:spPr/>
        <p:txBody>
          <a:bodyPr/>
          <a:lstStyle/>
          <a:p>
            <a:pPr defTabSz="685800"/>
            <a:fld id="{1C146586-7EC2-481D-848F-8CE41EB2DE6C}" type="slidenum">
              <a:rPr lang="en-US">
                <a:solidFill>
                  <a:prstClr val="black">
                    <a:tint val="75000"/>
                  </a:prstClr>
                </a:solidFill>
                <a:latin typeface="Calibri" panose="020F0502020204030204"/>
              </a:rPr>
              <a:pPr defTabSz="685800"/>
              <a:t>18</a:t>
            </a:fld>
            <a:endParaRPr lang="en-US" dirty="0">
              <a:solidFill>
                <a:prstClr val="black">
                  <a:tint val="75000"/>
                </a:prstClr>
              </a:solidFill>
              <a:latin typeface="Calibri" panose="020F0502020204030204"/>
            </a:endParaRPr>
          </a:p>
        </p:txBody>
      </p:sp>
      <p:sp>
        <p:nvSpPr>
          <p:cNvPr id="3" name="Title 2">
            <a:extLst>
              <a:ext uri="{FF2B5EF4-FFF2-40B4-BE49-F238E27FC236}">
                <a16:creationId xmlns:a16="http://schemas.microsoft.com/office/drawing/2014/main" id="{EE9FE04D-DF83-4A73-AFA2-947EAB9EC583}"/>
              </a:ext>
            </a:extLst>
          </p:cNvPr>
          <p:cNvSpPr>
            <a:spLocks noGrp="1"/>
          </p:cNvSpPr>
          <p:nvPr>
            <p:ph type="title"/>
          </p:nvPr>
        </p:nvSpPr>
        <p:spPr/>
        <p:txBody>
          <a:bodyPr>
            <a:normAutofit/>
          </a:bodyPr>
          <a:lstStyle/>
          <a:p>
            <a:pPr defTabSz="914400"/>
            <a:r>
              <a:rPr lang="de-DE" sz="2800" b="1" dirty="0"/>
              <a:t>CDI and the future of library discovery</a:t>
            </a:r>
          </a:p>
        </p:txBody>
      </p:sp>
      <p:sp>
        <p:nvSpPr>
          <p:cNvPr id="4" name="Content Placeholder 3">
            <a:extLst>
              <a:ext uri="{FF2B5EF4-FFF2-40B4-BE49-F238E27FC236}">
                <a16:creationId xmlns:a16="http://schemas.microsoft.com/office/drawing/2014/main" id="{43B59B3D-889E-401E-87BB-E317F4157F49}"/>
              </a:ext>
            </a:extLst>
          </p:cNvPr>
          <p:cNvSpPr>
            <a:spLocks noGrp="1"/>
          </p:cNvSpPr>
          <p:nvPr>
            <p:ph idx="1"/>
          </p:nvPr>
        </p:nvSpPr>
        <p:spPr>
          <a:xfrm>
            <a:off x="249652" y="1955446"/>
            <a:ext cx="8424936" cy="501728"/>
          </a:xfrm>
          <a:solidFill>
            <a:schemeClr val="bg1"/>
          </a:solidFill>
          <a:ln>
            <a:noFill/>
          </a:ln>
          <a:effectLst>
            <a:outerShdw blurRad="50800" dist="38100" dir="2700000" algn="tl" rotWithShape="0">
              <a:prstClr val="black">
                <a:alpha val="40000"/>
              </a:prstClr>
            </a:outerShdw>
          </a:effectLst>
        </p:spPr>
        <p:txBody>
          <a:bodyPr>
            <a:normAutofit/>
          </a:bodyPr>
          <a:lstStyle/>
          <a:p>
            <a:pPr marL="0" indent="0">
              <a:buNone/>
            </a:pPr>
            <a:r>
              <a:rPr lang="de-DE" dirty="0">
                <a:solidFill>
                  <a:schemeClr val="tx1"/>
                </a:solidFill>
              </a:rPr>
              <a:t>CDI provides operational efficiency: A new scalable Index</a:t>
            </a:r>
          </a:p>
        </p:txBody>
      </p:sp>
      <p:sp>
        <p:nvSpPr>
          <p:cNvPr id="5" name="Content Placeholder 3">
            <a:extLst>
              <a:ext uri="{FF2B5EF4-FFF2-40B4-BE49-F238E27FC236}">
                <a16:creationId xmlns:a16="http://schemas.microsoft.com/office/drawing/2014/main" id="{597E5917-BD5A-407D-BE67-03CB9F4E40C8}"/>
              </a:ext>
            </a:extLst>
          </p:cNvPr>
          <p:cNvSpPr txBox="1">
            <a:spLocks/>
          </p:cNvSpPr>
          <p:nvPr/>
        </p:nvSpPr>
        <p:spPr>
          <a:xfrm>
            <a:off x="249652" y="2753009"/>
            <a:ext cx="8424936" cy="970870"/>
          </a:xfrm>
          <a:prstGeom prst="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a:spcBef>
                <a:spcPts val="450"/>
              </a:spcBef>
              <a:buClr>
                <a:srgbClr val="4472C4"/>
              </a:buClr>
              <a:buNone/>
            </a:pPr>
            <a:r>
              <a:rPr lang="de-DE" dirty="0">
                <a:solidFill>
                  <a:prstClr val="black">
                    <a:lumMod val="85000"/>
                    <a:lumOff val="15000"/>
                  </a:prstClr>
                </a:solidFill>
                <a:latin typeface="Calibri" panose="020F0502020204030204"/>
              </a:rPr>
              <a:t>CDI focuses on data intelligence: New discovery paths to deal with the increase of data and diversity</a:t>
            </a:r>
          </a:p>
          <a:p>
            <a:pPr marL="0" indent="0" defTabSz="685800">
              <a:spcBef>
                <a:spcPts val="450"/>
              </a:spcBef>
              <a:buClr>
                <a:srgbClr val="4472C4"/>
              </a:buClr>
              <a:buNone/>
            </a:pPr>
            <a:endParaRPr lang="de-DE" sz="1000" dirty="0">
              <a:solidFill>
                <a:prstClr val="black">
                  <a:lumMod val="85000"/>
                  <a:lumOff val="15000"/>
                </a:prstClr>
              </a:solidFill>
              <a:latin typeface="Calibri" panose="020F0502020204030204"/>
            </a:endParaRPr>
          </a:p>
        </p:txBody>
      </p:sp>
      <p:sp>
        <p:nvSpPr>
          <p:cNvPr id="7" name="Content Placeholder 3">
            <a:extLst>
              <a:ext uri="{FF2B5EF4-FFF2-40B4-BE49-F238E27FC236}">
                <a16:creationId xmlns:a16="http://schemas.microsoft.com/office/drawing/2014/main" id="{17366DE9-2997-4481-AC05-EA77D03B883D}"/>
              </a:ext>
            </a:extLst>
          </p:cNvPr>
          <p:cNvSpPr txBox="1">
            <a:spLocks/>
          </p:cNvSpPr>
          <p:nvPr/>
        </p:nvSpPr>
        <p:spPr>
          <a:xfrm>
            <a:off x="265442" y="555527"/>
            <a:ext cx="8483022" cy="965283"/>
          </a:xfrm>
          <a:prstGeom prst="rect">
            <a:avLst/>
          </a:prstGeom>
          <a:solidFill>
            <a:schemeClr val="bg1"/>
          </a:solidFill>
          <a:effectLst/>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a:spcBef>
                <a:spcPts val="450"/>
              </a:spcBef>
              <a:buClr>
                <a:srgbClr val="4472C4"/>
              </a:buClr>
              <a:buNone/>
            </a:pPr>
            <a:endParaRPr lang="de-DE" sz="500" b="1" dirty="0">
              <a:solidFill>
                <a:srgbClr val="4472C4"/>
              </a:solidFill>
              <a:latin typeface="Calibri" panose="020F0502020204030204"/>
            </a:endParaRPr>
          </a:p>
          <a:p>
            <a:pPr marL="0" indent="0" algn="ctr" defTabSz="685800">
              <a:spcBef>
                <a:spcPts val="450"/>
              </a:spcBef>
              <a:buClr>
                <a:srgbClr val="4472C4"/>
              </a:buClr>
              <a:buNone/>
            </a:pPr>
            <a:r>
              <a:rPr lang="de-DE" sz="2100" b="1" dirty="0">
                <a:solidFill>
                  <a:srgbClr val="ED7D31"/>
                </a:solidFill>
                <a:latin typeface="Calibri" panose="020F0502020204030204"/>
              </a:rPr>
              <a:t>Increase in data, increase in material types, changing user expectations </a:t>
            </a:r>
          </a:p>
          <a:p>
            <a:pPr marL="0" indent="0" algn="ctr" defTabSz="685800">
              <a:spcBef>
                <a:spcPts val="450"/>
              </a:spcBef>
              <a:buClr>
                <a:srgbClr val="4472C4"/>
              </a:buClr>
              <a:buNone/>
            </a:pPr>
            <a:r>
              <a:rPr lang="de-DE" sz="2100" b="1" dirty="0">
                <a:solidFill>
                  <a:srgbClr val="4472C4"/>
                </a:solidFill>
                <a:latin typeface="Calibri" panose="020F0502020204030204"/>
              </a:rPr>
              <a:t>Big data is a challenge and an opportunity for discovery</a:t>
            </a:r>
          </a:p>
          <a:p>
            <a:pPr marL="171450" indent="-171450" defTabSz="685800">
              <a:spcBef>
                <a:spcPts val="450"/>
              </a:spcBef>
              <a:buClr>
                <a:srgbClr val="4472C4"/>
              </a:buClr>
            </a:pPr>
            <a:endParaRPr lang="de-DE" dirty="0">
              <a:solidFill>
                <a:prstClr val="black">
                  <a:lumMod val="85000"/>
                  <a:lumOff val="15000"/>
                </a:prstClr>
              </a:solidFill>
              <a:latin typeface="Calibri" panose="020F0502020204030204"/>
            </a:endParaRPr>
          </a:p>
        </p:txBody>
      </p:sp>
      <p:sp>
        <p:nvSpPr>
          <p:cNvPr id="9" name="Content Placeholder 3">
            <a:extLst>
              <a:ext uri="{FF2B5EF4-FFF2-40B4-BE49-F238E27FC236}">
                <a16:creationId xmlns:a16="http://schemas.microsoft.com/office/drawing/2014/main" id="{B2F6F3A7-ED90-4231-B186-7F56120C7ACD}"/>
              </a:ext>
            </a:extLst>
          </p:cNvPr>
          <p:cNvSpPr txBox="1">
            <a:spLocks/>
          </p:cNvSpPr>
          <p:nvPr/>
        </p:nvSpPr>
        <p:spPr>
          <a:xfrm>
            <a:off x="265442" y="3841169"/>
            <a:ext cx="8424936" cy="746805"/>
          </a:xfrm>
          <a:prstGeom prst="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a:spcBef>
                <a:spcPts val="450"/>
              </a:spcBef>
              <a:buClr>
                <a:srgbClr val="4472C4"/>
              </a:buClr>
              <a:buNone/>
            </a:pPr>
            <a:r>
              <a:rPr lang="de-DE" dirty="0">
                <a:solidFill>
                  <a:prstClr val="black">
                    <a:lumMod val="85000"/>
                    <a:lumOff val="15000"/>
                  </a:prstClr>
                </a:solidFill>
                <a:latin typeface="Calibri" panose="020F0502020204030204"/>
              </a:rPr>
              <a:t>CDI enables innovation – a future proof index, offering new ways for discovery and delivery</a:t>
            </a:r>
          </a:p>
          <a:p>
            <a:pPr marL="0" indent="0" defTabSz="685800">
              <a:spcBef>
                <a:spcPts val="450"/>
              </a:spcBef>
              <a:buClr>
                <a:srgbClr val="4472C4"/>
              </a:buClr>
              <a:buNone/>
            </a:pPr>
            <a:endParaRPr lang="de-DE" sz="1000" dirty="0">
              <a:solidFill>
                <a:prstClr val="black">
                  <a:lumMod val="85000"/>
                  <a:lumOff val="15000"/>
                </a:prstClr>
              </a:solidFill>
              <a:latin typeface="Calibri" panose="020F0502020204030204"/>
            </a:endParaRPr>
          </a:p>
        </p:txBody>
      </p:sp>
    </p:spTree>
    <p:extLst>
      <p:ext uri="{BB962C8B-B14F-4D97-AF65-F5344CB8AC3E}">
        <p14:creationId xmlns:p14="http://schemas.microsoft.com/office/powerpoint/2010/main" val="352820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44E739-B8C5-475B-A405-6F003F732EC2}"/>
              </a:ext>
            </a:extLst>
          </p:cNvPr>
          <p:cNvSpPr/>
          <p:nvPr/>
        </p:nvSpPr>
        <p:spPr>
          <a:xfrm>
            <a:off x="137991" y="692220"/>
            <a:ext cx="2948827" cy="4150910"/>
          </a:xfrm>
          <a:prstGeom prst="rect">
            <a:avLst/>
          </a:prstGeom>
          <a:noFill/>
          <a:ln>
            <a:solidFill>
              <a:srgbClr val="DBF0E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a:solidFill>
                <a:prstClr val="white"/>
              </a:solidFill>
              <a:latin typeface="Calibri" panose="020F0502020204030204"/>
            </a:endParaRPr>
          </a:p>
        </p:txBody>
      </p:sp>
      <p:sp>
        <p:nvSpPr>
          <p:cNvPr id="2" name="Slide Number Placeholder 1">
            <a:extLst>
              <a:ext uri="{FF2B5EF4-FFF2-40B4-BE49-F238E27FC236}">
                <a16:creationId xmlns:a16="http://schemas.microsoft.com/office/drawing/2014/main" id="{8EF673D9-CA34-4ED3-A813-3B90F297AF07}"/>
              </a:ext>
            </a:extLst>
          </p:cNvPr>
          <p:cNvSpPr>
            <a:spLocks noGrp="1"/>
          </p:cNvSpPr>
          <p:nvPr>
            <p:ph type="sldNum" sz="quarter" idx="10"/>
          </p:nvPr>
        </p:nvSpPr>
        <p:spPr/>
        <p:txBody>
          <a:bodyPr/>
          <a:lstStyle/>
          <a:p>
            <a:pPr defTabSz="685800"/>
            <a:fld id="{1C146586-7EC2-481D-848F-8CE41EB2DE6C}" type="slidenum">
              <a:rPr lang="en-US">
                <a:solidFill>
                  <a:prstClr val="black">
                    <a:tint val="75000"/>
                  </a:prstClr>
                </a:solidFill>
                <a:latin typeface="Calibri" panose="020F0502020204030204"/>
              </a:rPr>
              <a:pPr defTabSz="685800"/>
              <a:t>19</a:t>
            </a:fld>
            <a:endParaRPr lang="en-US" dirty="0">
              <a:solidFill>
                <a:prstClr val="black">
                  <a:tint val="75000"/>
                </a:prstClr>
              </a:solidFill>
              <a:latin typeface="Calibri" panose="020F0502020204030204"/>
            </a:endParaRPr>
          </a:p>
        </p:txBody>
      </p:sp>
      <p:sp>
        <p:nvSpPr>
          <p:cNvPr id="3" name="Title 2">
            <a:extLst>
              <a:ext uri="{FF2B5EF4-FFF2-40B4-BE49-F238E27FC236}">
                <a16:creationId xmlns:a16="http://schemas.microsoft.com/office/drawing/2014/main" id="{433A821C-8970-4FCC-8B1B-C32D46A80743}"/>
              </a:ext>
            </a:extLst>
          </p:cNvPr>
          <p:cNvSpPr>
            <a:spLocks noGrp="1"/>
          </p:cNvSpPr>
          <p:nvPr>
            <p:ph type="title"/>
          </p:nvPr>
        </p:nvSpPr>
        <p:spPr/>
        <p:txBody>
          <a:bodyPr/>
          <a:lstStyle/>
          <a:p>
            <a:pPr defTabSz="914400"/>
            <a:r>
              <a:rPr lang="de-DE" sz="2800" b="1" dirty="0"/>
              <a:t>The move to CDI – benefits and impact</a:t>
            </a:r>
            <a:endParaRPr lang="en-US" sz="2800" b="1" dirty="0"/>
          </a:p>
        </p:txBody>
      </p:sp>
      <p:sp>
        <p:nvSpPr>
          <p:cNvPr id="89" name="Rectangle 88">
            <a:extLst>
              <a:ext uri="{FF2B5EF4-FFF2-40B4-BE49-F238E27FC236}">
                <a16:creationId xmlns:a16="http://schemas.microsoft.com/office/drawing/2014/main" id="{92EE2D21-854A-47E4-AF94-DC76133665EA}"/>
              </a:ext>
            </a:extLst>
          </p:cNvPr>
          <p:cNvSpPr/>
          <p:nvPr/>
        </p:nvSpPr>
        <p:spPr>
          <a:xfrm>
            <a:off x="42857" y="2403047"/>
            <a:ext cx="3068337" cy="2215955"/>
          </a:xfrm>
          <a:prstGeom prst="rect">
            <a:avLst/>
          </a:prstGeom>
        </p:spPr>
        <p:txBody>
          <a:bodyPr wrap="square" lIns="182843" tIns="91422" rIns="182843" bIns="91422">
            <a:spAutoFit/>
          </a:bodyPr>
          <a:lstStyle/>
          <a:p>
            <a:pPr marL="257168" indent="-257168" defTabSz="685800">
              <a:buFont typeface="Arial" panose="020B0604020202020204" pitchFamily="34" charset="0"/>
              <a:buChar char="•"/>
            </a:pPr>
            <a:r>
              <a:rPr lang="en-US" sz="1600" dirty="0">
                <a:solidFill>
                  <a:srgbClr val="44546A">
                    <a:lumMod val="75000"/>
                  </a:srgbClr>
                </a:solidFill>
                <a:latin typeface="Calibri" panose="020F0502020204030204"/>
              </a:rPr>
              <a:t>Latest hardware architecture </a:t>
            </a:r>
            <a:endParaRPr lang="de-DE" sz="1600" dirty="0">
              <a:solidFill>
                <a:srgbClr val="44546A">
                  <a:lumMod val="75000"/>
                </a:srgbClr>
              </a:solidFill>
              <a:latin typeface="Calibri" panose="020F0502020204030204"/>
            </a:endParaRPr>
          </a:p>
          <a:p>
            <a:pPr marL="257168" indent="-257168" defTabSz="685800">
              <a:buFont typeface="Arial" panose="020B0604020202020204" pitchFamily="34" charset="0"/>
              <a:buChar char="•"/>
            </a:pPr>
            <a:endParaRPr lang="en-US" sz="1000" dirty="0">
              <a:solidFill>
                <a:srgbClr val="44546A">
                  <a:lumMod val="75000"/>
                </a:srgbClr>
              </a:solidFill>
              <a:latin typeface="Calibri" panose="020F0502020204030204"/>
            </a:endParaRPr>
          </a:p>
          <a:p>
            <a:pPr marL="257168" indent="-257168" defTabSz="685800">
              <a:buFont typeface="Arial" panose="020B0604020202020204" pitchFamily="34" charset="0"/>
              <a:buChar char="•"/>
            </a:pPr>
            <a:r>
              <a:rPr lang="en-US" sz="1600" dirty="0">
                <a:solidFill>
                  <a:srgbClr val="44546A">
                    <a:lumMod val="75000"/>
                  </a:srgbClr>
                </a:solidFill>
                <a:latin typeface="Calibri" panose="020F0502020204030204"/>
              </a:rPr>
              <a:t>Latest version of all application frameworks, Java, Cassandra &amp; Solr</a:t>
            </a:r>
          </a:p>
          <a:p>
            <a:pPr marL="257168" indent="-257168" defTabSz="685800">
              <a:buFont typeface="Arial" panose="020B0604020202020204" pitchFamily="34" charset="0"/>
              <a:buChar char="•"/>
            </a:pPr>
            <a:endParaRPr lang="en-US" sz="1000" dirty="0">
              <a:solidFill>
                <a:srgbClr val="44546A">
                  <a:lumMod val="75000"/>
                </a:srgbClr>
              </a:solidFill>
              <a:latin typeface="Calibri" panose="020F0502020204030204"/>
            </a:endParaRPr>
          </a:p>
          <a:p>
            <a:pPr marL="257168" indent="-257168" defTabSz="685800">
              <a:buFont typeface="Arial" panose="020B0604020202020204" pitchFamily="34" charset="0"/>
              <a:buChar char="•"/>
            </a:pPr>
            <a:r>
              <a:rPr lang="en-US" sz="1600" dirty="0">
                <a:solidFill>
                  <a:srgbClr val="44546A">
                    <a:lumMod val="75000"/>
                  </a:srgbClr>
                </a:solidFill>
                <a:latin typeface="Calibri" panose="020F0502020204030204"/>
              </a:rPr>
              <a:t>More efficiency, faster content updates</a:t>
            </a:r>
            <a:r>
              <a:rPr lang="de-DE" sz="1600" dirty="0">
                <a:solidFill>
                  <a:srgbClr val="44546A">
                    <a:lumMod val="75000"/>
                  </a:srgbClr>
                </a:solidFill>
                <a:latin typeface="Calibri" panose="020F0502020204030204"/>
              </a:rPr>
              <a:t>, better quality of data</a:t>
            </a:r>
          </a:p>
        </p:txBody>
      </p:sp>
      <p:grpSp>
        <p:nvGrpSpPr>
          <p:cNvPr id="7" name="Group 6">
            <a:extLst>
              <a:ext uri="{FF2B5EF4-FFF2-40B4-BE49-F238E27FC236}">
                <a16:creationId xmlns:a16="http://schemas.microsoft.com/office/drawing/2014/main" id="{68BAB231-C697-4F07-8E86-F4631C2F83EC}"/>
              </a:ext>
            </a:extLst>
          </p:cNvPr>
          <p:cNvGrpSpPr/>
          <p:nvPr/>
        </p:nvGrpSpPr>
        <p:grpSpPr>
          <a:xfrm>
            <a:off x="2859565" y="692218"/>
            <a:ext cx="6143624" cy="1901753"/>
            <a:chOff x="2835949" y="2924268"/>
            <a:chExt cx="6143624" cy="1901753"/>
          </a:xfrm>
        </p:grpSpPr>
        <p:grpSp>
          <p:nvGrpSpPr>
            <p:cNvPr id="6" name="Group 5">
              <a:extLst>
                <a:ext uri="{FF2B5EF4-FFF2-40B4-BE49-F238E27FC236}">
                  <a16:creationId xmlns:a16="http://schemas.microsoft.com/office/drawing/2014/main" id="{591E3206-5286-4665-B95D-26BAF3D165D6}"/>
                </a:ext>
              </a:extLst>
            </p:cNvPr>
            <p:cNvGrpSpPr/>
            <p:nvPr/>
          </p:nvGrpSpPr>
          <p:grpSpPr>
            <a:xfrm>
              <a:off x="2835949" y="2924268"/>
              <a:ext cx="6143624" cy="1901753"/>
              <a:chOff x="2820864" y="2941376"/>
              <a:chExt cx="6143624" cy="1901753"/>
            </a:xfrm>
          </p:grpSpPr>
          <p:sp>
            <p:nvSpPr>
              <p:cNvPr id="101" name="Rectangle 100">
                <a:extLst>
                  <a:ext uri="{FF2B5EF4-FFF2-40B4-BE49-F238E27FC236}">
                    <a16:creationId xmlns:a16="http://schemas.microsoft.com/office/drawing/2014/main" id="{A4302AD1-B661-472E-A62E-A024C41A8AE3}"/>
                  </a:ext>
                </a:extLst>
              </p:cNvPr>
              <p:cNvSpPr/>
              <p:nvPr/>
            </p:nvSpPr>
            <p:spPr>
              <a:xfrm>
                <a:off x="3203848" y="2941376"/>
                <a:ext cx="5760640" cy="190175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dirty="0">
                  <a:solidFill>
                    <a:prstClr val="white"/>
                  </a:solidFill>
                  <a:latin typeface="Calibri" panose="020F0502020204030204"/>
                </a:endParaRPr>
              </a:p>
            </p:txBody>
          </p:sp>
          <p:sp>
            <p:nvSpPr>
              <p:cNvPr id="92" name="Rectangle 91">
                <a:extLst>
                  <a:ext uri="{FF2B5EF4-FFF2-40B4-BE49-F238E27FC236}">
                    <a16:creationId xmlns:a16="http://schemas.microsoft.com/office/drawing/2014/main" id="{8EAB0C8B-3EEF-4C67-8AA3-EDAC4E851B40}"/>
                  </a:ext>
                </a:extLst>
              </p:cNvPr>
              <p:cNvSpPr/>
              <p:nvPr/>
            </p:nvSpPr>
            <p:spPr>
              <a:xfrm>
                <a:off x="2820864" y="3428130"/>
                <a:ext cx="5760640" cy="877127"/>
              </a:xfrm>
              <a:prstGeom prst="rect">
                <a:avLst/>
              </a:prstGeom>
            </p:spPr>
            <p:txBody>
              <a:bodyPr wrap="square" lIns="182843" tIns="91422" rIns="182843" bIns="91422">
                <a:spAutoFit/>
              </a:bodyPr>
              <a:lstStyle/>
              <a:p>
                <a:pPr marL="600060" lvl="1" indent="-257168" defTabSz="685800">
                  <a:buFont typeface="Arial" panose="020B0604020202020204" pitchFamily="34" charset="0"/>
                  <a:buChar char="•"/>
                </a:pPr>
                <a:r>
                  <a:rPr lang="de-DE" sz="1500" dirty="0">
                    <a:solidFill>
                      <a:prstClr val="black"/>
                    </a:solidFill>
                    <a:latin typeface="Calibri" panose="020F0502020204030204"/>
                  </a:rPr>
                  <a:t>Enhanced performance, move to an upgraded infrastructure</a:t>
                </a:r>
              </a:p>
              <a:p>
                <a:pPr marL="600060" lvl="1" indent="-257168" defTabSz="685800">
                  <a:buFont typeface="Arial" panose="020B0604020202020204" pitchFamily="34" charset="0"/>
                  <a:buChar char="•"/>
                </a:pPr>
                <a:r>
                  <a:rPr lang="de-DE" sz="1500" dirty="0">
                    <a:solidFill>
                      <a:prstClr val="black"/>
                    </a:solidFill>
                    <a:latin typeface="Calibri" panose="020F0502020204030204"/>
                  </a:rPr>
                  <a:t>Search enhancements – specifically known items and short topic searches</a:t>
                </a:r>
              </a:p>
            </p:txBody>
          </p:sp>
        </p:grpSp>
        <p:pic>
          <p:nvPicPr>
            <p:cNvPr id="99" name="Picture 98">
              <a:extLst>
                <a:ext uri="{FF2B5EF4-FFF2-40B4-BE49-F238E27FC236}">
                  <a16:creationId xmlns:a16="http://schemas.microsoft.com/office/drawing/2014/main" id="{7D399021-A1D2-4F52-ABDA-58B0C8614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434" y="3027023"/>
              <a:ext cx="1032000" cy="252000"/>
            </a:xfrm>
            <a:prstGeom prst="rect">
              <a:avLst/>
            </a:prstGeom>
          </p:spPr>
        </p:pic>
      </p:grpSp>
      <p:grpSp>
        <p:nvGrpSpPr>
          <p:cNvPr id="8" name="Group 7">
            <a:extLst>
              <a:ext uri="{FF2B5EF4-FFF2-40B4-BE49-F238E27FC236}">
                <a16:creationId xmlns:a16="http://schemas.microsoft.com/office/drawing/2014/main" id="{555A07B0-6EC4-4417-BEFB-3D0C6737E6B6}"/>
              </a:ext>
            </a:extLst>
          </p:cNvPr>
          <p:cNvGrpSpPr/>
          <p:nvPr/>
        </p:nvGrpSpPr>
        <p:grpSpPr>
          <a:xfrm>
            <a:off x="2853921" y="2757802"/>
            <a:ext cx="6173794" cy="2612156"/>
            <a:chOff x="2820864" y="703644"/>
            <a:chExt cx="6173794" cy="2612155"/>
          </a:xfrm>
        </p:grpSpPr>
        <p:grpSp>
          <p:nvGrpSpPr>
            <p:cNvPr id="5" name="Group 4">
              <a:extLst>
                <a:ext uri="{FF2B5EF4-FFF2-40B4-BE49-F238E27FC236}">
                  <a16:creationId xmlns:a16="http://schemas.microsoft.com/office/drawing/2014/main" id="{DD8D1AA5-9852-4714-A3D7-1C427E929733}"/>
                </a:ext>
              </a:extLst>
            </p:cNvPr>
            <p:cNvGrpSpPr/>
            <p:nvPr/>
          </p:nvGrpSpPr>
          <p:grpSpPr>
            <a:xfrm>
              <a:off x="2820864" y="703644"/>
              <a:ext cx="6173794" cy="2612155"/>
              <a:chOff x="2820864" y="703644"/>
              <a:chExt cx="6173794" cy="2612155"/>
            </a:xfrm>
          </p:grpSpPr>
          <p:sp>
            <p:nvSpPr>
              <p:cNvPr id="4" name="Rectangle 3">
                <a:extLst>
                  <a:ext uri="{FF2B5EF4-FFF2-40B4-BE49-F238E27FC236}">
                    <a16:creationId xmlns:a16="http://schemas.microsoft.com/office/drawing/2014/main" id="{845EC4A4-F2F1-4384-8A35-C76AD195BD19}"/>
                  </a:ext>
                </a:extLst>
              </p:cNvPr>
              <p:cNvSpPr/>
              <p:nvPr/>
            </p:nvSpPr>
            <p:spPr>
              <a:xfrm>
                <a:off x="3203848" y="703644"/>
                <a:ext cx="5760640" cy="209555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a:solidFill>
                    <a:prstClr val="white"/>
                  </a:solidFill>
                  <a:latin typeface="Calibri" panose="020F0502020204030204"/>
                </a:endParaRPr>
              </a:p>
            </p:txBody>
          </p:sp>
          <p:sp>
            <p:nvSpPr>
              <p:cNvPr id="91" name="Rectangle 90">
                <a:extLst>
                  <a:ext uri="{FF2B5EF4-FFF2-40B4-BE49-F238E27FC236}">
                    <a16:creationId xmlns:a16="http://schemas.microsoft.com/office/drawing/2014/main" id="{86539D41-42E0-44EC-902A-494DFE6F6BE6}"/>
                  </a:ext>
                </a:extLst>
              </p:cNvPr>
              <p:cNvSpPr/>
              <p:nvPr/>
            </p:nvSpPr>
            <p:spPr>
              <a:xfrm>
                <a:off x="2820864" y="1053679"/>
                <a:ext cx="6173794" cy="2262120"/>
              </a:xfrm>
              <a:prstGeom prst="rect">
                <a:avLst/>
              </a:prstGeom>
            </p:spPr>
            <p:txBody>
              <a:bodyPr wrap="square" lIns="182843" tIns="91422" rIns="182843" bIns="91422">
                <a:spAutoFit/>
              </a:bodyPr>
              <a:lstStyle/>
              <a:p>
                <a:pPr marL="600060" lvl="1" indent="-257168" defTabSz="685800">
                  <a:buFont typeface="Arial" panose="020B0604020202020204" pitchFamily="34" charset="0"/>
                  <a:buChar char="•"/>
                </a:pPr>
                <a:r>
                  <a:rPr lang="de-DE" sz="1500" dirty="0">
                    <a:solidFill>
                      <a:prstClr val="black"/>
                    </a:solidFill>
                    <a:latin typeface="Calibri" panose="020F0502020204030204"/>
                  </a:rPr>
                  <a:t>Move to single activation via Alma/SFX with a separate role in Alma</a:t>
                </a:r>
              </a:p>
              <a:p>
                <a:pPr marL="600060" lvl="1" indent="-257168" defTabSz="685800">
                  <a:buFont typeface="Arial" panose="020B0604020202020204" pitchFamily="34" charset="0"/>
                  <a:buChar char="•"/>
                </a:pPr>
                <a:r>
                  <a:rPr lang="de-DE" sz="1500" dirty="0">
                    <a:solidFill>
                      <a:prstClr val="black"/>
                    </a:solidFill>
                    <a:latin typeface="Calibri" panose="020F0502020204030204"/>
                  </a:rPr>
                  <a:t>Optional EasyActive setting available</a:t>
                </a:r>
              </a:p>
              <a:p>
                <a:pPr marL="600060" lvl="1" indent="-257168" defTabSz="685800">
                  <a:buFont typeface="Arial" panose="020B0604020202020204" pitchFamily="34" charset="0"/>
                  <a:buChar char="•"/>
                </a:pPr>
                <a:r>
                  <a:rPr lang="de-DE" sz="1500" dirty="0">
                    <a:solidFill>
                      <a:prstClr val="black"/>
                    </a:solidFill>
                    <a:latin typeface="Calibri" panose="020F0502020204030204"/>
                  </a:rPr>
                  <a:t>Faster update cycles – 24 to 48 hours </a:t>
                </a:r>
              </a:p>
              <a:p>
                <a:pPr marL="600060" lvl="1" indent="-257168" defTabSz="685800">
                  <a:buFont typeface="Arial" panose="020B0604020202020204" pitchFamily="34" charset="0"/>
                  <a:buChar char="•"/>
                </a:pPr>
                <a:r>
                  <a:rPr lang="de-DE" sz="1500" dirty="0">
                    <a:solidFill>
                      <a:prstClr val="black"/>
                    </a:solidFill>
                    <a:latin typeface="Calibri" panose="020F0502020204030204"/>
                  </a:rPr>
                  <a:t>Merged instead of grouped records</a:t>
                </a:r>
              </a:p>
              <a:p>
                <a:pPr marL="600060" lvl="1" indent="-257168" defTabSz="685800">
                  <a:buFont typeface="Arial" panose="020B0604020202020204" pitchFamily="34" charset="0"/>
                  <a:buChar char="•"/>
                </a:pPr>
                <a:r>
                  <a:rPr lang="de-DE" sz="1500" dirty="0">
                    <a:solidFill>
                      <a:prstClr val="black"/>
                    </a:solidFill>
                    <a:latin typeface="Calibri" panose="020F0502020204030204"/>
                  </a:rPr>
                  <a:t>More granular resource types</a:t>
                </a:r>
              </a:p>
              <a:p>
                <a:pPr marL="600060" lvl="1" indent="-257168" defTabSz="685800">
                  <a:buFont typeface="Arial" panose="020B0604020202020204" pitchFamily="34" charset="0"/>
                  <a:buChar char="•"/>
                </a:pPr>
                <a:r>
                  <a:rPr lang="de-DE" sz="1500" b="1" u="sng" dirty="0">
                    <a:solidFill>
                      <a:prstClr val="black"/>
                    </a:solidFill>
                    <a:latin typeface="Calibri" panose="020F0502020204030204"/>
                  </a:rPr>
                  <a:t>Note: </a:t>
                </a:r>
                <a:r>
                  <a:rPr lang="de-DE" sz="1500" dirty="0">
                    <a:solidFill>
                      <a:prstClr val="black"/>
                    </a:solidFill>
                    <a:latin typeface="Calibri" panose="020F0502020204030204"/>
                  </a:rPr>
                  <a:t>Permalinks - ~92% will work after the move</a:t>
                </a:r>
              </a:p>
              <a:p>
                <a:pPr marL="600060" lvl="1" indent="-257168" defTabSz="685800">
                  <a:buFont typeface="Arial" panose="020B0604020202020204" pitchFamily="34" charset="0"/>
                  <a:buChar char="•"/>
                </a:pPr>
                <a:endParaRPr lang="de-DE" sz="1500" dirty="0">
                  <a:solidFill>
                    <a:prstClr val="black"/>
                  </a:solidFill>
                  <a:latin typeface="Calibri" panose="020F0502020204030204"/>
                </a:endParaRPr>
              </a:p>
              <a:p>
                <a:pPr marL="600060" lvl="1" indent="-257168" defTabSz="685800">
                  <a:buFont typeface="Arial" panose="020B0604020202020204" pitchFamily="34" charset="0"/>
                  <a:buChar char="•"/>
                </a:pPr>
                <a:endParaRPr lang="de-DE" sz="1500" dirty="0">
                  <a:solidFill>
                    <a:prstClr val="black"/>
                  </a:solidFill>
                  <a:latin typeface="Calibri" panose="020F0502020204030204"/>
                </a:endParaRPr>
              </a:p>
              <a:p>
                <a:pPr marL="600060" lvl="1" indent="-257168" defTabSz="685800">
                  <a:buFont typeface="Arial" panose="020B0604020202020204" pitchFamily="34" charset="0"/>
                  <a:buChar char="•"/>
                </a:pPr>
                <a:endParaRPr lang="de-DE" sz="1500" dirty="0">
                  <a:solidFill>
                    <a:prstClr val="black"/>
                  </a:solidFill>
                  <a:latin typeface="Calibri" panose="020F0502020204030204"/>
                </a:endParaRPr>
              </a:p>
            </p:txBody>
          </p:sp>
        </p:grpSp>
        <p:pic>
          <p:nvPicPr>
            <p:cNvPr id="100" name="Picture 99">
              <a:extLst>
                <a:ext uri="{FF2B5EF4-FFF2-40B4-BE49-F238E27FC236}">
                  <a16:creationId xmlns:a16="http://schemas.microsoft.com/office/drawing/2014/main" id="{B4CADBE6-855C-4646-9146-D946FF4C4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058" y="790724"/>
              <a:ext cx="701999" cy="252000"/>
            </a:xfrm>
            <a:prstGeom prst="rect">
              <a:avLst/>
            </a:prstGeom>
          </p:spPr>
        </p:pic>
      </p:grpSp>
      <p:pic>
        <p:nvPicPr>
          <p:cNvPr id="103" name="Picture 2">
            <a:extLst>
              <a:ext uri="{FF2B5EF4-FFF2-40B4-BE49-F238E27FC236}">
                <a16:creationId xmlns:a16="http://schemas.microsoft.com/office/drawing/2014/main" id="{0BFDAF8E-980B-4CD1-878E-AFFB9C8DC2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35" t="1343" r="21423" b="352"/>
          <a:stretch/>
        </p:blipFill>
        <p:spPr bwMode="auto">
          <a:xfrm flipH="1">
            <a:off x="192376" y="733928"/>
            <a:ext cx="2985890" cy="1621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692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237BD5B-DF74-47BD-AF9B-5A49E7A1021E}"/>
              </a:ext>
            </a:extLst>
          </p:cNvPr>
          <p:cNvSpPr>
            <a:spLocks noGrp="1"/>
          </p:cNvSpPr>
          <p:nvPr>
            <p:ph idx="1"/>
          </p:nvPr>
        </p:nvSpPr>
        <p:spPr/>
        <p:txBody>
          <a:bodyPr/>
          <a:lstStyle/>
          <a:p>
            <a:r>
              <a:rPr lang="en-US" dirty="0"/>
              <a:t>Alma UI – next phase</a:t>
            </a:r>
          </a:p>
          <a:p>
            <a:r>
              <a:rPr lang="en-US" dirty="0"/>
              <a:t>Known Issues Operator role</a:t>
            </a:r>
          </a:p>
          <a:p>
            <a:r>
              <a:rPr lang="en-US" dirty="0"/>
              <a:t>Central Discovery Index</a:t>
            </a:r>
          </a:p>
          <a:p>
            <a:r>
              <a:rPr lang="en-US" dirty="0"/>
              <a:t>COUNTER 5</a:t>
            </a:r>
          </a:p>
          <a:p>
            <a:r>
              <a:rPr lang="en-US" dirty="0"/>
              <a:t>Provider Zone content loading</a:t>
            </a:r>
          </a:p>
          <a:p>
            <a:r>
              <a:rPr lang="en-US" dirty="0"/>
              <a:t>Next Gen Resource Sharing</a:t>
            </a:r>
          </a:p>
          <a:p>
            <a:endParaRPr lang="en-US" dirty="0"/>
          </a:p>
        </p:txBody>
      </p:sp>
    </p:spTree>
    <p:extLst>
      <p:ext uri="{BB962C8B-B14F-4D97-AF65-F5344CB8AC3E}">
        <p14:creationId xmlns:p14="http://schemas.microsoft.com/office/powerpoint/2010/main" val="591565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CC2E46-A15B-4943-8085-5EF26FDD24D7}"/>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9ABBE2DC-E146-45C1-8C58-5047672562C4}"/>
              </a:ext>
            </a:extLst>
          </p:cNvPr>
          <p:cNvSpPr>
            <a:spLocks noGrp="1"/>
          </p:cNvSpPr>
          <p:nvPr>
            <p:ph type="title"/>
          </p:nvPr>
        </p:nvSpPr>
        <p:spPr>
          <a:xfrm>
            <a:off x="395536" y="70416"/>
            <a:ext cx="8640960" cy="576064"/>
          </a:xfrm>
        </p:spPr>
        <p:txBody>
          <a:bodyPr>
            <a:noAutofit/>
          </a:bodyPr>
          <a:lstStyle/>
          <a:p>
            <a:r>
              <a:rPr lang="en-US" sz="2200" dirty="0">
                <a:latin typeface="+mn-lt"/>
              </a:rPr>
              <a:t>Context in discovery with </a:t>
            </a:r>
            <a:r>
              <a:rPr lang="en-US" sz="2200" dirty="0">
                <a:solidFill>
                  <a:srgbClr val="0070C0"/>
                </a:solidFill>
                <a:latin typeface="+mn-lt"/>
              </a:rPr>
              <a:t>formal, informal and curated relationships</a:t>
            </a:r>
            <a:endParaRPr lang="de-DE" sz="2200" dirty="0">
              <a:latin typeface="+mn-lt"/>
            </a:endParaRPr>
          </a:p>
        </p:txBody>
      </p:sp>
      <p:sp>
        <p:nvSpPr>
          <p:cNvPr id="4" name="Content Placeholder 3">
            <a:extLst>
              <a:ext uri="{FF2B5EF4-FFF2-40B4-BE49-F238E27FC236}">
                <a16:creationId xmlns:a16="http://schemas.microsoft.com/office/drawing/2014/main" id="{F92C69D8-C103-49A3-9F56-685528B5AFA6}"/>
              </a:ext>
            </a:extLst>
          </p:cNvPr>
          <p:cNvSpPr>
            <a:spLocks noGrp="1"/>
          </p:cNvSpPr>
          <p:nvPr>
            <p:ph idx="1"/>
          </p:nvPr>
        </p:nvSpPr>
        <p:spPr>
          <a:xfrm>
            <a:off x="343945" y="646480"/>
            <a:ext cx="4622914" cy="1623862"/>
          </a:xfrm>
          <a:solidFill>
            <a:schemeClr val="bg1"/>
          </a:solidFill>
          <a:effectLst>
            <a:outerShdw blurRad="50800" dist="38100" dir="2700000" algn="tl" rotWithShape="0">
              <a:prstClr val="black">
                <a:alpha val="40000"/>
              </a:prstClr>
            </a:outerShdw>
          </a:effectLst>
        </p:spPr>
        <p:txBody>
          <a:bodyPr>
            <a:normAutofit fontScale="77500" lnSpcReduction="20000"/>
          </a:bodyPr>
          <a:lstStyle/>
          <a:p>
            <a:pPr marL="0" indent="0">
              <a:buNone/>
            </a:pPr>
            <a:r>
              <a:rPr lang="en-AU" sz="2100" dirty="0">
                <a:solidFill>
                  <a:srgbClr val="0070C0"/>
                </a:solidFill>
              </a:rPr>
              <a:t>Formal relations</a:t>
            </a:r>
            <a:r>
              <a:rPr lang="en-AU" sz="2100" dirty="0"/>
              <a:t>, e.g.</a:t>
            </a:r>
          </a:p>
          <a:p>
            <a:pPr lvl="1"/>
            <a:r>
              <a:rPr lang="en-AU" sz="2100" dirty="0"/>
              <a:t>Books </a:t>
            </a:r>
            <a:r>
              <a:rPr lang="en-AU" sz="2100" dirty="0">
                <a:sym typeface="Wingdings" panose="05000000000000000000" pitchFamily="2" charset="2"/>
              </a:rPr>
              <a:t> book reviews</a:t>
            </a:r>
          </a:p>
          <a:p>
            <a:pPr lvl="1"/>
            <a:r>
              <a:rPr lang="en-AU" sz="2100" dirty="0">
                <a:sym typeface="Wingdings" panose="05000000000000000000" pitchFamily="2" charset="2"/>
              </a:rPr>
              <a:t>Books  book chapters</a:t>
            </a:r>
          </a:p>
          <a:p>
            <a:pPr lvl="1"/>
            <a:r>
              <a:rPr lang="en-AU" sz="2100" dirty="0">
                <a:sym typeface="Wingdings" panose="05000000000000000000" pitchFamily="2" charset="2"/>
              </a:rPr>
              <a:t>Book chapters  other chapters of the same book</a:t>
            </a:r>
          </a:p>
          <a:p>
            <a:pPr lvl="1"/>
            <a:r>
              <a:rPr lang="en-AU" sz="2100" dirty="0">
                <a:sym typeface="Wingdings" panose="05000000000000000000" pitchFamily="2" charset="2"/>
              </a:rPr>
              <a:t>Articles  research data</a:t>
            </a:r>
          </a:p>
          <a:p>
            <a:pPr lvl="1"/>
            <a:endParaRPr lang="de-DE" dirty="0">
              <a:sym typeface="Wingdings" panose="05000000000000000000" pitchFamily="2" charset="2"/>
            </a:endParaRPr>
          </a:p>
          <a:p>
            <a:endParaRPr lang="de-DE" dirty="0">
              <a:sym typeface="Wingdings" panose="05000000000000000000" pitchFamily="2" charset="2"/>
            </a:endParaRPr>
          </a:p>
          <a:p>
            <a:endParaRPr lang="de-DE" dirty="0"/>
          </a:p>
        </p:txBody>
      </p:sp>
      <p:sp>
        <p:nvSpPr>
          <p:cNvPr id="5" name="Content Placeholder 3">
            <a:extLst>
              <a:ext uri="{FF2B5EF4-FFF2-40B4-BE49-F238E27FC236}">
                <a16:creationId xmlns:a16="http://schemas.microsoft.com/office/drawing/2014/main" id="{A9D26EEA-3D49-462C-BA39-1D393E355688}"/>
              </a:ext>
            </a:extLst>
          </p:cNvPr>
          <p:cNvSpPr txBox="1">
            <a:spLocks/>
          </p:cNvSpPr>
          <p:nvPr/>
        </p:nvSpPr>
        <p:spPr>
          <a:xfrm>
            <a:off x="1475656" y="2326189"/>
            <a:ext cx="4622914" cy="1040433"/>
          </a:xfrm>
          <a:prstGeom prst="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normAutofit/>
          </a:bodyPr>
          <a:lstStyle>
            <a:lvl1pPr marL="171450" indent="-171450" algn="l" defTabSz="6858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514350" indent="-171450" algn="l" defTabSz="6858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857250" indent="-171450" algn="l" defTabSz="6858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AU" sz="1600" dirty="0">
                <a:solidFill>
                  <a:srgbClr val="0070C0"/>
                </a:solidFill>
                <a:sym typeface="Wingdings" panose="05000000000000000000" pitchFamily="2" charset="2"/>
              </a:rPr>
              <a:t>Informal relations</a:t>
            </a:r>
            <a:r>
              <a:rPr lang="en-AU" sz="1600" dirty="0">
                <a:sym typeface="Wingdings" panose="05000000000000000000" pitchFamily="2" charset="2"/>
              </a:rPr>
              <a:t>, e.g. co-usage </a:t>
            </a:r>
            <a:br>
              <a:rPr lang="en-AU" sz="1600" dirty="0">
                <a:sym typeface="Wingdings" panose="05000000000000000000" pitchFamily="2" charset="2"/>
              </a:rPr>
            </a:br>
            <a:r>
              <a:rPr lang="en-AU" sz="1600" dirty="0">
                <a:sym typeface="Wingdings" panose="05000000000000000000" pitchFamily="2" charset="2"/>
              </a:rPr>
              <a:t>“Other users also looked at” - </a:t>
            </a:r>
            <a:r>
              <a:rPr lang="en-AU" sz="1600" dirty="0" err="1">
                <a:sym typeface="Wingdings" panose="05000000000000000000" pitchFamily="2" charset="2"/>
              </a:rPr>
              <a:t>bX</a:t>
            </a:r>
            <a:r>
              <a:rPr lang="en-AU" sz="1600" dirty="0">
                <a:sym typeface="Wingdings" panose="05000000000000000000" pitchFamily="2" charset="2"/>
              </a:rPr>
              <a:t> article recommendations</a:t>
            </a:r>
          </a:p>
          <a:p>
            <a:pPr lvl="1"/>
            <a:endParaRPr lang="de-DE" dirty="0">
              <a:sym typeface="Wingdings" panose="05000000000000000000" pitchFamily="2" charset="2"/>
            </a:endParaRPr>
          </a:p>
          <a:p>
            <a:endParaRPr lang="de-DE" dirty="0"/>
          </a:p>
        </p:txBody>
      </p:sp>
      <p:sp>
        <p:nvSpPr>
          <p:cNvPr id="6" name="Content Placeholder 3">
            <a:extLst>
              <a:ext uri="{FF2B5EF4-FFF2-40B4-BE49-F238E27FC236}">
                <a16:creationId xmlns:a16="http://schemas.microsoft.com/office/drawing/2014/main" id="{0B30CF4C-3071-4244-A441-1B8F5AA754FE}"/>
              </a:ext>
            </a:extLst>
          </p:cNvPr>
          <p:cNvSpPr txBox="1">
            <a:spLocks/>
          </p:cNvSpPr>
          <p:nvPr/>
        </p:nvSpPr>
        <p:spPr>
          <a:xfrm>
            <a:off x="4430552" y="3112708"/>
            <a:ext cx="4622914" cy="1728192"/>
          </a:xfrm>
          <a:prstGeom prst="rect">
            <a:avLst/>
          </a:prstGeom>
          <a:solidFill>
            <a:schemeClr val="bg1"/>
          </a:solidFill>
          <a:effectLst>
            <a:outerShdw blurRad="50800" dist="38100" dir="2700000" algn="tl" rotWithShape="0">
              <a:prstClr val="black">
                <a:alpha val="40000"/>
              </a:prstClr>
            </a:outerShdw>
          </a:effectLst>
        </p:spPr>
        <p:txBody>
          <a:bodyPr vert="horz" lIns="91440" tIns="45720" rIns="91440" bIns="45720" rtlCol="0">
            <a:normAutofit lnSpcReduction="10000"/>
          </a:bodyPr>
          <a:lstStyle>
            <a:lvl1pPr marL="171450" indent="-171450" algn="l" defTabSz="6858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514350" indent="-171450" algn="l" defTabSz="6858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857250" indent="-171450" algn="l" defTabSz="6858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AU" sz="1700" dirty="0">
                <a:solidFill>
                  <a:srgbClr val="0070C0"/>
                </a:solidFill>
                <a:sym typeface="Wingdings" panose="05000000000000000000" pitchFamily="2" charset="2"/>
              </a:rPr>
              <a:t>Curated relations</a:t>
            </a:r>
            <a:r>
              <a:rPr lang="en-AU" sz="1700" dirty="0">
                <a:sym typeface="Wingdings" panose="05000000000000000000" pitchFamily="2" charset="2"/>
              </a:rPr>
              <a:t>, e.g. </a:t>
            </a:r>
          </a:p>
          <a:p>
            <a:pPr lvl="1"/>
            <a:r>
              <a:rPr lang="en-AU" sz="1700" dirty="0">
                <a:sym typeface="Wingdings" panose="05000000000000000000" pitchFamily="2" charset="2"/>
              </a:rPr>
              <a:t>Citation trail</a:t>
            </a:r>
          </a:p>
          <a:p>
            <a:pPr lvl="1"/>
            <a:r>
              <a:rPr lang="en-AU" sz="1700" dirty="0">
                <a:sym typeface="Wingdings" panose="05000000000000000000" pitchFamily="2" charset="2"/>
              </a:rPr>
              <a:t>Other items from the same course reading list</a:t>
            </a:r>
          </a:p>
          <a:p>
            <a:pPr lvl="1"/>
            <a:r>
              <a:rPr lang="en-AU" sz="1700" dirty="0">
                <a:sym typeface="Wingdings" panose="05000000000000000000" pitchFamily="2" charset="2"/>
              </a:rPr>
              <a:t>Other items from the same collection (collection discovery)</a:t>
            </a:r>
          </a:p>
          <a:p>
            <a:endParaRPr lang="de-DE" dirty="0">
              <a:sym typeface="Wingdings" panose="05000000000000000000" pitchFamily="2" charset="2"/>
            </a:endParaRPr>
          </a:p>
          <a:p>
            <a:endParaRPr lang="de-DE" dirty="0"/>
          </a:p>
        </p:txBody>
      </p:sp>
    </p:spTree>
    <p:extLst>
      <p:ext uri="{BB962C8B-B14F-4D97-AF65-F5344CB8AC3E}">
        <p14:creationId xmlns:p14="http://schemas.microsoft.com/office/powerpoint/2010/main" val="38037400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2967C4-E4E0-46C5-9A6B-54D52987B1EF}"/>
              </a:ext>
            </a:extLst>
          </p:cNvPr>
          <p:cNvSpPr>
            <a:spLocks noGrp="1"/>
          </p:cNvSpPr>
          <p:nvPr>
            <p:ph type="sldNum" sz="quarter" idx="10"/>
          </p:nvPr>
        </p:nvSpPr>
        <p:spPr/>
        <p:txBody>
          <a:bodyPr/>
          <a:lstStyle/>
          <a:p>
            <a:pPr defTabSz="685800"/>
            <a:fld id="{1C146586-7EC2-481D-848F-8CE41EB2DE6C}" type="slidenum">
              <a:rPr lang="en-US">
                <a:solidFill>
                  <a:prstClr val="black">
                    <a:tint val="75000"/>
                  </a:prstClr>
                </a:solidFill>
                <a:latin typeface="Calibri" panose="020F0502020204030204"/>
              </a:rPr>
              <a:pPr defTabSz="685800"/>
              <a:t>21</a:t>
            </a:fld>
            <a:endParaRPr lang="en-US" dirty="0">
              <a:solidFill>
                <a:prstClr val="black">
                  <a:tint val="75000"/>
                </a:prstClr>
              </a:solidFill>
              <a:latin typeface="Calibri" panose="020F0502020204030204"/>
            </a:endParaRPr>
          </a:p>
        </p:txBody>
      </p:sp>
      <p:sp>
        <p:nvSpPr>
          <p:cNvPr id="3" name="Title 2">
            <a:extLst>
              <a:ext uri="{FF2B5EF4-FFF2-40B4-BE49-F238E27FC236}">
                <a16:creationId xmlns:a16="http://schemas.microsoft.com/office/drawing/2014/main" id="{26426A8A-46C2-43A2-9C56-3C85316DA922}"/>
              </a:ext>
            </a:extLst>
          </p:cNvPr>
          <p:cNvSpPr>
            <a:spLocks noGrp="1"/>
          </p:cNvSpPr>
          <p:nvPr>
            <p:ph type="title"/>
          </p:nvPr>
        </p:nvSpPr>
        <p:spPr/>
        <p:txBody>
          <a:bodyPr>
            <a:normAutofit/>
          </a:bodyPr>
          <a:lstStyle/>
          <a:p>
            <a:pPr defTabSz="914400"/>
            <a:r>
              <a:rPr lang="de-DE" sz="2800" b="1" dirty="0"/>
              <a:t>Merged record instead of record groups</a:t>
            </a:r>
          </a:p>
        </p:txBody>
      </p:sp>
      <p:sp>
        <p:nvSpPr>
          <p:cNvPr id="4" name="Content Placeholder 3">
            <a:extLst>
              <a:ext uri="{FF2B5EF4-FFF2-40B4-BE49-F238E27FC236}">
                <a16:creationId xmlns:a16="http://schemas.microsoft.com/office/drawing/2014/main" id="{682E2ADF-B0AB-4E97-9D36-63C8C3E6724E}"/>
              </a:ext>
            </a:extLst>
          </p:cNvPr>
          <p:cNvSpPr>
            <a:spLocks noGrp="1"/>
          </p:cNvSpPr>
          <p:nvPr>
            <p:ph idx="1"/>
          </p:nvPr>
        </p:nvSpPr>
        <p:spPr/>
        <p:txBody>
          <a:bodyPr/>
          <a:lstStyle/>
          <a:p>
            <a:pPr marL="0" indent="0">
              <a:buNone/>
            </a:pPr>
            <a:r>
              <a:rPr lang="de-DE" dirty="0"/>
              <a:t>Less confusing for users – better glanceability</a:t>
            </a:r>
          </a:p>
          <a:p>
            <a:endParaRPr lang="de-DE" dirty="0"/>
          </a:p>
          <a:p>
            <a:pPr marL="0" indent="0">
              <a:buNone/>
            </a:pPr>
            <a:endParaRPr lang="de-DE" dirty="0"/>
          </a:p>
        </p:txBody>
      </p:sp>
      <p:pic>
        <p:nvPicPr>
          <p:cNvPr id="8" name="Picture 7">
            <a:extLst>
              <a:ext uri="{FF2B5EF4-FFF2-40B4-BE49-F238E27FC236}">
                <a16:creationId xmlns:a16="http://schemas.microsoft.com/office/drawing/2014/main" id="{C441BB1C-407A-4691-9FB3-5A030966C822}"/>
              </a:ext>
            </a:extLst>
          </p:cNvPr>
          <p:cNvPicPr>
            <a:picLocks noChangeAspect="1"/>
          </p:cNvPicPr>
          <p:nvPr/>
        </p:nvPicPr>
        <p:blipFill rotWithShape="1">
          <a:blip r:embed="rId2"/>
          <a:srcRect l="30341" t="41277" r="26375" b="47092"/>
          <a:stretch/>
        </p:blipFill>
        <p:spPr>
          <a:xfrm>
            <a:off x="1204811" y="2787775"/>
            <a:ext cx="7838911" cy="1140957"/>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77678FDB-FB31-414B-94E1-1355B6F4A21A}"/>
              </a:ext>
            </a:extLst>
          </p:cNvPr>
          <p:cNvSpPr txBox="1"/>
          <p:nvPr/>
        </p:nvSpPr>
        <p:spPr>
          <a:xfrm>
            <a:off x="249229" y="1794271"/>
            <a:ext cx="936104" cy="553998"/>
          </a:xfrm>
          <a:prstGeom prst="rect">
            <a:avLst/>
          </a:prstGeom>
          <a:noFill/>
        </p:spPr>
        <p:txBody>
          <a:bodyPr wrap="square" rtlCol="0">
            <a:spAutoFit/>
          </a:bodyPr>
          <a:lstStyle/>
          <a:p>
            <a:pPr defTabSz="685800"/>
            <a:r>
              <a:rPr lang="de-DE" sz="1500" b="1" dirty="0">
                <a:solidFill>
                  <a:srgbClr val="ED7D31"/>
                </a:solidFill>
                <a:latin typeface="Calibri" panose="020F0502020204030204"/>
              </a:rPr>
              <a:t>Primo Central</a:t>
            </a:r>
          </a:p>
        </p:txBody>
      </p:sp>
      <p:sp>
        <p:nvSpPr>
          <p:cNvPr id="12" name="TextBox 11">
            <a:extLst>
              <a:ext uri="{FF2B5EF4-FFF2-40B4-BE49-F238E27FC236}">
                <a16:creationId xmlns:a16="http://schemas.microsoft.com/office/drawing/2014/main" id="{25031F21-C444-45D3-80D9-E7487852D334}"/>
              </a:ext>
            </a:extLst>
          </p:cNvPr>
          <p:cNvSpPr txBox="1"/>
          <p:nvPr/>
        </p:nvSpPr>
        <p:spPr>
          <a:xfrm>
            <a:off x="296280" y="3172894"/>
            <a:ext cx="936104" cy="323165"/>
          </a:xfrm>
          <a:prstGeom prst="rect">
            <a:avLst/>
          </a:prstGeom>
          <a:noFill/>
        </p:spPr>
        <p:txBody>
          <a:bodyPr wrap="square" rtlCol="0">
            <a:spAutoFit/>
          </a:bodyPr>
          <a:lstStyle/>
          <a:p>
            <a:pPr defTabSz="685800"/>
            <a:r>
              <a:rPr lang="de-DE" sz="1500" b="1" dirty="0">
                <a:solidFill>
                  <a:srgbClr val="ED7D31"/>
                </a:solidFill>
                <a:latin typeface="Calibri" panose="020F0502020204030204"/>
              </a:rPr>
              <a:t>CDI</a:t>
            </a:r>
          </a:p>
        </p:txBody>
      </p:sp>
      <p:grpSp>
        <p:nvGrpSpPr>
          <p:cNvPr id="6" name="Group 5">
            <a:extLst>
              <a:ext uri="{FF2B5EF4-FFF2-40B4-BE49-F238E27FC236}">
                <a16:creationId xmlns:a16="http://schemas.microsoft.com/office/drawing/2014/main" id="{E73AD410-ECFB-4C18-8A2C-1934B4EF3D45}"/>
              </a:ext>
            </a:extLst>
          </p:cNvPr>
          <p:cNvGrpSpPr/>
          <p:nvPr/>
        </p:nvGrpSpPr>
        <p:grpSpPr>
          <a:xfrm>
            <a:off x="1205598" y="1683596"/>
            <a:ext cx="7905768" cy="988221"/>
            <a:chOff x="1271411" y="1452964"/>
            <a:chExt cx="7905768" cy="988221"/>
          </a:xfrm>
        </p:grpSpPr>
        <p:pic>
          <p:nvPicPr>
            <p:cNvPr id="10" name="Picture 9">
              <a:extLst>
                <a:ext uri="{FF2B5EF4-FFF2-40B4-BE49-F238E27FC236}">
                  <a16:creationId xmlns:a16="http://schemas.microsoft.com/office/drawing/2014/main" id="{910A2FB2-2309-455D-B26B-6C4E9037D774}"/>
                </a:ext>
              </a:extLst>
            </p:cNvPr>
            <p:cNvPicPr>
              <a:picLocks noChangeAspect="1"/>
            </p:cNvPicPr>
            <p:nvPr/>
          </p:nvPicPr>
          <p:blipFill rotWithShape="1">
            <a:blip r:embed="rId3"/>
            <a:srcRect l="30313" t="41277" r="25588" b="48546"/>
            <a:stretch/>
          </p:blipFill>
          <p:spPr>
            <a:xfrm>
              <a:off x="1271411" y="1452964"/>
              <a:ext cx="7905768" cy="988221"/>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955E908B-E5E3-41BC-8CDE-623C67503F5A}"/>
                </a:ext>
              </a:extLst>
            </p:cNvPr>
            <p:cNvSpPr/>
            <p:nvPr/>
          </p:nvSpPr>
          <p:spPr>
            <a:xfrm>
              <a:off x="1763688" y="1563638"/>
              <a:ext cx="1728192" cy="22379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a:solidFill>
                  <a:prstClr val="white"/>
                </a:solidFill>
                <a:latin typeface="Calibri" panose="020F0502020204030204"/>
              </a:endParaRPr>
            </a:p>
          </p:txBody>
        </p:sp>
      </p:grpSp>
    </p:spTree>
    <p:extLst>
      <p:ext uri="{BB962C8B-B14F-4D97-AF65-F5344CB8AC3E}">
        <p14:creationId xmlns:p14="http://schemas.microsoft.com/office/powerpoint/2010/main" val="1493344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FCE942-5F94-4869-A180-90EF5B049031}"/>
              </a:ext>
            </a:extLst>
          </p:cNvPr>
          <p:cNvSpPr>
            <a:spLocks noGrp="1"/>
          </p:cNvSpPr>
          <p:nvPr>
            <p:ph type="sldNum" sz="quarter" idx="10"/>
          </p:nvPr>
        </p:nvSpPr>
        <p:spPr/>
        <p:txBody>
          <a:bodyPr/>
          <a:lstStyle/>
          <a:p>
            <a:pPr defTabSz="685800"/>
            <a:fld id="{1C146586-7EC2-481D-848F-8CE41EB2DE6C}" type="slidenum">
              <a:rPr lang="en-US">
                <a:solidFill>
                  <a:prstClr val="black">
                    <a:tint val="75000"/>
                  </a:prstClr>
                </a:solidFill>
                <a:latin typeface="Calibri" panose="020F0502020204030204"/>
              </a:rPr>
              <a:pPr defTabSz="685800"/>
              <a:t>22</a:t>
            </a:fld>
            <a:endParaRPr lang="en-US" dirty="0">
              <a:solidFill>
                <a:prstClr val="black">
                  <a:tint val="75000"/>
                </a:prstClr>
              </a:solidFill>
              <a:latin typeface="Calibri" panose="020F0502020204030204"/>
            </a:endParaRPr>
          </a:p>
        </p:txBody>
      </p:sp>
      <p:sp>
        <p:nvSpPr>
          <p:cNvPr id="3" name="Title 2">
            <a:extLst>
              <a:ext uri="{FF2B5EF4-FFF2-40B4-BE49-F238E27FC236}">
                <a16:creationId xmlns:a16="http://schemas.microsoft.com/office/drawing/2014/main" id="{D97C36AC-B8B9-4853-9399-4E62F5CC3B48}"/>
              </a:ext>
            </a:extLst>
          </p:cNvPr>
          <p:cNvSpPr>
            <a:spLocks noGrp="1"/>
          </p:cNvSpPr>
          <p:nvPr>
            <p:ph type="title"/>
          </p:nvPr>
        </p:nvSpPr>
        <p:spPr/>
        <p:txBody>
          <a:bodyPr/>
          <a:lstStyle/>
          <a:p>
            <a:endParaRPr lang="de-DE"/>
          </a:p>
        </p:txBody>
      </p:sp>
      <p:sp>
        <p:nvSpPr>
          <p:cNvPr id="4" name="Content Placeholder 3">
            <a:extLst>
              <a:ext uri="{FF2B5EF4-FFF2-40B4-BE49-F238E27FC236}">
                <a16:creationId xmlns:a16="http://schemas.microsoft.com/office/drawing/2014/main" id="{BBEF8C12-828F-438A-AE23-B527149F13C7}"/>
              </a:ext>
            </a:extLst>
          </p:cNvPr>
          <p:cNvSpPr>
            <a:spLocks noGrp="1"/>
          </p:cNvSpPr>
          <p:nvPr>
            <p:ph idx="1"/>
          </p:nvPr>
        </p:nvSpPr>
        <p:spPr/>
        <p:txBody>
          <a:bodyPr/>
          <a:lstStyle/>
          <a:p>
            <a:endParaRPr lang="de-DE"/>
          </a:p>
        </p:txBody>
      </p:sp>
      <p:pic>
        <p:nvPicPr>
          <p:cNvPr id="5" name="Picture 4">
            <a:extLst>
              <a:ext uri="{FF2B5EF4-FFF2-40B4-BE49-F238E27FC236}">
                <a16:creationId xmlns:a16="http://schemas.microsoft.com/office/drawing/2014/main" id="{F041FABD-04D6-481B-A07B-EF2835443BDF}"/>
              </a:ext>
            </a:extLst>
          </p:cNvPr>
          <p:cNvPicPr>
            <a:picLocks noChangeAspect="1"/>
          </p:cNvPicPr>
          <p:nvPr/>
        </p:nvPicPr>
        <p:blipFill>
          <a:blip r:embed="rId2"/>
          <a:stretch>
            <a:fillRect/>
          </a:stretch>
        </p:blipFill>
        <p:spPr>
          <a:xfrm>
            <a:off x="182147" y="124902"/>
            <a:ext cx="8779705" cy="4749680"/>
          </a:xfrm>
          <a:prstGeom prst="rect">
            <a:avLst/>
          </a:prstGeom>
        </p:spPr>
      </p:pic>
      <p:sp>
        <p:nvSpPr>
          <p:cNvPr id="6" name="Rectangle 5">
            <a:extLst>
              <a:ext uri="{FF2B5EF4-FFF2-40B4-BE49-F238E27FC236}">
                <a16:creationId xmlns:a16="http://schemas.microsoft.com/office/drawing/2014/main" id="{2E623A96-55D9-4234-99FB-689F8E6EF1D4}"/>
              </a:ext>
            </a:extLst>
          </p:cNvPr>
          <p:cNvSpPr/>
          <p:nvPr/>
        </p:nvSpPr>
        <p:spPr>
          <a:xfrm>
            <a:off x="4841785" y="2129646"/>
            <a:ext cx="522304" cy="37009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de-DE">
              <a:solidFill>
                <a:prstClr val="white"/>
              </a:solidFill>
              <a:latin typeface="Calibri" panose="020F0502020204030204"/>
            </a:endParaRPr>
          </a:p>
        </p:txBody>
      </p:sp>
    </p:spTree>
    <p:extLst>
      <p:ext uri="{BB962C8B-B14F-4D97-AF65-F5344CB8AC3E}">
        <p14:creationId xmlns:p14="http://schemas.microsoft.com/office/powerpoint/2010/main" val="3019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pPr defTabSz="685800"/>
            <a:fld id="{1C146586-7EC2-481D-848F-8CE41EB2DE6C}" type="slidenum">
              <a:rPr lang="en-US">
                <a:solidFill>
                  <a:prstClr val="black">
                    <a:tint val="75000"/>
                  </a:prstClr>
                </a:solidFill>
                <a:latin typeface="Calibri" panose="020F0502020204030204"/>
              </a:rPr>
              <a:pPr defTabSz="685800"/>
              <a:t>23</a:t>
            </a:fld>
            <a:endParaRPr lang="en-US" dirty="0">
              <a:solidFill>
                <a:prstClr val="black">
                  <a:tint val="75000"/>
                </a:prstClr>
              </a:solidFill>
              <a:latin typeface="Calibri" panose="020F0502020204030204"/>
            </a:endParaRPr>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CDI rollout</a:t>
            </a:r>
          </a:p>
        </p:txBody>
      </p:sp>
      <p:sp>
        <p:nvSpPr>
          <p:cNvPr id="3" name="Content Placeholder 2">
            <a:extLst>
              <a:ext uri="{FF2B5EF4-FFF2-40B4-BE49-F238E27FC236}">
                <a16:creationId xmlns:a16="http://schemas.microsoft.com/office/drawing/2014/main" id="{8A5929F5-5FFA-4DA1-A1DB-B3D6DCBA1C64}"/>
              </a:ext>
            </a:extLst>
          </p:cNvPr>
          <p:cNvSpPr>
            <a:spLocks noGrp="1"/>
          </p:cNvSpPr>
          <p:nvPr>
            <p:ph idx="1"/>
          </p:nvPr>
        </p:nvSpPr>
        <p:spPr/>
        <p:txBody>
          <a:bodyPr/>
          <a:lstStyle/>
          <a:p>
            <a:endParaRPr lang="en-AU" dirty="0"/>
          </a:p>
        </p:txBody>
      </p:sp>
      <p:sp>
        <p:nvSpPr>
          <p:cNvPr id="52" name="TextBox 8">
            <a:extLst>
              <a:ext uri="{FF2B5EF4-FFF2-40B4-BE49-F238E27FC236}">
                <a16:creationId xmlns:a16="http://schemas.microsoft.com/office/drawing/2014/main" id="{02286D6D-B0BF-4625-AD97-EB2879C62B52}"/>
              </a:ext>
            </a:extLst>
          </p:cNvPr>
          <p:cNvSpPr txBox="1"/>
          <p:nvPr/>
        </p:nvSpPr>
        <p:spPr>
          <a:xfrm>
            <a:off x="1758801" y="2435226"/>
            <a:ext cx="2210328" cy="101566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a:r>
              <a:rPr lang="en-US" sz="1500" dirty="0">
                <a:solidFill>
                  <a:srgbClr val="4472C4">
                    <a:lumMod val="75000"/>
                  </a:srgbClr>
                </a:solidFill>
                <a:latin typeface="Calibri" panose="020F0502020204030204"/>
              </a:rPr>
              <a:t>Phase 1</a:t>
            </a:r>
          </a:p>
          <a:p>
            <a:pPr algn="ctr" defTabSz="685800"/>
            <a:r>
              <a:rPr lang="en-US" sz="1500" b="1" dirty="0">
                <a:solidFill>
                  <a:srgbClr val="00B0F0"/>
                </a:solidFill>
                <a:latin typeface="Calibri" panose="020F0502020204030204"/>
              </a:rPr>
              <a:t>Summon:</a:t>
            </a:r>
            <a:r>
              <a:rPr lang="en-US" sz="1500" b="1" dirty="0">
                <a:solidFill>
                  <a:srgbClr val="4472C4">
                    <a:lumMod val="40000"/>
                    <a:lumOff val="60000"/>
                  </a:srgbClr>
                </a:solidFill>
                <a:latin typeface="Calibri" panose="020F0502020204030204"/>
              </a:rPr>
              <a:t> </a:t>
            </a:r>
            <a:r>
              <a:rPr lang="en-US" sz="1500" b="1" dirty="0">
                <a:solidFill>
                  <a:srgbClr val="44546A">
                    <a:lumMod val="75000"/>
                  </a:srgbClr>
                </a:solidFill>
                <a:latin typeface="Calibri" panose="020F0502020204030204"/>
              </a:rPr>
              <a:t>All customers</a:t>
            </a:r>
          </a:p>
          <a:p>
            <a:pPr algn="ctr" defTabSz="685800"/>
            <a:r>
              <a:rPr lang="en-US" sz="1500" b="1" dirty="0">
                <a:solidFill>
                  <a:srgbClr val="00B0F0"/>
                </a:solidFill>
                <a:latin typeface="Calibri" panose="020F0502020204030204"/>
              </a:rPr>
              <a:t>Primo/Alma: </a:t>
            </a:r>
            <a:r>
              <a:rPr lang="en-US" sz="1500" b="1" dirty="0">
                <a:solidFill>
                  <a:srgbClr val="44546A">
                    <a:lumMod val="75000"/>
                  </a:srgbClr>
                </a:solidFill>
                <a:latin typeface="Calibri" panose="020F0502020204030204"/>
              </a:rPr>
              <a:t>Early Access</a:t>
            </a:r>
          </a:p>
          <a:p>
            <a:pPr algn="ctr" defTabSz="685800"/>
            <a:r>
              <a:rPr lang="en-US" sz="1500" i="1" dirty="0">
                <a:solidFill>
                  <a:srgbClr val="4472C4">
                    <a:lumMod val="75000"/>
                  </a:srgbClr>
                </a:solidFill>
                <a:latin typeface="Calibri" panose="020F0502020204030204"/>
              </a:rPr>
              <a:t>Nov 2019 – Feb 2020</a:t>
            </a:r>
          </a:p>
        </p:txBody>
      </p:sp>
      <p:sp>
        <p:nvSpPr>
          <p:cNvPr id="85" name="TextBox 8">
            <a:extLst>
              <a:ext uri="{FF2B5EF4-FFF2-40B4-BE49-F238E27FC236}">
                <a16:creationId xmlns:a16="http://schemas.microsoft.com/office/drawing/2014/main" id="{135F50BB-6CA2-433B-B4DA-27AA08CFF738}"/>
              </a:ext>
            </a:extLst>
          </p:cNvPr>
          <p:cNvSpPr txBox="1"/>
          <p:nvPr/>
        </p:nvSpPr>
        <p:spPr>
          <a:xfrm>
            <a:off x="6648913" y="2510223"/>
            <a:ext cx="2275904" cy="124649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a:r>
              <a:rPr lang="en-US" sz="1500" dirty="0">
                <a:solidFill>
                  <a:srgbClr val="4472C4">
                    <a:lumMod val="75000"/>
                  </a:srgbClr>
                </a:solidFill>
                <a:latin typeface="Calibri" panose="020F0502020204030204"/>
              </a:rPr>
              <a:t>Phase 4</a:t>
            </a:r>
          </a:p>
          <a:p>
            <a:pPr algn="ctr" defTabSz="685800"/>
            <a:r>
              <a:rPr lang="en-US" sz="1500" b="1" dirty="0">
                <a:solidFill>
                  <a:srgbClr val="00B0F0"/>
                </a:solidFill>
                <a:latin typeface="Calibri" panose="020F0502020204030204"/>
              </a:rPr>
              <a:t>Primo/SFX: </a:t>
            </a:r>
            <a:r>
              <a:rPr lang="en-US" sz="1500" b="1" dirty="0">
                <a:solidFill>
                  <a:srgbClr val="4472C4">
                    <a:lumMod val="75000"/>
                  </a:srgbClr>
                </a:solidFill>
                <a:latin typeface="Calibri" panose="020F0502020204030204"/>
              </a:rPr>
              <a:t>All customers moved, switch to production on demand</a:t>
            </a:r>
          </a:p>
          <a:p>
            <a:pPr algn="ctr" defTabSz="685800"/>
            <a:r>
              <a:rPr lang="en-US" sz="1500" i="1" dirty="0">
                <a:solidFill>
                  <a:srgbClr val="4472C4">
                    <a:lumMod val="75000"/>
                  </a:srgbClr>
                </a:solidFill>
                <a:latin typeface="Calibri" panose="020F0502020204030204"/>
              </a:rPr>
              <a:t>May 2020  - Oct 2020</a:t>
            </a:r>
          </a:p>
        </p:txBody>
      </p:sp>
      <p:sp>
        <p:nvSpPr>
          <p:cNvPr id="66" name="TextBox 8">
            <a:extLst>
              <a:ext uri="{FF2B5EF4-FFF2-40B4-BE49-F238E27FC236}">
                <a16:creationId xmlns:a16="http://schemas.microsoft.com/office/drawing/2014/main" id="{7E9AA6D1-6222-4E6C-B41D-5B18E317A404}"/>
              </a:ext>
            </a:extLst>
          </p:cNvPr>
          <p:cNvSpPr txBox="1"/>
          <p:nvPr/>
        </p:nvSpPr>
        <p:spPr>
          <a:xfrm>
            <a:off x="35025" y="2501116"/>
            <a:ext cx="1354025" cy="78483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a:r>
              <a:rPr lang="en-US" sz="1500" dirty="0">
                <a:solidFill>
                  <a:srgbClr val="4472C4">
                    <a:lumMod val="75000"/>
                  </a:srgbClr>
                </a:solidFill>
                <a:latin typeface="Calibri" panose="020F0502020204030204"/>
              </a:rPr>
              <a:t>Phase -1</a:t>
            </a:r>
          </a:p>
          <a:p>
            <a:pPr algn="ctr" defTabSz="685800"/>
            <a:r>
              <a:rPr lang="en-US" sz="1500" b="1" dirty="0">
                <a:solidFill>
                  <a:srgbClr val="4472C4">
                    <a:lumMod val="75000"/>
                  </a:srgbClr>
                </a:solidFill>
                <a:latin typeface="Calibri" panose="020F0502020204030204"/>
              </a:rPr>
              <a:t>Development</a:t>
            </a:r>
          </a:p>
          <a:p>
            <a:pPr algn="ctr" defTabSz="685800"/>
            <a:r>
              <a:rPr lang="en-US" sz="1500" i="1" dirty="0">
                <a:solidFill>
                  <a:srgbClr val="4472C4">
                    <a:lumMod val="75000"/>
                  </a:srgbClr>
                </a:solidFill>
                <a:latin typeface="Calibri" panose="020F0502020204030204"/>
              </a:rPr>
              <a:t>May 2019</a:t>
            </a:r>
          </a:p>
        </p:txBody>
      </p:sp>
      <p:sp>
        <p:nvSpPr>
          <p:cNvPr id="62" name="TextBox 8">
            <a:extLst>
              <a:ext uri="{FF2B5EF4-FFF2-40B4-BE49-F238E27FC236}">
                <a16:creationId xmlns:a16="http://schemas.microsoft.com/office/drawing/2014/main" id="{111A4935-EB2A-4D22-B99A-D6251540C622}"/>
              </a:ext>
            </a:extLst>
          </p:cNvPr>
          <p:cNvSpPr txBox="1"/>
          <p:nvPr/>
        </p:nvSpPr>
        <p:spPr>
          <a:xfrm>
            <a:off x="2980669" y="57922"/>
            <a:ext cx="3668555" cy="124649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a:r>
              <a:rPr lang="en-US" sz="1500" dirty="0">
                <a:solidFill>
                  <a:srgbClr val="4472C4">
                    <a:lumMod val="75000"/>
                  </a:srgbClr>
                </a:solidFill>
                <a:latin typeface="Calibri" panose="020F0502020204030204"/>
              </a:rPr>
              <a:t>Phase 2</a:t>
            </a:r>
          </a:p>
          <a:p>
            <a:pPr algn="ctr" defTabSz="685800"/>
            <a:r>
              <a:rPr lang="en-US" sz="1500" b="1" dirty="0">
                <a:solidFill>
                  <a:srgbClr val="00B0F0"/>
                </a:solidFill>
              </a:rPr>
              <a:t>Alma /Primo VE: </a:t>
            </a:r>
            <a:r>
              <a:rPr lang="en-US" sz="1500" b="1" dirty="0">
                <a:solidFill>
                  <a:srgbClr val="4472C4">
                    <a:lumMod val="75000"/>
                  </a:srgbClr>
                </a:solidFill>
                <a:latin typeface="Calibri" panose="020F0502020204030204"/>
              </a:rPr>
              <a:t>All customers moved, switch to production on demand </a:t>
            </a:r>
          </a:p>
          <a:p>
            <a:pPr algn="ctr" defTabSz="685800"/>
            <a:r>
              <a:rPr lang="en-US" sz="1500" b="1" dirty="0">
                <a:solidFill>
                  <a:srgbClr val="00B0F0"/>
                </a:solidFill>
                <a:latin typeface="Calibri" panose="020F0502020204030204"/>
              </a:rPr>
              <a:t>Primo/SFX: </a:t>
            </a:r>
            <a:r>
              <a:rPr lang="en-US" sz="1500" b="1" dirty="0">
                <a:solidFill>
                  <a:srgbClr val="4472C4">
                    <a:lumMod val="75000"/>
                  </a:srgbClr>
                </a:solidFill>
                <a:latin typeface="Calibri" panose="020F0502020204030204"/>
              </a:rPr>
              <a:t>Early Access</a:t>
            </a:r>
          </a:p>
          <a:p>
            <a:pPr algn="ctr" defTabSz="685800"/>
            <a:r>
              <a:rPr lang="en-US" sz="1500" i="1" dirty="0">
                <a:solidFill>
                  <a:srgbClr val="4472C4">
                    <a:lumMod val="75000"/>
                  </a:srgbClr>
                </a:solidFill>
                <a:latin typeface="Calibri" panose="020F0502020204030204"/>
              </a:rPr>
              <a:t>Feb 2020  - May 2020</a:t>
            </a:r>
          </a:p>
        </p:txBody>
      </p:sp>
      <p:grpSp>
        <p:nvGrpSpPr>
          <p:cNvPr id="59" name="Group 58">
            <a:extLst>
              <a:ext uri="{FF2B5EF4-FFF2-40B4-BE49-F238E27FC236}">
                <a16:creationId xmlns:a16="http://schemas.microsoft.com/office/drawing/2014/main" id="{9DA7E988-FF12-4438-94FD-F4D7E795ECA4}"/>
              </a:ext>
            </a:extLst>
          </p:cNvPr>
          <p:cNvGrpSpPr/>
          <p:nvPr/>
        </p:nvGrpSpPr>
        <p:grpSpPr>
          <a:xfrm>
            <a:off x="4328454" y="1320957"/>
            <a:ext cx="216619" cy="435083"/>
            <a:chOff x="346953" y="601266"/>
            <a:chExt cx="216024" cy="435997"/>
          </a:xfrm>
          <a:solidFill>
            <a:schemeClr val="accent3">
              <a:lumMod val="60000"/>
              <a:lumOff val="40000"/>
            </a:schemeClr>
          </a:solidFill>
        </p:grpSpPr>
        <p:sp>
          <p:nvSpPr>
            <p:cNvPr id="60" name="Diamond 59">
              <a:extLst>
                <a:ext uri="{FF2B5EF4-FFF2-40B4-BE49-F238E27FC236}">
                  <a16:creationId xmlns:a16="http://schemas.microsoft.com/office/drawing/2014/main" id="{92E3CDE5-8838-46A4-9A49-E96F8F0E8FDB}"/>
                </a:ext>
              </a:extLst>
            </p:cNvPr>
            <p:cNvSpPr/>
            <p:nvPr/>
          </p:nvSpPr>
          <p:spPr>
            <a:xfrm>
              <a:off x="346953" y="793447"/>
              <a:ext cx="216024" cy="24381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endParaRPr lang="en-US" sz="1500" dirty="0">
                <a:solidFill>
                  <a:prstClr val="white"/>
                </a:solidFill>
                <a:latin typeface="Calibri" panose="020F0502020204030204"/>
              </a:endParaRPr>
            </a:p>
          </p:txBody>
        </p:sp>
        <p:cxnSp>
          <p:nvCxnSpPr>
            <p:cNvPr id="61" name="Straight Connector 60">
              <a:extLst>
                <a:ext uri="{FF2B5EF4-FFF2-40B4-BE49-F238E27FC236}">
                  <a16:creationId xmlns:a16="http://schemas.microsoft.com/office/drawing/2014/main" id="{D6EB7739-B59C-472A-99C0-266BDFE56CFD}"/>
                </a:ext>
              </a:extLst>
            </p:cNvPr>
            <p:cNvCxnSpPr>
              <a:cxnSpLocks/>
              <a:stCxn id="60" idx="0"/>
            </p:cNvCxnSpPr>
            <p:nvPr/>
          </p:nvCxnSpPr>
          <p:spPr>
            <a:xfrm flipH="1" flipV="1">
              <a:off x="454965" y="601266"/>
              <a:ext cx="1" cy="192181"/>
            </a:xfrm>
            <a:prstGeom prst="line">
              <a:avLst/>
            </a:prstGeom>
            <a:grpFill/>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E3D3F515-F987-4D91-A655-F09C8C952004}"/>
              </a:ext>
            </a:extLst>
          </p:cNvPr>
          <p:cNvGrpSpPr/>
          <p:nvPr/>
        </p:nvGrpSpPr>
        <p:grpSpPr>
          <a:xfrm rot="10800000">
            <a:off x="595525" y="2089641"/>
            <a:ext cx="216619" cy="435083"/>
            <a:chOff x="346953" y="550362"/>
            <a:chExt cx="216024" cy="435997"/>
          </a:xfrm>
        </p:grpSpPr>
        <p:sp>
          <p:nvSpPr>
            <p:cNvPr id="57" name="Diamond 56">
              <a:extLst>
                <a:ext uri="{FF2B5EF4-FFF2-40B4-BE49-F238E27FC236}">
                  <a16:creationId xmlns:a16="http://schemas.microsoft.com/office/drawing/2014/main" id="{056EB0D6-5AAD-472A-BB47-B157B3B89202}"/>
                </a:ext>
              </a:extLst>
            </p:cNvPr>
            <p:cNvSpPr/>
            <p:nvPr/>
          </p:nvSpPr>
          <p:spPr>
            <a:xfrm>
              <a:off x="346953" y="742543"/>
              <a:ext cx="216024" cy="243816"/>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endParaRPr lang="en-US" sz="1500" dirty="0">
                <a:solidFill>
                  <a:prstClr val="white"/>
                </a:solidFill>
                <a:latin typeface="Calibri" panose="020F0502020204030204"/>
              </a:endParaRPr>
            </a:p>
          </p:txBody>
        </p:sp>
        <p:cxnSp>
          <p:nvCxnSpPr>
            <p:cNvPr id="65" name="Straight Connector 64">
              <a:extLst>
                <a:ext uri="{FF2B5EF4-FFF2-40B4-BE49-F238E27FC236}">
                  <a16:creationId xmlns:a16="http://schemas.microsoft.com/office/drawing/2014/main" id="{2DF99ED5-2371-45D6-8C83-B59B2D062084}"/>
                </a:ext>
              </a:extLst>
            </p:cNvPr>
            <p:cNvCxnSpPr>
              <a:cxnSpLocks/>
              <a:stCxn id="57" idx="0"/>
            </p:cNvCxnSpPr>
            <p:nvPr/>
          </p:nvCxnSpPr>
          <p:spPr>
            <a:xfrm flipH="1" flipV="1">
              <a:off x="454965" y="550362"/>
              <a:ext cx="1" cy="19218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7F8A9088-2850-412E-B8E9-241B9B381A3F}"/>
              </a:ext>
            </a:extLst>
          </p:cNvPr>
          <p:cNvGrpSpPr/>
          <p:nvPr/>
        </p:nvGrpSpPr>
        <p:grpSpPr>
          <a:xfrm>
            <a:off x="1827867" y="1327935"/>
            <a:ext cx="216619" cy="435083"/>
            <a:chOff x="346953" y="601266"/>
            <a:chExt cx="216024" cy="435997"/>
          </a:xfrm>
        </p:grpSpPr>
        <p:sp>
          <p:nvSpPr>
            <p:cNvPr id="81" name="Diamond 80">
              <a:extLst>
                <a:ext uri="{FF2B5EF4-FFF2-40B4-BE49-F238E27FC236}">
                  <a16:creationId xmlns:a16="http://schemas.microsoft.com/office/drawing/2014/main" id="{FFE92E6B-46D0-4387-90A2-B2C9E060088A}"/>
                </a:ext>
              </a:extLst>
            </p:cNvPr>
            <p:cNvSpPr/>
            <p:nvPr/>
          </p:nvSpPr>
          <p:spPr>
            <a:xfrm>
              <a:off x="346953" y="793447"/>
              <a:ext cx="216024" cy="243816"/>
            </a:xfrm>
            <a:prstGeom prst="diamond">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endParaRPr lang="en-US" sz="1500" dirty="0">
                <a:solidFill>
                  <a:prstClr val="white"/>
                </a:solidFill>
                <a:latin typeface="Calibri" panose="020F0502020204030204"/>
              </a:endParaRPr>
            </a:p>
          </p:txBody>
        </p:sp>
        <p:cxnSp>
          <p:nvCxnSpPr>
            <p:cNvPr id="83" name="Straight Connector 82">
              <a:extLst>
                <a:ext uri="{FF2B5EF4-FFF2-40B4-BE49-F238E27FC236}">
                  <a16:creationId xmlns:a16="http://schemas.microsoft.com/office/drawing/2014/main" id="{52C37779-6F60-4717-AC36-326840BFF936}"/>
                </a:ext>
              </a:extLst>
            </p:cNvPr>
            <p:cNvCxnSpPr>
              <a:cxnSpLocks/>
              <a:stCxn id="81" idx="0"/>
            </p:cNvCxnSpPr>
            <p:nvPr/>
          </p:nvCxnSpPr>
          <p:spPr>
            <a:xfrm flipH="1" flipV="1">
              <a:off x="454965" y="601266"/>
              <a:ext cx="1" cy="192181"/>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1EA8EAA-5B5C-46E7-B511-BFA6170FB1AF}"/>
              </a:ext>
            </a:extLst>
          </p:cNvPr>
          <p:cNvGrpSpPr/>
          <p:nvPr/>
        </p:nvGrpSpPr>
        <p:grpSpPr>
          <a:xfrm>
            <a:off x="8054449" y="1327935"/>
            <a:ext cx="216619" cy="435083"/>
            <a:chOff x="346953" y="601266"/>
            <a:chExt cx="216024" cy="435997"/>
          </a:xfrm>
          <a:solidFill>
            <a:srgbClr val="00B050"/>
          </a:solidFill>
        </p:grpSpPr>
        <p:sp>
          <p:nvSpPr>
            <p:cNvPr id="34" name="Diamond 33">
              <a:extLst>
                <a:ext uri="{FF2B5EF4-FFF2-40B4-BE49-F238E27FC236}">
                  <a16:creationId xmlns:a16="http://schemas.microsoft.com/office/drawing/2014/main" id="{BC001CD3-AB34-4E08-BB66-BFA0A3307643}"/>
                </a:ext>
              </a:extLst>
            </p:cNvPr>
            <p:cNvSpPr/>
            <p:nvPr/>
          </p:nvSpPr>
          <p:spPr>
            <a:xfrm>
              <a:off x="346953" y="793447"/>
              <a:ext cx="216024" cy="243816"/>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endParaRPr lang="en-US" sz="1500" dirty="0">
                <a:solidFill>
                  <a:prstClr val="white"/>
                </a:solidFill>
                <a:latin typeface="Calibri" panose="020F0502020204030204"/>
              </a:endParaRPr>
            </a:p>
          </p:txBody>
        </p:sp>
        <p:cxnSp>
          <p:nvCxnSpPr>
            <p:cNvPr id="35" name="Straight Connector 34">
              <a:extLst>
                <a:ext uri="{FF2B5EF4-FFF2-40B4-BE49-F238E27FC236}">
                  <a16:creationId xmlns:a16="http://schemas.microsoft.com/office/drawing/2014/main" id="{D94B47F0-782A-4836-B298-2AD3C2CEB6A2}"/>
                </a:ext>
              </a:extLst>
            </p:cNvPr>
            <p:cNvCxnSpPr>
              <a:cxnSpLocks/>
              <a:stCxn id="34" idx="0"/>
            </p:cNvCxnSpPr>
            <p:nvPr/>
          </p:nvCxnSpPr>
          <p:spPr>
            <a:xfrm flipH="1" flipV="1">
              <a:off x="454965" y="601266"/>
              <a:ext cx="1" cy="192181"/>
            </a:xfrm>
            <a:prstGeom prst="line">
              <a:avLst/>
            </a:prstGeom>
            <a:grpFill/>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E92B7BBE-FA30-4203-A92E-A0FD0C48B5A5}"/>
              </a:ext>
            </a:extLst>
          </p:cNvPr>
          <p:cNvGrpSpPr/>
          <p:nvPr/>
        </p:nvGrpSpPr>
        <p:grpSpPr>
          <a:xfrm rot="10800000">
            <a:off x="3094554" y="2108820"/>
            <a:ext cx="216619" cy="435083"/>
            <a:chOff x="346953" y="601266"/>
            <a:chExt cx="216024" cy="435997"/>
          </a:xfrm>
        </p:grpSpPr>
        <p:sp>
          <p:nvSpPr>
            <p:cNvPr id="38" name="Diamond 37">
              <a:extLst>
                <a:ext uri="{FF2B5EF4-FFF2-40B4-BE49-F238E27FC236}">
                  <a16:creationId xmlns:a16="http://schemas.microsoft.com/office/drawing/2014/main" id="{AFFF9C93-0560-4BEB-8FA7-E087D0182F6B}"/>
                </a:ext>
              </a:extLst>
            </p:cNvPr>
            <p:cNvSpPr/>
            <p:nvPr/>
          </p:nvSpPr>
          <p:spPr>
            <a:xfrm>
              <a:off x="346953" y="793447"/>
              <a:ext cx="216024" cy="243816"/>
            </a:xfrm>
            <a:prstGeom prst="diamond">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endParaRPr lang="en-US" sz="1500" dirty="0">
                <a:solidFill>
                  <a:prstClr val="white"/>
                </a:solidFill>
                <a:latin typeface="Calibri" panose="020F0502020204030204"/>
              </a:endParaRPr>
            </a:p>
          </p:txBody>
        </p:sp>
        <p:cxnSp>
          <p:nvCxnSpPr>
            <p:cNvPr id="39" name="Straight Connector 38">
              <a:extLst>
                <a:ext uri="{FF2B5EF4-FFF2-40B4-BE49-F238E27FC236}">
                  <a16:creationId xmlns:a16="http://schemas.microsoft.com/office/drawing/2014/main" id="{E311CF6C-E3CA-4C58-BDEA-11DEAFC3063F}"/>
                </a:ext>
              </a:extLst>
            </p:cNvPr>
            <p:cNvCxnSpPr>
              <a:cxnSpLocks/>
              <a:stCxn id="38" idx="0"/>
            </p:cNvCxnSpPr>
            <p:nvPr/>
          </p:nvCxnSpPr>
          <p:spPr>
            <a:xfrm flipH="1" flipV="1">
              <a:off x="454965" y="601266"/>
              <a:ext cx="1" cy="19218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20AA794F-2D20-4ED3-ADA6-DE1D832ABD11}"/>
              </a:ext>
            </a:extLst>
          </p:cNvPr>
          <p:cNvGrpSpPr/>
          <p:nvPr/>
        </p:nvGrpSpPr>
        <p:grpSpPr>
          <a:xfrm rot="10800000">
            <a:off x="7219556" y="2108820"/>
            <a:ext cx="216619" cy="435083"/>
            <a:chOff x="346953" y="601266"/>
            <a:chExt cx="216024" cy="435997"/>
          </a:xfrm>
        </p:grpSpPr>
        <p:sp>
          <p:nvSpPr>
            <p:cNvPr id="41" name="Diamond 40">
              <a:extLst>
                <a:ext uri="{FF2B5EF4-FFF2-40B4-BE49-F238E27FC236}">
                  <a16:creationId xmlns:a16="http://schemas.microsoft.com/office/drawing/2014/main" id="{DA52C7EB-7075-4F36-B9A0-1462B789C447}"/>
                </a:ext>
              </a:extLst>
            </p:cNvPr>
            <p:cNvSpPr/>
            <p:nvPr/>
          </p:nvSpPr>
          <p:spPr>
            <a:xfrm>
              <a:off x="346953" y="793447"/>
              <a:ext cx="216024" cy="243816"/>
            </a:xfrm>
            <a:prstGeom prst="diamon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endParaRPr lang="en-US" sz="1500" dirty="0">
                <a:solidFill>
                  <a:prstClr val="white"/>
                </a:solidFill>
                <a:latin typeface="Calibri" panose="020F0502020204030204"/>
              </a:endParaRPr>
            </a:p>
          </p:txBody>
        </p:sp>
        <p:cxnSp>
          <p:nvCxnSpPr>
            <p:cNvPr id="42" name="Straight Connector 41">
              <a:extLst>
                <a:ext uri="{FF2B5EF4-FFF2-40B4-BE49-F238E27FC236}">
                  <a16:creationId xmlns:a16="http://schemas.microsoft.com/office/drawing/2014/main" id="{CAB5F51C-A92C-4E74-982E-11337524F5C5}"/>
                </a:ext>
              </a:extLst>
            </p:cNvPr>
            <p:cNvCxnSpPr>
              <a:cxnSpLocks/>
              <a:stCxn id="41" idx="0"/>
            </p:cNvCxnSpPr>
            <p:nvPr/>
          </p:nvCxnSpPr>
          <p:spPr>
            <a:xfrm flipH="1" flipV="1">
              <a:off x="454965" y="601266"/>
              <a:ext cx="1" cy="19218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4DA52343-1926-4D8B-884E-FB9D95F80D0A}"/>
              </a:ext>
            </a:extLst>
          </p:cNvPr>
          <p:cNvGrpSpPr/>
          <p:nvPr/>
        </p:nvGrpSpPr>
        <p:grpSpPr>
          <a:xfrm>
            <a:off x="323528" y="1558887"/>
            <a:ext cx="8387257" cy="792088"/>
            <a:chOff x="294084" y="1810382"/>
            <a:chExt cx="8387257" cy="792088"/>
          </a:xfrm>
        </p:grpSpPr>
        <p:graphicFrame>
          <p:nvGraphicFramePr>
            <p:cNvPr id="4" name="Diagram 3">
              <a:extLst>
                <a:ext uri="{FF2B5EF4-FFF2-40B4-BE49-F238E27FC236}">
                  <a16:creationId xmlns:a16="http://schemas.microsoft.com/office/drawing/2014/main" id="{B419CEE2-80DB-4E59-A9A2-13C4BE2B35E8}"/>
                </a:ext>
              </a:extLst>
            </p:cNvPr>
            <p:cNvGraphicFramePr/>
            <p:nvPr>
              <p:extLst/>
            </p:nvPr>
          </p:nvGraphicFramePr>
          <p:xfrm>
            <a:off x="294084" y="1810382"/>
            <a:ext cx="7316156" cy="79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0" name="Group 29">
              <a:extLst>
                <a:ext uri="{FF2B5EF4-FFF2-40B4-BE49-F238E27FC236}">
                  <a16:creationId xmlns:a16="http://schemas.microsoft.com/office/drawing/2014/main" id="{6581A99D-49D3-424B-A22B-323677AFA286}"/>
                </a:ext>
              </a:extLst>
            </p:cNvPr>
            <p:cNvGrpSpPr/>
            <p:nvPr/>
          </p:nvGrpSpPr>
          <p:grpSpPr>
            <a:xfrm>
              <a:off x="7437238" y="2062237"/>
              <a:ext cx="1244103" cy="288000"/>
              <a:chOff x="6068944" y="261273"/>
              <a:chExt cx="1244103" cy="269541"/>
            </a:xfrm>
          </p:grpSpPr>
          <p:sp>
            <p:nvSpPr>
              <p:cNvPr id="31" name="Arrow: Chevron 30">
                <a:extLst>
                  <a:ext uri="{FF2B5EF4-FFF2-40B4-BE49-F238E27FC236}">
                    <a16:creationId xmlns:a16="http://schemas.microsoft.com/office/drawing/2014/main" id="{B9796EF9-0C8F-4742-845F-B5427A0B3560}"/>
                  </a:ext>
                </a:extLst>
              </p:cNvPr>
              <p:cNvSpPr/>
              <p:nvPr/>
            </p:nvSpPr>
            <p:spPr>
              <a:xfrm>
                <a:off x="6068944" y="261273"/>
                <a:ext cx="1244103" cy="269541"/>
              </a:xfrm>
              <a:prstGeom prst="chevron">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2" name="Arrow: Chevron 4">
                <a:extLst>
                  <a:ext uri="{FF2B5EF4-FFF2-40B4-BE49-F238E27FC236}">
                    <a16:creationId xmlns:a16="http://schemas.microsoft.com/office/drawing/2014/main" id="{17B20CA7-675A-4709-81BF-40C1816C7D4D}"/>
                  </a:ext>
                </a:extLst>
              </p:cNvPr>
              <p:cNvSpPr txBox="1"/>
              <p:nvPr/>
            </p:nvSpPr>
            <p:spPr>
              <a:xfrm>
                <a:off x="6203715" y="261273"/>
                <a:ext cx="984940" cy="2695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009" tIns="48006" rIns="24003" bIns="48006" numCol="1" spcCol="1270" anchor="ctr" anchorCtr="0">
                <a:noAutofit/>
              </a:bodyPr>
              <a:lstStyle/>
              <a:p>
                <a:pPr algn="ctr" defTabSz="800080">
                  <a:lnSpc>
                    <a:spcPct val="90000"/>
                  </a:lnSpc>
                  <a:spcBef>
                    <a:spcPct val="0"/>
                  </a:spcBef>
                  <a:spcAft>
                    <a:spcPct val="35000"/>
                  </a:spcAft>
                </a:pPr>
                <a:r>
                  <a:rPr lang="en-US" b="1" dirty="0">
                    <a:solidFill>
                      <a:prstClr val="white"/>
                    </a:solidFill>
                    <a:latin typeface="Calibri" panose="020F0502020204030204"/>
                  </a:rPr>
                  <a:t>Q4 2020</a:t>
                </a:r>
              </a:p>
            </p:txBody>
          </p:sp>
        </p:grpSp>
      </p:grpSp>
      <p:sp>
        <p:nvSpPr>
          <p:cNvPr id="7" name="TextBox 6">
            <a:extLst>
              <a:ext uri="{FF2B5EF4-FFF2-40B4-BE49-F238E27FC236}">
                <a16:creationId xmlns:a16="http://schemas.microsoft.com/office/drawing/2014/main" id="{3DC598FF-03F4-4337-AEFF-1DAC6B72455E}"/>
              </a:ext>
            </a:extLst>
          </p:cNvPr>
          <p:cNvSpPr txBox="1"/>
          <p:nvPr/>
        </p:nvSpPr>
        <p:spPr>
          <a:xfrm>
            <a:off x="870042" y="3794136"/>
            <a:ext cx="6916822" cy="923330"/>
          </a:xfrm>
          <a:prstGeom prst="rect">
            <a:avLst/>
          </a:prstGeom>
          <a:noFill/>
        </p:spPr>
        <p:txBody>
          <a:bodyPr wrap="square" rtlCol="0">
            <a:spAutoFit/>
          </a:bodyPr>
          <a:lstStyle/>
          <a:p>
            <a:pPr defTabSz="685800"/>
            <a:r>
              <a:rPr lang="de-DE" b="1" dirty="0">
                <a:solidFill>
                  <a:srgbClr val="FFC000">
                    <a:lumMod val="75000"/>
                  </a:srgbClr>
                </a:solidFill>
                <a:latin typeface="Calibri" panose="020F0502020204030204"/>
              </a:rPr>
              <a:t>General rules for consortia</a:t>
            </a:r>
          </a:p>
          <a:p>
            <a:pPr marL="285743" indent="-285743" defTabSz="685800">
              <a:buFont typeface="Arial" panose="020B0604020202020204" pitchFamily="34" charset="0"/>
              <a:buChar char="•"/>
            </a:pPr>
            <a:r>
              <a:rPr lang="de-DE" dirty="0">
                <a:solidFill>
                  <a:srgbClr val="FFC000">
                    <a:lumMod val="75000"/>
                  </a:srgbClr>
                </a:solidFill>
                <a:latin typeface="Calibri" panose="020F0502020204030204"/>
              </a:rPr>
              <a:t>All consortia members are moved together</a:t>
            </a:r>
          </a:p>
          <a:p>
            <a:pPr marL="285743" indent="-285743" defTabSz="685800">
              <a:buFont typeface="Arial" panose="020B0604020202020204" pitchFamily="34" charset="0"/>
              <a:buChar char="•"/>
            </a:pPr>
            <a:r>
              <a:rPr lang="de-DE" dirty="0">
                <a:solidFill>
                  <a:srgbClr val="FFC000">
                    <a:lumMod val="75000"/>
                  </a:srgbClr>
                </a:solidFill>
                <a:latin typeface="Calibri" panose="020F0502020204030204"/>
              </a:rPr>
              <a:t>Mixed consortia (Alma AND SFX) will move when SFX is ready</a:t>
            </a:r>
          </a:p>
        </p:txBody>
      </p:sp>
      <p:sp>
        <p:nvSpPr>
          <p:cNvPr id="43" name="TextBox 8">
            <a:extLst>
              <a:ext uri="{FF2B5EF4-FFF2-40B4-BE49-F238E27FC236}">
                <a16:creationId xmlns:a16="http://schemas.microsoft.com/office/drawing/2014/main" id="{28C6DF9B-5D8D-48FB-BB57-60577C5F289B}"/>
              </a:ext>
            </a:extLst>
          </p:cNvPr>
          <p:cNvSpPr txBox="1"/>
          <p:nvPr/>
        </p:nvSpPr>
        <p:spPr>
          <a:xfrm>
            <a:off x="6807504" y="378121"/>
            <a:ext cx="2275904" cy="101566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a:r>
              <a:rPr lang="en-US" sz="1500" dirty="0">
                <a:solidFill>
                  <a:srgbClr val="4472C4">
                    <a:lumMod val="75000"/>
                  </a:srgbClr>
                </a:solidFill>
                <a:latin typeface="Calibri" panose="020F0502020204030204"/>
              </a:rPr>
              <a:t>Phase 5</a:t>
            </a:r>
          </a:p>
          <a:p>
            <a:pPr algn="ctr" defTabSz="685800"/>
            <a:r>
              <a:rPr lang="en-US" sz="1500" b="1" dirty="0">
                <a:solidFill>
                  <a:srgbClr val="00B0F0"/>
                </a:solidFill>
                <a:latin typeface="Calibri" panose="020F0502020204030204"/>
              </a:rPr>
              <a:t>Primo/SFX: </a:t>
            </a:r>
            <a:r>
              <a:rPr lang="en-US" sz="1500" b="1" dirty="0">
                <a:solidFill>
                  <a:srgbClr val="4472C4">
                    <a:lumMod val="75000"/>
                  </a:srgbClr>
                </a:solidFill>
                <a:latin typeface="Calibri" panose="020F0502020204030204"/>
              </a:rPr>
              <a:t>All customers switch to production</a:t>
            </a:r>
          </a:p>
          <a:p>
            <a:pPr algn="ctr" defTabSz="685800"/>
            <a:r>
              <a:rPr lang="en-US" sz="1500" i="1" dirty="0">
                <a:solidFill>
                  <a:srgbClr val="4472C4">
                    <a:lumMod val="75000"/>
                  </a:srgbClr>
                </a:solidFill>
                <a:latin typeface="Calibri" panose="020F0502020204030204"/>
              </a:rPr>
              <a:t>November2020</a:t>
            </a:r>
          </a:p>
        </p:txBody>
      </p:sp>
      <p:sp>
        <p:nvSpPr>
          <p:cNvPr id="36" name="TextBox 8">
            <a:extLst>
              <a:ext uri="{FF2B5EF4-FFF2-40B4-BE49-F238E27FC236}">
                <a16:creationId xmlns:a16="http://schemas.microsoft.com/office/drawing/2014/main" id="{58367AC9-6193-410B-A1AE-BF1E07BD941A}"/>
              </a:ext>
            </a:extLst>
          </p:cNvPr>
          <p:cNvSpPr txBox="1"/>
          <p:nvPr/>
        </p:nvSpPr>
        <p:spPr>
          <a:xfrm>
            <a:off x="306211" y="589282"/>
            <a:ext cx="2585132" cy="78483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a:r>
              <a:rPr lang="en-US" sz="1500" dirty="0">
                <a:solidFill>
                  <a:srgbClr val="4472C4">
                    <a:lumMod val="75000"/>
                  </a:srgbClr>
                </a:solidFill>
                <a:latin typeface="Calibri" panose="020F0502020204030204"/>
              </a:rPr>
              <a:t>Phase 0</a:t>
            </a:r>
          </a:p>
          <a:p>
            <a:pPr algn="ctr" defTabSz="685800"/>
            <a:r>
              <a:rPr lang="en-US" sz="1500" b="1" dirty="0">
                <a:solidFill>
                  <a:srgbClr val="00B0F0"/>
                </a:solidFill>
                <a:latin typeface="Calibri" panose="020F0502020204030204"/>
              </a:rPr>
              <a:t>Primo/Alma: </a:t>
            </a:r>
            <a:r>
              <a:rPr lang="en-US" sz="1500" b="1" dirty="0">
                <a:solidFill>
                  <a:srgbClr val="4472C4">
                    <a:lumMod val="75000"/>
                  </a:srgbClr>
                </a:solidFill>
                <a:latin typeface="Calibri" panose="020F0502020204030204"/>
              </a:rPr>
              <a:t>Working Group</a:t>
            </a:r>
          </a:p>
          <a:p>
            <a:pPr algn="ctr" defTabSz="685800"/>
            <a:r>
              <a:rPr lang="en-US" sz="1500" i="1" dirty="0">
                <a:solidFill>
                  <a:srgbClr val="4472C4">
                    <a:lumMod val="75000"/>
                  </a:srgbClr>
                </a:solidFill>
                <a:latin typeface="Calibri" panose="020F0502020204030204"/>
              </a:rPr>
              <a:t>Aug 2019 - Nov 2019</a:t>
            </a:r>
          </a:p>
        </p:txBody>
      </p:sp>
      <p:grpSp>
        <p:nvGrpSpPr>
          <p:cNvPr id="45" name="Group 44">
            <a:extLst>
              <a:ext uri="{FF2B5EF4-FFF2-40B4-BE49-F238E27FC236}">
                <a16:creationId xmlns:a16="http://schemas.microsoft.com/office/drawing/2014/main" id="{E1FD5D39-2944-46BD-88DD-8AEABF322E16}"/>
              </a:ext>
            </a:extLst>
          </p:cNvPr>
          <p:cNvGrpSpPr/>
          <p:nvPr/>
        </p:nvGrpSpPr>
        <p:grpSpPr>
          <a:xfrm rot="10800000">
            <a:off x="5576438" y="2089640"/>
            <a:ext cx="216619" cy="435083"/>
            <a:chOff x="346953" y="601266"/>
            <a:chExt cx="216024" cy="435997"/>
          </a:xfrm>
        </p:grpSpPr>
        <p:sp>
          <p:nvSpPr>
            <p:cNvPr id="46" name="Diamond 45">
              <a:extLst>
                <a:ext uri="{FF2B5EF4-FFF2-40B4-BE49-F238E27FC236}">
                  <a16:creationId xmlns:a16="http://schemas.microsoft.com/office/drawing/2014/main" id="{F5A7F2B7-FC22-47E5-AAFD-6926100BCF99}"/>
                </a:ext>
              </a:extLst>
            </p:cNvPr>
            <p:cNvSpPr/>
            <p:nvPr/>
          </p:nvSpPr>
          <p:spPr>
            <a:xfrm>
              <a:off x="346953" y="793447"/>
              <a:ext cx="216024" cy="243816"/>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685800"/>
              <a:endParaRPr lang="en-US" sz="1500" dirty="0">
                <a:solidFill>
                  <a:prstClr val="white"/>
                </a:solidFill>
                <a:latin typeface="Calibri" panose="020F0502020204030204"/>
              </a:endParaRPr>
            </a:p>
          </p:txBody>
        </p:sp>
        <p:cxnSp>
          <p:nvCxnSpPr>
            <p:cNvPr id="47" name="Straight Connector 46">
              <a:extLst>
                <a:ext uri="{FF2B5EF4-FFF2-40B4-BE49-F238E27FC236}">
                  <a16:creationId xmlns:a16="http://schemas.microsoft.com/office/drawing/2014/main" id="{02853D5C-2C90-43F6-9ECB-6877529815F0}"/>
                </a:ext>
              </a:extLst>
            </p:cNvPr>
            <p:cNvCxnSpPr>
              <a:cxnSpLocks/>
              <a:stCxn id="46" idx="0"/>
            </p:cNvCxnSpPr>
            <p:nvPr/>
          </p:nvCxnSpPr>
          <p:spPr>
            <a:xfrm flipH="1" flipV="1">
              <a:off x="454965" y="601266"/>
              <a:ext cx="1" cy="192181"/>
            </a:xfrm>
            <a:prstGeom prst="line">
              <a:avLst/>
            </a:prstGeom>
          </p:spPr>
          <p:style>
            <a:lnRef idx="1">
              <a:schemeClr val="accent1"/>
            </a:lnRef>
            <a:fillRef idx="0">
              <a:schemeClr val="accent1"/>
            </a:fillRef>
            <a:effectRef idx="0">
              <a:schemeClr val="accent1"/>
            </a:effectRef>
            <a:fontRef idx="minor">
              <a:schemeClr val="tx1"/>
            </a:fontRef>
          </p:style>
        </p:cxnSp>
      </p:grpSp>
      <p:sp>
        <p:nvSpPr>
          <p:cNvPr id="48" name="TextBox 8">
            <a:extLst>
              <a:ext uri="{FF2B5EF4-FFF2-40B4-BE49-F238E27FC236}">
                <a16:creationId xmlns:a16="http://schemas.microsoft.com/office/drawing/2014/main" id="{3B2A6884-7130-4781-BF7D-6E85FEDDCA48}"/>
              </a:ext>
            </a:extLst>
          </p:cNvPr>
          <p:cNvSpPr txBox="1"/>
          <p:nvPr/>
        </p:nvSpPr>
        <p:spPr>
          <a:xfrm>
            <a:off x="4264699" y="2498169"/>
            <a:ext cx="2275904" cy="124649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85800"/>
            <a:r>
              <a:rPr lang="en-US" sz="1500" dirty="0">
                <a:solidFill>
                  <a:srgbClr val="4472C4">
                    <a:lumMod val="75000"/>
                  </a:srgbClr>
                </a:solidFill>
                <a:latin typeface="Calibri" panose="020F0502020204030204"/>
              </a:rPr>
              <a:t>Phase 3</a:t>
            </a:r>
          </a:p>
          <a:p>
            <a:pPr algn="ctr" defTabSz="685800"/>
            <a:r>
              <a:rPr lang="en-US" sz="1500" b="1" dirty="0">
                <a:solidFill>
                  <a:srgbClr val="00B0F0"/>
                </a:solidFill>
              </a:rPr>
              <a:t>Alma /Primo </a:t>
            </a:r>
            <a:r>
              <a:rPr lang="en-US" sz="1500" b="1" dirty="0">
                <a:solidFill>
                  <a:srgbClr val="00B0F0"/>
                </a:solidFill>
                <a:latin typeface="Calibri" panose="020F0502020204030204"/>
              </a:rPr>
              <a:t>VE: </a:t>
            </a:r>
            <a:r>
              <a:rPr lang="en-US" sz="1500" b="1" dirty="0">
                <a:solidFill>
                  <a:srgbClr val="4472C4">
                    <a:lumMod val="75000"/>
                  </a:srgbClr>
                </a:solidFill>
                <a:latin typeface="Calibri" panose="020F0502020204030204"/>
              </a:rPr>
              <a:t>All customers switch to production</a:t>
            </a:r>
          </a:p>
          <a:p>
            <a:pPr algn="ctr" defTabSz="685800"/>
            <a:r>
              <a:rPr lang="en-US" sz="1500" i="1" dirty="0">
                <a:solidFill>
                  <a:srgbClr val="4472C4">
                    <a:lumMod val="75000"/>
                  </a:srgbClr>
                </a:solidFill>
                <a:latin typeface="Calibri" panose="020F0502020204030204"/>
              </a:rPr>
              <a:t>July/August 2020</a:t>
            </a:r>
          </a:p>
        </p:txBody>
      </p:sp>
      <p:cxnSp>
        <p:nvCxnSpPr>
          <p:cNvPr id="6" name="Straight Connector 5">
            <a:extLst>
              <a:ext uri="{FF2B5EF4-FFF2-40B4-BE49-F238E27FC236}">
                <a16:creationId xmlns:a16="http://schemas.microsoft.com/office/drawing/2014/main" id="{76CF7CDB-B946-4B00-AD14-30D7822D85AB}"/>
              </a:ext>
            </a:extLst>
          </p:cNvPr>
          <p:cNvCxnSpPr/>
          <p:nvPr/>
        </p:nvCxnSpPr>
        <p:spPr>
          <a:xfrm>
            <a:off x="2992028" y="1519713"/>
            <a:ext cx="0" cy="833758"/>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74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0B493-7220-4C23-94AF-439E916DED81}"/>
              </a:ext>
            </a:extLst>
          </p:cNvPr>
          <p:cNvSpPr>
            <a:spLocks noGrp="1"/>
          </p:cNvSpPr>
          <p:nvPr>
            <p:ph type="ctrTitle"/>
          </p:nvPr>
        </p:nvSpPr>
        <p:spPr/>
        <p:txBody>
          <a:bodyPr/>
          <a:lstStyle/>
          <a:p>
            <a:r>
              <a:rPr lang="en-US" dirty="0"/>
              <a:t>COUNTER 5</a:t>
            </a:r>
          </a:p>
        </p:txBody>
      </p:sp>
      <p:sp>
        <p:nvSpPr>
          <p:cNvPr id="3" name="Slide Number Placeholder 2">
            <a:extLst>
              <a:ext uri="{FF2B5EF4-FFF2-40B4-BE49-F238E27FC236}">
                <a16:creationId xmlns:a16="http://schemas.microsoft.com/office/drawing/2014/main" id="{93827587-0744-4A52-936F-DED1B6E587C8}"/>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Tree>
    <p:extLst>
      <p:ext uri="{BB962C8B-B14F-4D97-AF65-F5344CB8AC3E}">
        <p14:creationId xmlns:p14="http://schemas.microsoft.com/office/powerpoint/2010/main" val="882556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19E3BB-0DBC-4F99-B151-A4F20DED0EDC}"/>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5" name="Title 4">
            <a:extLst>
              <a:ext uri="{FF2B5EF4-FFF2-40B4-BE49-F238E27FC236}">
                <a16:creationId xmlns:a16="http://schemas.microsoft.com/office/drawing/2014/main" id="{E8A1DDA2-AC00-41D8-9746-AC602EB1E40A}"/>
              </a:ext>
            </a:extLst>
          </p:cNvPr>
          <p:cNvSpPr>
            <a:spLocks noGrp="1"/>
          </p:cNvSpPr>
          <p:nvPr>
            <p:ph type="title"/>
          </p:nvPr>
        </p:nvSpPr>
        <p:spPr/>
        <p:txBody>
          <a:bodyPr/>
          <a:lstStyle/>
          <a:p>
            <a:r>
              <a:rPr lang="en-US" dirty="0"/>
              <a:t>COUNTER 5 in Alma</a:t>
            </a:r>
          </a:p>
        </p:txBody>
      </p:sp>
      <p:sp>
        <p:nvSpPr>
          <p:cNvPr id="6" name="Content Placeholder 5">
            <a:extLst>
              <a:ext uri="{FF2B5EF4-FFF2-40B4-BE49-F238E27FC236}">
                <a16:creationId xmlns:a16="http://schemas.microsoft.com/office/drawing/2014/main" id="{A71215A1-7835-4033-9657-BEA33A271663}"/>
              </a:ext>
            </a:extLst>
          </p:cNvPr>
          <p:cNvSpPr>
            <a:spLocks noGrp="1"/>
          </p:cNvSpPr>
          <p:nvPr>
            <p:ph idx="1"/>
          </p:nvPr>
        </p:nvSpPr>
        <p:spPr/>
        <p:txBody>
          <a:bodyPr/>
          <a:lstStyle/>
          <a:p>
            <a:r>
              <a:rPr lang="en-AU" dirty="0"/>
              <a:t>Plans for COUNTER 5 support:</a:t>
            </a:r>
          </a:p>
          <a:p>
            <a:pPr lvl="1"/>
            <a:r>
              <a:rPr lang="en-US" dirty="0"/>
              <a:t>Early testing partners Sept – Dec 2019</a:t>
            </a:r>
          </a:p>
          <a:p>
            <a:pPr lvl="2"/>
            <a:r>
              <a:rPr lang="en-US" dirty="0"/>
              <a:t>Manual upload of COUNTER 5 reports</a:t>
            </a:r>
          </a:p>
          <a:p>
            <a:pPr lvl="2"/>
            <a:r>
              <a:rPr lang="en-US" dirty="0"/>
              <a:t>Managing COUNTER 5 SUSHI accounts</a:t>
            </a:r>
          </a:p>
          <a:p>
            <a:pPr lvl="2"/>
            <a:r>
              <a:rPr lang="en-US" dirty="0"/>
              <a:t>COUNTER 5 SUSHI harvesting</a:t>
            </a:r>
          </a:p>
          <a:p>
            <a:pPr lvl="2"/>
            <a:r>
              <a:rPr lang="en-US" dirty="0"/>
              <a:t>Alma Analytics reports reflecting COUNTER 5 usage</a:t>
            </a:r>
          </a:p>
          <a:p>
            <a:pPr lvl="1"/>
            <a:r>
              <a:rPr lang="en-US" dirty="0"/>
              <a:t>Entire Alma community – Jan 2020</a:t>
            </a:r>
          </a:p>
          <a:p>
            <a:pPr lvl="1"/>
            <a:r>
              <a:rPr lang="en-US" dirty="0"/>
              <a:t>COUNTER 5 reports and measures in the Usage Data subject area and Cost Usage in the E-Inventory subject area in Analytics – Nov 2019 (for entire Alma community, but relevant only for early testers until Jan 2020.)</a:t>
            </a:r>
          </a:p>
        </p:txBody>
      </p:sp>
    </p:spTree>
    <p:extLst>
      <p:ext uri="{BB962C8B-B14F-4D97-AF65-F5344CB8AC3E}">
        <p14:creationId xmlns:p14="http://schemas.microsoft.com/office/powerpoint/2010/main" val="5761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731D00-FA5C-4402-94DC-54240826366A}"/>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5" name="Title 4">
            <a:extLst>
              <a:ext uri="{FF2B5EF4-FFF2-40B4-BE49-F238E27FC236}">
                <a16:creationId xmlns:a16="http://schemas.microsoft.com/office/drawing/2014/main" id="{4A553797-FA79-4CC4-8018-54A0B3D853BD}"/>
              </a:ext>
            </a:extLst>
          </p:cNvPr>
          <p:cNvSpPr>
            <a:spLocks noGrp="1"/>
          </p:cNvSpPr>
          <p:nvPr>
            <p:ph type="title"/>
          </p:nvPr>
        </p:nvSpPr>
        <p:spPr/>
        <p:txBody>
          <a:bodyPr/>
          <a:lstStyle/>
          <a:p>
            <a:r>
              <a:rPr lang="en-US" dirty="0"/>
              <a:t>COUNTER 5 in Alma</a:t>
            </a:r>
          </a:p>
        </p:txBody>
      </p:sp>
      <p:sp>
        <p:nvSpPr>
          <p:cNvPr id="6" name="Content Placeholder 5">
            <a:extLst>
              <a:ext uri="{FF2B5EF4-FFF2-40B4-BE49-F238E27FC236}">
                <a16:creationId xmlns:a16="http://schemas.microsoft.com/office/drawing/2014/main" id="{04328471-9E4F-4A4A-AFED-C62F4DEB5F8E}"/>
              </a:ext>
            </a:extLst>
          </p:cNvPr>
          <p:cNvSpPr>
            <a:spLocks noGrp="1"/>
          </p:cNvSpPr>
          <p:nvPr>
            <p:ph idx="1"/>
          </p:nvPr>
        </p:nvSpPr>
        <p:spPr/>
        <p:txBody>
          <a:bodyPr>
            <a:normAutofit/>
          </a:bodyPr>
          <a:lstStyle/>
          <a:p>
            <a:pPr>
              <a:buClr>
                <a:schemeClr val="accent1"/>
              </a:buClr>
            </a:pPr>
            <a:r>
              <a:rPr lang="en-US" dirty="0"/>
              <a:t>Institutions will be able to simultaneously work with both COUNTER 4 and 5, until COUNTER 4 support is phased out in the future</a:t>
            </a:r>
          </a:p>
          <a:p>
            <a:pPr>
              <a:buClr>
                <a:schemeClr val="accent1"/>
              </a:buClr>
            </a:pPr>
            <a:r>
              <a:rPr lang="en-US" dirty="0"/>
              <a:t>Not all vendors will support both releases</a:t>
            </a:r>
          </a:p>
          <a:p>
            <a:pPr>
              <a:buClr>
                <a:schemeClr val="accent1"/>
              </a:buClr>
            </a:pPr>
            <a:r>
              <a:rPr lang="en-US" dirty="0"/>
              <a:t>In COUNTER 5, one account can have multiple report types, whereas in COUNTER 4, each SUSHI account could only have one report type.</a:t>
            </a:r>
          </a:p>
          <a:p>
            <a:pPr>
              <a:buClr>
                <a:schemeClr val="accent1"/>
              </a:buClr>
            </a:pPr>
            <a:endParaRPr lang="en-AU" dirty="0"/>
          </a:p>
        </p:txBody>
      </p:sp>
      <p:sp>
        <p:nvSpPr>
          <p:cNvPr id="3" name="Rectangle 2">
            <a:extLst>
              <a:ext uri="{FF2B5EF4-FFF2-40B4-BE49-F238E27FC236}">
                <a16:creationId xmlns:a16="http://schemas.microsoft.com/office/drawing/2014/main" id="{C27BE34D-80C9-434F-B6DB-E83AFABE5C8D}"/>
              </a:ext>
            </a:extLst>
          </p:cNvPr>
          <p:cNvSpPr/>
          <p:nvPr/>
        </p:nvSpPr>
        <p:spPr>
          <a:xfrm>
            <a:off x="6660232" y="1968028"/>
            <a:ext cx="2160240" cy="1251794"/>
          </a:xfrm>
          <a:prstGeom prst="rect">
            <a:avLst/>
          </a:prstGeom>
          <a:solidFill>
            <a:srgbClr val="92D3DF"/>
          </a:solidFill>
          <a:ln w="57150">
            <a:solidFill>
              <a:srgbClr val="92D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2311C03-90A7-4214-B6FF-FE4E042C2F3E}"/>
              </a:ext>
            </a:extLst>
          </p:cNvPr>
          <p:cNvGrpSpPr/>
          <p:nvPr/>
        </p:nvGrpSpPr>
        <p:grpSpPr>
          <a:xfrm>
            <a:off x="7020272" y="1635646"/>
            <a:ext cx="1440161" cy="1621589"/>
            <a:chOff x="6916136" y="1347615"/>
            <a:chExt cx="1690748" cy="1903744"/>
          </a:xfrm>
        </p:grpSpPr>
        <p:pic>
          <p:nvPicPr>
            <p:cNvPr id="7" name="Picture 6">
              <a:extLst>
                <a:ext uri="{FF2B5EF4-FFF2-40B4-BE49-F238E27FC236}">
                  <a16:creationId xmlns:a16="http://schemas.microsoft.com/office/drawing/2014/main" id="{8CE30804-E9C1-4AAC-B58E-2CBBC4A91A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1347615"/>
              <a:ext cx="1482476" cy="1902436"/>
            </a:xfrm>
            <a:prstGeom prst="rect">
              <a:avLst/>
            </a:prstGeom>
          </p:spPr>
        </p:pic>
        <p:sp>
          <p:nvSpPr>
            <p:cNvPr id="8" name="Isosceles Triangle 7">
              <a:extLst>
                <a:ext uri="{FF2B5EF4-FFF2-40B4-BE49-F238E27FC236}">
                  <a16:creationId xmlns:a16="http://schemas.microsoft.com/office/drawing/2014/main" id="{6574CE91-17F6-40C5-A6C8-2605B9727EDA}"/>
                </a:ext>
              </a:extLst>
            </p:cNvPr>
            <p:cNvSpPr/>
            <p:nvPr/>
          </p:nvSpPr>
          <p:spPr>
            <a:xfrm>
              <a:off x="6916136" y="1685764"/>
              <a:ext cx="104137"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7">
              <a:extLst>
                <a:ext uri="{FF2B5EF4-FFF2-40B4-BE49-F238E27FC236}">
                  <a16:creationId xmlns:a16="http://schemas.microsoft.com/office/drawing/2014/main" id="{19A2B8F0-CE2C-40E5-B7ED-FA335A098FFF}"/>
                </a:ext>
              </a:extLst>
            </p:cNvPr>
            <p:cNvSpPr/>
            <p:nvPr/>
          </p:nvSpPr>
          <p:spPr>
            <a:xfrm flipH="1">
              <a:off x="8502748" y="1685764"/>
              <a:ext cx="104136"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0927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B2059C-F2E9-4481-8D03-F7A5DE54C1B3}"/>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5" name="Title 4">
            <a:extLst>
              <a:ext uri="{FF2B5EF4-FFF2-40B4-BE49-F238E27FC236}">
                <a16:creationId xmlns:a16="http://schemas.microsoft.com/office/drawing/2014/main" id="{7A325142-9A80-4E6B-B404-88095A649064}"/>
              </a:ext>
            </a:extLst>
          </p:cNvPr>
          <p:cNvSpPr>
            <a:spLocks noGrp="1"/>
          </p:cNvSpPr>
          <p:nvPr>
            <p:ph type="title"/>
          </p:nvPr>
        </p:nvSpPr>
        <p:spPr/>
        <p:txBody>
          <a:bodyPr/>
          <a:lstStyle/>
          <a:p>
            <a:r>
              <a:rPr lang="en-US" dirty="0"/>
              <a:t>COUNTER 5 in Alma – adding a SUSHI account</a:t>
            </a:r>
          </a:p>
        </p:txBody>
      </p:sp>
      <p:pic>
        <p:nvPicPr>
          <p:cNvPr id="10" name="Picture 9">
            <a:extLst>
              <a:ext uri="{FF2B5EF4-FFF2-40B4-BE49-F238E27FC236}">
                <a16:creationId xmlns:a16="http://schemas.microsoft.com/office/drawing/2014/main" id="{1C9F4D33-4205-478A-A0F0-189633190C30}"/>
              </a:ext>
            </a:extLst>
          </p:cNvPr>
          <p:cNvPicPr>
            <a:picLocks noChangeAspect="1"/>
          </p:cNvPicPr>
          <p:nvPr/>
        </p:nvPicPr>
        <p:blipFill>
          <a:blip r:embed="rId2"/>
          <a:stretch>
            <a:fillRect/>
          </a:stretch>
        </p:blipFill>
        <p:spPr>
          <a:xfrm>
            <a:off x="0" y="978774"/>
            <a:ext cx="9144000" cy="3465184"/>
          </a:xfrm>
          <a:prstGeom prst="rect">
            <a:avLst/>
          </a:prstGeom>
          <a:ln>
            <a:solidFill>
              <a:schemeClr val="accent1"/>
            </a:solidFill>
          </a:ln>
        </p:spPr>
      </p:pic>
      <p:sp>
        <p:nvSpPr>
          <p:cNvPr id="11" name="Rectangle 10">
            <a:extLst>
              <a:ext uri="{FF2B5EF4-FFF2-40B4-BE49-F238E27FC236}">
                <a16:creationId xmlns:a16="http://schemas.microsoft.com/office/drawing/2014/main" id="{BBD16E9E-7760-4197-BE09-98943F4AAF83}"/>
              </a:ext>
            </a:extLst>
          </p:cNvPr>
          <p:cNvSpPr/>
          <p:nvPr/>
        </p:nvSpPr>
        <p:spPr>
          <a:xfrm>
            <a:off x="251520" y="978774"/>
            <a:ext cx="1368152" cy="4408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3A8C3B-C3F3-48F2-BD8D-3CE35EEA445E}"/>
              </a:ext>
            </a:extLst>
          </p:cNvPr>
          <p:cNvSpPr/>
          <p:nvPr/>
        </p:nvSpPr>
        <p:spPr>
          <a:xfrm>
            <a:off x="4572000" y="2355726"/>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AEF727-65F4-4815-8A4B-3212007EBFEE}"/>
              </a:ext>
            </a:extLst>
          </p:cNvPr>
          <p:cNvSpPr/>
          <p:nvPr/>
        </p:nvSpPr>
        <p:spPr>
          <a:xfrm>
            <a:off x="7308304" y="3867894"/>
            <a:ext cx="792088"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2157934-2E9C-47E9-A0B7-7CEEDB2C59B5}"/>
              </a:ext>
            </a:extLst>
          </p:cNvPr>
          <p:cNvSpPr/>
          <p:nvPr/>
        </p:nvSpPr>
        <p:spPr>
          <a:xfrm>
            <a:off x="7308304" y="3435846"/>
            <a:ext cx="151216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55C01ECE-5D36-4B65-8FE4-15F9F5A48F13}"/>
              </a:ext>
            </a:extLst>
          </p:cNvPr>
          <p:cNvCxnSpPr/>
          <p:nvPr/>
        </p:nvCxnSpPr>
        <p:spPr>
          <a:xfrm>
            <a:off x="5220072" y="3795886"/>
            <a:ext cx="2088232" cy="288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D9ECB8-39CD-48CB-B0CF-F2819EF5AF80}"/>
              </a:ext>
            </a:extLst>
          </p:cNvPr>
          <p:cNvSpPr txBox="1"/>
          <p:nvPr/>
        </p:nvSpPr>
        <p:spPr>
          <a:xfrm>
            <a:off x="2411760" y="3291830"/>
            <a:ext cx="2808312" cy="923330"/>
          </a:xfrm>
          <a:prstGeom prst="rect">
            <a:avLst/>
          </a:prstGeom>
          <a:solidFill>
            <a:schemeClr val="bg1"/>
          </a:solidFill>
          <a:ln>
            <a:solidFill>
              <a:schemeClr val="tx1"/>
            </a:solidFill>
          </a:ln>
        </p:spPr>
        <p:txBody>
          <a:bodyPr wrap="square" rtlCol="0">
            <a:spAutoFit/>
          </a:bodyPr>
          <a:lstStyle/>
          <a:p>
            <a:r>
              <a:rPr lang="en-US" dirty="0"/>
              <a:t>Staff user chooses to which COUNTER release the SUSHI account pertains</a:t>
            </a:r>
          </a:p>
        </p:txBody>
      </p:sp>
    </p:spTree>
    <p:extLst>
      <p:ext uri="{BB962C8B-B14F-4D97-AF65-F5344CB8AC3E}">
        <p14:creationId xmlns:p14="http://schemas.microsoft.com/office/powerpoint/2010/main" val="1087860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C973B2-71E0-4E4D-AB30-C996B19AB5F0}"/>
              </a:ext>
            </a:extLst>
          </p:cNvPr>
          <p:cNvPicPr>
            <a:picLocks noChangeAspect="1"/>
          </p:cNvPicPr>
          <p:nvPr/>
        </p:nvPicPr>
        <p:blipFill>
          <a:blip r:embed="rId3"/>
          <a:stretch>
            <a:fillRect/>
          </a:stretch>
        </p:blipFill>
        <p:spPr>
          <a:xfrm>
            <a:off x="8804" y="1498557"/>
            <a:ext cx="9144000" cy="3134286"/>
          </a:xfrm>
          <a:prstGeom prst="rect">
            <a:avLst/>
          </a:prstGeom>
          <a:ln>
            <a:solidFill>
              <a:schemeClr val="accent1"/>
            </a:solidFill>
          </a:ln>
        </p:spPr>
      </p:pic>
      <p:sp>
        <p:nvSpPr>
          <p:cNvPr id="5" name="Title 4">
            <a:extLst>
              <a:ext uri="{FF2B5EF4-FFF2-40B4-BE49-F238E27FC236}">
                <a16:creationId xmlns:a16="http://schemas.microsoft.com/office/drawing/2014/main" id="{7A325142-9A80-4E6B-B404-88095A649064}"/>
              </a:ext>
            </a:extLst>
          </p:cNvPr>
          <p:cNvSpPr>
            <a:spLocks noGrp="1"/>
          </p:cNvSpPr>
          <p:nvPr>
            <p:ph type="title"/>
          </p:nvPr>
        </p:nvSpPr>
        <p:spPr>
          <a:xfrm>
            <a:off x="395536" y="70415"/>
            <a:ext cx="8568952" cy="576064"/>
          </a:xfrm>
        </p:spPr>
        <p:txBody>
          <a:bodyPr>
            <a:normAutofit fontScale="90000"/>
          </a:bodyPr>
          <a:lstStyle/>
          <a:p>
            <a:r>
              <a:rPr lang="en-US" dirty="0"/>
              <a:t>Multiple report types in the COUNTER Release 5 SUSHI account</a:t>
            </a:r>
          </a:p>
        </p:txBody>
      </p:sp>
      <p:sp>
        <p:nvSpPr>
          <p:cNvPr id="6" name="Content Placeholder 5">
            <a:extLst>
              <a:ext uri="{FF2B5EF4-FFF2-40B4-BE49-F238E27FC236}">
                <a16:creationId xmlns:a16="http://schemas.microsoft.com/office/drawing/2014/main" id="{707198DF-4352-4A67-8581-E6DCCD63AA09}"/>
              </a:ext>
            </a:extLst>
          </p:cNvPr>
          <p:cNvSpPr>
            <a:spLocks noGrp="1"/>
          </p:cNvSpPr>
          <p:nvPr>
            <p:ph idx="1"/>
          </p:nvPr>
        </p:nvSpPr>
        <p:spPr>
          <a:xfrm>
            <a:off x="251520" y="679852"/>
            <a:ext cx="8424936" cy="576064"/>
          </a:xfrm>
        </p:spPr>
        <p:txBody>
          <a:bodyPr>
            <a:normAutofit fontScale="92500" lnSpcReduction="20000"/>
          </a:bodyPr>
          <a:lstStyle/>
          <a:p>
            <a:pPr>
              <a:lnSpc>
                <a:spcPct val="90000"/>
              </a:lnSpc>
            </a:pPr>
            <a:r>
              <a:rPr lang="en-US" sz="2300" dirty="0"/>
              <a:t>The Harvest Now option will work on all report types associated with the SUSHI account</a:t>
            </a:r>
            <a:endParaRPr lang="en-US" sz="2300" dirty="0">
              <a:highlight>
                <a:srgbClr val="FFFF00"/>
              </a:highlight>
            </a:endParaRPr>
          </a:p>
          <a:p>
            <a:pPr>
              <a:lnSpc>
                <a:spcPct val="90000"/>
              </a:lnSpc>
            </a:pPr>
            <a:endParaRPr lang="en-US" sz="2300" dirty="0"/>
          </a:p>
          <a:p>
            <a:pPr>
              <a:lnSpc>
                <a:spcPct val="90000"/>
              </a:lnSpc>
            </a:pPr>
            <a:endParaRPr lang="en-US" sz="2300" dirty="0"/>
          </a:p>
        </p:txBody>
      </p:sp>
      <p:sp>
        <p:nvSpPr>
          <p:cNvPr id="4" name="Slide Number Placeholder 1">
            <a:extLst>
              <a:ext uri="{FF2B5EF4-FFF2-40B4-BE49-F238E27FC236}">
                <a16:creationId xmlns:a16="http://schemas.microsoft.com/office/drawing/2014/main" id="{D0926ECA-35BE-4E17-A00E-A1F1D20A222A}"/>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28</a:t>
            </a:fld>
            <a:endParaRPr lang="en-US" dirty="0"/>
          </a:p>
        </p:txBody>
      </p:sp>
      <p:sp>
        <p:nvSpPr>
          <p:cNvPr id="3" name="Rectangle 2">
            <a:extLst>
              <a:ext uri="{FF2B5EF4-FFF2-40B4-BE49-F238E27FC236}">
                <a16:creationId xmlns:a16="http://schemas.microsoft.com/office/drawing/2014/main" id="{FB4DBAF7-E2C7-4A86-A87D-10A0312DB00A}"/>
              </a:ext>
            </a:extLst>
          </p:cNvPr>
          <p:cNvSpPr/>
          <p:nvPr/>
        </p:nvSpPr>
        <p:spPr>
          <a:xfrm>
            <a:off x="7740352" y="3867894"/>
            <a:ext cx="72008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032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731D00-FA5C-4402-94DC-54240826366A}"/>
              </a:ext>
            </a:extLst>
          </p:cNvPr>
          <p:cNvSpPr>
            <a:spLocks noGrp="1"/>
          </p:cNvSpPr>
          <p:nvPr>
            <p:ph type="sldNum" sz="quarter" idx="10"/>
          </p:nvPr>
        </p:nvSpPr>
        <p:spPr/>
        <p:txBody>
          <a:bodyPr/>
          <a:lstStyle/>
          <a:p>
            <a:fld id="{1C146586-7EC2-481D-848F-8CE41EB2DE6C}" type="slidenum">
              <a:rPr lang="en-US" smtClean="0"/>
              <a:pPr/>
              <a:t>29</a:t>
            </a:fld>
            <a:endParaRPr lang="en-US" dirty="0"/>
          </a:p>
        </p:txBody>
      </p:sp>
      <p:sp>
        <p:nvSpPr>
          <p:cNvPr id="5" name="Title 4">
            <a:extLst>
              <a:ext uri="{FF2B5EF4-FFF2-40B4-BE49-F238E27FC236}">
                <a16:creationId xmlns:a16="http://schemas.microsoft.com/office/drawing/2014/main" id="{4A553797-FA79-4CC4-8018-54A0B3D853BD}"/>
              </a:ext>
            </a:extLst>
          </p:cNvPr>
          <p:cNvSpPr>
            <a:spLocks noGrp="1"/>
          </p:cNvSpPr>
          <p:nvPr>
            <p:ph type="title"/>
          </p:nvPr>
        </p:nvSpPr>
        <p:spPr/>
        <p:txBody>
          <a:bodyPr/>
          <a:lstStyle/>
          <a:p>
            <a:r>
              <a:rPr lang="en-US" dirty="0"/>
              <a:t>COUNTER 5 in Alma</a:t>
            </a:r>
          </a:p>
        </p:txBody>
      </p:sp>
      <p:sp>
        <p:nvSpPr>
          <p:cNvPr id="6" name="Content Placeholder 5">
            <a:extLst>
              <a:ext uri="{FF2B5EF4-FFF2-40B4-BE49-F238E27FC236}">
                <a16:creationId xmlns:a16="http://schemas.microsoft.com/office/drawing/2014/main" id="{04328471-9E4F-4A4A-AFED-C62F4DEB5F8E}"/>
              </a:ext>
            </a:extLst>
          </p:cNvPr>
          <p:cNvSpPr>
            <a:spLocks noGrp="1"/>
          </p:cNvSpPr>
          <p:nvPr>
            <p:ph idx="1"/>
          </p:nvPr>
        </p:nvSpPr>
        <p:spPr/>
        <p:txBody>
          <a:bodyPr>
            <a:normAutofit fontScale="92500" lnSpcReduction="10000"/>
          </a:bodyPr>
          <a:lstStyle/>
          <a:p>
            <a:pPr>
              <a:buClr>
                <a:schemeClr val="accent1"/>
              </a:buClr>
            </a:pPr>
            <a:r>
              <a:rPr lang="en-US" dirty="0"/>
              <a:t>COUNTER Release 5 in Alma and Alma Analytics User Group are early testers</a:t>
            </a:r>
          </a:p>
          <a:p>
            <a:pPr>
              <a:lnSpc>
                <a:spcPct val="90000"/>
              </a:lnSpc>
              <a:buClr>
                <a:schemeClr val="accent1"/>
              </a:buClr>
            </a:pPr>
            <a:r>
              <a:rPr lang="en-US" dirty="0"/>
              <a:t>Some of the institutions represented in the group:</a:t>
            </a:r>
          </a:p>
          <a:p>
            <a:pPr lvl="1">
              <a:lnSpc>
                <a:spcPct val="90000"/>
              </a:lnSpc>
              <a:buClr>
                <a:schemeClr val="accent6"/>
              </a:buClr>
            </a:pPr>
            <a:r>
              <a:rPr lang="en-US" sz="2400" dirty="0"/>
              <a:t>University of Queensland</a:t>
            </a:r>
          </a:p>
          <a:p>
            <a:pPr lvl="1">
              <a:lnSpc>
                <a:spcPct val="90000"/>
              </a:lnSpc>
              <a:buClr>
                <a:schemeClr val="accent6"/>
              </a:buClr>
            </a:pPr>
            <a:r>
              <a:rPr lang="en-US" sz="2400" dirty="0"/>
              <a:t>UT Dallas </a:t>
            </a:r>
          </a:p>
          <a:p>
            <a:pPr lvl="1">
              <a:lnSpc>
                <a:spcPct val="90000"/>
              </a:lnSpc>
              <a:buClr>
                <a:schemeClr val="accent6"/>
              </a:buClr>
            </a:pPr>
            <a:r>
              <a:rPr lang="en-US" sz="2400" dirty="0"/>
              <a:t>University of Auckland</a:t>
            </a:r>
          </a:p>
          <a:p>
            <a:pPr lvl="1">
              <a:lnSpc>
                <a:spcPct val="90000"/>
              </a:lnSpc>
              <a:buClr>
                <a:schemeClr val="accent6"/>
              </a:buClr>
            </a:pPr>
            <a:r>
              <a:rPr lang="en-US" sz="2400" dirty="0"/>
              <a:t>The University of Adelaide </a:t>
            </a:r>
          </a:p>
          <a:p>
            <a:pPr lvl="1">
              <a:lnSpc>
                <a:spcPct val="90000"/>
              </a:lnSpc>
              <a:buClr>
                <a:schemeClr val="accent6"/>
              </a:buClr>
            </a:pPr>
            <a:r>
              <a:rPr lang="en-US" sz="2400" dirty="0"/>
              <a:t>Northeastern University</a:t>
            </a:r>
          </a:p>
          <a:p>
            <a:pPr lvl="1">
              <a:lnSpc>
                <a:spcPct val="90000"/>
              </a:lnSpc>
              <a:buClr>
                <a:schemeClr val="accent6"/>
              </a:buClr>
            </a:pPr>
            <a:r>
              <a:rPr lang="en-US" sz="2400" dirty="0"/>
              <a:t>RMIT University</a:t>
            </a:r>
          </a:p>
          <a:p>
            <a:pPr lvl="1">
              <a:lnSpc>
                <a:spcPct val="90000"/>
              </a:lnSpc>
              <a:buClr>
                <a:schemeClr val="accent6"/>
              </a:buClr>
            </a:pPr>
            <a:r>
              <a:rPr lang="en-US" sz="2400" dirty="0"/>
              <a:t>Monash University</a:t>
            </a:r>
          </a:p>
          <a:p>
            <a:pPr>
              <a:buClr>
                <a:schemeClr val="accent1"/>
              </a:buClr>
            </a:pPr>
            <a:endParaRPr lang="en-AU" dirty="0"/>
          </a:p>
        </p:txBody>
      </p:sp>
      <p:sp>
        <p:nvSpPr>
          <p:cNvPr id="3" name="Rectangle 2">
            <a:extLst>
              <a:ext uri="{FF2B5EF4-FFF2-40B4-BE49-F238E27FC236}">
                <a16:creationId xmlns:a16="http://schemas.microsoft.com/office/drawing/2014/main" id="{C27BE34D-80C9-434F-B6DB-E83AFABE5C8D}"/>
              </a:ext>
            </a:extLst>
          </p:cNvPr>
          <p:cNvSpPr/>
          <p:nvPr/>
        </p:nvSpPr>
        <p:spPr>
          <a:xfrm>
            <a:off x="6660232" y="1968028"/>
            <a:ext cx="2160240" cy="1251794"/>
          </a:xfrm>
          <a:prstGeom prst="rect">
            <a:avLst/>
          </a:prstGeom>
          <a:solidFill>
            <a:srgbClr val="92D3DF"/>
          </a:solidFill>
          <a:ln w="57150">
            <a:solidFill>
              <a:srgbClr val="92D3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2311C03-90A7-4214-B6FF-FE4E042C2F3E}"/>
              </a:ext>
            </a:extLst>
          </p:cNvPr>
          <p:cNvGrpSpPr/>
          <p:nvPr/>
        </p:nvGrpSpPr>
        <p:grpSpPr>
          <a:xfrm>
            <a:off x="7020272" y="1635646"/>
            <a:ext cx="1440161" cy="1621589"/>
            <a:chOff x="6916136" y="1347615"/>
            <a:chExt cx="1690748" cy="1903744"/>
          </a:xfrm>
        </p:grpSpPr>
        <p:pic>
          <p:nvPicPr>
            <p:cNvPr id="7" name="Picture 6">
              <a:extLst>
                <a:ext uri="{FF2B5EF4-FFF2-40B4-BE49-F238E27FC236}">
                  <a16:creationId xmlns:a16="http://schemas.microsoft.com/office/drawing/2014/main" id="{8CE30804-E9C1-4AAC-B58E-2CBBC4A91A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0272" y="1347615"/>
              <a:ext cx="1482476" cy="1902436"/>
            </a:xfrm>
            <a:prstGeom prst="rect">
              <a:avLst/>
            </a:prstGeom>
          </p:spPr>
        </p:pic>
        <p:sp>
          <p:nvSpPr>
            <p:cNvPr id="8" name="Isosceles Triangle 7">
              <a:extLst>
                <a:ext uri="{FF2B5EF4-FFF2-40B4-BE49-F238E27FC236}">
                  <a16:creationId xmlns:a16="http://schemas.microsoft.com/office/drawing/2014/main" id="{6574CE91-17F6-40C5-A6C8-2605B9727EDA}"/>
                </a:ext>
              </a:extLst>
            </p:cNvPr>
            <p:cNvSpPr/>
            <p:nvPr/>
          </p:nvSpPr>
          <p:spPr>
            <a:xfrm>
              <a:off x="6916136" y="1685764"/>
              <a:ext cx="104137"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7">
              <a:extLst>
                <a:ext uri="{FF2B5EF4-FFF2-40B4-BE49-F238E27FC236}">
                  <a16:creationId xmlns:a16="http://schemas.microsoft.com/office/drawing/2014/main" id="{19A2B8F0-CE2C-40E5-B7ED-FA335A098FFF}"/>
                </a:ext>
              </a:extLst>
            </p:cNvPr>
            <p:cNvSpPr/>
            <p:nvPr/>
          </p:nvSpPr>
          <p:spPr>
            <a:xfrm flipH="1">
              <a:off x="8502748" y="1685764"/>
              <a:ext cx="104136" cy="1565595"/>
            </a:xfrm>
            <a:custGeom>
              <a:avLst/>
              <a:gdLst>
                <a:gd name="connsiteX0" fmla="*/ 0 w 216024"/>
                <a:gd name="connsiteY0" fmla="*/ 1584176 h 1584176"/>
                <a:gd name="connsiteX1" fmla="*/ 108012 w 216024"/>
                <a:gd name="connsiteY1" fmla="*/ 0 h 1584176"/>
                <a:gd name="connsiteX2" fmla="*/ 216024 w 216024"/>
                <a:gd name="connsiteY2" fmla="*/ 1584176 h 1584176"/>
                <a:gd name="connsiteX3" fmla="*/ 0 w 216024"/>
                <a:gd name="connsiteY3" fmla="*/ 1584176 h 1584176"/>
                <a:gd name="connsiteX0" fmla="*/ 0 w 232958"/>
                <a:gd name="connsiteY0" fmla="*/ 1584176 h 1584176"/>
                <a:gd name="connsiteX1" fmla="*/ 108012 w 232958"/>
                <a:gd name="connsiteY1" fmla="*/ 0 h 1584176"/>
                <a:gd name="connsiteX2" fmla="*/ 232958 w 232958"/>
                <a:gd name="connsiteY2" fmla="*/ 909 h 1584176"/>
                <a:gd name="connsiteX3" fmla="*/ 0 w 232958"/>
                <a:gd name="connsiteY3" fmla="*/ 1584176 h 1584176"/>
                <a:gd name="connsiteX0" fmla="*/ 103654 w 124946"/>
                <a:gd name="connsiteY0" fmla="*/ 1575709 h 1575709"/>
                <a:gd name="connsiteX1" fmla="*/ 0 w 124946"/>
                <a:gd name="connsiteY1" fmla="*/ 0 h 1575709"/>
                <a:gd name="connsiteX2" fmla="*/ 124946 w 124946"/>
                <a:gd name="connsiteY2" fmla="*/ 909 h 1575709"/>
                <a:gd name="connsiteX3" fmla="*/ 103654 w 124946"/>
                <a:gd name="connsiteY3" fmla="*/ 1575709 h 1575709"/>
                <a:gd name="connsiteX0" fmla="*/ 150221 w 171513"/>
                <a:gd name="connsiteY0" fmla="*/ 1575709 h 1575709"/>
                <a:gd name="connsiteX1" fmla="*/ 0 w 171513"/>
                <a:gd name="connsiteY1" fmla="*/ 0 h 1575709"/>
                <a:gd name="connsiteX2" fmla="*/ 171513 w 171513"/>
                <a:gd name="connsiteY2" fmla="*/ 909 h 1575709"/>
                <a:gd name="connsiteX3" fmla="*/ 150221 w 171513"/>
                <a:gd name="connsiteY3" fmla="*/ 1575709 h 1575709"/>
                <a:gd name="connsiteX0" fmla="*/ 150221 w 171513"/>
                <a:gd name="connsiteY0" fmla="*/ 1591734 h 1591734"/>
                <a:gd name="connsiteX1" fmla="*/ 0 w 171513"/>
                <a:gd name="connsiteY1" fmla="*/ 16025 h 1591734"/>
                <a:gd name="connsiteX2" fmla="*/ 171513 w 171513"/>
                <a:gd name="connsiteY2" fmla="*/ 0 h 1591734"/>
                <a:gd name="connsiteX3" fmla="*/ 150221 w 171513"/>
                <a:gd name="connsiteY3" fmla="*/ 1591734 h 1591734"/>
                <a:gd name="connsiteX0" fmla="*/ 169472 w 171513"/>
                <a:gd name="connsiteY0" fmla="*/ 1566708 h 1566708"/>
                <a:gd name="connsiteX1" fmla="*/ 0 w 171513"/>
                <a:gd name="connsiteY1" fmla="*/ 16025 h 1566708"/>
                <a:gd name="connsiteX2" fmla="*/ 171513 w 171513"/>
                <a:gd name="connsiteY2" fmla="*/ 0 h 1566708"/>
                <a:gd name="connsiteX3" fmla="*/ 169472 w 171513"/>
                <a:gd name="connsiteY3" fmla="*/ 1566708 h 1566708"/>
                <a:gd name="connsiteX0" fmla="*/ 102095 w 104136"/>
                <a:gd name="connsiteY0" fmla="*/ 1566708 h 1566708"/>
                <a:gd name="connsiteX1" fmla="*/ 0 w 104136"/>
                <a:gd name="connsiteY1" fmla="*/ 2550 h 1566708"/>
                <a:gd name="connsiteX2" fmla="*/ 104136 w 104136"/>
                <a:gd name="connsiteY2" fmla="*/ 0 h 1566708"/>
                <a:gd name="connsiteX3" fmla="*/ 102095 w 104136"/>
                <a:gd name="connsiteY3" fmla="*/ 1566708 h 1566708"/>
              </a:gdLst>
              <a:ahLst/>
              <a:cxnLst>
                <a:cxn ang="0">
                  <a:pos x="connsiteX0" y="connsiteY0"/>
                </a:cxn>
                <a:cxn ang="0">
                  <a:pos x="connsiteX1" y="connsiteY1"/>
                </a:cxn>
                <a:cxn ang="0">
                  <a:pos x="connsiteX2" y="connsiteY2"/>
                </a:cxn>
                <a:cxn ang="0">
                  <a:pos x="connsiteX3" y="connsiteY3"/>
                </a:cxn>
              </a:cxnLst>
              <a:rect l="l" t="t" r="r" b="b"/>
              <a:pathLst>
                <a:path w="104136" h="1566708">
                  <a:moveTo>
                    <a:pt x="102095" y="1566708"/>
                  </a:moveTo>
                  <a:lnTo>
                    <a:pt x="0" y="2550"/>
                  </a:lnTo>
                  <a:lnTo>
                    <a:pt x="104136" y="0"/>
                  </a:lnTo>
                  <a:cubicBezTo>
                    <a:pt x="103456" y="522236"/>
                    <a:pt x="102775" y="1044472"/>
                    <a:pt x="102095" y="1566708"/>
                  </a:cubicBezTo>
                  <a:close/>
                </a:path>
              </a:pathLst>
            </a:custGeom>
            <a:solidFill>
              <a:srgbClr val="53B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3102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0B493-7220-4C23-94AF-439E916DED81}"/>
              </a:ext>
            </a:extLst>
          </p:cNvPr>
          <p:cNvSpPr>
            <a:spLocks noGrp="1"/>
          </p:cNvSpPr>
          <p:nvPr>
            <p:ph type="ctrTitle"/>
          </p:nvPr>
        </p:nvSpPr>
        <p:spPr/>
        <p:txBody>
          <a:bodyPr/>
          <a:lstStyle/>
          <a:p>
            <a:r>
              <a:rPr lang="en-US" dirty="0"/>
              <a:t>Alma UI – next phase</a:t>
            </a:r>
          </a:p>
        </p:txBody>
      </p:sp>
      <p:sp>
        <p:nvSpPr>
          <p:cNvPr id="3" name="Slide Number Placeholder 2">
            <a:extLst>
              <a:ext uri="{FF2B5EF4-FFF2-40B4-BE49-F238E27FC236}">
                <a16:creationId xmlns:a16="http://schemas.microsoft.com/office/drawing/2014/main" id="{93827587-0744-4A52-936F-DED1B6E587C8}"/>
              </a:ext>
            </a:extLst>
          </p:cNvPr>
          <p:cNvSpPr>
            <a:spLocks noGrp="1"/>
          </p:cNvSpPr>
          <p:nvPr>
            <p:ph type="sldNum" sz="quarter" idx="10"/>
          </p:nvPr>
        </p:nvSpPr>
        <p:spPr/>
        <p:txBody>
          <a:bodyPr/>
          <a:lstStyle/>
          <a:p>
            <a:fld id="{1C146586-7EC2-481D-848F-8CE41EB2DE6C}" type="slidenum">
              <a:rPr lang="en-US" smtClean="0"/>
              <a:pPr/>
              <a:t>3</a:t>
            </a:fld>
            <a:endParaRPr lang="en-US" dirty="0"/>
          </a:p>
        </p:txBody>
      </p:sp>
    </p:spTree>
    <p:extLst>
      <p:ext uri="{BB962C8B-B14F-4D97-AF65-F5344CB8AC3E}">
        <p14:creationId xmlns:p14="http://schemas.microsoft.com/office/powerpoint/2010/main" val="3460153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0B493-7220-4C23-94AF-439E916DED81}"/>
              </a:ext>
            </a:extLst>
          </p:cNvPr>
          <p:cNvSpPr>
            <a:spLocks noGrp="1"/>
          </p:cNvSpPr>
          <p:nvPr>
            <p:ph type="ctrTitle"/>
          </p:nvPr>
        </p:nvSpPr>
        <p:spPr/>
        <p:txBody>
          <a:bodyPr/>
          <a:lstStyle/>
          <a:p>
            <a:r>
              <a:rPr lang="en-US" dirty="0"/>
              <a:t>Provider Zone content loading</a:t>
            </a:r>
          </a:p>
        </p:txBody>
      </p:sp>
      <p:sp>
        <p:nvSpPr>
          <p:cNvPr id="3" name="Slide Number Placeholder 2">
            <a:extLst>
              <a:ext uri="{FF2B5EF4-FFF2-40B4-BE49-F238E27FC236}">
                <a16:creationId xmlns:a16="http://schemas.microsoft.com/office/drawing/2014/main" id="{93827587-0744-4A52-936F-DED1B6E587C8}"/>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Tree>
    <p:extLst>
      <p:ext uri="{BB962C8B-B14F-4D97-AF65-F5344CB8AC3E}">
        <p14:creationId xmlns:p14="http://schemas.microsoft.com/office/powerpoint/2010/main" val="550155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647623-E107-4DCE-9614-5FB85C654516}"/>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6FE2CF3-D027-4B13-9D37-F30F32A609F9}"/>
              </a:ext>
            </a:extLst>
          </p:cNvPr>
          <p:cNvSpPr>
            <a:spLocks noGrp="1"/>
          </p:cNvSpPr>
          <p:nvPr>
            <p:ph type="title"/>
          </p:nvPr>
        </p:nvSpPr>
        <p:spPr/>
        <p:txBody>
          <a:bodyPr/>
          <a:lstStyle/>
          <a:p>
            <a:r>
              <a:rPr lang="en-US" dirty="0"/>
              <a:t>Content Maintenance Volume </a:t>
            </a:r>
          </a:p>
        </p:txBody>
      </p:sp>
      <p:sp>
        <p:nvSpPr>
          <p:cNvPr id="5" name="Block Arc 4">
            <a:extLst>
              <a:ext uri="{FF2B5EF4-FFF2-40B4-BE49-F238E27FC236}">
                <a16:creationId xmlns:a16="http://schemas.microsoft.com/office/drawing/2014/main" id="{3E184300-500D-45A2-B24B-6438392ACF58}"/>
              </a:ext>
            </a:extLst>
          </p:cNvPr>
          <p:cNvSpPr>
            <a:spLocks noChangeAspect="1"/>
          </p:cNvSpPr>
          <p:nvPr/>
        </p:nvSpPr>
        <p:spPr>
          <a:xfrm rot="10800000">
            <a:off x="720204" y="1710069"/>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69">
              <a:defRPr/>
            </a:pPr>
            <a:endParaRPr lang="en-US" sz="1350">
              <a:solidFill>
                <a:srgbClr val="445469"/>
              </a:solidFill>
              <a:latin typeface="Roboto Light"/>
            </a:endParaRPr>
          </a:p>
        </p:txBody>
      </p:sp>
      <p:sp>
        <p:nvSpPr>
          <p:cNvPr id="6" name="Block Arc 5">
            <a:extLst>
              <a:ext uri="{FF2B5EF4-FFF2-40B4-BE49-F238E27FC236}">
                <a16:creationId xmlns:a16="http://schemas.microsoft.com/office/drawing/2014/main" id="{29A07C71-7838-41DC-B6FA-9E4683159C68}"/>
              </a:ext>
            </a:extLst>
          </p:cNvPr>
          <p:cNvSpPr>
            <a:spLocks noChangeAspect="1"/>
          </p:cNvSpPr>
          <p:nvPr/>
        </p:nvSpPr>
        <p:spPr>
          <a:xfrm>
            <a:off x="2223213" y="1710069"/>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69">
              <a:defRPr/>
            </a:pPr>
            <a:endParaRPr lang="en-US" sz="1350">
              <a:solidFill>
                <a:srgbClr val="445469"/>
              </a:solidFill>
              <a:latin typeface="Roboto Light"/>
            </a:endParaRPr>
          </a:p>
        </p:txBody>
      </p:sp>
      <p:sp>
        <p:nvSpPr>
          <p:cNvPr id="7" name="Block Arc 6">
            <a:extLst>
              <a:ext uri="{FF2B5EF4-FFF2-40B4-BE49-F238E27FC236}">
                <a16:creationId xmlns:a16="http://schemas.microsoft.com/office/drawing/2014/main" id="{F3DAC73A-AF09-404D-A36E-010157BD9002}"/>
              </a:ext>
            </a:extLst>
          </p:cNvPr>
          <p:cNvSpPr>
            <a:spLocks noChangeAspect="1"/>
          </p:cNvSpPr>
          <p:nvPr/>
        </p:nvSpPr>
        <p:spPr>
          <a:xfrm rot="10800000">
            <a:off x="3726223" y="1710070"/>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69">
              <a:defRPr/>
            </a:pPr>
            <a:endParaRPr lang="en-US" sz="1350">
              <a:solidFill>
                <a:srgbClr val="445469"/>
              </a:solidFill>
              <a:latin typeface="Roboto Light"/>
            </a:endParaRPr>
          </a:p>
        </p:txBody>
      </p:sp>
      <p:sp>
        <p:nvSpPr>
          <p:cNvPr id="8" name="Block Arc 7">
            <a:extLst>
              <a:ext uri="{FF2B5EF4-FFF2-40B4-BE49-F238E27FC236}">
                <a16:creationId xmlns:a16="http://schemas.microsoft.com/office/drawing/2014/main" id="{8D45F589-E89B-4A68-8B1B-3AA9AE2F674D}"/>
              </a:ext>
            </a:extLst>
          </p:cNvPr>
          <p:cNvSpPr>
            <a:spLocks noChangeAspect="1"/>
          </p:cNvSpPr>
          <p:nvPr/>
        </p:nvSpPr>
        <p:spPr>
          <a:xfrm>
            <a:off x="5229232" y="1710071"/>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69">
              <a:defRPr/>
            </a:pPr>
            <a:endParaRPr lang="en-US" sz="1350">
              <a:solidFill>
                <a:srgbClr val="445469"/>
              </a:solidFill>
              <a:latin typeface="Roboto Light"/>
            </a:endParaRPr>
          </a:p>
        </p:txBody>
      </p:sp>
      <p:sp>
        <p:nvSpPr>
          <p:cNvPr id="9" name="Block Arc 8">
            <a:extLst>
              <a:ext uri="{FF2B5EF4-FFF2-40B4-BE49-F238E27FC236}">
                <a16:creationId xmlns:a16="http://schemas.microsoft.com/office/drawing/2014/main" id="{4D3EAB70-374E-48F0-BAD6-DA67A93306B6}"/>
              </a:ext>
            </a:extLst>
          </p:cNvPr>
          <p:cNvSpPr>
            <a:spLocks noChangeAspect="1"/>
          </p:cNvSpPr>
          <p:nvPr/>
        </p:nvSpPr>
        <p:spPr>
          <a:xfrm>
            <a:off x="720204" y="1710069"/>
            <a:ext cx="1660770" cy="1723358"/>
          </a:xfrm>
          <a:prstGeom prst="blockArc">
            <a:avLst>
              <a:gd name="adj1" fmla="val 10800000"/>
              <a:gd name="adj2" fmla="val 0"/>
              <a:gd name="adj3" fmla="val 9694"/>
            </a:avLst>
          </a:prstGeom>
          <a:solidFill>
            <a:srgbClr val="50CFDA"/>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69">
              <a:defRPr/>
            </a:pPr>
            <a:endParaRPr lang="en-US" sz="1350">
              <a:solidFill>
                <a:srgbClr val="445469"/>
              </a:solidFill>
              <a:latin typeface="Roboto Light"/>
            </a:endParaRPr>
          </a:p>
        </p:txBody>
      </p:sp>
      <p:sp>
        <p:nvSpPr>
          <p:cNvPr id="10" name="Block Arc 9">
            <a:extLst>
              <a:ext uri="{FF2B5EF4-FFF2-40B4-BE49-F238E27FC236}">
                <a16:creationId xmlns:a16="http://schemas.microsoft.com/office/drawing/2014/main" id="{AF257B61-06A3-4D2F-B10F-3B72B7AF297C}"/>
              </a:ext>
            </a:extLst>
          </p:cNvPr>
          <p:cNvSpPr>
            <a:spLocks noChangeAspect="1"/>
          </p:cNvSpPr>
          <p:nvPr/>
        </p:nvSpPr>
        <p:spPr>
          <a:xfrm rot="10800000">
            <a:off x="6732240" y="1710071"/>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69">
              <a:defRPr/>
            </a:pPr>
            <a:endParaRPr lang="en-US" sz="1350">
              <a:solidFill>
                <a:srgbClr val="445469"/>
              </a:solidFill>
              <a:latin typeface="Roboto Light"/>
            </a:endParaRPr>
          </a:p>
        </p:txBody>
      </p:sp>
      <p:sp>
        <p:nvSpPr>
          <p:cNvPr id="11" name="Block Arc 10">
            <a:extLst>
              <a:ext uri="{FF2B5EF4-FFF2-40B4-BE49-F238E27FC236}">
                <a16:creationId xmlns:a16="http://schemas.microsoft.com/office/drawing/2014/main" id="{889E4BF3-CF45-4DFD-9919-CF8E8F1AD1C6}"/>
              </a:ext>
            </a:extLst>
          </p:cNvPr>
          <p:cNvSpPr>
            <a:spLocks noChangeAspect="1"/>
          </p:cNvSpPr>
          <p:nvPr/>
        </p:nvSpPr>
        <p:spPr>
          <a:xfrm rot="10800000">
            <a:off x="2223213" y="1710069"/>
            <a:ext cx="1660770" cy="1723358"/>
          </a:xfrm>
          <a:prstGeom prst="blockArc">
            <a:avLst>
              <a:gd name="adj1" fmla="val 10800000"/>
              <a:gd name="adj2" fmla="val 0"/>
              <a:gd name="adj3" fmla="val 969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69">
              <a:defRPr/>
            </a:pPr>
            <a:endParaRPr lang="en-US" sz="1350">
              <a:solidFill>
                <a:srgbClr val="445469"/>
              </a:solidFill>
              <a:latin typeface="Roboto Light"/>
            </a:endParaRPr>
          </a:p>
        </p:txBody>
      </p:sp>
      <p:sp>
        <p:nvSpPr>
          <p:cNvPr id="12" name="Block Arc 11">
            <a:extLst>
              <a:ext uri="{FF2B5EF4-FFF2-40B4-BE49-F238E27FC236}">
                <a16:creationId xmlns:a16="http://schemas.microsoft.com/office/drawing/2014/main" id="{EFA479A9-4570-4C1A-B717-3F663BED7598}"/>
              </a:ext>
            </a:extLst>
          </p:cNvPr>
          <p:cNvSpPr>
            <a:spLocks noChangeAspect="1"/>
          </p:cNvSpPr>
          <p:nvPr/>
        </p:nvSpPr>
        <p:spPr>
          <a:xfrm rot="10800000">
            <a:off x="5229232" y="1710071"/>
            <a:ext cx="1660770" cy="1723358"/>
          </a:xfrm>
          <a:prstGeom prst="blockArc">
            <a:avLst>
              <a:gd name="adj1" fmla="val 10800000"/>
              <a:gd name="adj2" fmla="val 0"/>
              <a:gd name="adj3" fmla="val 9694"/>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69">
              <a:defRPr/>
            </a:pPr>
            <a:endParaRPr lang="en-US" sz="1350">
              <a:solidFill>
                <a:srgbClr val="445469"/>
              </a:solidFill>
              <a:latin typeface="Roboto Light"/>
            </a:endParaRPr>
          </a:p>
        </p:txBody>
      </p:sp>
      <p:sp>
        <p:nvSpPr>
          <p:cNvPr id="13" name="Block Arc 12">
            <a:extLst>
              <a:ext uri="{FF2B5EF4-FFF2-40B4-BE49-F238E27FC236}">
                <a16:creationId xmlns:a16="http://schemas.microsoft.com/office/drawing/2014/main" id="{9784CDE3-6864-4C1F-A03F-3E48E3FC3D40}"/>
              </a:ext>
            </a:extLst>
          </p:cNvPr>
          <p:cNvSpPr>
            <a:spLocks noChangeAspect="1"/>
          </p:cNvSpPr>
          <p:nvPr/>
        </p:nvSpPr>
        <p:spPr>
          <a:xfrm>
            <a:off x="3726223" y="1710070"/>
            <a:ext cx="1660770" cy="1723358"/>
          </a:xfrm>
          <a:prstGeom prst="blockArc">
            <a:avLst>
              <a:gd name="adj1" fmla="val 10800000"/>
              <a:gd name="adj2" fmla="val 0"/>
              <a:gd name="adj3" fmla="val 9694"/>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69">
              <a:defRPr/>
            </a:pPr>
            <a:endParaRPr lang="en-US" sz="1350">
              <a:solidFill>
                <a:srgbClr val="445469"/>
              </a:solidFill>
              <a:latin typeface="Roboto Light"/>
            </a:endParaRPr>
          </a:p>
        </p:txBody>
      </p:sp>
      <p:sp>
        <p:nvSpPr>
          <p:cNvPr id="14" name="Block Arc 13">
            <a:extLst>
              <a:ext uri="{FF2B5EF4-FFF2-40B4-BE49-F238E27FC236}">
                <a16:creationId xmlns:a16="http://schemas.microsoft.com/office/drawing/2014/main" id="{6234D98E-90B3-45AF-83B7-4F139F961423}"/>
              </a:ext>
            </a:extLst>
          </p:cNvPr>
          <p:cNvSpPr>
            <a:spLocks noChangeAspect="1"/>
          </p:cNvSpPr>
          <p:nvPr/>
        </p:nvSpPr>
        <p:spPr>
          <a:xfrm>
            <a:off x="6732240" y="1710071"/>
            <a:ext cx="1660770" cy="1723358"/>
          </a:xfrm>
          <a:prstGeom prst="blockArc">
            <a:avLst>
              <a:gd name="adj1" fmla="val 10800000"/>
              <a:gd name="adj2" fmla="val 0"/>
              <a:gd name="adj3" fmla="val 9694"/>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69">
              <a:defRPr/>
            </a:pPr>
            <a:endParaRPr lang="en-US" sz="1350">
              <a:solidFill>
                <a:srgbClr val="445469"/>
              </a:solidFill>
              <a:latin typeface="Roboto Light"/>
            </a:endParaRPr>
          </a:p>
        </p:txBody>
      </p:sp>
      <p:sp>
        <p:nvSpPr>
          <p:cNvPr id="81" name="Rectangle 80">
            <a:extLst>
              <a:ext uri="{FF2B5EF4-FFF2-40B4-BE49-F238E27FC236}">
                <a16:creationId xmlns:a16="http://schemas.microsoft.com/office/drawing/2014/main" id="{E621EE19-B3C8-45A7-B031-7BBA403A187C}"/>
              </a:ext>
            </a:extLst>
          </p:cNvPr>
          <p:cNvSpPr/>
          <p:nvPr/>
        </p:nvSpPr>
        <p:spPr>
          <a:xfrm>
            <a:off x="490293" y="3487459"/>
            <a:ext cx="2137491" cy="1015626"/>
          </a:xfrm>
          <a:prstGeom prst="rect">
            <a:avLst/>
          </a:prstGeom>
        </p:spPr>
        <p:txBody>
          <a:bodyPr wrap="square" lIns="182843" tIns="91422" rIns="182843" bIns="91422">
            <a:spAutoFit/>
          </a:bodyPr>
          <a:lstStyle/>
          <a:p>
            <a:pPr algn="ctr"/>
            <a:r>
              <a:rPr lang="en-US" b="1" dirty="0">
                <a:solidFill>
                  <a:schemeClr val="accent1"/>
                </a:solidFill>
                <a:latin typeface="Calibri Light" panose="020F0302020204030204" pitchFamily="34" charset="0"/>
                <a:ea typeface="Open Sans" panose="020B0606030504020204" pitchFamily="34" charset="0"/>
                <a:cs typeface="Calibri Light" panose="020F0302020204030204" pitchFamily="34" charset="0"/>
              </a:rPr>
              <a:t>~100</a:t>
            </a:r>
            <a:br>
              <a:rPr lang="en-US" dirty="0">
                <a:latin typeface="Calibri Light" panose="020F0302020204030204" pitchFamily="34" charset="0"/>
                <a:ea typeface="Open Sans" panose="020B0606030504020204" pitchFamily="34" charset="0"/>
                <a:cs typeface="Calibri Light" panose="020F0302020204030204" pitchFamily="34" charset="0"/>
              </a:rPr>
            </a:br>
            <a:r>
              <a:rPr lang="en-US" dirty="0">
                <a:latin typeface="Calibri Light" panose="020F0302020204030204" pitchFamily="34" charset="0"/>
                <a:ea typeface="Open Sans" panose="020B0606030504020204" pitchFamily="34" charset="0"/>
                <a:cs typeface="Calibri Light" panose="020F0302020204030204" pitchFamily="34" charset="0"/>
              </a:rPr>
              <a:t>Monthly Requests for New Content</a:t>
            </a:r>
          </a:p>
        </p:txBody>
      </p:sp>
      <p:sp>
        <p:nvSpPr>
          <p:cNvPr id="83" name="Rectangle 82">
            <a:extLst>
              <a:ext uri="{FF2B5EF4-FFF2-40B4-BE49-F238E27FC236}">
                <a16:creationId xmlns:a16="http://schemas.microsoft.com/office/drawing/2014/main" id="{706D9BD0-CF64-47EB-9B88-76DC1AC36CD4}"/>
              </a:ext>
            </a:extLst>
          </p:cNvPr>
          <p:cNvSpPr/>
          <p:nvPr/>
        </p:nvSpPr>
        <p:spPr>
          <a:xfrm>
            <a:off x="3417418" y="3487459"/>
            <a:ext cx="2393185" cy="1015626"/>
          </a:xfrm>
          <a:prstGeom prst="rect">
            <a:avLst/>
          </a:prstGeom>
        </p:spPr>
        <p:txBody>
          <a:bodyPr wrap="square" lIns="182843" tIns="91422" rIns="182843" bIns="91422">
            <a:spAutoFit/>
          </a:bodyPr>
          <a:lstStyle/>
          <a:p>
            <a:pPr algn="ctr"/>
            <a:r>
              <a:rPr lang="en-US" b="1" dirty="0">
                <a:solidFill>
                  <a:schemeClr val="accent1"/>
                </a:solidFill>
                <a:latin typeface="Calibri Light" panose="020F0302020204030204" pitchFamily="34" charset="0"/>
                <a:ea typeface="Open Sans" panose="020B0606030504020204" pitchFamily="34" charset="0"/>
                <a:cs typeface="Calibri Light" panose="020F0302020204030204" pitchFamily="34" charset="0"/>
              </a:rPr>
              <a:t>~20,000</a:t>
            </a:r>
            <a:br>
              <a:rPr lang="en-US" dirty="0">
                <a:latin typeface="Calibri Light" panose="020F0302020204030204" pitchFamily="34" charset="0"/>
                <a:ea typeface="Open Sans" panose="020B0606030504020204" pitchFamily="34" charset="0"/>
                <a:cs typeface="Calibri Light" panose="020F0302020204030204" pitchFamily="34" charset="0"/>
              </a:rPr>
            </a:br>
            <a:r>
              <a:rPr lang="en-US" dirty="0">
                <a:latin typeface="Calibri Light" panose="020F0302020204030204" pitchFamily="34" charset="0"/>
                <a:ea typeface="Open Sans" panose="020B0606030504020204" pitchFamily="34" charset="0"/>
                <a:cs typeface="Calibri Light" panose="020F0302020204030204" pitchFamily="34" charset="0"/>
              </a:rPr>
              <a:t>Full Text Collections + Database Collections</a:t>
            </a:r>
          </a:p>
        </p:txBody>
      </p:sp>
      <p:sp>
        <p:nvSpPr>
          <p:cNvPr id="84" name="Rectangle 83">
            <a:extLst>
              <a:ext uri="{FF2B5EF4-FFF2-40B4-BE49-F238E27FC236}">
                <a16:creationId xmlns:a16="http://schemas.microsoft.com/office/drawing/2014/main" id="{C16D7DDD-E62A-44E4-8F34-1634240D2B53}"/>
              </a:ext>
            </a:extLst>
          </p:cNvPr>
          <p:cNvSpPr/>
          <p:nvPr/>
        </p:nvSpPr>
        <p:spPr>
          <a:xfrm>
            <a:off x="6493879" y="3487459"/>
            <a:ext cx="2137491" cy="1015626"/>
          </a:xfrm>
          <a:prstGeom prst="rect">
            <a:avLst/>
          </a:prstGeom>
        </p:spPr>
        <p:txBody>
          <a:bodyPr wrap="square" lIns="182843" tIns="91422" rIns="182843" bIns="91422">
            <a:spAutoFit/>
          </a:bodyPr>
          <a:lstStyle/>
          <a:p>
            <a:pPr algn="ctr"/>
            <a:r>
              <a:rPr lang="en-US" b="1" dirty="0">
                <a:solidFill>
                  <a:schemeClr val="accent1"/>
                </a:solidFill>
                <a:latin typeface="Calibri Light" panose="020F0302020204030204" pitchFamily="34" charset="0"/>
                <a:cs typeface="Calibri Light" panose="020F0302020204030204" pitchFamily="34" charset="0"/>
              </a:rPr>
              <a:t>~7.2 Million</a:t>
            </a:r>
            <a:br>
              <a:rPr lang="en-US" dirty="0">
                <a:latin typeface="Calibri Light" panose="020F0302020204030204" pitchFamily="34" charset="0"/>
                <a:ea typeface="Open Sans" panose="020B0606030504020204" pitchFamily="34" charset="0"/>
                <a:cs typeface="Calibri Light" panose="020F0302020204030204" pitchFamily="34" charset="0"/>
              </a:rPr>
            </a:br>
            <a:r>
              <a:rPr lang="en-US" dirty="0">
                <a:latin typeface="Calibri Light" panose="020F0302020204030204" pitchFamily="34" charset="0"/>
                <a:ea typeface="Open Sans" panose="020B0606030504020204" pitchFamily="34" charset="0"/>
                <a:cs typeface="Calibri Light" panose="020F0302020204030204" pitchFamily="34" charset="0"/>
              </a:rPr>
              <a:t>Bibliographic Records </a:t>
            </a:r>
          </a:p>
        </p:txBody>
      </p:sp>
      <p:sp>
        <p:nvSpPr>
          <p:cNvPr id="85" name="Rectangle 84">
            <a:extLst>
              <a:ext uri="{FF2B5EF4-FFF2-40B4-BE49-F238E27FC236}">
                <a16:creationId xmlns:a16="http://schemas.microsoft.com/office/drawing/2014/main" id="{8FE92386-C8D7-4957-841A-077115602034}"/>
              </a:ext>
            </a:extLst>
          </p:cNvPr>
          <p:cNvSpPr/>
          <p:nvPr/>
        </p:nvSpPr>
        <p:spPr>
          <a:xfrm>
            <a:off x="1905972" y="979402"/>
            <a:ext cx="2137491" cy="738627"/>
          </a:xfrm>
          <a:prstGeom prst="rect">
            <a:avLst/>
          </a:prstGeom>
        </p:spPr>
        <p:txBody>
          <a:bodyPr wrap="square" lIns="182843" tIns="91422" rIns="182843" bIns="91422">
            <a:spAutoFit/>
          </a:bodyPr>
          <a:lstStyle/>
          <a:p>
            <a:pPr algn="ctr"/>
            <a:r>
              <a:rPr lang="en-US" b="1" dirty="0">
                <a:solidFill>
                  <a:schemeClr val="accent1"/>
                </a:solidFill>
                <a:latin typeface="Calibri Light" panose="020F0302020204030204" pitchFamily="34" charset="0"/>
                <a:ea typeface="Open Sans" panose="020B0606030504020204" pitchFamily="34" charset="0"/>
                <a:cs typeface="Calibri Light" panose="020F0302020204030204" pitchFamily="34" charset="0"/>
              </a:rPr>
              <a:t>~5,000</a:t>
            </a:r>
            <a:br>
              <a:rPr lang="en-US" dirty="0">
                <a:latin typeface="Calibri Light" panose="020F0302020204030204" pitchFamily="34" charset="0"/>
                <a:ea typeface="Open Sans" panose="020B0606030504020204" pitchFamily="34" charset="0"/>
                <a:cs typeface="Calibri Light" panose="020F0302020204030204" pitchFamily="34" charset="0"/>
              </a:rPr>
            </a:br>
            <a:r>
              <a:rPr lang="en-US" dirty="0">
                <a:latin typeface="Calibri Light" panose="020F0302020204030204" pitchFamily="34" charset="0"/>
                <a:ea typeface="Open Sans" panose="020B0606030504020204" pitchFamily="34" charset="0"/>
                <a:cs typeface="Calibri Light" panose="020F0302020204030204" pitchFamily="34" charset="0"/>
              </a:rPr>
              <a:t>Content Providers</a:t>
            </a:r>
          </a:p>
        </p:txBody>
      </p:sp>
      <p:sp>
        <p:nvSpPr>
          <p:cNvPr id="86" name="Rectangle 85">
            <a:extLst>
              <a:ext uri="{FF2B5EF4-FFF2-40B4-BE49-F238E27FC236}">
                <a16:creationId xmlns:a16="http://schemas.microsoft.com/office/drawing/2014/main" id="{E6CD1C35-30AB-4F34-9172-9968ACB0E390}"/>
              </a:ext>
            </a:extLst>
          </p:cNvPr>
          <p:cNvSpPr/>
          <p:nvPr/>
        </p:nvSpPr>
        <p:spPr>
          <a:xfrm>
            <a:off x="4829485" y="982308"/>
            <a:ext cx="2445439" cy="738627"/>
          </a:xfrm>
          <a:prstGeom prst="rect">
            <a:avLst/>
          </a:prstGeom>
        </p:spPr>
        <p:txBody>
          <a:bodyPr wrap="square" lIns="182843" tIns="91422" rIns="182843" bIns="91422">
            <a:spAutoFit/>
          </a:bodyPr>
          <a:lstStyle/>
          <a:p>
            <a:pPr algn="ctr"/>
            <a:r>
              <a:rPr lang="en-US" b="1" dirty="0">
                <a:solidFill>
                  <a:schemeClr val="accent1"/>
                </a:solidFill>
                <a:latin typeface="Calibri Light" panose="020F0302020204030204" pitchFamily="34" charset="0"/>
                <a:ea typeface="Open Sans" panose="020B0606030504020204" pitchFamily="34" charset="0"/>
                <a:cs typeface="Calibri Light" panose="020F0302020204030204" pitchFamily="34" charset="0"/>
              </a:rPr>
              <a:t>~21.5 Million</a:t>
            </a:r>
            <a:br>
              <a:rPr lang="en-US" dirty="0">
                <a:latin typeface="Calibri Light" panose="020F0302020204030204" pitchFamily="34" charset="0"/>
                <a:ea typeface="Open Sans" panose="020B0606030504020204" pitchFamily="34" charset="0"/>
                <a:cs typeface="Calibri Light" panose="020F0302020204030204" pitchFamily="34" charset="0"/>
              </a:rPr>
            </a:br>
            <a:r>
              <a:rPr lang="en-US" dirty="0">
                <a:latin typeface="Calibri Light" panose="020F0302020204030204" pitchFamily="34" charset="0"/>
                <a:ea typeface="Open Sans" panose="020B0606030504020204" pitchFamily="34" charset="0"/>
                <a:cs typeface="Calibri Light" panose="020F0302020204030204" pitchFamily="34" charset="0"/>
              </a:rPr>
              <a:t>Number of Portfolios</a:t>
            </a:r>
          </a:p>
        </p:txBody>
      </p:sp>
      <p:grpSp>
        <p:nvGrpSpPr>
          <p:cNvPr id="91" name="Group 90">
            <a:extLst>
              <a:ext uri="{FF2B5EF4-FFF2-40B4-BE49-F238E27FC236}">
                <a16:creationId xmlns:a16="http://schemas.microsoft.com/office/drawing/2014/main" id="{E39FE5FB-8786-4063-A0F2-1F0D603D7B1C}"/>
              </a:ext>
            </a:extLst>
          </p:cNvPr>
          <p:cNvGrpSpPr/>
          <p:nvPr/>
        </p:nvGrpSpPr>
        <p:grpSpPr>
          <a:xfrm>
            <a:off x="2823894" y="2269036"/>
            <a:ext cx="519152" cy="625563"/>
            <a:chOff x="2032000" y="815975"/>
            <a:chExt cx="1022350" cy="1231900"/>
          </a:xfrm>
        </p:grpSpPr>
        <p:sp>
          <p:nvSpPr>
            <p:cNvPr id="92" name="Freeform 5">
              <a:extLst>
                <a:ext uri="{FF2B5EF4-FFF2-40B4-BE49-F238E27FC236}">
                  <a16:creationId xmlns:a16="http://schemas.microsoft.com/office/drawing/2014/main" id="{D6B55577-427F-409B-9733-ACDF8B824DBC}"/>
                </a:ext>
              </a:extLst>
            </p:cNvPr>
            <p:cNvSpPr>
              <a:spLocks/>
            </p:cNvSpPr>
            <p:nvPr/>
          </p:nvSpPr>
          <p:spPr bwMode="auto">
            <a:xfrm>
              <a:off x="2032000" y="815975"/>
              <a:ext cx="828675" cy="942975"/>
            </a:xfrm>
            <a:custGeom>
              <a:avLst/>
              <a:gdLst>
                <a:gd name="T0" fmla="*/ 226 w 522"/>
                <a:gd name="T1" fmla="*/ 594 h 594"/>
                <a:gd name="T2" fmla="*/ 34 w 522"/>
                <a:gd name="T3" fmla="*/ 594 h 594"/>
                <a:gd name="T4" fmla="*/ 34 w 522"/>
                <a:gd name="T5" fmla="*/ 594 h 594"/>
                <a:gd name="T6" fmla="*/ 26 w 522"/>
                <a:gd name="T7" fmla="*/ 594 h 594"/>
                <a:gd name="T8" fmla="*/ 20 w 522"/>
                <a:gd name="T9" fmla="*/ 592 h 594"/>
                <a:gd name="T10" fmla="*/ 16 w 522"/>
                <a:gd name="T11" fmla="*/ 590 h 594"/>
                <a:gd name="T12" fmla="*/ 10 w 522"/>
                <a:gd name="T13" fmla="*/ 586 h 594"/>
                <a:gd name="T14" fmla="*/ 6 w 522"/>
                <a:gd name="T15" fmla="*/ 580 h 594"/>
                <a:gd name="T16" fmla="*/ 4 w 522"/>
                <a:gd name="T17" fmla="*/ 574 h 594"/>
                <a:gd name="T18" fmla="*/ 2 w 522"/>
                <a:gd name="T19" fmla="*/ 568 h 594"/>
                <a:gd name="T20" fmla="*/ 0 w 522"/>
                <a:gd name="T21" fmla="*/ 562 h 594"/>
                <a:gd name="T22" fmla="*/ 0 w 522"/>
                <a:gd name="T23" fmla="*/ 34 h 594"/>
                <a:gd name="T24" fmla="*/ 0 w 522"/>
                <a:gd name="T25" fmla="*/ 34 h 594"/>
                <a:gd name="T26" fmla="*/ 2 w 522"/>
                <a:gd name="T27" fmla="*/ 26 h 594"/>
                <a:gd name="T28" fmla="*/ 4 w 522"/>
                <a:gd name="T29" fmla="*/ 20 h 594"/>
                <a:gd name="T30" fmla="*/ 6 w 522"/>
                <a:gd name="T31" fmla="*/ 14 h 594"/>
                <a:gd name="T32" fmla="*/ 10 w 522"/>
                <a:gd name="T33" fmla="*/ 10 h 594"/>
                <a:gd name="T34" fmla="*/ 16 w 522"/>
                <a:gd name="T35" fmla="*/ 6 h 594"/>
                <a:gd name="T36" fmla="*/ 20 w 522"/>
                <a:gd name="T37" fmla="*/ 2 h 594"/>
                <a:gd name="T38" fmla="*/ 26 w 522"/>
                <a:gd name="T39" fmla="*/ 0 h 594"/>
                <a:gd name="T40" fmla="*/ 34 w 522"/>
                <a:gd name="T41" fmla="*/ 0 h 594"/>
                <a:gd name="T42" fmla="*/ 488 w 522"/>
                <a:gd name="T43" fmla="*/ 0 h 594"/>
                <a:gd name="T44" fmla="*/ 488 w 522"/>
                <a:gd name="T45" fmla="*/ 0 h 594"/>
                <a:gd name="T46" fmla="*/ 496 w 522"/>
                <a:gd name="T47" fmla="*/ 0 h 594"/>
                <a:gd name="T48" fmla="*/ 502 w 522"/>
                <a:gd name="T49" fmla="*/ 2 h 594"/>
                <a:gd name="T50" fmla="*/ 506 w 522"/>
                <a:gd name="T51" fmla="*/ 6 h 594"/>
                <a:gd name="T52" fmla="*/ 512 w 522"/>
                <a:gd name="T53" fmla="*/ 10 h 594"/>
                <a:gd name="T54" fmla="*/ 516 w 522"/>
                <a:gd name="T55" fmla="*/ 14 h 594"/>
                <a:gd name="T56" fmla="*/ 518 w 522"/>
                <a:gd name="T57" fmla="*/ 20 h 594"/>
                <a:gd name="T58" fmla="*/ 520 w 522"/>
                <a:gd name="T59" fmla="*/ 26 h 594"/>
                <a:gd name="T60" fmla="*/ 522 w 522"/>
                <a:gd name="T61" fmla="*/ 34 h 594"/>
                <a:gd name="T62" fmla="*/ 522 w 522"/>
                <a:gd name="T63" fmla="*/ 37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2" h="594">
                  <a:moveTo>
                    <a:pt x="226" y="594"/>
                  </a:moveTo>
                  <a:lnTo>
                    <a:pt x="34" y="594"/>
                  </a:lnTo>
                  <a:lnTo>
                    <a:pt x="34" y="594"/>
                  </a:lnTo>
                  <a:lnTo>
                    <a:pt x="26" y="594"/>
                  </a:lnTo>
                  <a:lnTo>
                    <a:pt x="20" y="592"/>
                  </a:lnTo>
                  <a:lnTo>
                    <a:pt x="16" y="590"/>
                  </a:lnTo>
                  <a:lnTo>
                    <a:pt x="10" y="586"/>
                  </a:lnTo>
                  <a:lnTo>
                    <a:pt x="6" y="580"/>
                  </a:lnTo>
                  <a:lnTo>
                    <a:pt x="4" y="574"/>
                  </a:lnTo>
                  <a:lnTo>
                    <a:pt x="2" y="568"/>
                  </a:lnTo>
                  <a:lnTo>
                    <a:pt x="0" y="562"/>
                  </a:lnTo>
                  <a:lnTo>
                    <a:pt x="0" y="34"/>
                  </a:lnTo>
                  <a:lnTo>
                    <a:pt x="0" y="34"/>
                  </a:lnTo>
                  <a:lnTo>
                    <a:pt x="2" y="26"/>
                  </a:lnTo>
                  <a:lnTo>
                    <a:pt x="4" y="20"/>
                  </a:lnTo>
                  <a:lnTo>
                    <a:pt x="6" y="14"/>
                  </a:lnTo>
                  <a:lnTo>
                    <a:pt x="10" y="10"/>
                  </a:lnTo>
                  <a:lnTo>
                    <a:pt x="16" y="6"/>
                  </a:lnTo>
                  <a:lnTo>
                    <a:pt x="20" y="2"/>
                  </a:lnTo>
                  <a:lnTo>
                    <a:pt x="26" y="0"/>
                  </a:lnTo>
                  <a:lnTo>
                    <a:pt x="34" y="0"/>
                  </a:lnTo>
                  <a:lnTo>
                    <a:pt x="488" y="0"/>
                  </a:lnTo>
                  <a:lnTo>
                    <a:pt x="488" y="0"/>
                  </a:lnTo>
                  <a:lnTo>
                    <a:pt x="496" y="0"/>
                  </a:lnTo>
                  <a:lnTo>
                    <a:pt x="502" y="2"/>
                  </a:lnTo>
                  <a:lnTo>
                    <a:pt x="506" y="6"/>
                  </a:lnTo>
                  <a:lnTo>
                    <a:pt x="512" y="10"/>
                  </a:lnTo>
                  <a:lnTo>
                    <a:pt x="516" y="14"/>
                  </a:lnTo>
                  <a:lnTo>
                    <a:pt x="518" y="20"/>
                  </a:lnTo>
                  <a:lnTo>
                    <a:pt x="520" y="26"/>
                  </a:lnTo>
                  <a:lnTo>
                    <a:pt x="522" y="34"/>
                  </a:lnTo>
                  <a:lnTo>
                    <a:pt x="522" y="378"/>
                  </a:lnTo>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Freeform 6">
              <a:extLst>
                <a:ext uri="{FF2B5EF4-FFF2-40B4-BE49-F238E27FC236}">
                  <a16:creationId xmlns:a16="http://schemas.microsoft.com/office/drawing/2014/main" id="{9155CC84-095B-486C-B7A9-FF612349D127}"/>
                </a:ext>
              </a:extLst>
            </p:cNvPr>
            <p:cNvSpPr>
              <a:spLocks/>
            </p:cNvSpPr>
            <p:nvPr/>
          </p:nvSpPr>
          <p:spPr bwMode="auto">
            <a:xfrm>
              <a:off x="2479675" y="1473200"/>
              <a:ext cx="574675" cy="574675"/>
            </a:xfrm>
            <a:custGeom>
              <a:avLst/>
              <a:gdLst>
                <a:gd name="T0" fmla="*/ 358 w 362"/>
                <a:gd name="T1" fmla="*/ 206 h 362"/>
                <a:gd name="T2" fmla="*/ 362 w 362"/>
                <a:gd name="T3" fmla="*/ 168 h 362"/>
                <a:gd name="T4" fmla="*/ 344 w 362"/>
                <a:gd name="T5" fmla="*/ 150 h 362"/>
                <a:gd name="T6" fmla="*/ 318 w 362"/>
                <a:gd name="T7" fmla="*/ 146 h 362"/>
                <a:gd name="T8" fmla="*/ 308 w 362"/>
                <a:gd name="T9" fmla="*/ 126 h 362"/>
                <a:gd name="T10" fmla="*/ 310 w 362"/>
                <a:gd name="T11" fmla="*/ 96 h 362"/>
                <a:gd name="T12" fmla="*/ 324 w 362"/>
                <a:gd name="T13" fmla="*/ 74 h 362"/>
                <a:gd name="T14" fmla="*/ 302 w 362"/>
                <a:gd name="T15" fmla="*/ 44 h 362"/>
                <a:gd name="T16" fmla="*/ 276 w 362"/>
                <a:gd name="T17" fmla="*/ 44 h 362"/>
                <a:gd name="T18" fmla="*/ 254 w 362"/>
                <a:gd name="T19" fmla="*/ 60 h 362"/>
                <a:gd name="T20" fmla="*/ 232 w 362"/>
                <a:gd name="T21" fmla="*/ 54 h 362"/>
                <a:gd name="T22" fmla="*/ 212 w 362"/>
                <a:gd name="T23" fmla="*/ 30 h 362"/>
                <a:gd name="T24" fmla="*/ 206 w 362"/>
                <a:gd name="T25" fmla="*/ 4 h 362"/>
                <a:gd name="T26" fmla="*/ 170 w 362"/>
                <a:gd name="T27" fmla="*/ 0 h 362"/>
                <a:gd name="T28" fmla="*/ 152 w 362"/>
                <a:gd name="T29" fmla="*/ 18 h 362"/>
                <a:gd name="T30" fmla="*/ 148 w 362"/>
                <a:gd name="T31" fmla="*/ 44 h 362"/>
                <a:gd name="T32" fmla="*/ 128 w 362"/>
                <a:gd name="T33" fmla="*/ 54 h 362"/>
                <a:gd name="T34" fmla="*/ 96 w 362"/>
                <a:gd name="T35" fmla="*/ 52 h 362"/>
                <a:gd name="T36" fmla="*/ 74 w 362"/>
                <a:gd name="T37" fmla="*/ 38 h 362"/>
                <a:gd name="T38" fmla="*/ 44 w 362"/>
                <a:gd name="T39" fmla="*/ 60 h 362"/>
                <a:gd name="T40" fmla="*/ 44 w 362"/>
                <a:gd name="T41" fmla="*/ 86 h 362"/>
                <a:gd name="T42" fmla="*/ 60 w 362"/>
                <a:gd name="T43" fmla="*/ 108 h 362"/>
                <a:gd name="T44" fmla="*/ 54 w 362"/>
                <a:gd name="T45" fmla="*/ 130 h 362"/>
                <a:gd name="T46" fmla="*/ 32 w 362"/>
                <a:gd name="T47" fmla="*/ 150 h 362"/>
                <a:gd name="T48" fmla="*/ 6 w 362"/>
                <a:gd name="T49" fmla="*/ 156 h 362"/>
                <a:gd name="T50" fmla="*/ 0 w 362"/>
                <a:gd name="T51" fmla="*/ 192 h 362"/>
                <a:gd name="T52" fmla="*/ 18 w 362"/>
                <a:gd name="T53" fmla="*/ 210 h 362"/>
                <a:gd name="T54" fmla="*/ 46 w 362"/>
                <a:gd name="T55" fmla="*/ 216 h 362"/>
                <a:gd name="T56" fmla="*/ 56 w 362"/>
                <a:gd name="T57" fmla="*/ 234 h 362"/>
                <a:gd name="T58" fmla="*/ 54 w 362"/>
                <a:gd name="T59" fmla="*/ 266 h 362"/>
                <a:gd name="T60" fmla="*/ 40 w 362"/>
                <a:gd name="T61" fmla="*/ 288 h 362"/>
                <a:gd name="T62" fmla="*/ 62 w 362"/>
                <a:gd name="T63" fmla="*/ 318 h 362"/>
                <a:gd name="T64" fmla="*/ 88 w 362"/>
                <a:gd name="T65" fmla="*/ 318 h 362"/>
                <a:gd name="T66" fmla="*/ 110 w 362"/>
                <a:gd name="T67" fmla="*/ 302 h 362"/>
                <a:gd name="T68" fmla="*/ 130 w 362"/>
                <a:gd name="T69" fmla="*/ 308 h 362"/>
                <a:gd name="T70" fmla="*/ 152 w 362"/>
                <a:gd name="T71" fmla="*/ 332 h 362"/>
                <a:gd name="T72" fmla="*/ 156 w 362"/>
                <a:gd name="T73" fmla="*/ 356 h 362"/>
                <a:gd name="T74" fmla="*/ 194 w 362"/>
                <a:gd name="T75" fmla="*/ 362 h 362"/>
                <a:gd name="T76" fmla="*/ 212 w 362"/>
                <a:gd name="T77" fmla="*/ 344 h 362"/>
                <a:gd name="T78" fmla="*/ 216 w 362"/>
                <a:gd name="T79" fmla="*/ 318 h 362"/>
                <a:gd name="T80" fmla="*/ 236 w 362"/>
                <a:gd name="T81" fmla="*/ 306 h 362"/>
                <a:gd name="T82" fmla="*/ 266 w 362"/>
                <a:gd name="T83" fmla="*/ 308 h 362"/>
                <a:gd name="T84" fmla="*/ 288 w 362"/>
                <a:gd name="T85" fmla="*/ 322 h 362"/>
                <a:gd name="T86" fmla="*/ 318 w 362"/>
                <a:gd name="T87" fmla="*/ 300 h 362"/>
                <a:gd name="T88" fmla="*/ 318 w 362"/>
                <a:gd name="T89" fmla="*/ 274 h 362"/>
                <a:gd name="T90" fmla="*/ 302 w 362"/>
                <a:gd name="T91" fmla="*/ 252 h 362"/>
                <a:gd name="T92" fmla="*/ 308 w 362"/>
                <a:gd name="T93" fmla="*/ 232 h 362"/>
                <a:gd name="T94" fmla="*/ 332 w 362"/>
                <a:gd name="T95" fmla="*/ 21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 h="362">
                  <a:moveTo>
                    <a:pt x="344" y="210"/>
                  </a:moveTo>
                  <a:lnTo>
                    <a:pt x="344" y="210"/>
                  </a:lnTo>
                  <a:lnTo>
                    <a:pt x="352" y="210"/>
                  </a:lnTo>
                  <a:lnTo>
                    <a:pt x="358" y="206"/>
                  </a:lnTo>
                  <a:lnTo>
                    <a:pt x="362" y="200"/>
                  </a:lnTo>
                  <a:lnTo>
                    <a:pt x="362" y="192"/>
                  </a:lnTo>
                  <a:lnTo>
                    <a:pt x="362" y="168"/>
                  </a:lnTo>
                  <a:lnTo>
                    <a:pt x="362" y="168"/>
                  </a:lnTo>
                  <a:lnTo>
                    <a:pt x="362" y="162"/>
                  </a:lnTo>
                  <a:lnTo>
                    <a:pt x="358" y="156"/>
                  </a:lnTo>
                  <a:lnTo>
                    <a:pt x="352" y="152"/>
                  </a:lnTo>
                  <a:lnTo>
                    <a:pt x="344" y="150"/>
                  </a:lnTo>
                  <a:lnTo>
                    <a:pt x="332" y="150"/>
                  </a:lnTo>
                  <a:lnTo>
                    <a:pt x="332" y="150"/>
                  </a:lnTo>
                  <a:lnTo>
                    <a:pt x="324" y="150"/>
                  </a:lnTo>
                  <a:lnTo>
                    <a:pt x="318" y="146"/>
                  </a:lnTo>
                  <a:lnTo>
                    <a:pt x="312" y="142"/>
                  </a:lnTo>
                  <a:lnTo>
                    <a:pt x="310" y="136"/>
                  </a:lnTo>
                  <a:lnTo>
                    <a:pt x="310" y="136"/>
                  </a:lnTo>
                  <a:lnTo>
                    <a:pt x="308" y="126"/>
                  </a:lnTo>
                  <a:lnTo>
                    <a:pt x="306" y="116"/>
                  </a:lnTo>
                  <a:lnTo>
                    <a:pt x="306" y="104"/>
                  </a:lnTo>
                  <a:lnTo>
                    <a:pt x="308" y="98"/>
                  </a:lnTo>
                  <a:lnTo>
                    <a:pt x="310" y="96"/>
                  </a:lnTo>
                  <a:lnTo>
                    <a:pt x="318" y="86"/>
                  </a:lnTo>
                  <a:lnTo>
                    <a:pt x="318" y="86"/>
                  </a:lnTo>
                  <a:lnTo>
                    <a:pt x="322" y="80"/>
                  </a:lnTo>
                  <a:lnTo>
                    <a:pt x="324" y="74"/>
                  </a:lnTo>
                  <a:lnTo>
                    <a:pt x="322" y="66"/>
                  </a:lnTo>
                  <a:lnTo>
                    <a:pt x="318" y="60"/>
                  </a:lnTo>
                  <a:lnTo>
                    <a:pt x="302" y="44"/>
                  </a:lnTo>
                  <a:lnTo>
                    <a:pt x="302" y="44"/>
                  </a:lnTo>
                  <a:lnTo>
                    <a:pt x="296" y="40"/>
                  </a:lnTo>
                  <a:lnTo>
                    <a:pt x="288" y="38"/>
                  </a:lnTo>
                  <a:lnTo>
                    <a:pt x="282" y="40"/>
                  </a:lnTo>
                  <a:lnTo>
                    <a:pt x="276" y="44"/>
                  </a:lnTo>
                  <a:lnTo>
                    <a:pt x="266" y="52"/>
                  </a:lnTo>
                  <a:lnTo>
                    <a:pt x="266" y="52"/>
                  </a:lnTo>
                  <a:lnTo>
                    <a:pt x="260" y="58"/>
                  </a:lnTo>
                  <a:lnTo>
                    <a:pt x="254" y="60"/>
                  </a:lnTo>
                  <a:lnTo>
                    <a:pt x="246" y="60"/>
                  </a:lnTo>
                  <a:lnTo>
                    <a:pt x="240" y="58"/>
                  </a:lnTo>
                  <a:lnTo>
                    <a:pt x="240" y="58"/>
                  </a:lnTo>
                  <a:lnTo>
                    <a:pt x="232" y="54"/>
                  </a:lnTo>
                  <a:lnTo>
                    <a:pt x="224" y="46"/>
                  </a:lnTo>
                  <a:lnTo>
                    <a:pt x="216" y="38"/>
                  </a:lnTo>
                  <a:lnTo>
                    <a:pt x="212" y="34"/>
                  </a:lnTo>
                  <a:lnTo>
                    <a:pt x="212" y="30"/>
                  </a:lnTo>
                  <a:lnTo>
                    <a:pt x="212" y="18"/>
                  </a:lnTo>
                  <a:lnTo>
                    <a:pt x="212" y="18"/>
                  </a:lnTo>
                  <a:lnTo>
                    <a:pt x="210" y="10"/>
                  </a:lnTo>
                  <a:lnTo>
                    <a:pt x="206" y="4"/>
                  </a:lnTo>
                  <a:lnTo>
                    <a:pt x="200" y="0"/>
                  </a:lnTo>
                  <a:lnTo>
                    <a:pt x="194" y="0"/>
                  </a:lnTo>
                  <a:lnTo>
                    <a:pt x="170" y="0"/>
                  </a:lnTo>
                  <a:lnTo>
                    <a:pt x="170" y="0"/>
                  </a:lnTo>
                  <a:lnTo>
                    <a:pt x="162" y="0"/>
                  </a:lnTo>
                  <a:lnTo>
                    <a:pt x="156" y="4"/>
                  </a:lnTo>
                  <a:lnTo>
                    <a:pt x="152" y="10"/>
                  </a:lnTo>
                  <a:lnTo>
                    <a:pt x="152" y="18"/>
                  </a:lnTo>
                  <a:lnTo>
                    <a:pt x="152" y="30"/>
                  </a:lnTo>
                  <a:lnTo>
                    <a:pt x="152" y="30"/>
                  </a:lnTo>
                  <a:lnTo>
                    <a:pt x="150" y="38"/>
                  </a:lnTo>
                  <a:lnTo>
                    <a:pt x="148" y="44"/>
                  </a:lnTo>
                  <a:lnTo>
                    <a:pt x="142" y="50"/>
                  </a:lnTo>
                  <a:lnTo>
                    <a:pt x="136" y="52"/>
                  </a:lnTo>
                  <a:lnTo>
                    <a:pt x="136" y="52"/>
                  </a:lnTo>
                  <a:lnTo>
                    <a:pt x="128" y="54"/>
                  </a:lnTo>
                  <a:lnTo>
                    <a:pt x="116" y="56"/>
                  </a:lnTo>
                  <a:lnTo>
                    <a:pt x="104" y="56"/>
                  </a:lnTo>
                  <a:lnTo>
                    <a:pt x="100" y="54"/>
                  </a:lnTo>
                  <a:lnTo>
                    <a:pt x="96" y="52"/>
                  </a:lnTo>
                  <a:lnTo>
                    <a:pt x="88" y="44"/>
                  </a:lnTo>
                  <a:lnTo>
                    <a:pt x="88" y="44"/>
                  </a:lnTo>
                  <a:lnTo>
                    <a:pt x="82" y="40"/>
                  </a:lnTo>
                  <a:lnTo>
                    <a:pt x="74" y="38"/>
                  </a:lnTo>
                  <a:lnTo>
                    <a:pt x="68" y="40"/>
                  </a:lnTo>
                  <a:lnTo>
                    <a:pt x="62" y="44"/>
                  </a:lnTo>
                  <a:lnTo>
                    <a:pt x="44" y="60"/>
                  </a:lnTo>
                  <a:lnTo>
                    <a:pt x="44" y="60"/>
                  </a:lnTo>
                  <a:lnTo>
                    <a:pt x="40" y="66"/>
                  </a:lnTo>
                  <a:lnTo>
                    <a:pt x="40" y="74"/>
                  </a:lnTo>
                  <a:lnTo>
                    <a:pt x="40" y="80"/>
                  </a:lnTo>
                  <a:lnTo>
                    <a:pt x="44" y="86"/>
                  </a:lnTo>
                  <a:lnTo>
                    <a:pt x="54" y="96"/>
                  </a:lnTo>
                  <a:lnTo>
                    <a:pt x="54" y="96"/>
                  </a:lnTo>
                  <a:lnTo>
                    <a:pt x="58" y="102"/>
                  </a:lnTo>
                  <a:lnTo>
                    <a:pt x="60" y="108"/>
                  </a:lnTo>
                  <a:lnTo>
                    <a:pt x="62" y="116"/>
                  </a:lnTo>
                  <a:lnTo>
                    <a:pt x="60" y="122"/>
                  </a:lnTo>
                  <a:lnTo>
                    <a:pt x="60" y="122"/>
                  </a:lnTo>
                  <a:lnTo>
                    <a:pt x="54" y="130"/>
                  </a:lnTo>
                  <a:lnTo>
                    <a:pt x="48" y="138"/>
                  </a:lnTo>
                  <a:lnTo>
                    <a:pt x="40" y="146"/>
                  </a:lnTo>
                  <a:lnTo>
                    <a:pt x="34" y="150"/>
                  </a:lnTo>
                  <a:lnTo>
                    <a:pt x="32" y="150"/>
                  </a:lnTo>
                  <a:lnTo>
                    <a:pt x="18" y="150"/>
                  </a:lnTo>
                  <a:lnTo>
                    <a:pt x="18" y="150"/>
                  </a:lnTo>
                  <a:lnTo>
                    <a:pt x="12" y="152"/>
                  </a:lnTo>
                  <a:lnTo>
                    <a:pt x="6" y="156"/>
                  </a:lnTo>
                  <a:lnTo>
                    <a:pt x="2" y="162"/>
                  </a:lnTo>
                  <a:lnTo>
                    <a:pt x="0" y="168"/>
                  </a:lnTo>
                  <a:lnTo>
                    <a:pt x="0" y="192"/>
                  </a:lnTo>
                  <a:lnTo>
                    <a:pt x="0" y="192"/>
                  </a:lnTo>
                  <a:lnTo>
                    <a:pt x="2" y="200"/>
                  </a:lnTo>
                  <a:lnTo>
                    <a:pt x="6" y="206"/>
                  </a:lnTo>
                  <a:lnTo>
                    <a:pt x="12" y="210"/>
                  </a:lnTo>
                  <a:lnTo>
                    <a:pt x="18" y="210"/>
                  </a:lnTo>
                  <a:lnTo>
                    <a:pt x="32" y="210"/>
                  </a:lnTo>
                  <a:lnTo>
                    <a:pt x="32" y="210"/>
                  </a:lnTo>
                  <a:lnTo>
                    <a:pt x="38" y="212"/>
                  </a:lnTo>
                  <a:lnTo>
                    <a:pt x="46" y="216"/>
                  </a:lnTo>
                  <a:lnTo>
                    <a:pt x="50" y="220"/>
                  </a:lnTo>
                  <a:lnTo>
                    <a:pt x="54" y="226"/>
                  </a:lnTo>
                  <a:lnTo>
                    <a:pt x="54" y="226"/>
                  </a:lnTo>
                  <a:lnTo>
                    <a:pt x="56" y="234"/>
                  </a:lnTo>
                  <a:lnTo>
                    <a:pt x="58" y="246"/>
                  </a:lnTo>
                  <a:lnTo>
                    <a:pt x="58" y="258"/>
                  </a:lnTo>
                  <a:lnTo>
                    <a:pt x="56" y="262"/>
                  </a:lnTo>
                  <a:lnTo>
                    <a:pt x="54" y="266"/>
                  </a:lnTo>
                  <a:lnTo>
                    <a:pt x="44" y="274"/>
                  </a:lnTo>
                  <a:lnTo>
                    <a:pt x="44" y="274"/>
                  </a:lnTo>
                  <a:lnTo>
                    <a:pt x="40" y="280"/>
                  </a:lnTo>
                  <a:lnTo>
                    <a:pt x="40" y="288"/>
                  </a:lnTo>
                  <a:lnTo>
                    <a:pt x="40" y="294"/>
                  </a:lnTo>
                  <a:lnTo>
                    <a:pt x="44" y="300"/>
                  </a:lnTo>
                  <a:lnTo>
                    <a:pt x="62" y="318"/>
                  </a:lnTo>
                  <a:lnTo>
                    <a:pt x="62" y="318"/>
                  </a:lnTo>
                  <a:lnTo>
                    <a:pt x="68" y="322"/>
                  </a:lnTo>
                  <a:lnTo>
                    <a:pt x="74" y="322"/>
                  </a:lnTo>
                  <a:lnTo>
                    <a:pt x="82" y="322"/>
                  </a:lnTo>
                  <a:lnTo>
                    <a:pt x="88" y="318"/>
                  </a:lnTo>
                  <a:lnTo>
                    <a:pt x="96" y="308"/>
                  </a:lnTo>
                  <a:lnTo>
                    <a:pt x="96" y="308"/>
                  </a:lnTo>
                  <a:lnTo>
                    <a:pt x="102" y="304"/>
                  </a:lnTo>
                  <a:lnTo>
                    <a:pt x="110" y="302"/>
                  </a:lnTo>
                  <a:lnTo>
                    <a:pt x="116" y="300"/>
                  </a:lnTo>
                  <a:lnTo>
                    <a:pt x="122" y="302"/>
                  </a:lnTo>
                  <a:lnTo>
                    <a:pt x="122" y="302"/>
                  </a:lnTo>
                  <a:lnTo>
                    <a:pt x="130" y="308"/>
                  </a:lnTo>
                  <a:lnTo>
                    <a:pt x="140" y="314"/>
                  </a:lnTo>
                  <a:lnTo>
                    <a:pt x="148" y="324"/>
                  </a:lnTo>
                  <a:lnTo>
                    <a:pt x="150" y="328"/>
                  </a:lnTo>
                  <a:lnTo>
                    <a:pt x="152" y="332"/>
                  </a:lnTo>
                  <a:lnTo>
                    <a:pt x="152" y="344"/>
                  </a:lnTo>
                  <a:lnTo>
                    <a:pt x="152" y="344"/>
                  </a:lnTo>
                  <a:lnTo>
                    <a:pt x="152" y="350"/>
                  </a:lnTo>
                  <a:lnTo>
                    <a:pt x="156" y="356"/>
                  </a:lnTo>
                  <a:lnTo>
                    <a:pt x="162" y="360"/>
                  </a:lnTo>
                  <a:lnTo>
                    <a:pt x="170" y="362"/>
                  </a:lnTo>
                  <a:lnTo>
                    <a:pt x="194" y="362"/>
                  </a:lnTo>
                  <a:lnTo>
                    <a:pt x="194" y="362"/>
                  </a:lnTo>
                  <a:lnTo>
                    <a:pt x="200" y="360"/>
                  </a:lnTo>
                  <a:lnTo>
                    <a:pt x="206" y="356"/>
                  </a:lnTo>
                  <a:lnTo>
                    <a:pt x="210" y="350"/>
                  </a:lnTo>
                  <a:lnTo>
                    <a:pt x="212" y="344"/>
                  </a:lnTo>
                  <a:lnTo>
                    <a:pt x="212" y="332"/>
                  </a:lnTo>
                  <a:lnTo>
                    <a:pt x="212" y="332"/>
                  </a:lnTo>
                  <a:lnTo>
                    <a:pt x="214" y="324"/>
                  </a:lnTo>
                  <a:lnTo>
                    <a:pt x="216" y="318"/>
                  </a:lnTo>
                  <a:lnTo>
                    <a:pt x="220" y="312"/>
                  </a:lnTo>
                  <a:lnTo>
                    <a:pt x="226" y="308"/>
                  </a:lnTo>
                  <a:lnTo>
                    <a:pt x="226" y="308"/>
                  </a:lnTo>
                  <a:lnTo>
                    <a:pt x="236" y="306"/>
                  </a:lnTo>
                  <a:lnTo>
                    <a:pt x="248" y="304"/>
                  </a:lnTo>
                  <a:lnTo>
                    <a:pt x="258" y="306"/>
                  </a:lnTo>
                  <a:lnTo>
                    <a:pt x="264" y="306"/>
                  </a:lnTo>
                  <a:lnTo>
                    <a:pt x="266" y="308"/>
                  </a:lnTo>
                  <a:lnTo>
                    <a:pt x="276" y="318"/>
                  </a:lnTo>
                  <a:lnTo>
                    <a:pt x="276" y="318"/>
                  </a:lnTo>
                  <a:lnTo>
                    <a:pt x="282" y="322"/>
                  </a:lnTo>
                  <a:lnTo>
                    <a:pt x="288" y="322"/>
                  </a:lnTo>
                  <a:lnTo>
                    <a:pt x="296" y="322"/>
                  </a:lnTo>
                  <a:lnTo>
                    <a:pt x="302" y="318"/>
                  </a:lnTo>
                  <a:lnTo>
                    <a:pt x="318" y="300"/>
                  </a:lnTo>
                  <a:lnTo>
                    <a:pt x="318" y="300"/>
                  </a:lnTo>
                  <a:lnTo>
                    <a:pt x="322" y="294"/>
                  </a:lnTo>
                  <a:lnTo>
                    <a:pt x="324" y="288"/>
                  </a:lnTo>
                  <a:lnTo>
                    <a:pt x="322" y="280"/>
                  </a:lnTo>
                  <a:lnTo>
                    <a:pt x="318" y="274"/>
                  </a:lnTo>
                  <a:lnTo>
                    <a:pt x="310" y="266"/>
                  </a:lnTo>
                  <a:lnTo>
                    <a:pt x="310" y="266"/>
                  </a:lnTo>
                  <a:lnTo>
                    <a:pt x="306" y="260"/>
                  </a:lnTo>
                  <a:lnTo>
                    <a:pt x="302" y="252"/>
                  </a:lnTo>
                  <a:lnTo>
                    <a:pt x="302" y="246"/>
                  </a:lnTo>
                  <a:lnTo>
                    <a:pt x="304" y="240"/>
                  </a:lnTo>
                  <a:lnTo>
                    <a:pt x="304" y="240"/>
                  </a:lnTo>
                  <a:lnTo>
                    <a:pt x="308" y="232"/>
                  </a:lnTo>
                  <a:lnTo>
                    <a:pt x="316" y="222"/>
                  </a:lnTo>
                  <a:lnTo>
                    <a:pt x="324" y="214"/>
                  </a:lnTo>
                  <a:lnTo>
                    <a:pt x="328" y="212"/>
                  </a:lnTo>
                  <a:lnTo>
                    <a:pt x="332" y="210"/>
                  </a:lnTo>
                  <a:lnTo>
                    <a:pt x="344" y="210"/>
                  </a:lnTo>
                  <a:close/>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Freeform 7">
              <a:extLst>
                <a:ext uri="{FF2B5EF4-FFF2-40B4-BE49-F238E27FC236}">
                  <a16:creationId xmlns:a16="http://schemas.microsoft.com/office/drawing/2014/main" id="{DE697D46-7EF0-4F60-B389-3F8417E569EA}"/>
                </a:ext>
              </a:extLst>
            </p:cNvPr>
            <p:cNvSpPr>
              <a:spLocks/>
            </p:cNvSpPr>
            <p:nvPr/>
          </p:nvSpPr>
          <p:spPr bwMode="auto">
            <a:xfrm>
              <a:off x="2657475" y="1647825"/>
              <a:ext cx="222250" cy="225425"/>
            </a:xfrm>
            <a:custGeom>
              <a:avLst/>
              <a:gdLst>
                <a:gd name="T0" fmla="*/ 140 w 140"/>
                <a:gd name="T1" fmla="*/ 70 h 142"/>
                <a:gd name="T2" fmla="*/ 140 w 140"/>
                <a:gd name="T3" fmla="*/ 70 h 142"/>
                <a:gd name="T4" fmla="*/ 138 w 140"/>
                <a:gd name="T5" fmla="*/ 84 h 142"/>
                <a:gd name="T6" fmla="*/ 134 w 140"/>
                <a:gd name="T7" fmla="*/ 98 h 142"/>
                <a:gd name="T8" fmla="*/ 128 w 140"/>
                <a:gd name="T9" fmla="*/ 110 h 142"/>
                <a:gd name="T10" fmla="*/ 120 w 140"/>
                <a:gd name="T11" fmla="*/ 120 h 142"/>
                <a:gd name="T12" fmla="*/ 110 w 140"/>
                <a:gd name="T13" fmla="*/ 130 h 142"/>
                <a:gd name="T14" fmla="*/ 98 w 140"/>
                <a:gd name="T15" fmla="*/ 136 h 142"/>
                <a:gd name="T16" fmla="*/ 84 w 140"/>
                <a:gd name="T17" fmla="*/ 140 h 142"/>
                <a:gd name="T18" fmla="*/ 70 w 140"/>
                <a:gd name="T19" fmla="*/ 142 h 142"/>
                <a:gd name="T20" fmla="*/ 70 w 140"/>
                <a:gd name="T21" fmla="*/ 142 h 142"/>
                <a:gd name="T22" fmla="*/ 56 w 140"/>
                <a:gd name="T23" fmla="*/ 140 h 142"/>
                <a:gd name="T24" fmla="*/ 42 w 140"/>
                <a:gd name="T25" fmla="*/ 136 h 142"/>
                <a:gd name="T26" fmla="*/ 30 w 140"/>
                <a:gd name="T27" fmla="*/ 130 h 142"/>
                <a:gd name="T28" fmla="*/ 20 w 140"/>
                <a:gd name="T29" fmla="*/ 120 h 142"/>
                <a:gd name="T30" fmla="*/ 12 w 140"/>
                <a:gd name="T31" fmla="*/ 110 h 142"/>
                <a:gd name="T32" fmla="*/ 4 w 140"/>
                <a:gd name="T33" fmla="*/ 98 h 142"/>
                <a:gd name="T34" fmla="*/ 0 w 140"/>
                <a:gd name="T35" fmla="*/ 84 h 142"/>
                <a:gd name="T36" fmla="*/ 0 w 140"/>
                <a:gd name="T37" fmla="*/ 70 h 142"/>
                <a:gd name="T38" fmla="*/ 0 w 140"/>
                <a:gd name="T39" fmla="*/ 70 h 142"/>
                <a:gd name="T40" fmla="*/ 0 w 140"/>
                <a:gd name="T41" fmla="*/ 56 h 142"/>
                <a:gd name="T42" fmla="*/ 4 w 140"/>
                <a:gd name="T43" fmla="*/ 44 h 142"/>
                <a:gd name="T44" fmla="*/ 12 w 140"/>
                <a:gd name="T45" fmla="*/ 32 h 142"/>
                <a:gd name="T46" fmla="*/ 20 w 140"/>
                <a:gd name="T47" fmla="*/ 20 h 142"/>
                <a:gd name="T48" fmla="*/ 30 w 140"/>
                <a:gd name="T49" fmla="*/ 12 h 142"/>
                <a:gd name="T50" fmla="*/ 42 w 140"/>
                <a:gd name="T51" fmla="*/ 6 h 142"/>
                <a:gd name="T52" fmla="*/ 56 w 140"/>
                <a:gd name="T53" fmla="*/ 2 h 142"/>
                <a:gd name="T54" fmla="*/ 70 w 140"/>
                <a:gd name="T55" fmla="*/ 0 h 142"/>
                <a:gd name="T56" fmla="*/ 70 w 140"/>
                <a:gd name="T57" fmla="*/ 0 h 142"/>
                <a:gd name="T58" fmla="*/ 84 w 140"/>
                <a:gd name="T59" fmla="*/ 2 h 142"/>
                <a:gd name="T60" fmla="*/ 98 w 140"/>
                <a:gd name="T61" fmla="*/ 6 h 142"/>
                <a:gd name="T62" fmla="*/ 110 w 140"/>
                <a:gd name="T63" fmla="*/ 12 h 142"/>
                <a:gd name="T64" fmla="*/ 120 w 140"/>
                <a:gd name="T65" fmla="*/ 20 h 142"/>
                <a:gd name="T66" fmla="*/ 128 w 140"/>
                <a:gd name="T67" fmla="*/ 32 h 142"/>
                <a:gd name="T68" fmla="*/ 134 w 140"/>
                <a:gd name="T69" fmla="*/ 44 h 142"/>
                <a:gd name="T70" fmla="*/ 138 w 140"/>
                <a:gd name="T71" fmla="*/ 56 h 142"/>
                <a:gd name="T72" fmla="*/ 140 w 140"/>
                <a:gd name="T73" fmla="*/ 70 h 142"/>
                <a:gd name="T74" fmla="*/ 140 w 140"/>
                <a:gd name="T75" fmla="*/ 7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40" y="70"/>
                  </a:moveTo>
                  <a:lnTo>
                    <a:pt x="140" y="70"/>
                  </a:lnTo>
                  <a:lnTo>
                    <a:pt x="138" y="84"/>
                  </a:lnTo>
                  <a:lnTo>
                    <a:pt x="134" y="98"/>
                  </a:lnTo>
                  <a:lnTo>
                    <a:pt x="128" y="110"/>
                  </a:lnTo>
                  <a:lnTo>
                    <a:pt x="120" y="120"/>
                  </a:lnTo>
                  <a:lnTo>
                    <a:pt x="110" y="130"/>
                  </a:lnTo>
                  <a:lnTo>
                    <a:pt x="98" y="136"/>
                  </a:lnTo>
                  <a:lnTo>
                    <a:pt x="84" y="140"/>
                  </a:lnTo>
                  <a:lnTo>
                    <a:pt x="70" y="142"/>
                  </a:lnTo>
                  <a:lnTo>
                    <a:pt x="70" y="142"/>
                  </a:lnTo>
                  <a:lnTo>
                    <a:pt x="56" y="140"/>
                  </a:lnTo>
                  <a:lnTo>
                    <a:pt x="42" y="136"/>
                  </a:lnTo>
                  <a:lnTo>
                    <a:pt x="30" y="130"/>
                  </a:lnTo>
                  <a:lnTo>
                    <a:pt x="20" y="120"/>
                  </a:lnTo>
                  <a:lnTo>
                    <a:pt x="12" y="110"/>
                  </a:lnTo>
                  <a:lnTo>
                    <a:pt x="4" y="98"/>
                  </a:lnTo>
                  <a:lnTo>
                    <a:pt x="0" y="84"/>
                  </a:lnTo>
                  <a:lnTo>
                    <a:pt x="0" y="70"/>
                  </a:lnTo>
                  <a:lnTo>
                    <a:pt x="0" y="70"/>
                  </a:lnTo>
                  <a:lnTo>
                    <a:pt x="0" y="56"/>
                  </a:lnTo>
                  <a:lnTo>
                    <a:pt x="4" y="44"/>
                  </a:lnTo>
                  <a:lnTo>
                    <a:pt x="12" y="32"/>
                  </a:lnTo>
                  <a:lnTo>
                    <a:pt x="20" y="20"/>
                  </a:lnTo>
                  <a:lnTo>
                    <a:pt x="30" y="12"/>
                  </a:lnTo>
                  <a:lnTo>
                    <a:pt x="42" y="6"/>
                  </a:lnTo>
                  <a:lnTo>
                    <a:pt x="56" y="2"/>
                  </a:lnTo>
                  <a:lnTo>
                    <a:pt x="70" y="0"/>
                  </a:lnTo>
                  <a:lnTo>
                    <a:pt x="70" y="0"/>
                  </a:lnTo>
                  <a:lnTo>
                    <a:pt x="84" y="2"/>
                  </a:lnTo>
                  <a:lnTo>
                    <a:pt x="98" y="6"/>
                  </a:lnTo>
                  <a:lnTo>
                    <a:pt x="110" y="12"/>
                  </a:lnTo>
                  <a:lnTo>
                    <a:pt x="120" y="20"/>
                  </a:lnTo>
                  <a:lnTo>
                    <a:pt x="128" y="32"/>
                  </a:lnTo>
                  <a:lnTo>
                    <a:pt x="134" y="44"/>
                  </a:lnTo>
                  <a:lnTo>
                    <a:pt x="138" y="56"/>
                  </a:lnTo>
                  <a:lnTo>
                    <a:pt x="140" y="70"/>
                  </a:lnTo>
                  <a:lnTo>
                    <a:pt x="140" y="70"/>
                  </a:lnTo>
                  <a:close/>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8">
              <a:extLst>
                <a:ext uri="{FF2B5EF4-FFF2-40B4-BE49-F238E27FC236}">
                  <a16:creationId xmlns:a16="http://schemas.microsoft.com/office/drawing/2014/main" id="{5F1627BE-A44D-429D-84D7-7AE17BD0D389}"/>
                </a:ext>
              </a:extLst>
            </p:cNvPr>
            <p:cNvSpPr>
              <a:spLocks/>
            </p:cNvSpPr>
            <p:nvPr/>
          </p:nvSpPr>
          <p:spPr bwMode="auto">
            <a:xfrm>
              <a:off x="2295525" y="1174750"/>
              <a:ext cx="301625" cy="304800"/>
            </a:xfrm>
            <a:custGeom>
              <a:avLst/>
              <a:gdLst>
                <a:gd name="T0" fmla="*/ 184 w 190"/>
                <a:gd name="T1" fmla="*/ 112 h 192"/>
                <a:gd name="T2" fmla="*/ 190 w 190"/>
                <a:gd name="T3" fmla="*/ 102 h 192"/>
                <a:gd name="T4" fmla="*/ 190 w 190"/>
                <a:gd name="T5" fmla="*/ 86 h 192"/>
                <a:gd name="T6" fmla="*/ 182 w 190"/>
                <a:gd name="T7" fmla="*/ 80 h 192"/>
                <a:gd name="T8" fmla="*/ 168 w 190"/>
                <a:gd name="T9" fmla="*/ 78 h 192"/>
                <a:gd name="T10" fmla="*/ 162 w 190"/>
                <a:gd name="T11" fmla="*/ 72 h 192"/>
                <a:gd name="T12" fmla="*/ 162 w 190"/>
                <a:gd name="T13" fmla="*/ 52 h 192"/>
                <a:gd name="T14" fmla="*/ 170 w 190"/>
                <a:gd name="T15" fmla="*/ 44 h 192"/>
                <a:gd name="T16" fmla="*/ 168 w 190"/>
                <a:gd name="T17" fmla="*/ 34 h 192"/>
                <a:gd name="T18" fmla="*/ 156 w 190"/>
                <a:gd name="T19" fmla="*/ 22 h 192"/>
                <a:gd name="T20" fmla="*/ 144 w 190"/>
                <a:gd name="T21" fmla="*/ 24 h 192"/>
                <a:gd name="T22" fmla="*/ 134 w 190"/>
                <a:gd name="T23" fmla="*/ 32 h 192"/>
                <a:gd name="T24" fmla="*/ 126 w 190"/>
                <a:gd name="T25" fmla="*/ 32 h 192"/>
                <a:gd name="T26" fmla="*/ 112 w 190"/>
                <a:gd name="T27" fmla="*/ 16 h 192"/>
                <a:gd name="T28" fmla="*/ 110 w 190"/>
                <a:gd name="T29" fmla="*/ 6 h 192"/>
                <a:gd name="T30" fmla="*/ 102 w 190"/>
                <a:gd name="T31" fmla="*/ 0 h 192"/>
                <a:gd name="T32" fmla="*/ 86 w 190"/>
                <a:gd name="T33" fmla="*/ 2 h 192"/>
                <a:gd name="T34" fmla="*/ 80 w 190"/>
                <a:gd name="T35" fmla="*/ 10 h 192"/>
                <a:gd name="T36" fmla="*/ 78 w 190"/>
                <a:gd name="T37" fmla="*/ 24 h 192"/>
                <a:gd name="T38" fmla="*/ 72 w 190"/>
                <a:gd name="T39" fmla="*/ 28 h 192"/>
                <a:gd name="T40" fmla="*/ 50 w 190"/>
                <a:gd name="T41" fmla="*/ 28 h 192"/>
                <a:gd name="T42" fmla="*/ 42 w 190"/>
                <a:gd name="T43" fmla="*/ 22 h 192"/>
                <a:gd name="T44" fmla="*/ 32 w 190"/>
                <a:gd name="T45" fmla="*/ 24 h 192"/>
                <a:gd name="T46" fmla="*/ 22 w 190"/>
                <a:gd name="T47" fmla="*/ 36 h 192"/>
                <a:gd name="T48" fmla="*/ 24 w 190"/>
                <a:gd name="T49" fmla="*/ 46 h 192"/>
                <a:gd name="T50" fmla="*/ 32 w 190"/>
                <a:gd name="T51" fmla="*/ 58 h 192"/>
                <a:gd name="T52" fmla="*/ 32 w 190"/>
                <a:gd name="T53" fmla="*/ 66 h 192"/>
                <a:gd name="T54" fmla="*/ 16 w 190"/>
                <a:gd name="T55" fmla="*/ 80 h 192"/>
                <a:gd name="T56" fmla="*/ 6 w 190"/>
                <a:gd name="T57" fmla="*/ 80 h 192"/>
                <a:gd name="T58" fmla="*/ 0 w 190"/>
                <a:gd name="T59" fmla="*/ 90 h 192"/>
                <a:gd name="T60" fmla="*/ 0 w 190"/>
                <a:gd name="T61" fmla="*/ 106 h 192"/>
                <a:gd name="T62" fmla="*/ 10 w 190"/>
                <a:gd name="T63" fmla="*/ 112 h 192"/>
                <a:gd name="T64" fmla="*/ 24 w 190"/>
                <a:gd name="T65" fmla="*/ 114 h 192"/>
                <a:gd name="T66" fmla="*/ 28 w 190"/>
                <a:gd name="T67" fmla="*/ 120 h 192"/>
                <a:gd name="T68" fmla="*/ 28 w 190"/>
                <a:gd name="T69" fmla="*/ 140 h 192"/>
                <a:gd name="T70" fmla="*/ 22 w 190"/>
                <a:gd name="T71" fmla="*/ 148 h 192"/>
                <a:gd name="T72" fmla="*/ 24 w 190"/>
                <a:gd name="T73" fmla="*/ 158 h 192"/>
                <a:gd name="T74" fmla="*/ 36 w 190"/>
                <a:gd name="T75" fmla="*/ 170 h 192"/>
                <a:gd name="T76" fmla="*/ 46 w 190"/>
                <a:gd name="T77" fmla="*/ 168 h 192"/>
                <a:gd name="T78" fmla="*/ 58 w 190"/>
                <a:gd name="T79" fmla="*/ 160 h 192"/>
                <a:gd name="T80" fmla="*/ 64 w 190"/>
                <a:gd name="T81" fmla="*/ 160 h 192"/>
                <a:gd name="T82" fmla="*/ 80 w 190"/>
                <a:gd name="T83" fmla="*/ 176 h 192"/>
                <a:gd name="T84" fmla="*/ 80 w 190"/>
                <a:gd name="T85" fmla="*/ 186 h 192"/>
                <a:gd name="T86" fmla="*/ 90 w 190"/>
                <a:gd name="T87" fmla="*/ 192 h 192"/>
                <a:gd name="T88" fmla="*/ 106 w 190"/>
                <a:gd name="T89" fmla="*/ 190 h 192"/>
                <a:gd name="T90" fmla="*/ 112 w 190"/>
                <a:gd name="T91" fmla="*/ 182 h 192"/>
                <a:gd name="T92" fmla="*/ 114 w 190"/>
                <a:gd name="T93" fmla="*/ 168 h 192"/>
                <a:gd name="T94" fmla="*/ 120 w 190"/>
                <a:gd name="T95" fmla="*/ 164 h 192"/>
                <a:gd name="T96" fmla="*/ 140 w 190"/>
                <a:gd name="T97" fmla="*/ 164 h 192"/>
                <a:gd name="T98" fmla="*/ 148 w 190"/>
                <a:gd name="T99" fmla="*/ 170 h 192"/>
                <a:gd name="T100" fmla="*/ 158 w 190"/>
                <a:gd name="T101" fmla="*/ 168 h 192"/>
                <a:gd name="T102" fmla="*/ 170 w 190"/>
                <a:gd name="T103" fmla="*/ 156 h 192"/>
                <a:gd name="T104" fmla="*/ 168 w 190"/>
                <a:gd name="T105" fmla="*/ 146 h 192"/>
                <a:gd name="T106" fmla="*/ 160 w 190"/>
                <a:gd name="T107" fmla="*/ 134 h 192"/>
                <a:gd name="T108" fmla="*/ 160 w 190"/>
                <a:gd name="T109" fmla="*/ 126 h 192"/>
                <a:gd name="T110" fmla="*/ 174 w 190"/>
                <a:gd name="T111"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2">
                  <a:moveTo>
                    <a:pt x="182" y="112"/>
                  </a:moveTo>
                  <a:lnTo>
                    <a:pt x="182" y="112"/>
                  </a:lnTo>
                  <a:lnTo>
                    <a:pt x="184" y="112"/>
                  </a:lnTo>
                  <a:lnTo>
                    <a:pt x="188" y="110"/>
                  </a:lnTo>
                  <a:lnTo>
                    <a:pt x="190" y="106"/>
                  </a:lnTo>
                  <a:lnTo>
                    <a:pt x="190" y="102"/>
                  </a:lnTo>
                  <a:lnTo>
                    <a:pt x="190" y="90"/>
                  </a:lnTo>
                  <a:lnTo>
                    <a:pt x="190" y="90"/>
                  </a:lnTo>
                  <a:lnTo>
                    <a:pt x="190" y="86"/>
                  </a:lnTo>
                  <a:lnTo>
                    <a:pt x="188" y="82"/>
                  </a:lnTo>
                  <a:lnTo>
                    <a:pt x="184" y="80"/>
                  </a:lnTo>
                  <a:lnTo>
                    <a:pt x="182" y="80"/>
                  </a:lnTo>
                  <a:lnTo>
                    <a:pt x="174" y="80"/>
                  </a:lnTo>
                  <a:lnTo>
                    <a:pt x="174" y="80"/>
                  </a:lnTo>
                  <a:lnTo>
                    <a:pt x="168" y="78"/>
                  </a:lnTo>
                  <a:lnTo>
                    <a:pt x="164" y="76"/>
                  </a:lnTo>
                  <a:lnTo>
                    <a:pt x="162" y="72"/>
                  </a:lnTo>
                  <a:lnTo>
                    <a:pt x="162" y="72"/>
                  </a:lnTo>
                  <a:lnTo>
                    <a:pt x="160" y="62"/>
                  </a:lnTo>
                  <a:lnTo>
                    <a:pt x="160" y="56"/>
                  </a:lnTo>
                  <a:lnTo>
                    <a:pt x="162" y="52"/>
                  </a:lnTo>
                  <a:lnTo>
                    <a:pt x="168" y="46"/>
                  </a:lnTo>
                  <a:lnTo>
                    <a:pt x="168" y="46"/>
                  </a:lnTo>
                  <a:lnTo>
                    <a:pt x="170" y="44"/>
                  </a:lnTo>
                  <a:lnTo>
                    <a:pt x="170" y="40"/>
                  </a:lnTo>
                  <a:lnTo>
                    <a:pt x="170" y="36"/>
                  </a:lnTo>
                  <a:lnTo>
                    <a:pt x="168" y="34"/>
                  </a:lnTo>
                  <a:lnTo>
                    <a:pt x="158" y="24"/>
                  </a:lnTo>
                  <a:lnTo>
                    <a:pt x="158" y="24"/>
                  </a:lnTo>
                  <a:lnTo>
                    <a:pt x="156" y="22"/>
                  </a:lnTo>
                  <a:lnTo>
                    <a:pt x="152" y="22"/>
                  </a:lnTo>
                  <a:lnTo>
                    <a:pt x="148" y="22"/>
                  </a:lnTo>
                  <a:lnTo>
                    <a:pt x="144" y="24"/>
                  </a:lnTo>
                  <a:lnTo>
                    <a:pt x="140" y="28"/>
                  </a:lnTo>
                  <a:lnTo>
                    <a:pt x="140" y="28"/>
                  </a:lnTo>
                  <a:lnTo>
                    <a:pt x="134" y="32"/>
                  </a:lnTo>
                  <a:lnTo>
                    <a:pt x="130" y="32"/>
                  </a:lnTo>
                  <a:lnTo>
                    <a:pt x="126" y="32"/>
                  </a:lnTo>
                  <a:lnTo>
                    <a:pt x="126" y="32"/>
                  </a:lnTo>
                  <a:lnTo>
                    <a:pt x="118" y="26"/>
                  </a:lnTo>
                  <a:lnTo>
                    <a:pt x="114" y="22"/>
                  </a:lnTo>
                  <a:lnTo>
                    <a:pt x="112" y="16"/>
                  </a:lnTo>
                  <a:lnTo>
                    <a:pt x="112" y="10"/>
                  </a:lnTo>
                  <a:lnTo>
                    <a:pt x="112" y="10"/>
                  </a:lnTo>
                  <a:lnTo>
                    <a:pt x="110" y="6"/>
                  </a:lnTo>
                  <a:lnTo>
                    <a:pt x="108" y="4"/>
                  </a:lnTo>
                  <a:lnTo>
                    <a:pt x="106" y="2"/>
                  </a:lnTo>
                  <a:lnTo>
                    <a:pt x="102" y="0"/>
                  </a:lnTo>
                  <a:lnTo>
                    <a:pt x="90" y="0"/>
                  </a:lnTo>
                  <a:lnTo>
                    <a:pt x="90" y="0"/>
                  </a:lnTo>
                  <a:lnTo>
                    <a:pt x="86" y="2"/>
                  </a:lnTo>
                  <a:lnTo>
                    <a:pt x="82" y="4"/>
                  </a:lnTo>
                  <a:lnTo>
                    <a:pt x="80" y="6"/>
                  </a:lnTo>
                  <a:lnTo>
                    <a:pt x="80" y="10"/>
                  </a:lnTo>
                  <a:lnTo>
                    <a:pt x="80" y="16"/>
                  </a:lnTo>
                  <a:lnTo>
                    <a:pt x="80" y="16"/>
                  </a:lnTo>
                  <a:lnTo>
                    <a:pt x="78" y="24"/>
                  </a:lnTo>
                  <a:lnTo>
                    <a:pt x="74" y="28"/>
                  </a:lnTo>
                  <a:lnTo>
                    <a:pt x="72" y="28"/>
                  </a:lnTo>
                  <a:lnTo>
                    <a:pt x="72" y="28"/>
                  </a:lnTo>
                  <a:lnTo>
                    <a:pt x="62" y="30"/>
                  </a:lnTo>
                  <a:lnTo>
                    <a:pt x="56" y="30"/>
                  </a:lnTo>
                  <a:lnTo>
                    <a:pt x="50" y="28"/>
                  </a:lnTo>
                  <a:lnTo>
                    <a:pt x="46" y="24"/>
                  </a:lnTo>
                  <a:lnTo>
                    <a:pt x="46" y="24"/>
                  </a:lnTo>
                  <a:lnTo>
                    <a:pt x="42" y="22"/>
                  </a:lnTo>
                  <a:lnTo>
                    <a:pt x="40" y="22"/>
                  </a:lnTo>
                  <a:lnTo>
                    <a:pt x="36" y="22"/>
                  </a:lnTo>
                  <a:lnTo>
                    <a:pt x="32" y="24"/>
                  </a:lnTo>
                  <a:lnTo>
                    <a:pt x="24" y="34"/>
                  </a:lnTo>
                  <a:lnTo>
                    <a:pt x="24" y="34"/>
                  </a:lnTo>
                  <a:lnTo>
                    <a:pt x="22" y="36"/>
                  </a:lnTo>
                  <a:lnTo>
                    <a:pt x="20" y="40"/>
                  </a:lnTo>
                  <a:lnTo>
                    <a:pt x="22" y="44"/>
                  </a:lnTo>
                  <a:lnTo>
                    <a:pt x="24" y="46"/>
                  </a:lnTo>
                  <a:lnTo>
                    <a:pt x="28" y="52"/>
                  </a:lnTo>
                  <a:lnTo>
                    <a:pt x="28" y="52"/>
                  </a:lnTo>
                  <a:lnTo>
                    <a:pt x="32" y="58"/>
                  </a:lnTo>
                  <a:lnTo>
                    <a:pt x="32" y="62"/>
                  </a:lnTo>
                  <a:lnTo>
                    <a:pt x="32" y="66"/>
                  </a:lnTo>
                  <a:lnTo>
                    <a:pt x="32" y="66"/>
                  </a:lnTo>
                  <a:lnTo>
                    <a:pt x="26" y="74"/>
                  </a:lnTo>
                  <a:lnTo>
                    <a:pt x="20" y="78"/>
                  </a:lnTo>
                  <a:lnTo>
                    <a:pt x="16" y="80"/>
                  </a:lnTo>
                  <a:lnTo>
                    <a:pt x="10" y="80"/>
                  </a:lnTo>
                  <a:lnTo>
                    <a:pt x="10" y="80"/>
                  </a:lnTo>
                  <a:lnTo>
                    <a:pt x="6" y="80"/>
                  </a:lnTo>
                  <a:lnTo>
                    <a:pt x="2" y="82"/>
                  </a:lnTo>
                  <a:lnTo>
                    <a:pt x="0" y="86"/>
                  </a:lnTo>
                  <a:lnTo>
                    <a:pt x="0" y="90"/>
                  </a:lnTo>
                  <a:lnTo>
                    <a:pt x="0" y="102"/>
                  </a:lnTo>
                  <a:lnTo>
                    <a:pt x="0" y="102"/>
                  </a:lnTo>
                  <a:lnTo>
                    <a:pt x="0" y="106"/>
                  </a:lnTo>
                  <a:lnTo>
                    <a:pt x="2" y="110"/>
                  </a:lnTo>
                  <a:lnTo>
                    <a:pt x="6" y="112"/>
                  </a:lnTo>
                  <a:lnTo>
                    <a:pt x="10" y="112"/>
                  </a:lnTo>
                  <a:lnTo>
                    <a:pt x="16" y="112"/>
                  </a:lnTo>
                  <a:lnTo>
                    <a:pt x="16" y="112"/>
                  </a:lnTo>
                  <a:lnTo>
                    <a:pt x="24" y="114"/>
                  </a:lnTo>
                  <a:lnTo>
                    <a:pt x="26" y="116"/>
                  </a:lnTo>
                  <a:lnTo>
                    <a:pt x="28" y="120"/>
                  </a:lnTo>
                  <a:lnTo>
                    <a:pt x="28" y="120"/>
                  </a:lnTo>
                  <a:lnTo>
                    <a:pt x="30" y="130"/>
                  </a:lnTo>
                  <a:lnTo>
                    <a:pt x="30" y="136"/>
                  </a:lnTo>
                  <a:lnTo>
                    <a:pt x="28" y="140"/>
                  </a:lnTo>
                  <a:lnTo>
                    <a:pt x="24" y="146"/>
                  </a:lnTo>
                  <a:lnTo>
                    <a:pt x="24" y="146"/>
                  </a:lnTo>
                  <a:lnTo>
                    <a:pt x="22" y="148"/>
                  </a:lnTo>
                  <a:lnTo>
                    <a:pt x="20" y="152"/>
                  </a:lnTo>
                  <a:lnTo>
                    <a:pt x="22" y="156"/>
                  </a:lnTo>
                  <a:lnTo>
                    <a:pt x="24" y="158"/>
                  </a:lnTo>
                  <a:lnTo>
                    <a:pt x="32" y="168"/>
                  </a:lnTo>
                  <a:lnTo>
                    <a:pt x="32" y="168"/>
                  </a:lnTo>
                  <a:lnTo>
                    <a:pt x="36" y="170"/>
                  </a:lnTo>
                  <a:lnTo>
                    <a:pt x="40" y="170"/>
                  </a:lnTo>
                  <a:lnTo>
                    <a:pt x="42" y="170"/>
                  </a:lnTo>
                  <a:lnTo>
                    <a:pt x="46" y="168"/>
                  </a:lnTo>
                  <a:lnTo>
                    <a:pt x="50" y="164"/>
                  </a:lnTo>
                  <a:lnTo>
                    <a:pt x="50" y="164"/>
                  </a:lnTo>
                  <a:lnTo>
                    <a:pt x="58" y="160"/>
                  </a:lnTo>
                  <a:lnTo>
                    <a:pt x="62" y="160"/>
                  </a:lnTo>
                  <a:lnTo>
                    <a:pt x="64" y="160"/>
                  </a:lnTo>
                  <a:lnTo>
                    <a:pt x="64" y="160"/>
                  </a:lnTo>
                  <a:lnTo>
                    <a:pt x="74" y="166"/>
                  </a:lnTo>
                  <a:lnTo>
                    <a:pt x="78" y="170"/>
                  </a:lnTo>
                  <a:lnTo>
                    <a:pt x="80" y="176"/>
                  </a:lnTo>
                  <a:lnTo>
                    <a:pt x="80" y="182"/>
                  </a:lnTo>
                  <a:lnTo>
                    <a:pt x="80" y="182"/>
                  </a:lnTo>
                  <a:lnTo>
                    <a:pt x="80" y="186"/>
                  </a:lnTo>
                  <a:lnTo>
                    <a:pt x="82" y="188"/>
                  </a:lnTo>
                  <a:lnTo>
                    <a:pt x="86" y="190"/>
                  </a:lnTo>
                  <a:lnTo>
                    <a:pt x="90" y="192"/>
                  </a:lnTo>
                  <a:lnTo>
                    <a:pt x="102" y="192"/>
                  </a:lnTo>
                  <a:lnTo>
                    <a:pt x="102" y="192"/>
                  </a:lnTo>
                  <a:lnTo>
                    <a:pt x="106" y="190"/>
                  </a:lnTo>
                  <a:lnTo>
                    <a:pt x="108" y="188"/>
                  </a:lnTo>
                  <a:lnTo>
                    <a:pt x="110" y="186"/>
                  </a:lnTo>
                  <a:lnTo>
                    <a:pt x="112" y="182"/>
                  </a:lnTo>
                  <a:lnTo>
                    <a:pt x="112" y="176"/>
                  </a:lnTo>
                  <a:lnTo>
                    <a:pt x="112" y="176"/>
                  </a:lnTo>
                  <a:lnTo>
                    <a:pt x="114" y="168"/>
                  </a:lnTo>
                  <a:lnTo>
                    <a:pt x="116" y="164"/>
                  </a:lnTo>
                  <a:lnTo>
                    <a:pt x="120" y="164"/>
                  </a:lnTo>
                  <a:lnTo>
                    <a:pt x="120" y="164"/>
                  </a:lnTo>
                  <a:lnTo>
                    <a:pt x="130" y="162"/>
                  </a:lnTo>
                  <a:lnTo>
                    <a:pt x="136" y="162"/>
                  </a:lnTo>
                  <a:lnTo>
                    <a:pt x="140" y="164"/>
                  </a:lnTo>
                  <a:lnTo>
                    <a:pt x="144" y="168"/>
                  </a:lnTo>
                  <a:lnTo>
                    <a:pt x="144" y="168"/>
                  </a:lnTo>
                  <a:lnTo>
                    <a:pt x="148" y="170"/>
                  </a:lnTo>
                  <a:lnTo>
                    <a:pt x="152" y="170"/>
                  </a:lnTo>
                  <a:lnTo>
                    <a:pt x="156" y="170"/>
                  </a:lnTo>
                  <a:lnTo>
                    <a:pt x="158" y="168"/>
                  </a:lnTo>
                  <a:lnTo>
                    <a:pt x="168" y="158"/>
                  </a:lnTo>
                  <a:lnTo>
                    <a:pt x="168" y="158"/>
                  </a:lnTo>
                  <a:lnTo>
                    <a:pt x="170" y="156"/>
                  </a:lnTo>
                  <a:lnTo>
                    <a:pt x="170" y="152"/>
                  </a:lnTo>
                  <a:lnTo>
                    <a:pt x="170" y="148"/>
                  </a:lnTo>
                  <a:lnTo>
                    <a:pt x="168" y="146"/>
                  </a:lnTo>
                  <a:lnTo>
                    <a:pt x="162" y="140"/>
                  </a:lnTo>
                  <a:lnTo>
                    <a:pt x="162" y="140"/>
                  </a:lnTo>
                  <a:lnTo>
                    <a:pt x="160" y="134"/>
                  </a:lnTo>
                  <a:lnTo>
                    <a:pt x="158" y="130"/>
                  </a:lnTo>
                  <a:lnTo>
                    <a:pt x="160" y="126"/>
                  </a:lnTo>
                  <a:lnTo>
                    <a:pt x="160" y="126"/>
                  </a:lnTo>
                  <a:lnTo>
                    <a:pt x="166" y="118"/>
                  </a:lnTo>
                  <a:lnTo>
                    <a:pt x="170" y="114"/>
                  </a:lnTo>
                  <a:lnTo>
                    <a:pt x="174" y="112"/>
                  </a:lnTo>
                  <a:lnTo>
                    <a:pt x="182" y="112"/>
                  </a:lnTo>
                  <a:close/>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21">
              <a:extLst>
                <a:ext uri="{FF2B5EF4-FFF2-40B4-BE49-F238E27FC236}">
                  <a16:creationId xmlns:a16="http://schemas.microsoft.com/office/drawing/2014/main" id="{7C9F5D49-BDFB-40EA-B2CC-499BEA78D43C}"/>
                </a:ext>
              </a:extLst>
            </p:cNvPr>
            <p:cNvSpPr>
              <a:spLocks noChangeShapeType="1"/>
            </p:cNvSpPr>
            <p:nvPr/>
          </p:nvSpPr>
          <p:spPr bwMode="auto">
            <a:xfrm>
              <a:off x="2032000" y="1016000"/>
              <a:ext cx="828675" cy="0"/>
            </a:xfrm>
            <a:prstGeom prst="line">
              <a:avLst/>
            </a:prstGeom>
            <a:noFill/>
            <a:ln w="19050">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Rectangle 22">
              <a:extLst>
                <a:ext uri="{FF2B5EF4-FFF2-40B4-BE49-F238E27FC236}">
                  <a16:creationId xmlns:a16="http://schemas.microsoft.com/office/drawing/2014/main" id="{B1FE06A4-3657-453E-B894-11C4FA13FBDF}"/>
                </a:ext>
              </a:extLst>
            </p:cNvPr>
            <p:cNvSpPr>
              <a:spLocks noChangeArrowheads="1"/>
            </p:cNvSpPr>
            <p:nvPr/>
          </p:nvSpPr>
          <p:spPr bwMode="auto">
            <a:xfrm>
              <a:off x="2114550" y="892175"/>
              <a:ext cx="47625" cy="47625"/>
            </a:xfrm>
            <a:prstGeom prst="rect">
              <a:avLst/>
            </a:prstGeom>
            <a:solidFill>
              <a:srgbClr val="5567AF"/>
            </a:solidFill>
            <a:ln w="1905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23">
              <a:extLst>
                <a:ext uri="{FF2B5EF4-FFF2-40B4-BE49-F238E27FC236}">
                  <a16:creationId xmlns:a16="http://schemas.microsoft.com/office/drawing/2014/main" id="{153EF402-2300-4714-B5C6-CB1F02DD8294}"/>
                </a:ext>
              </a:extLst>
            </p:cNvPr>
            <p:cNvSpPr>
              <a:spLocks noChangeArrowheads="1"/>
            </p:cNvSpPr>
            <p:nvPr/>
          </p:nvSpPr>
          <p:spPr bwMode="auto">
            <a:xfrm>
              <a:off x="2222500" y="892175"/>
              <a:ext cx="47625" cy="47625"/>
            </a:xfrm>
            <a:prstGeom prst="rect">
              <a:avLst/>
            </a:prstGeom>
            <a:solidFill>
              <a:srgbClr val="5567AF"/>
            </a:solidFill>
            <a:ln w="1905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 name="Rectangle 24">
              <a:extLst>
                <a:ext uri="{FF2B5EF4-FFF2-40B4-BE49-F238E27FC236}">
                  <a16:creationId xmlns:a16="http://schemas.microsoft.com/office/drawing/2014/main" id="{8F237AD7-3E0F-4C08-800E-40E542713467}"/>
                </a:ext>
              </a:extLst>
            </p:cNvPr>
            <p:cNvSpPr>
              <a:spLocks noChangeArrowheads="1"/>
            </p:cNvSpPr>
            <p:nvPr/>
          </p:nvSpPr>
          <p:spPr bwMode="auto">
            <a:xfrm>
              <a:off x="2327275" y="892175"/>
              <a:ext cx="47625" cy="47625"/>
            </a:xfrm>
            <a:prstGeom prst="rect">
              <a:avLst/>
            </a:prstGeom>
            <a:solidFill>
              <a:srgbClr val="5567AF"/>
            </a:solidFill>
            <a:ln w="1905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25">
              <a:extLst>
                <a:ext uri="{FF2B5EF4-FFF2-40B4-BE49-F238E27FC236}">
                  <a16:creationId xmlns:a16="http://schemas.microsoft.com/office/drawing/2014/main" id="{FE4E0497-D037-4E87-A4DB-831FF7F025D1}"/>
                </a:ext>
              </a:extLst>
            </p:cNvPr>
            <p:cNvSpPr>
              <a:spLocks/>
            </p:cNvSpPr>
            <p:nvPr/>
          </p:nvSpPr>
          <p:spPr bwMode="auto">
            <a:xfrm>
              <a:off x="2409825" y="1292225"/>
              <a:ext cx="73025" cy="73025"/>
            </a:xfrm>
            <a:custGeom>
              <a:avLst/>
              <a:gdLst>
                <a:gd name="T0" fmla="*/ 46 w 46"/>
                <a:gd name="T1" fmla="*/ 22 h 46"/>
                <a:gd name="T2" fmla="*/ 46 w 46"/>
                <a:gd name="T3" fmla="*/ 22 h 46"/>
                <a:gd name="T4" fmla="*/ 44 w 46"/>
                <a:gd name="T5" fmla="*/ 32 h 46"/>
                <a:gd name="T6" fmla="*/ 38 w 46"/>
                <a:gd name="T7" fmla="*/ 38 h 46"/>
                <a:gd name="T8" fmla="*/ 32 w 46"/>
                <a:gd name="T9" fmla="*/ 44 h 46"/>
                <a:gd name="T10" fmla="*/ 22 w 46"/>
                <a:gd name="T11" fmla="*/ 46 h 46"/>
                <a:gd name="T12" fmla="*/ 22 w 46"/>
                <a:gd name="T13" fmla="*/ 46 h 46"/>
                <a:gd name="T14" fmla="*/ 14 w 46"/>
                <a:gd name="T15" fmla="*/ 44 h 46"/>
                <a:gd name="T16" fmla="*/ 6 w 46"/>
                <a:gd name="T17" fmla="*/ 38 h 46"/>
                <a:gd name="T18" fmla="*/ 2 w 46"/>
                <a:gd name="T19" fmla="*/ 32 h 46"/>
                <a:gd name="T20" fmla="*/ 0 w 46"/>
                <a:gd name="T21" fmla="*/ 22 h 46"/>
                <a:gd name="T22" fmla="*/ 0 w 46"/>
                <a:gd name="T23" fmla="*/ 22 h 46"/>
                <a:gd name="T24" fmla="*/ 2 w 46"/>
                <a:gd name="T25" fmla="*/ 14 h 46"/>
                <a:gd name="T26" fmla="*/ 6 w 46"/>
                <a:gd name="T27" fmla="*/ 6 h 46"/>
                <a:gd name="T28" fmla="*/ 14 w 46"/>
                <a:gd name="T29" fmla="*/ 2 h 46"/>
                <a:gd name="T30" fmla="*/ 22 w 46"/>
                <a:gd name="T31" fmla="*/ 0 h 46"/>
                <a:gd name="T32" fmla="*/ 22 w 46"/>
                <a:gd name="T33" fmla="*/ 0 h 46"/>
                <a:gd name="T34" fmla="*/ 32 w 46"/>
                <a:gd name="T35" fmla="*/ 2 h 46"/>
                <a:gd name="T36" fmla="*/ 38 w 46"/>
                <a:gd name="T37" fmla="*/ 6 h 46"/>
                <a:gd name="T38" fmla="*/ 44 w 46"/>
                <a:gd name="T39" fmla="*/ 14 h 46"/>
                <a:gd name="T40" fmla="*/ 46 w 46"/>
                <a:gd name="T41" fmla="*/ 22 h 46"/>
                <a:gd name="T42" fmla="*/ 46 w 46"/>
                <a:gd name="T4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46" y="22"/>
                  </a:moveTo>
                  <a:lnTo>
                    <a:pt x="46" y="22"/>
                  </a:lnTo>
                  <a:lnTo>
                    <a:pt x="44" y="32"/>
                  </a:lnTo>
                  <a:lnTo>
                    <a:pt x="38" y="38"/>
                  </a:lnTo>
                  <a:lnTo>
                    <a:pt x="32" y="44"/>
                  </a:lnTo>
                  <a:lnTo>
                    <a:pt x="22" y="46"/>
                  </a:lnTo>
                  <a:lnTo>
                    <a:pt x="22" y="46"/>
                  </a:lnTo>
                  <a:lnTo>
                    <a:pt x="14" y="44"/>
                  </a:lnTo>
                  <a:lnTo>
                    <a:pt x="6" y="38"/>
                  </a:lnTo>
                  <a:lnTo>
                    <a:pt x="2" y="32"/>
                  </a:lnTo>
                  <a:lnTo>
                    <a:pt x="0" y="22"/>
                  </a:lnTo>
                  <a:lnTo>
                    <a:pt x="0" y="22"/>
                  </a:lnTo>
                  <a:lnTo>
                    <a:pt x="2" y="14"/>
                  </a:lnTo>
                  <a:lnTo>
                    <a:pt x="6" y="6"/>
                  </a:lnTo>
                  <a:lnTo>
                    <a:pt x="14" y="2"/>
                  </a:lnTo>
                  <a:lnTo>
                    <a:pt x="22" y="0"/>
                  </a:lnTo>
                  <a:lnTo>
                    <a:pt x="22" y="0"/>
                  </a:lnTo>
                  <a:lnTo>
                    <a:pt x="32" y="2"/>
                  </a:lnTo>
                  <a:lnTo>
                    <a:pt x="38" y="6"/>
                  </a:lnTo>
                  <a:lnTo>
                    <a:pt x="44" y="14"/>
                  </a:lnTo>
                  <a:lnTo>
                    <a:pt x="46" y="22"/>
                  </a:lnTo>
                  <a:lnTo>
                    <a:pt x="46" y="22"/>
                  </a:lnTo>
                  <a:close/>
                </a:path>
              </a:pathLst>
            </a:custGeom>
            <a:solidFill>
              <a:srgbClr val="5567AF"/>
            </a:solidFill>
            <a:ln w="190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11" name="Group 110">
            <a:extLst>
              <a:ext uri="{FF2B5EF4-FFF2-40B4-BE49-F238E27FC236}">
                <a16:creationId xmlns:a16="http://schemas.microsoft.com/office/drawing/2014/main" id="{30D6C6DA-42E4-41D5-860F-3DBA60AC9F21}"/>
              </a:ext>
            </a:extLst>
          </p:cNvPr>
          <p:cNvGrpSpPr/>
          <p:nvPr/>
        </p:nvGrpSpPr>
        <p:grpSpPr>
          <a:xfrm>
            <a:off x="4267160" y="2296633"/>
            <a:ext cx="518369" cy="516764"/>
            <a:chOff x="6423025" y="2190750"/>
            <a:chExt cx="1025525" cy="1022350"/>
          </a:xfrm>
        </p:grpSpPr>
        <p:sp>
          <p:nvSpPr>
            <p:cNvPr id="112" name="Freeform 45">
              <a:extLst>
                <a:ext uri="{FF2B5EF4-FFF2-40B4-BE49-F238E27FC236}">
                  <a16:creationId xmlns:a16="http://schemas.microsoft.com/office/drawing/2014/main" id="{5C47C148-090F-499A-9C86-6AA75331EDDF}"/>
                </a:ext>
              </a:extLst>
            </p:cNvPr>
            <p:cNvSpPr>
              <a:spLocks/>
            </p:cNvSpPr>
            <p:nvPr/>
          </p:nvSpPr>
          <p:spPr bwMode="auto">
            <a:xfrm>
              <a:off x="6423025" y="2190750"/>
              <a:ext cx="1025525" cy="1022350"/>
            </a:xfrm>
            <a:custGeom>
              <a:avLst/>
              <a:gdLst>
                <a:gd name="T0" fmla="*/ 646 w 646"/>
                <a:gd name="T1" fmla="*/ 322 h 644"/>
                <a:gd name="T2" fmla="*/ 638 w 646"/>
                <a:gd name="T3" fmla="*/ 386 h 644"/>
                <a:gd name="T4" fmla="*/ 620 w 646"/>
                <a:gd name="T5" fmla="*/ 448 h 644"/>
                <a:gd name="T6" fmla="*/ 590 w 646"/>
                <a:gd name="T7" fmla="*/ 502 h 644"/>
                <a:gd name="T8" fmla="*/ 550 w 646"/>
                <a:gd name="T9" fmla="*/ 550 h 644"/>
                <a:gd name="T10" fmla="*/ 504 w 646"/>
                <a:gd name="T11" fmla="*/ 590 h 644"/>
                <a:gd name="T12" fmla="*/ 448 w 646"/>
                <a:gd name="T13" fmla="*/ 618 h 644"/>
                <a:gd name="T14" fmla="*/ 388 w 646"/>
                <a:gd name="T15" fmla="*/ 638 h 644"/>
                <a:gd name="T16" fmla="*/ 322 w 646"/>
                <a:gd name="T17" fmla="*/ 644 h 644"/>
                <a:gd name="T18" fmla="*/ 290 w 646"/>
                <a:gd name="T19" fmla="*/ 642 h 644"/>
                <a:gd name="T20" fmla="*/ 226 w 646"/>
                <a:gd name="T21" fmla="*/ 630 h 644"/>
                <a:gd name="T22" fmla="*/ 170 w 646"/>
                <a:gd name="T23" fmla="*/ 606 h 644"/>
                <a:gd name="T24" fmla="*/ 118 w 646"/>
                <a:gd name="T25" fmla="*/ 570 h 644"/>
                <a:gd name="T26" fmla="*/ 74 w 646"/>
                <a:gd name="T27" fmla="*/ 526 h 644"/>
                <a:gd name="T28" fmla="*/ 40 w 646"/>
                <a:gd name="T29" fmla="*/ 476 h 644"/>
                <a:gd name="T30" fmla="*/ 14 w 646"/>
                <a:gd name="T31" fmla="*/ 418 h 644"/>
                <a:gd name="T32" fmla="*/ 2 w 646"/>
                <a:gd name="T33" fmla="*/ 354 h 644"/>
                <a:gd name="T34" fmla="*/ 0 w 646"/>
                <a:gd name="T35" fmla="*/ 322 h 644"/>
                <a:gd name="T36" fmla="*/ 6 w 646"/>
                <a:gd name="T37" fmla="*/ 256 h 644"/>
                <a:gd name="T38" fmla="*/ 26 w 646"/>
                <a:gd name="T39" fmla="*/ 196 h 644"/>
                <a:gd name="T40" fmla="*/ 56 w 646"/>
                <a:gd name="T41" fmla="*/ 142 h 644"/>
                <a:gd name="T42" fmla="*/ 94 w 646"/>
                <a:gd name="T43" fmla="*/ 94 h 644"/>
                <a:gd name="T44" fmla="*/ 142 w 646"/>
                <a:gd name="T45" fmla="*/ 54 h 644"/>
                <a:gd name="T46" fmla="*/ 198 w 646"/>
                <a:gd name="T47" fmla="*/ 24 h 644"/>
                <a:gd name="T48" fmla="*/ 258 w 646"/>
                <a:gd name="T49" fmla="*/ 6 h 644"/>
                <a:gd name="T50" fmla="*/ 322 w 646"/>
                <a:gd name="T51" fmla="*/ 0 h 644"/>
                <a:gd name="T52" fmla="*/ 356 w 646"/>
                <a:gd name="T53" fmla="*/ 0 h 644"/>
                <a:gd name="T54" fmla="*/ 418 w 646"/>
                <a:gd name="T55" fmla="*/ 14 h 644"/>
                <a:gd name="T56" fmla="*/ 476 w 646"/>
                <a:gd name="T57" fmla="*/ 38 h 644"/>
                <a:gd name="T58" fmla="*/ 528 w 646"/>
                <a:gd name="T59" fmla="*/ 72 h 644"/>
                <a:gd name="T60" fmla="*/ 572 w 646"/>
                <a:gd name="T61" fmla="*/ 116 h 644"/>
                <a:gd name="T62" fmla="*/ 606 w 646"/>
                <a:gd name="T63" fmla="*/ 168 h 644"/>
                <a:gd name="T64" fmla="*/ 630 w 646"/>
                <a:gd name="T65" fmla="*/ 226 h 644"/>
                <a:gd name="T66" fmla="*/ 644 w 646"/>
                <a:gd name="T67" fmla="*/ 288 h 644"/>
                <a:gd name="T68" fmla="*/ 646 w 646"/>
                <a:gd name="T69" fmla="*/ 32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6" h="644">
                  <a:moveTo>
                    <a:pt x="646" y="322"/>
                  </a:moveTo>
                  <a:lnTo>
                    <a:pt x="646" y="322"/>
                  </a:lnTo>
                  <a:lnTo>
                    <a:pt x="644" y="354"/>
                  </a:lnTo>
                  <a:lnTo>
                    <a:pt x="638" y="386"/>
                  </a:lnTo>
                  <a:lnTo>
                    <a:pt x="630" y="418"/>
                  </a:lnTo>
                  <a:lnTo>
                    <a:pt x="620" y="448"/>
                  </a:lnTo>
                  <a:lnTo>
                    <a:pt x="606" y="476"/>
                  </a:lnTo>
                  <a:lnTo>
                    <a:pt x="590" y="502"/>
                  </a:lnTo>
                  <a:lnTo>
                    <a:pt x="572" y="526"/>
                  </a:lnTo>
                  <a:lnTo>
                    <a:pt x="550" y="550"/>
                  </a:lnTo>
                  <a:lnTo>
                    <a:pt x="528" y="570"/>
                  </a:lnTo>
                  <a:lnTo>
                    <a:pt x="504" y="590"/>
                  </a:lnTo>
                  <a:lnTo>
                    <a:pt x="476" y="606"/>
                  </a:lnTo>
                  <a:lnTo>
                    <a:pt x="448" y="618"/>
                  </a:lnTo>
                  <a:lnTo>
                    <a:pt x="418" y="630"/>
                  </a:lnTo>
                  <a:lnTo>
                    <a:pt x="388" y="638"/>
                  </a:lnTo>
                  <a:lnTo>
                    <a:pt x="356" y="642"/>
                  </a:lnTo>
                  <a:lnTo>
                    <a:pt x="322" y="644"/>
                  </a:lnTo>
                  <a:lnTo>
                    <a:pt x="322" y="644"/>
                  </a:lnTo>
                  <a:lnTo>
                    <a:pt x="290" y="642"/>
                  </a:lnTo>
                  <a:lnTo>
                    <a:pt x="258" y="638"/>
                  </a:lnTo>
                  <a:lnTo>
                    <a:pt x="226" y="630"/>
                  </a:lnTo>
                  <a:lnTo>
                    <a:pt x="198" y="618"/>
                  </a:lnTo>
                  <a:lnTo>
                    <a:pt x="170" y="606"/>
                  </a:lnTo>
                  <a:lnTo>
                    <a:pt x="142" y="590"/>
                  </a:lnTo>
                  <a:lnTo>
                    <a:pt x="118" y="570"/>
                  </a:lnTo>
                  <a:lnTo>
                    <a:pt x="94" y="550"/>
                  </a:lnTo>
                  <a:lnTo>
                    <a:pt x="74" y="526"/>
                  </a:lnTo>
                  <a:lnTo>
                    <a:pt x="56" y="502"/>
                  </a:lnTo>
                  <a:lnTo>
                    <a:pt x="40" y="476"/>
                  </a:lnTo>
                  <a:lnTo>
                    <a:pt x="26" y="448"/>
                  </a:lnTo>
                  <a:lnTo>
                    <a:pt x="14" y="418"/>
                  </a:lnTo>
                  <a:lnTo>
                    <a:pt x="6" y="386"/>
                  </a:lnTo>
                  <a:lnTo>
                    <a:pt x="2" y="354"/>
                  </a:lnTo>
                  <a:lnTo>
                    <a:pt x="0" y="322"/>
                  </a:lnTo>
                  <a:lnTo>
                    <a:pt x="0" y="322"/>
                  </a:lnTo>
                  <a:lnTo>
                    <a:pt x="2" y="288"/>
                  </a:lnTo>
                  <a:lnTo>
                    <a:pt x="6" y="256"/>
                  </a:lnTo>
                  <a:lnTo>
                    <a:pt x="14" y="226"/>
                  </a:lnTo>
                  <a:lnTo>
                    <a:pt x="26" y="196"/>
                  </a:lnTo>
                  <a:lnTo>
                    <a:pt x="40" y="168"/>
                  </a:lnTo>
                  <a:lnTo>
                    <a:pt x="56" y="142"/>
                  </a:lnTo>
                  <a:lnTo>
                    <a:pt x="74" y="116"/>
                  </a:lnTo>
                  <a:lnTo>
                    <a:pt x="94" y="94"/>
                  </a:lnTo>
                  <a:lnTo>
                    <a:pt x="118" y="72"/>
                  </a:lnTo>
                  <a:lnTo>
                    <a:pt x="142" y="54"/>
                  </a:lnTo>
                  <a:lnTo>
                    <a:pt x="170" y="38"/>
                  </a:lnTo>
                  <a:lnTo>
                    <a:pt x="198" y="24"/>
                  </a:lnTo>
                  <a:lnTo>
                    <a:pt x="226" y="14"/>
                  </a:lnTo>
                  <a:lnTo>
                    <a:pt x="258" y="6"/>
                  </a:lnTo>
                  <a:lnTo>
                    <a:pt x="290" y="0"/>
                  </a:lnTo>
                  <a:lnTo>
                    <a:pt x="322" y="0"/>
                  </a:lnTo>
                  <a:lnTo>
                    <a:pt x="322" y="0"/>
                  </a:lnTo>
                  <a:lnTo>
                    <a:pt x="356" y="0"/>
                  </a:lnTo>
                  <a:lnTo>
                    <a:pt x="388" y="6"/>
                  </a:lnTo>
                  <a:lnTo>
                    <a:pt x="418" y="14"/>
                  </a:lnTo>
                  <a:lnTo>
                    <a:pt x="448" y="24"/>
                  </a:lnTo>
                  <a:lnTo>
                    <a:pt x="476" y="38"/>
                  </a:lnTo>
                  <a:lnTo>
                    <a:pt x="504" y="54"/>
                  </a:lnTo>
                  <a:lnTo>
                    <a:pt x="528" y="72"/>
                  </a:lnTo>
                  <a:lnTo>
                    <a:pt x="550" y="94"/>
                  </a:lnTo>
                  <a:lnTo>
                    <a:pt x="572" y="116"/>
                  </a:lnTo>
                  <a:lnTo>
                    <a:pt x="590" y="142"/>
                  </a:lnTo>
                  <a:lnTo>
                    <a:pt x="606" y="168"/>
                  </a:lnTo>
                  <a:lnTo>
                    <a:pt x="620" y="196"/>
                  </a:lnTo>
                  <a:lnTo>
                    <a:pt x="630" y="226"/>
                  </a:lnTo>
                  <a:lnTo>
                    <a:pt x="638" y="256"/>
                  </a:lnTo>
                  <a:lnTo>
                    <a:pt x="644" y="288"/>
                  </a:lnTo>
                  <a:lnTo>
                    <a:pt x="646" y="322"/>
                  </a:lnTo>
                  <a:lnTo>
                    <a:pt x="646" y="322"/>
                  </a:lnTo>
                  <a:close/>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Freeform 46">
              <a:extLst>
                <a:ext uri="{FF2B5EF4-FFF2-40B4-BE49-F238E27FC236}">
                  <a16:creationId xmlns:a16="http://schemas.microsoft.com/office/drawing/2014/main" id="{A067FB0D-653D-4477-8E29-92FDC4F0D870}"/>
                </a:ext>
              </a:extLst>
            </p:cNvPr>
            <p:cNvSpPr>
              <a:spLocks/>
            </p:cNvSpPr>
            <p:nvPr/>
          </p:nvSpPr>
          <p:spPr bwMode="auto">
            <a:xfrm>
              <a:off x="6962775" y="2479675"/>
              <a:ext cx="104775" cy="101600"/>
            </a:xfrm>
            <a:custGeom>
              <a:avLst/>
              <a:gdLst>
                <a:gd name="T0" fmla="*/ 66 w 66"/>
                <a:gd name="T1" fmla="*/ 32 h 64"/>
                <a:gd name="T2" fmla="*/ 66 w 66"/>
                <a:gd name="T3" fmla="*/ 32 h 64"/>
                <a:gd name="T4" fmla="*/ 64 w 66"/>
                <a:gd name="T5" fmla="*/ 38 h 64"/>
                <a:gd name="T6" fmla="*/ 64 w 66"/>
                <a:gd name="T7" fmla="*/ 44 h 64"/>
                <a:gd name="T8" fmla="*/ 60 w 66"/>
                <a:gd name="T9" fmla="*/ 50 h 64"/>
                <a:gd name="T10" fmla="*/ 56 w 66"/>
                <a:gd name="T11" fmla="*/ 56 h 64"/>
                <a:gd name="T12" fmla="*/ 52 w 66"/>
                <a:gd name="T13" fmla="*/ 60 h 64"/>
                <a:gd name="T14" fmla="*/ 46 w 66"/>
                <a:gd name="T15" fmla="*/ 62 h 64"/>
                <a:gd name="T16" fmla="*/ 40 w 66"/>
                <a:gd name="T17" fmla="*/ 64 h 64"/>
                <a:gd name="T18" fmla="*/ 32 w 66"/>
                <a:gd name="T19" fmla="*/ 64 h 64"/>
                <a:gd name="T20" fmla="*/ 32 w 66"/>
                <a:gd name="T21" fmla="*/ 64 h 64"/>
                <a:gd name="T22" fmla="*/ 26 w 66"/>
                <a:gd name="T23" fmla="*/ 64 h 64"/>
                <a:gd name="T24" fmla="*/ 20 w 66"/>
                <a:gd name="T25" fmla="*/ 62 h 64"/>
                <a:gd name="T26" fmla="*/ 14 w 66"/>
                <a:gd name="T27" fmla="*/ 60 h 64"/>
                <a:gd name="T28" fmla="*/ 10 w 66"/>
                <a:gd name="T29" fmla="*/ 56 h 64"/>
                <a:gd name="T30" fmla="*/ 6 w 66"/>
                <a:gd name="T31" fmla="*/ 50 h 64"/>
                <a:gd name="T32" fmla="*/ 2 w 66"/>
                <a:gd name="T33" fmla="*/ 44 h 64"/>
                <a:gd name="T34" fmla="*/ 0 w 66"/>
                <a:gd name="T35" fmla="*/ 38 h 64"/>
                <a:gd name="T36" fmla="*/ 0 w 66"/>
                <a:gd name="T37" fmla="*/ 32 h 64"/>
                <a:gd name="T38" fmla="*/ 0 w 66"/>
                <a:gd name="T39" fmla="*/ 32 h 64"/>
                <a:gd name="T40" fmla="*/ 0 w 66"/>
                <a:gd name="T41" fmla="*/ 26 h 64"/>
                <a:gd name="T42" fmla="*/ 2 w 66"/>
                <a:gd name="T43" fmla="*/ 20 h 64"/>
                <a:gd name="T44" fmla="*/ 6 w 66"/>
                <a:gd name="T45" fmla="*/ 14 h 64"/>
                <a:gd name="T46" fmla="*/ 10 w 66"/>
                <a:gd name="T47" fmla="*/ 10 h 64"/>
                <a:gd name="T48" fmla="*/ 14 w 66"/>
                <a:gd name="T49" fmla="*/ 6 h 64"/>
                <a:gd name="T50" fmla="*/ 20 w 66"/>
                <a:gd name="T51" fmla="*/ 2 h 64"/>
                <a:gd name="T52" fmla="*/ 26 w 66"/>
                <a:gd name="T53" fmla="*/ 0 h 64"/>
                <a:gd name="T54" fmla="*/ 32 w 66"/>
                <a:gd name="T55" fmla="*/ 0 h 64"/>
                <a:gd name="T56" fmla="*/ 32 w 66"/>
                <a:gd name="T57" fmla="*/ 0 h 64"/>
                <a:gd name="T58" fmla="*/ 40 w 66"/>
                <a:gd name="T59" fmla="*/ 0 h 64"/>
                <a:gd name="T60" fmla="*/ 46 w 66"/>
                <a:gd name="T61" fmla="*/ 2 h 64"/>
                <a:gd name="T62" fmla="*/ 52 w 66"/>
                <a:gd name="T63" fmla="*/ 6 h 64"/>
                <a:gd name="T64" fmla="*/ 56 w 66"/>
                <a:gd name="T65" fmla="*/ 10 h 64"/>
                <a:gd name="T66" fmla="*/ 60 w 66"/>
                <a:gd name="T67" fmla="*/ 14 h 64"/>
                <a:gd name="T68" fmla="*/ 64 w 66"/>
                <a:gd name="T69" fmla="*/ 20 h 64"/>
                <a:gd name="T70" fmla="*/ 64 w 66"/>
                <a:gd name="T71" fmla="*/ 26 h 64"/>
                <a:gd name="T72" fmla="*/ 66 w 66"/>
                <a:gd name="T73" fmla="*/ 32 h 64"/>
                <a:gd name="T74" fmla="*/ 66 w 66"/>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4">
                  <a:moveTo>
                    <a:pt x="66" y="32"/>
                  </a:moveTo>
                  <a:lnTo>
                    <a:pt x="66" y="32"/>
                  </a:lnTo>
                  <a:lnTo>
                    <a:pt x="64" y="38"/>
                  </a:lnTo>
                  <a:lnTo>
                    <a:pt x="64" y="44"/>
                  </a:lnTo>
                  <a:lnTo>
                    <a:pt x="60" y="50"/>
                  </a:lnTo>
                  <a:lnTo>
                    <a:pt x="56" y="56"/>
                  </a:lnTo>
                  <a:lnTo>
                    <a:pt x="52" y="60"/>
                  </a:lnTo>
                  <a:lnTo>
                    <a:pt x="46" y="62"/>
                  </a:lnTo>
                  <a:lnTo>
                    <a:pt x="40" y="64"/>
                  </a:lnTo>
                  <a:lnTo>
                    <a:pt x="32" y="64"/>
                  </a:lnTo>
                  <a:lnTo>
                    <a:pt x="32" y="64"/>
                  </a:lnTo>
                  <a:lnTo>
                    <a:pt x="26" y="64"/>
                  </a:lnTo>
                  <a:lnTo>
                    <a:pt x="20" y="62"/>
                  </a:lnTo>
                  <a:lnTo>
                    <a:pt x="14" y="60"/>
                  </a:lnTo>
                  <a:lnTo>
                    <a:pt x="10" y="56"/>
                  </a:lnTo>
                  <a:lnTo>
                    <a:pt x="6" y="50"/>
                  </a:lnTo>
                  <a:lnTo>
                    <a:pt x="2" y="44"/>
                  </a:lnTo>
                  <a:lnTo>
                    <a:pt x="0" y="38"/>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2" y="6"/>
                  </a:lnTo>
                  <a:lnTo>
                    <a:pt x="56" y="10"/>
                  </a:lnTo>
                  <a:lnTo>
                    <a:pt x="60" y="14"/>
                  </a:lnTo>
                  <a:lnTo>
                    <a:pt x="64" y="20"/>
                  </a:lnTo>
                  <a:lnTo>
                    <a:pt x="64" y="26"/>
                  </a:lnTo>
                  <a:lnTo>
                    <a:pt x="66" y="32"/>
                  </a:lnTo>
                  <a:lnTo>
                    <a:pt x="66" y="32"/>
                  </a:lnTo>
                  <a:close/>
                </a:path>
              </a:pathLst>
            </a:custGeom>
            <a:solidFill>
              <a:schemeClr val="accent5"/>
            </a:solidFill>
            <a:ln w="285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47">
              <a:extLst>
                <a:ext uri="{FF2B5EF4-FFF2-40B4-BE49-F238E27FC236}">
                  <a16:creationId xmlns:a16="http://schemas.microsoft.com/office/drawing/2014/main" id="{D99F5DAB-D3BD-409D-8303-A1FE0F047896}"/>
                </a:ext>
              </a:extLst>
            </p:cNvPr>
            <p:cNvSpPr>
              <a:spLocks/>
            </p:cNvSpPr>
            <p:nvPr/>
          </p:nvSpPr>
          <p:spPr bwMode="auto">
            <a:xfrm>
              <a:off x="6565900" y="2667000"/>
              <a:ext cx="104775" cy="104775"/>
            </a:xfrm>
            <a:custGeom>
              <a:avLst/>
              <a:gdLst>
                <a:gd name="T0" fmla="*/ 66 w 66"/>
                <a:gd name="T1" fmla="*/ 34 h 66"/>
                <a:gd name="T2" fmla="*/ 66 w 66"/>
                <a:gd name="T3" fmla="*/ 34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4 h 66"/>
                <a:gd name="T16" fmla="*/ 40 w 66"/>
                <a:gd name="T17" fmla="*/ 66 h 66"/>
                <a:gd name="T18" fmla="*/ 32 w 66"/>
                <a:gd name="T19" fmla="*/ 66 h 66"/>
                <a:gd name="T20" fmla="*/ 32 w 66"/>
                <a:gd name="T21" fmla="*/ 66 h 66"/>
                <a:gd name="T22" fmla="*/ 26 w 66"/>
                <a:gd name="T23" fmla="*/ 66 h 66"/>
                <a:gd name="T24" fmla="*/ 20 w 66"/>
                <a:gd name="T25" fmla="*/ 64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4 h 66"/>
                <a:gd name="T38" fmla="*/ 0 w 66"/>
                <a:gd name="T39" fmla="*/ 34 h 66"/>
                <a:gd name="T40" fmla="*/ 0 w 66"/>
                <a:gd name="T41" fmla="*/ 26 h 66"/>
                <a:gd name="T42" fmla="*/ 2 w 66"/>
                <a:gd name="T43" fmla="*/ 20 h 66"/>
                <a:gd name="T44" fmla="*/ 6 w 66"/>
                <a:gd name="T45" fmla="*/ 16 h 66"/>
                <a:gd name="T46" fmla="*/ 10 w 66"/>
                <a:gd name="T47" fmla="*/ 10 h 66"/>
                <a:gd name="T48" fmla="*/ 14 w 66"/>
                <a:gd name="T49" fmla="*/ 6 h 66"/>
                <a:gd name="T50" fmla="*/ 20 w 66"/>
                <a:gd name="T51" fmla="*/ 4 h 66"/>
                <a:gd name="T52" fmla="*/ 26 w 66"/>
                <a:gd name="T53" fmla="*/ 2 h 66"/>
                <a:gd name="T54" fmla="*/ 32 w 66"/>
                <a:gd name="T55" fmla="*/ 0 h 66"/>
                <a:gd name="T56" fmla="*/ 32 w 66"/>
                <a:gd name="T57" fmla="*/ 0 h 66"/>
                <a:gd name="T58" fmla="*/ 40 w 66"/>
                <a:gd name="T59" fmla="*/ 2 h 66"/>
                <a:gd name="T60" fmla="*/ 46 w 66"/>
                <a:gd name="T61" fmla="*/ 4 h 66"/>
                <a:gd name="T62" fmla="*/ 50 w 66"/>
                <a:gd name="T63" fmla="*/ 6 h 66"/>
                <a:gd name="T64" fmla="*/ 56 w 66"/>
                <a:gd name="T65" fmla="*/ 10 h 66"/>
                <a:gd name="T66" fmla="*/ 60 w 66"/>
                <a:gd name="T67" fmla="*/ 16 h 66"/>
                <a:gd name="T68" fmla="*/ 62 w 66"/>
                <a:gd name="T69" fmla="*/ 20 h 66"/>
                <a:gd name="T70" fmla="*/ 64 w 66"/>
                <a:gd name="T71" fmla="*/ 26 h 66"/>
                <a:gd name="T72" fmla="*/ 66 w 66"/>
                <a:gd name="T73" fmla="*/ 34 h 66"/>
                <a:gd name="T74" fmla="*/ 66 w 66"/>
                <a:gd name="T7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4"/>
                  </a:moveTo>
                  <a:lnTo>
                    <a:pt x="66" y="34"/>
                  </a:lnTo>
                  <a:lnTo>
                    <a:pt x="64" y="40"/>
                  </a:lnTo>
                  <a:lnTo>
                    <a:pt x="62" y="46"/>
                  </a:lnTo>
                  <a:lnTo>
                    <a:pt x="60" y="52"/>
                  </a:lnTo>
                  <a:lnTo>
                    <a:pt x="56" y="56"/>
                  </a:lnTo>
                  <a:lnTo>
                    <a:pt x="50" y="60"/>
                  </a:lnTo>
                  <a:lnTo>
                    <a:pt x="46" y="64"/>
                  </a:lnTo>
                  <a:lnTo>
                    <a:pt x="40" y="66"/>
                  </a:lnTo>
                  <a:lnTo>
                    <a:pt x="32" y="66"/>
                  </a:lnTo>
                  <a:lnTo>
                    <a:pt x="32" y="66"/>
                  </a:lnTo>
                  <a:lnTo>
                    <a:pt x="26" y="66"/>
                  </a:lnTo>
                  <a:lnTo>
                    <a:pt x="20" y="64"/>
                  </a:lnTo>
                  <a:lnTo>
                    <a:pt x="14" y="60"/>
                  </a:lnTo>
                  <a:lnTo>
                    <a:pt x="10" y="56"/>
                  </a:lnTo>
                  <a:lnTo>
                    <a:pt x="6" y="52"/>
                  </a:lnTo>
                  <a:lnTo>
                    <a:pt x="2" y="46"/>
                  </a:lnTo>
                  <a:lnTo>
                    <a:pt x="0" y="40"/>
                  </a:lnTo>
                  <a:lnTo>
                    <a:pt x="0" y="34"/>
                  </a:lnTo>
                  <a:lnTo>
                    <a:pt x="0" y="34"/>
                  </a:lnTo>
                  <a:lnTo>
                    <a:pt x="0" y="26"/>
                  </a:lnTo>
                  <a:lnTo>
                    <a:pt x="2" y="20"/>
                  </a:lnTo>
                  <a:lnTo>
                    <a:pt x="6" y="16"/>
                  </a:lnTo>
                  <a:lnTo>
                    <a:pt x="10" y="10"/>
                  </a:lnTo>
                  <a:lnTo>
                    <a:pt x="14" y="6"/>
                  </a:lnTo>
                  <a:lnTo>
                    <a:pt x="20" y="4"/>
                  </a:lnTo>
                  <a:lnTo>
                    <a:pt x="26" y="2"/>
                  </a:lnTo>
                  <a:lnTo>
                    <a:pt x="32" y="0"/>
                  </a:lnTo>
                  <a:lnTo>
                    <a:pt x="32" y="0"/>
                  </a:lnTo>
                  <a:lnTo>
                    <a:pt x="40" y="2"/>
                  </a:lnTo>
                  <a:lnTo>
                    <a:pt x="46" y="4"/>
                  </a:lnTo>
                  <a:lnTo>
                    <a:pt x="50" y="6"/>
                  </a:lnTo>
                  <a:lnTo>
                    <a:pt x="56" y="10"/>
                  </a:lnTo>
                  <a:lnTo>
                    <a:pt x="60" y="16"/>
                  </a:lnTo>
                  <a:lnTo>
                    <a:pt x="62" y="20"/>
                  </a:lnTo>
                  <a:lnTo>
                    <a:pt x="64" y="26"/>
                  </a:lnTo>
                  <a:lnTo>
                    <a:pt x="66" y="34"/>
                  </a:lnTo>
                  <a:lnTo>
                    <a:pt x="66" y="34"/>
                  </a:lnTo>
                  <a:close/>
                </a:path>
              </a:pathLst>
            </a:custGeom>
            <a:solidFill>
              <a:schemeClr val="accent5"/>
            </a:solidFill>
            <a:ln w="285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48">
              <a:extLst>
                <a:ext uri="{FF2B5EF4-FFF2-40B4-BE49-F238E27FC236}">
                  <a16:creationId xmlns:a16="http://schemas.microsoft.com/office/drawing/2014/main" id="{6BC62361-73FA-4682-A124-343CAE46B8E6}"/>
                </a:ext>
              </a:extLst>
            </p:cNvPr>
            <p:cNvSpPr>
              <a:spLocks/>
            </p:cNvSpPr>
            <p:nvPr/>
          </p:nvSpPr>
          <p:spPr bwMode="auto">
            <a:xfrm>
              <a:off x="6940550" y="2825750"/>
              <a:ext cx="104775" cy="104775"/>
            </a:xfrm>
            <a:custGeom>
              <a:avLst/>
              <a:gdLst>
                <a:gd name="T0" fmla="*/ 66 w 66"/>
                <a:gd name="T1" fmla="*/ 32 h 66"/>
                <a:gd name="T2" fmla="*/ 66 w 66"/>
                <a:gd name="T3" fmla="*/ 32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2 h 66"/>
                <a:gd name="T16" fmla="*/ 40 w 66"/>
                <a:gd name="T17" fmla="*/ 64 h 66"/>
                <a:gd name="T18" fmla="*/ 32 w 66"/>
                <a:gd name="T19" fmla="*/ 66 h 66"/>
                <a:gd name="T20" fmla="*/ 32 w 66"/>
                <a:gd name="T21" fmla="*/ 66 h 66"/>
                <a:gd name="T22" fmla="*/ 26 w 66"/>
                <a:gd name="T23" fmla="*/ 64 h 66"/>
                <a:gd name="T24" fmla="*/ 20 w 66"/>
                <a:gd name="T25" fmla="*/ 62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2 h 66"/>
                <a:gd name="T38" fmla="*/ 0 w 66"/>
                <a:gd name="T39" fmla="*/ 32 h 66"/>
                <a:gd name="T40" fmla="*/ 0 w 66"/>
                <a:gd name="T41" fmla="*/ 26 h 66"/>
                <a:gd name="T42" fmla="*/ 2 w 66"/>
                <a:gd name="T43" fmla="*/ 20 h 66"/>
                <a:gd name="T44" fmla="*/ 6 w 66"/>
                <a:gd name="T45" fmla="*/ 14 h 66"/>
                <a:gd name="T46" fmla="*/ 10 w 66"/>
                <a:gd name="T47" fmla="*/ 10 h 66"/>
                <a:gd name="T48" fmla="*/ 14 w 66"/>
                <a:gd name="T49" fmla="*/ 6 h 66"/>
                <a:gd name="T50" fmla="*/ 20 w 66"/>
                <a:gd name="T51" fmla="*/ 2 h 66"/>
                <a:gd name="T52" fmla="*/ 26 w 66"/>
                <a:gd name="T53" fmla="*/ 0 h 66"/>
                <a:gd name="T54" fmla="*/ 32 w 66"/>
                <a:gd name="T55" fmla="*/ 0 h 66"/>
                <a:gd name="T56" fmla="*/ 32 w 66"/>
                <a:gd name="T57" fmla="*/ 0 h 66"/>
                <a:gd name="T58" fmla="*/ 40 w 66"/>
                <a:gd name="T59" fmla="*/ 0 h 66"/>
                <a:gd name="T60" fmla="*/ 46 w 66"/>
                <a:gd name="T61" fmla="*/ 2 h 66"/>
                <a:gd name="T62" fmla="*/ 50 w 66"/>
                <a:gd name="T63" fmla="*/ 6 h 66"/>
                <a:gd name="T64" fmla="*/ 56 w 66"/>
                <a:gd name="T65" fmla="*/ 10 h 66"/>
                <a:gd name="T66" fmla="*/ 60 w 66"/>
                <a:gd name="T67" fmla="*/ 14 h 66"/>
                <a:gd name="T68" fmla="*/ 62 w 66"/>
                <a:gd name="T69" fmla="*/ 20 h 66"/>
                <a:gd name="T70" fmla="*/ 64 w 66"/>
                <a:gd name="T71" fmla="*/ 26 h 66"/>
                <a:gd name="T72" fmla="*/ 66 w 66"/>
                <a:gd name="T73" fmla="*/ 32 h 66"/>
                <a:gd name="T74" fmla="*/ 66 w 66"/>
                <a:gd name="T75" fmla="*/ 3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2"/>
                  </a:moveTo>
                  <a:lnTo>
                    <a:pt x="66" y="32"/>
                  </a:lnTo>
                  <a:lnTo>
                    <a:pt x="64" y="40"/>
                  </a:lnTo>
                  <a:lnTo>
                    <a:pt x="62" y="46"/>
                  </a:lnTo>
                  <a:lnTo>
                    <a:pt x="60" y="52"/>
                  </a:lnTo>
                  <a:lnTo>
                    <a:pt x="56" y="56"/>
                  </a:lnTo>
                  <a:lnTo>
                    <a:pt x="50" y="60"/>
                  </a:lnTo>
                  <a:lnTo>
                    <a:pt x="46" y="62"/>
                  </a:lnTo>
                  <a:lnTo>
                    <a:pt x="40" y="64"/>
                  </a:lnTo>
                  <a:lnTo>
                    <a:pt x="32" y="66"/>
                  </a:lnTo>
                  <a:lnTo>
                    <a:pt x="32" y="66"/>
                  </a:lnTo>
                  <a:lnTo>
                    <a:pt x="26" y="64"/>
                  </a:lnTo>
                  <a:lnTo>
                    <a:pt x="20" y="62"/>
                  </a:lnTo>
                  <a:lnTo>
                    <a:pt x="14" y="60"/>
                  </a:lnTo>
                  <a:lnTo>
                    <a:pt x="10" y="56"/>
                  </a:lnTo>
                  <a:lnTo>
                    <a:pt x="6" y="52"/>
                  </a:lnTo>
                  <a:lnTo>
                    <a:pt x="2" y="46"/>
                  </a:lnTo>
                  <a:lnTo>
                    <a:pt x="0" y="40"/>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0" y="6"/>
                  </a:lnTo>
                  <a:lnTo>
                    <a:pt x="56" y="10"/>
                  </a:lnTo>
                  <a:lnTo>
                    <a:pt x="60" y="14"/>
                  </a:lnTo>
                  <a:lnTo>
                    <a:pt x="62" y="20"/>
                  </a:lnTo>
                  <a:lnTo>
                    <a:pt x="64" y="26"/>
                  </a:lnTo>
                  <a:lnTo>
                    <a:pt x="66" y="32"/>
                  </a:lnTo>
                  <a:lnTo>
                    <a:pt x="66" y="32"/>
                  </a:lnTo>
                  <a:close/>
                </a:path>
              </a:pathLst>
            </a:custGeom>
            <a:solidFill>
              <a:schemeClr val="accent5"/>
            </a:solidFill>
            <a:ln w="285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49">
              <a:extLst>
                <a:ext uri="{FF2B5EF4-FFF2-40B4-BE49-F238E27FC236}">
                  <a16:creationId xmlns:a16="http://schemas.microsoft.com/office/drawing/2014/main" id="{331500A2-4C66-43D9-8165-7EC8A61BE41B}"/>
                </a:ext>
              </a:extLst>
            </p:cNvPr>
            <p:cNvSpPr>
              <a:spLocks/>
            </p:cNvSpPr>
            <p:nvPr/>
          </p:nvSpPr>
          <p:spPr bwMode="auto">
            <a:xfrm>
              <a:off x="6877050" y="2200275"/>
              <a:ext cx="139700" cy="1003300"/>
            </a:xfrm>
            <a:custGeom>
              <a:avLst/>
              <a:gdLst>
                <a:gd name="T0" fmla="*/ 66 w 88"/>
                <a:gd name="T1" fmla="*/ 0 h 632"/>
                <a:gd name="T2" fmla="*/ 66 w 88"/>
                <a:gd name="T3" fmla="*/ 0 h 632"/>
                <a:gd name="T4" fmla="*/ 70 w 88"/>
                <a:gd name="T5" fmla="*/ 18 h 632"/>
                <a:gd name="T6" fmla="*/ 76 w 88"/>
                <a:gd name="T7" fmla="*/ 64 h 632"/>
                <a:gd name="T8" fmla="*/ 84 w 88"/>
                <a:gd name="T9" fmla="*/ 136 h 632"/>
                <a:gd name="T10" fmla="*/ 86 w 88"/>
                <a:gd name="T11" fmla="*/ 178 h 632"/>
                <a:gd name="T12" fmla="*/ 88 w 88"/>
                <a:gd name="T13" fmla="*/ 224 h 632"/>
                <a:gd name="T14" fmla="*/ 88 w 88"/>
                <a:gd name="T15" fmla="*/ 272 h 632"/>
                <a:gd name="T16" fmla="*/ 84 w 88"/>
                <a:gd name="T17" fmla="*/ 324 h 632"/>
                <a:gd name="T18" fmla="*/ 80 w 88"/>
                <a:gd name="T19" fmla="*/ 376 h 632"/>
                <a:gd name="T20" fmla="*/ 72 w 88"/>
                <a:gd name="T21" fmla="*/ 430 h 632"/>
                <a:gd name="T22" fmla="*/ 60 w 88"/>
                <a:gd name="T23" fmla="*/ 482 h 632"/>
                <a:gd name="T24" fmla="*/ 44 w 88"/>
                <a:gd name="T25" fmla="*/ 534 h 632"/>
                <a:gd name="T26" fmla="*/ 36 w 88"/>
                <a:gd name="T27" fmla="*/ 560 h 632"/>
                <a:gd name="T28" fmla="*/ 24 w 88"/>
                <a:gd name="T29" fmla="*/ 584 h 632"/>
                <a:gd name="T30" fmla="*/ 12 w 88"/>
                <a:gd name="T31" fmla="*/ 608 h 632"/>
                <a:gd name="T32" fmla="*/ 0 w 88"/>
                <a:gd name="T33" fmla="*/ 63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632">
                  <a:moveTo>
                    <a:pt x="66" y="0"/>
                  </a:moveTo>
                  <a:lnTo>
                    <a:pt x="66" y="0"/>
                  </a:lnTo>
                  <a:lnTo>
                    <a:pt x="70" y="18"/>
                  </a:lnTo>
                  <a:lnTo>
                    <a:pt x="76" y="64"/>
                  </a:lnTo>
                  <a:lnTo>
                    <a:pt x="84" y="136"/>
                  </a:lnTo>
                  <a:lnTo>
                    <a:pt x="86" y="178"/>
                  </a:lnTo>
                  <a:lnTo>
                    <a:pt x="88" y="224"/>
                  </a:lnTo>
                  <a:lnTo>
                    <a:pt x="88" y="272"/>
                  </a:lnTo>
                  <a:lnTo>
                    <a:pt x="84" y="324"/>
                  </a:lnTo>
                  <a:lnTo>
                    <a:pt x="80" y="376"/>
                  </a:lnTo>
                  <a:lnTo>
                    <a:pt x="72" y="430"/>
                  </a:lnTo>
                  <a:lnTo>
                    <a:pt x="60" y="482"/>
                  </a:lnTo>
                  <a:lnTo>
                    <a:pt x="44" y="534"/>
                  </a:lnTo>
                  <a:lnTo>
                    <a:pt x="36" y="560"/>
                  </a:lnTo>
                  <a:lnTo>
                    <a:pt x="24" y="584"/>
                  </a:lnTo>
                  <a:lnTo>
                    <a:pt x="12" y="608"/>
                  </a:lnTo>
                  <a:lnTo>
                    <a:pt x="0" y="632"/>
                  </a:lnTo>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Freeform 50">
              <a:extLst>
                <a:ext uri="{FF2B5EF4-FFF2-40B4-BE49-F238E27FC236}">
                  <a16:creationId xmlns:a16="http://schemas.microsoft.com/office/drawing/2014/main" id="{0FA3BABF-CF90-44C5-845E-D9049FA9E646}"/>
                </a:ext>
              </a:extLst>
            </p:cNvPr>
            <p:cNvSpPr>
              <a:spLocks/>
            </p:cNvSpPr>
            <p:nvPr/>
          </p:nvSpPr>
          <p:spPr bwMode="auto">
            <a:xfrm>
              <a:off x="6448425" y="2346325"/>
              <a:ext cx="828675" cy="422275"/>
            </a:xfrm>
            <a:custGeom>
              <a:avLst/>
              <a:gdLst>
                <a:gd name="T0" fmla="*/ 0 w 522"/>
                <a:gd name="T1" fmla="*/ 266 h 266"/>
                <a:gd name="T2" fmla="*/ 0 w 522"/>
                <a:gd name="T3" fmla="*/ 266 h 266"/>
                <a:gd name="T4" fmla="*/ 10 w 522"/>
                <a:gd name="T5" fmla="*/ 262 h 266"/>
                <a:gd name="T6" fmla="*/ 42 w 522"/>
                <a:gd name="T7" fmla="*/ 256 h 266"/>
                <a:gd name="T8" fmla="*/ 92 w 522"/>
                <a:gd name="T9" fmla="*/ 240 h 266"/>
                <a:gd name="T10" fmla="*/ 158 w 522"/>
                <a:gd name="T11" fmla="*/ 216 h 266"/>
                <a:gd name="T12" fmla="*/ 194 w 522"/>
                <a:gd name="T13" fmla="*/ 202 h 266"/>
                <a:gd name="T14" fmla="*/ 236 w 522"/>
                <a:gd name="T15" fmla="*/ 182 h 266"/>
                <a:gd name="T16" fmla="*/ 278 w 522"/>
                <a:gd name="T17" fmla="*/ 160 h 266"/>
                <a:gd name="T18" fmla="*/ 324 w 522"/>
                <a:gd name="T19" fmla="*/ 136 h 266"/>
                <a:gd name="T20" fmla="*/ 372 w 522"/>
                <a:gd name="T21" fmla="*/ 108 h 266"/>
                <a:gd name="T22" fmla="*/ 420 w 522"/>
                <a:gd name="T23" fmla="*/ 76 h 266"/>
                <a:gd name="T24" fmla="*/ 470 w 522"/>
                <a:gd name="T25" fmla="*/ 40 h 266"/>
                <a:gd name="T26" fmla="*/ 522 w 522"/>
                <a:gd name="T2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2" h="266">
                  <a:moveTo>
                    <a:pt x="0" y="266"/>
                  </a:moveTo>
                  <a:lnTo>
                    <a:pt x="0" y="266"/>
                  </a:lnTo>
                  <a:lnTo>
                    <a:pt x="10" y="262"/>
                  </a:lnTo>
                  <a:lnTo>
                    <a:pt x="42" y="256"/>
                  </a:lnTo>
                  <a:lnTo>
                    <a:pt x="92" y="240"/>
                  </a:lnTo>
                  <a:lnTo>
                    <a:pt x="158" y="216"/>
                  </a:lnTo>
                  <a:lnTo>
                    <a:pt x="194" y="202"/>
                  </a:lnTo>
                  <a:lnTo>
                    <a:pt x="236" y="182"/>
                  </a:lnTo>
                  <a:lnTo>
                    <a:pt x="278" y="160"/>
                  </a:lnTo>
                  <a:lnTo>
                    <a:pt x="324" y="136"/>
                  </a:lnTo>
                  <a:lnTo>
                    <a:pt x="372" y="108"/>
                  </a:lnTo>
                  <a:lnTo>
                    <a:pt x="420" y="76"/>
                  </a:lnTo>
                  <a:lnTo>
                    <a:pt x="470" y="40"/>
                  </a:lnTo>
                  <a:lnTo>
                    <a:pt x="522" y="0"/>
                  </a:lnTo>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Freeform 51">
              <a:extLst>
                <a:ext uri="{FF2B5EF4-FFF2-40B4-BE49-F238E27FC236}">
                  <a16:creationId xmlns:a16="http://schemas.microsoft.com/office/drawing/2014/main" id="{281A4295-8B9E-49FB-BA5E-B9D17645F620}"/>
                </a:ext>
              </a:extLst>
            </p:cNvPr>
            <p:cNvSpPr>
              <a:spLocks/>
            </p:cNvSpPr>
            <p:nvPr/>
          </p:nvSpPr>
          <p:spPr bwMode="auto">
            <a:xfrm>
              <a:off x="6448423" y="2609850"/>
              <a:ext cx="914400" cy="371474"/>
            </a:xfrm>
            <a:custGeom>
              <a:avLst/>
              <a:gdLst>
                <a:gd name="T0" fmla="*/ 0 w 576"/>
                <a:gd name="T1" fmla="*/ 0 h 234"/>
                <a:gd name="T2" fmla="*/ 0 w 576"/>
                <a:gd name="T3" fmla="*/ 0 h 234"/>
                <a:gd name="T4" fmla="*/ 10 w 576"/>
                <a:gd name="T5" fmla="*/ 8 h 234"/>
                <a:gd name="T6" fmla="*/ 38 w 576"/>
                <a:gd name="T7" fmla="*/ 28 h 234"/>
                <a:gd name="T8" fmla="*/ 84 w 576"/>
                <a:gd name="T9" fmla="*/ 56 h 234"/>
                <a:gd name="T10" fmla="*/ 148 w 576"/>
                <a:gd name="T11" fmla="*/ 90 h 234"/>
                <a:gd name="T12" fmla="*/ 188 w 576"/>
                <a:gd name="T13" fmla="*/ 110 h 234"/>
                <a:gd name="T14" fmla="*/ 230 w 576"/>
                <a:gd name="T15" fmla="*/ 128 h 234"/>
                <a:gd name="T16" fmla="*/ 278 w 576"/>
                <a:gd name="T17" fmla="*/ 148 h 234"/>
                <a:gd name="T18" fmla="*/ 330 w 576"/>
                <a:gd name="T19" fmla="*/ 168 h 234"/>
                <a:gd name="T20" fmla="*/ 384 w 576"/>
                <a:gd name="T21" fmla="*/ 186 h 234"/>
                <a:gd name="T22" fmla="*/ 444 w 576"/>
                <a:gd name="T23" fmla="*/ 204 h 234"/>
                <a:gd name="T24" fmla="*/ 508 w 576"/>
                <a:gd name="T25" fmla="*/ 220 h 234"/>
                <a:gd name="T26" fmla="*/ 576 w 576"/>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 h="234">
                  <a:moveTo>
                    <a:pt x="0" y="0"/>
                  </a:moveTo>
                  <a:lnTo>
                    <a:pt x="0" y="0"/>
                  </a:lnTo>
                  <a:lnTo>
                    <a:pt x="10" y="8"/>
                  </a:lnTo>
                  <a:lnTo>
                    <a:pt x="38" y="28"/>
                  </a:lnTo>
                  <a:lnTo>
                    <a:pt x="84" y="56"/>
                  </a:lnTo>
                  <a:lnTo>
                    <a:pt x="148" y="90"/>
                  </a:lnTo>
                  <a:lnTo>
                    <a:pt x="188" y="110"/>
                  </a:lnTo>
                  <a:lnTo>
                    <a:pt x="230" y="128"/>
                  </a:lnTo>
                  <a:lnTo>
                    <a:pt x="278" y="148"/>
                  </a:lnTo>
                  <a:lnTo>
                    <a:pt x="330" y="168"/>
                  </a:lnTo>
                  <a:lnTo>
                    <a:pt x="384" y="186"/>
                  </a:lnTo>
                  <a:lnTo>
                    <a:pt x="444" y="204"/>
                  </a:lnTo>
                  <a:lnTo>
                    <a:pt x="508" y="220"/>
                  </a:lnTo>
                  <a:lnTo>
                    <a:pt x="576" y="234"/>
                  </a:lnTo>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19" name="Group 12">
            <a:extLst>
              <a:ext uri="{FF2B5EF4-FFF2-40B4-BE49-F238E27FC236}">
                <a16:creationId xmlns:a16="http://schemas.microsoft.com/office/drawing/2014/main" id="{B2C2BBD0-8A28-4A91-84D0-2A0E9BCEC579}"/>
              </a:ext>
            </a:extLst>
          </p:cNvPr>
          <p:cNvGrpSpPr>
            <a:grpSpLocks noChangeAspect="1"/>
          </p:cNvGrpSpPr>
          <p:nvPr/>
        </p:nvGrpSpPr>
        <p:grpSpPr bwMode="auto">
          <a:xfrm>
            <a:off x="1254102" y="2282212"/>
            <a:ext cx="639225" cy="575499"/>
            <a:chOff x="2228" y="1033"/>
            <a:chExt cx="1304" cy="1174"/>
          </a:xfrm>
        </p:grpSpPr>
        <p:sp>
          <p:nvSpPr>
            <p:cNvPr id="120" name="Freeform 13">
              <a:extLst>
                <a:ext uri="{FF2B5EF4-FFF2-40B4-BE49-F238E27FC236}">
                  <a16:creationId xmlns:a16="http://schemas.microsoft.com/office/drawing/2014/main" id="{21A8D2EB-7565-48C0-AF90-0B4B936A0E02}"/>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rgbClr val="53B9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Freeform 14">
              <a:extLst>
                <a:ext uri="{FF2B5EF4-FFF2-40B4-BE49-F238E27FC236}">
                  <a16:creationId xmlns:a16="http://schemas.microsoft.com/office/drawing/2014/main" id="{2FA9C692-86E1-43F4-A40C-0FF3C82923F4}"/>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rgbClr val="53B9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Freeform 15">
              <a:extLst>
                <a:ext uri="{FF2B5EF4-FFF2-40B4-BE49-F238E27FC236}">
                  <a16:creationId xmlns:a16="http://schemas.microsoft.com/office/drawing/2014/main" id="{6C43BAC8-58ED-44D6-9CD6-73D1F02012BE}"/>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rgbClr val="53B9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16">
              <a:extLst>
                <a:ext uri="{FF2B5EF4-FFF2-40B4-BE49-F238E27FC236}">
                  <a16:creationId xmlns:a16="http://schemas.microsoft.com/office/drawing/2014/main" id="{07547AE1-187F-4CCF-AEB3-057B556961FE}"/>
                </a:ext>
              </a:extLst>
            </p:cNvPr>
            <p:cNvSpPr>
              <a:spLocks noChangeShapeType="1"/>
            </p:cNvSpPr>
            <p:nvPr userDrawn="1"/>
          </p:nvSpPr>
          <p:spPr bwMode="auto">
            <a:xfrm>
              <a:off x="3220" y="1441"/>
              <a:ext cx="0" cy="170"/>
            </a:xfrm>
            <a:prstGeom prst="line">
              <a:avLst/>
            </a:prstGeom>
            <a:noFill/>
            <a:ln w="19050">
              <a:solidFill>
                <a:srgbClr val="53B9C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Freeform 17">
              <a:extLst>
                <a:ext uri="{FF2B5EF4-FFF2-40B4-BE49-F238E27FC236}">
                  <a16:creationId xmlns:a16="http://schemas.microsoft.com/office/drawing/2014/main" id="{869B3348-53AC-4DBE-99CD-3CE5816EF86C}"/>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rgbClr val="53B9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5" name="Group 124">
            <a:extLst>
              <a:ext uri="{FF2B5EF4-FFF2-40B4-BE49-F238E27FC236}">
                <a16:creationId xmlns:a16="http://schemas.microsoft.com/office/drawing/2014/main" id="{3BEF7A97-9A87-4145-A741-225B4EB635B7}"/>
              </a:ext>
            </a:extLst>
          </p:cNvPr>
          <p:cNvGrpSpPr/>
          <p:nvPr/>
        </p:nvGrpSpPr>
        <p:grpSpPr>
          <a:xfrm>
            <a:off x="5691990" y="2191529"/>
            <a:ext cx="790907" cy="639513"/>
            <a:chOff x="-2605087" y="5451475"/>
            <a:chExt cx="1443038" cy="1166813"/>
          </a:xfrm>
          <a:solidFill>
            <a:schemeClr val="accent6"/>
          </a:solidFill>
        </p:grpSpPr>
        <p:sp>
          <p:nvSpPr>
            <p:cNvPr id="126" name="Freeform 66">
              <a:extLst>
                <a:ext uri="{FF2B5EF4-FFF2-40B4-BE49-F238E27FC236}">
                  <a16:creationId xmlns:a16="http://schemas.microsoft.com/office/drawing/2014/main" id="{1F34A53A-8FFE-4DCA-BD4A-B6DE5341FDFA}"/>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67">
              <a:extLst>
                <a:ext uri="{FF2B5EF4-FFF2-40B4-BE49-F238E27FC236}">
                  <a16:creationId xmlns:a16="http://schemas.microsoft.com/office/drawing/2014/main" id="{23485099-B4D6-4228-8B57-84C2F8181023}"/>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68">
              <a:extLst>
                <a:ext uri="{FF2B5EF4-FFF2-40B4-BE49-F238E27FC236}">
                  <a16:creationId xmlns:a16="http://schemas.microsoft.com/office/drawing/2014/main" id="{F4346680-C9BA-4BD6-ABC8-2048C9E1FE18}"/>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69">
              <a:extLst>
                <a:ext uri="{FF2B5EF4-FFF2-40B4-BE49-F238E27FC236}">
                  <a16:creationId xmlns:a16="http://schemas.microsoft.com/office/drawing/2014/main" id="{062754EF-AB41-4E8B-8A99-94B65CD08F92}"/>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70">
              <a:extLst>
                <a:ext uri="{FF2B5EF4-FFF2-40B4-BE49-F238E27FC236}">
                  <a16:creationId xmlns:a16="http://schemas.microsoft.com/office/drawing/2014/main" id="{E5C9F231-EFDD-477B-8495-8553CC7B627A}"/>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Line 71">
              <a:extLst>
                <a:ext uri="{FF2B5EF4-FFF2-40B4-BE49-F238E27FC236}">
                  <a16:creationId xmlns:a16="http://schemas.microsoft.com/office/drawing/2014/main" id="{BEDF1645-A3B3-49AB-A7C6-F37628E81EF3}"/>
                </a:ext>
              </a:extLst>
            </p:cNvPr>
            <p:cNvSpPr>
              <a:spLocks noChangeShapeType="1"/>
            </p:cNvSpPr>
            <p:nvPr userDrawn="1"/>
          </p:nvSpPr>
          <p:spPr bwMode="auto">
            <a:xfrm>
              <a:off x="-2097087" y="622617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72">
              <a:extLst>
                <a:ext uri="{FF2B5EF4-FFF2-40B4-BE49-F238E27FC236}">
                  <a16:creationId xmlns:a16="http://schemas.microsoft.com/office/drawing/2014/main" id="{A55EF3D0-DC43-4E1D-9571-02019E5137A4}"/>
                </a:ext>
              </a:extLst>
            </p:cNvPr>
            <p:cNvSpPr>
              <a:spLocks/>
            </p:cNvSpPr>
            <p:nvPr userDrawn="1"/>
          </p:nvSpPr>
          <p:spPr bwMode="auto">
            <a:xfrm>
              <a:off x="-2292350" y="5983289"/>
              <a:ext cx="384174" cy="206374"/>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3" name="Freeform 73">
              <a:extLst>
                <a:ext uri="{FF2B5EF4-FFF2-40B4-BE49-F238E27FC236}">
                  <a16:creationId xmlns:a16="http://schemas.microsoft.com/office/drawing/2014/main" id="{6D402A62-DFE9-4149-A2AD-0548EC157C3C}"/>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74">
              <a:extLst>
                <a:ext uri="{FF2B5EF4-FFF2-40B4-BE49-F238E27FC236}">
                  <a16:creationId xmlns:a16="http://schemas.microsoft.com/office/drawing/2014/main" id="{D61E7093-48A6-4176-B231-0FC66E3F6997}"/>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75">
              <a:extLst>
                <a:ext uri="{FF2B5EF4-FFF2-40B4-BE49-F238E27FC236}">
                  <a16:creationId xmlns:a16="http://schemas.microsoft.com/office/drawing/2014/main" id="{CA56DC11-212C-4FA2-BD9E-4D33F79E9248}"/>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76">
              <a:extLst>
                <a:ext uri="{FF2B5EF4-FFF2-40B4-BE49-F238E27FC236}">
                  <a16:creationId xmlns:a16="http://schemas.microsoft.com/office/drawing/2014/main" id="{DE81E665-7B8E-4B2D-8AC8-F8EFC67621A5}"/>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77">
              <a:extLst>
                <a:ext uri="{FF2B5EF4-FFF2-40B4-BE49-F238E27FC236}">
                  <a16:creationId xmlns:a16="http://schemas.microsoft.com/office/drawing/2014/main" id="{643C6289-EA6D-49AE-9D9F-95D5FE8D5422}"/>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78">
              <a:extLst>
                <a:ext uri="{FF2B5EF4-FFF2-40B4-BE49-F238E27FC236}">
                  <a16:creationId xmlns:a16="http://schemas.microsoft.com/office/drawing/2014/main" id="{E455CF15-D33C-49AD-B233-9798187A1B85}"/>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80">
              <a:extLst>
                <a:ext uri="{FF2B5EF4-FFF2-40B4-BE49-F238E27FC236}">
                  <a16:creationId xmlns:a16="http://schemas.microsoft.com/office/drawing/2014/main" id="{DB2D5814-9FF9-4E87-9AAF-330E87CD35AE}"/>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81">
              <a:extLst>
                <a:ext uri="{FF2B5EF4-FFF2-40B4-BE49-F238E27FC236}">
                  <a16:creationId xmlns:a16="http://schemas.microsoft.com/office/drawing/2014/main" id="{9491CC17-EE06-4B2B-99E3-7071482C1A5B}"/>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82">
              <a:extLst>
                <a:ext uri="{FF2B5EF4-FFF2-40B4-BE49-F238E27FC236}">
                  <a16:creationId xmlns:a16="http://schemas.microsoft.com/office/drawing/2014/main" id="{3943B2A3-553D-4AA5-95E6-E26DAE56D83B}"/>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83">
              <a:extLst>
                <a:ext uri="{FF2B5EF4-FFF2-40B4-BE49-F238E27FC236}">
                  <a16:creationId xmlns:a16="http://schemas.microsoft.com/office/drawing/2014/main" id="{14F9501F-DFFA-4C02-A777-79F87E3F0DD5}"/>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84">
              <a:extLst>
                <a:ext uri="{FF2B5EF4-FFF2-40B4-BE49-F238E27FC236}">
                  <a16:creationId xmlns:a16="http://schemas.microsoft.com/office/drawing/2014/main" id="{E7B5F38E-0B55-4DF2-925C-886B7400C442}"/>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85">
              <a:extLst>
                <a:ext uri="{FF2B5EF4-FFF2-40B4-BE49-F238E27FC236}">
                  <a16:creationId xmlns:a16="http://schemas.microsoft.com/office/drawing/2014/main" id="{CDE9AD2A-A666-4C9C-8658-185F30B87D10}"/>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86">
              <a:extLst>
                <a:ext uri="{FF2B5EF4-FFF2-40B4-BE49-F238E27FC236}">
                  <a16:creationId xmlns:a16="http://schemas.microsoft.com/office/drawing/2014/main" id="{EA3F4328-13A4-4962-B366-8A3F628D122B}"/>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87">
              <a:extLst>
                <a:ext uri="{FF2B5EF4-FFF2-40B4-BE49-F238E27FC236}">
                  <a16:creationId xmlns:a16="http://schemas.microsoft.com/office/drawing/2014/main" id="{BD82E9BB-6BE5-4F0C-A963-BEB9B1EA41A2}"/>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88">
              <a:extLst>
                <a:ext uri="{FF2B5EF4-FFF2-40B4-BE49-F238E27FC236}">
                  <a16:creationId xmlns:a16="http://schemas.microsoft.com/office/drawing/2014/main" id="{BE11E332-48CF-4159-9BC2-11D042ACCC4C}"/>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89">
              <a:extLst>
                <a:ext uri="{FF2B5EF4-FFF2-40B4-BE49-F238E27FC236}">
                  <a16:creationId xmlns:a16="http://schemas.microsoft.com/office/drawing/2014/main" id="{2032BE7C-8796-41BE-A601-FE1C4B402C01}"/>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solidFill>
              <a:schemeClr val="bg1"/>
            </a:solidFill>
            <a:ln w="20638">
              <a:solidFill>
                <a:schemeClr val="accent6"/>
              </a:solidFill>
              <a:prstDash val="solid"/>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49" name="Freeform 90">
              <a:extLst>
                <a:ext uri="{FF2B5EF4-FFF2-40B4-BE49-F238E27FC236}">
                  <a16:creationId xmlns:a16="http://schemas.microsoft.com/office/drawing/2014/main" id="{B56C4EF7-0E99-4EC9-BA34-4F725519829B}"/>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91">
              <a:extLst>
                <a:ext uri="{FF2B5EF4-FFF2-40B4-BE49-F238E27FC236}">
                  <a16:creationId xmlns:a16="http://schemas.microsoft.com/office/drawing/2014/main" id="{3166E37B-B5F5-4496-BEDF-FE19F7264FBE}"/>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92">
              <a:extLst>
                <a:ext uri="{FF2B5EF4-FFF2-40B4-BE49-F238E27FC236}">
                  <a16:creationId xmlns:a16="http://schemas.microsoft.com/office/drawing/2014/main" id="{AD59BAED-FB71-4010-ACCC-D0E34123A59B}"/>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93">
              <a:extLst>
                <a:ext uri="{FF2B5EF4-FFF2-40B4-BE49-F238E27FC236}">
                  <a16:creationId xmlns:a16="http://schemas.microsoft.com/office/drawing/2014/main" id="{EDBC05E3-9E50-4470-9AE5-4E2AEC79EB68}"/>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94">
              <a:extLst>
                <a:ext uri="{FF2B5EF4-FFF2-40B4-BE49-F238E27FC236}">
                  <a16:creationId xmlns:a16="http://schemas.microsoft.com/office/drawing/2014/main" id="{E41EA1E2-F64A-453E-AFBB-280B8885FAB9}"/>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95">
              <a:extLst>
                <a:ext uri="{FF2B5EF4-FFF2-40B4-BE49-F238E27FC236}">
                  <a16:creationId xmlns:a16="http://schemas.microsoft.com/office/drawing/2014/main" id="{A67CDCAD-ADB1-484D-A4EB-68979670AED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96">
              <a:extLst>
                <a:ext uri="{FF2B5EF4-FFF2-40B4-BE49-F238E27FC236}">
                  <a16:creationId xmlns:a16="http://schemas.microsoft.com/office/drawing/2014/main" id="{E1BE42C9-6F4D-42EB-A8E0-751235A4A24C}"/>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97">
              <a:extLst>
                <a:ext uri="{FF2B5EF4-FFF2-40B4-BE49-F238E27FC236}">
                  <a16:creationId xmlns:a16="http://schemas.microsoft.com/office/drawing/2014/main" id="{744C0051-B2CA-45DF-92B6-AEE20F4ABEE4}"/>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98">
              <a:extLst>
                <a:ext uri="{FF2B5EF4-FFF2-40B4-BE49-F238E27FC236}">
                  <a16:creationId xmlns:a16="http://schemas.microsoft.com/office/drawing/2014/main" id="{02194773-4960-4474-8A31-F976A0EDA5ED}"/>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99">
              <a:extLst>
                <a:ext uri="{FF2B5EF4-FFF2-40B4-BE49-F238E27FC236}">
                  <a16:creationId xmlns:a16="http://schemas.microsoft.com/office/drawing/2014/main" id="{CC177F2C-091A-4EFA-873C-113DACAF0B1A}"/>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7" name="Group 76">
            <a:extLst>
              <a:ext uri="{FF2B5EF4-FFF2-40B4-BE49-F238E27FC236}">
                <a16:creationId xmlns:a16="http://schemas.microsoft.com/office/drawing/2014/main" id="{3EEDD77F-4C22-4A70-8CAB-D5603CA5F7B3}"/>
              </a:ext>
            </a:extLst>
          </p:cNvPr>
          <p:cNvGrpSpPr/>
          <p:nvPr/>
        </p:nvGrpSpPr>
        <p:grpSpPr>
          <a:xfrm>
            <a:off x="7346600" y="2306380"/>
            <a:ext cx="432048" cy="536460"/>
            <a:chOff x="13181014" y="7321550"/>
            <a:chExt cx="952500" cy="1182687"/>
          </a:xfrm>
          <a:solidFill>
            <a:srgbClr val="00B0F0"/>
          </a:solidFill>
        </p:grpSpPr>
        <p:sp>
          <p:nvSpPr>
            <p:cNvPr id="78" name="Freeform 411">
              <a:extLst>
                <a:ext uri="{FF2B5EF4-FFF2-40B4-BE49-F238E27FC236}">
                  <a16:creationId xmlns:a16="http://schemas.microsoft.com/office/drawing/2014/main" id="{8803A754-BAC1-44D0-BAC6-CB2AEB3B56C3}"/>
                </a:ext>
              </a:extLst>
            </p:cNvPr>
            <p:cNvSpPr>
              <a:spLocks/>
            </p:cNvSpPr>
            <p:nvPr/>
          </p:nvSpPr>
          <p:spPr bwMode="auto">
            <a:xfrm>
              <a:off x="13403264" y="7321550"/>
              <a:ext cx="26988" cy="26987"/>
            </a:xfrm>
            <a:custGeom>
              <a:avLst/>
              <a:gdLst>
                <a:gd name="T0" fmla="*/ 0 w 3"/>
                <a:gd name="T1" fmla="*/ 3 h 3"/>
                <a:gd name="T2" fmla="*/ 0 w 3"/>
                <a:gd name="T3" fmla="*/ 0 h 3"/>
                <a:gd name="T4" fmla="*/ 3 w 3"/>
                <a:gd name="T5" fmla="*/ 1 h 3"/>
                <a:gd name="T6" fmla="*/ 3 w 3"/>
                <a:gd name="T7" fmla="*/ 2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0" y="2"/>
                    <a:pt x="0" y="1"/>
                    <a:pt x="0" y="0"/>
                  </a:cubicBezTo>
                  <a:cubicBezTo>
                    <a:pt x="1" y="0"/>
                    <a:pt x="2" y="0"/>
                    <a:pt x="3" y="1"/>
                  </a:cubicBezTo>
                  <a:cubicBezTo>
                    <a:pt x="3" y="1"/>
                    <a:pt x="3" y="2"/>
                    <a:pt x="3" y="2"/>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79" name="Freeform 412">
              <a:extLst>
                <a:ext uri="{FF2B5EF4-FFF2-40B4-BE49-F238E27FC236}">
                  <a16:creationId xmlns:a16="http://schemas.microsoft.com/office/drawing/2014/main" id="{059DA7EB-6B38-49E1-A7AC-AA7E537CA012}"/>
                </a:ext>
              </a:extLst>
            </p:cNvPr>
            <p:cNvSpPr>
              <a:spLocks noEditPoints="1"/>
            </p:cNvSpPr>
            <p:nvPr/>
          </p:nvSpPr>
          <p:spPr bwMode="auto">
            <a:xfrm>
              <a:off x="13395326" y="7473950"/>
              <a:ext cx="738188" cy="1030287"/>
            </a:xfrm>
            <a:custGeom>
              <a:avLst/>
              <a:gdLst>
                <a:gd name="T0" fmla="*/ 0 w 83"/>
                <a:gd name="T1" fmla="*/ 56 h 116"/>
                <a:gd name="T2" fmla="*/ 14 w 83"/>
                <a:gd name="T3" fmla="*/ 66 h 116"/>
                <a:gd name="T4" fmla="*/ 59 w 83"/>
                <a:gd name="T5" fmla="*/ 56 h 116"/>
                <a:gd name="T6" fmla="*/ 59 w 83"/>
                <a:gd name="T7" fmla="*/ 42 h 116"/>
                <a:gd name="T8" fmla="*/ 48 w 83"/>
                <a:gd name="T9" fmla="*/ 51 h 116"/>
                <a:gd name="T10" fmla="*/ 6 w 83"/>
                <a:gd name="T11" fmla="*/ 49 h 116"/>
                <a:gd name="T12" fmla="*/ 0 w 83"/>
                <a:gd name="T13" fmla="*/ 62 h 116"/>
                <a:gd name="T14" fmla="*/ 0 w 83"/>
                <a:gd name="T15" fmla="*/ 76 h 116"/>
                <a:gd name="T16" fmla="*/ 22 w 83"/>
                <a:gd name="T17" fmla="*/ 87 h 116"/>
                <a:gd name="T18" fmla="*/ 59 w 83"/>
                <a:gd name="T19" fmla="*/ 76 h 116"/>
                <a:gd name="T20" fmla="*/ 59 w 83"/>
                <a:gd name="T21" fmla="*/ 62 h 116"/>
                <a:gd name="T22" fmla="*/ 35 w 83"/>
                <a:gd name="T23" fmla="*/ 73 h 116"/>
                <a:gd name="T24" fmla="*/ 0 w 83"/>
                <a:gd name="T25" fmla="*/ 62 h 116"/>
                <a:gd name="T26" fmla="*/ 31 w 83"/>
                <a:gd name="T27" fmla="*/ 48 h 116"/>
                <a:gd name="T28" fmla="*/ 57 w 83"/>
                <a:gd name="T29" fmla="*/ 28 h 116"/>
                <a:gd name="T30" fmla="*/ 23 w 83"/>
                <a:gd name="T31" fmla="*/ 19 h 116"/>
                <a:gd name="T32" fmla="*/ 0 w 83"/>
                <a:gd name="T33" fmla="*/ 32 h 116"/>
                <a:gd name="T34" fmla="*/ 29 w 83"/>
                <a:gd name="T35" fmla="*/ 48 h 116"/>
                <a:gd name="T36" fmla="*/ 53 w 83"/>
                <a:gd name="T37" fmla="*/ 112 h 116"/>
                <a:gd name="T38" fmla="*/ 50 w 83"/>
                <a:gd name="T39" fmla="*/ 92 h 116"/>
                <a:gd name="T40" fmla="*/ 54 w 83"/>
                <a:gd name="T41" fmla="*/ 116 h 116"/>
                <a:gd name="T42" fmla="*/ 83 w 83"/>
                <a:gd name="T43" fmla="*/ 113 h 116"/>
                <a:gd name="T44" fmla="*/ 73 w 83"/>
                <a:gd name="T45" fmla="*/ 75 h 116"/>
                <a:gd name="T46" fmla="*/ 64 w 83"/>
                <a:gd name="T47" fmla="*/ 74 h 116"/>
                <a:gd name="T48" fmla="*/ 71 w 83"/>
                <a:gd name="T49" fmla="*/ 79 h 116"/>
                <a:gd name="T50" fmla="*/ 75 w 83"/>
                <a:gd name="T51" fmla="*/ 87 h 116"/>
                <a:gd name="T52" fmla="*/ 62 w 83"/>
                <a:gd name="T53" fmla="*/ 17 h 116"/>
                <a:gd name="T54" fmla="*/ 58 w 83"/>
                <a:gd name="T55" fmla="*/ 19 h 116"/>
                <a:gd name="T56" fmla="*/ 74 w 83"/>
                <a:gd name="T57" fmla="*/ 19 h 116"/>
                <a:gd name="T58" fmla="*/ 74 w 83"/>
                <a:gd name="T59" fmla="*/ 17 h 116"/>
                <a:gd name="T60" fmla="*/ 66 w 83"/>
                <a:gd name="T61" fmla="*/ 13 h 116"/>
                <a:gd name="T62" fmla="*/ 75 w 83"/>
                <a:gd name="T63" fmla="*/ 12 h 116"/>
                <a:gd name="T64" fmla="*/ 63 w 83"/>
                <a:gd name="T65" fmla="*/ 11 h 116"/>
                <a:gd name="T66" fmla="*/ 57 w 83"/>
                <a:gd name="T67" fmla="*/ 12 h 116"/>
                <a:gd name="T68" fmla="*/ 66 w 83"/>
                <a:gd name="T69" fmla="*/ 7 h 116"/>
                <a:gd name="T70" fmla="*/ 75 w 83"/>
                <a:gd name="T71" fmla="*/ 6 h 116"/>
                <a:gd name="T72" fmla="*/ 59 w 83"/>
                <a:gd name="T73" fmla="*/ 5 h 116"/>
                <a:gd name="T74" fmla="*/ 58 w 83"/>
                <a:gd name="T75" fmla="*/ 7 h 116"/>
                <a:gd name="T76" fmla="*/ 68 w 83"/>
                <a:gd name="T77" fmla="*/ 23 h 116"/>
                <a:gd name="T78" fmla="*/ 62 w 83"/>
                <a:gd name="T79" fmla="*/ 25 h 116"/>
                <a:gd name="T80" fmla="*/ 75 w 83"/>
                <a:gd name="T81" fmla="*/ 24 h 116"/>
                <a:gd name="T82" fmla="*/ 63 w 83"/>
                <a:gd name="T83" fmla="*/ 1 h 116"/>
                <a:gd name="T84" fmla="*/ 68 w 83"/>
                <a:gd name="T85" fmla="*/ 0 h 116"/>
                <a:gd name="T86" fmla="*/ 57 w 83"/>
                <a:gd name="T87" fmla="*/ 0 h 116"/>
                <a:gd name="T88" fmla="*/ 63 w 83"/>
                <a:gd name="T89"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 h="116">
                  <a:moveTo>
                    <a:pt x="0" y="42"/>
                  </a:moveTo>
                  <a:cubicBezTo>
                    <a:pt x="0" y="42"/>
                    <a:pt x="0" y="43"/>
                    <a:pt x="0" y="43"/>
                  </a:cubicBezTo>
                  <a:cubicBezTo>
                    <a:pt x="0" y="47"/>
                    <a:pt x="0" y="51"/>
                    <a:pt x="0" y="56"/>
                  </a:cubicBezTo>
                  <a:cubicBezTo>
                    <a:pt x="0" y="56"/>
                    <a:pt x="0" y="56"/>
                    <a:pt x="0" y="56"/>
                  </a:cubicBezTo>
                  <a:cubicBezTo>
                    <a:pt x="1" y="58"/>
                    <a:pt x="2" y="60"/>
                    <a:pt x="4" y="62"/>
                  </a:cubicBezTo>
                  <a:cubicBezTo>
                    <a:pt x="7" y="64"/>
                    <a:pt x="11" y="65"/>
                    <a:pt x="14" y="66"/>
                  </a:cubicBezTo>
                  <a:cubicBezTo>
                    <a:pt x="23" y="68"/>
                    <a:pt x="31" y="68"/>
                    <a:pt x="39" y="67"/>
                  </a:cubicBezTo>
                  <a:cubicBezTo>
                    <a:pt x="44" y="67"/>
                    <a:pt x="48" y="65"/>
                    <a:pt x="52" y="63"/>
                  </a:cubicBezTo>
                  <a:cubicBezTo>
                    <a:pt x="55" y="62"/>
                    <a:pt x="57" y="59"/>
                    <a:pt x="59" y="56"/>
                  </a:cubicBezTo>
                  <a:cubicBezTo>
                    <a:pt x="59" y="56"/>
                    <a:pt x="59" y="56"/>
                    <a:pt x="59" y="56"/>
                  </a:cubicBezTo>
                  <a:cubicBezTo>
                    <a:pt x="59" y="51"/>
                    <a:pt x="59" y="47"/>
                    <a:pt x="59" y="43"/>
                  </a:cubicBezTo>
                  <a:cubicBezTo>
                    <a:pt x="59" y="43"/>
                    <a:pt x="59" y="43"/>
                    <a:pt x="59" y="42"/>
                  </a:cubicBezTo>
                  <a:cubicBezTo>
                    <a:pt x="59" y="42"/>
                    <a:pt x="58" y="43"/>
                    <a:pt x="58" y="43"/>
                  </a:cubicBezTo>
                  <a:cubicBezTo>
                    <a:pt x="58" y="44"/>
                    <a:pt x="57" y="45"/>
                    <a:pt x="56" y="47"/>
                  </a:cubicBezTo>
                  <a:cubicBezTo>
                    <a:pt x="53" y="49"/>
                    <a:pt x="50" y="50"/>
                    <a:pt x="48" y="51"/>
                  </a:cubicBezTo>
                  <a:cubicBezTo>
                    <a:pt x="43" y="52"/>
                    <a:pt x="39" y="53"/>
                    <a:pt x="34" y="53"/>
                  </a:cubicBezTo>
                  <a:cubicBezTo>
                    <a:pt x="29" y="53"/>
                    <a:pt x="23" y="54"/>
                    <a:pt x="18" y="52"/>
                  </a:cubicBezTo>
                  <a:cubicBezTo>
                    <a:pt x="14" y="52"/>
                    <a:pt x="10" y="51"/>
                    <a:pt x="6" y="49"/>
                  </a:cubicBezTo>
                  <a:cubicBezTo>
                    <a:pt x="3" y="47"/>
                    <a:pt x="1" y="45"/>
                    <a:pt x="0" y="42"/>
                  </a:cubicBezTo>
                  <a:cubicBezTo>
                    <a:pt x="0" y="42"/>
                    <a:pt x="0" y="42"/>
                    <a:pt x="0" y="42"/>
                  </a:cubicBezTo>
                  <a:close/>
                  <a:moveTo>
                    <a:pt x="0" y="62"/>
                  </a:moveTo>
                  <a:cubicBezTo>
                    <a:pt x="0" y="62"/>
                    <a:pt x="0" y="62"/>
                    <a:pt x="0" y="62"/>
                  </a:cubicBezTo>
                  <a:cubicBezTo>
                    <a:pt x="0" y="66"/>
                    <a:pt x="0" y="71"/>
                    <a:pt x="0" y="75"/>
                  </a:cubicBezTo>
                  <a:cubicBezTo>
                    <a:pt x="0" y="75"/>
                    <a:pt x="0" y="75"/>
                    <a:pt x="0" y="76"/>
                  </a:cubicBezTo>
                  <a:cubicBezTo>
                    <a:pt x="0" y="76"/>
                    <a:pt x="1" y="77"/>
                    <a:pt x="1" y="78"/>
                  </a:cubicBezTo>
                  <a:cubicBezTo>
                    <a:pt x="3" y="81"/>
                    <a:pt x="6" y="82"/>
                    <a:pt x="9" y="84"/>
                  </a:cubicBezTo>
                  <a:cubicBezTo>
                    <a:pt x="13" y="86"/>
                    <a:pt x="18" y="86"/>
                    <a:pt x="22" y="87"/>
                  </a:cubicBezTo>
                  <a:cubicBezTo>
                    <a:pt x="29" y="88"/>
                    <a:pt x="36" y="87"/>
                    <a:pt x="42" y="86"/>
                  </a:cubicBezTo>
                  <a:cubicBezTo>
                    <a:pt x="46" y="85"/>
                    <a:pt x="50" y="84"/>
                    <a:pt x="53" y="82"/>
                  </a:cubicBezTo>
                  <a:cubicBezTo>
                    <a:pt x="56" y="80"/>
                    <a:pt x="57" y="78"/>
                    <a:pt x="59" y="76"/>
                  </a:cubicBezTo>
                  <a:cubicBezTo>
                    <a:pt x="59" y="76"/>
                    <a:pt x="59" y="75"/>
                    <a:pt x="59" y="75"/>
                  </a:cubicBezTo>
                  <a:cubicBezTo>
                    <a:pt x="59" y="71"/>
                    <a:pt x="59" y="67"/>
                    <a:pt x="59" y="63"/>
                  </a:cubicBezTo>
                  <a:cubicBezTo>
                    <a:pt x="59" y="63"/>
                    <a:pt x="59" y="62"/>
                    <a:pt x="59" y="62"/>
                  </a:cubicBezTo>
                  <a:cubicBezTo>
                    <a:pt x="58" y="63"/>
                    <a:pt x="58" y="63"/>
                    <a:pt x="57" y="64"/>
                  </a:cubicBezTo>
                  <a:cubicBezTo>
                    <a:pt x="55" y="66"/>
                    <a:pt x="53" y="68"/>
                    <a:pt x="51" y="69"/>
                  </a:cubicBezTo>
                  <a:cubicBezTo>
                    <a:pt x="45" y="71"/>
                    <a:pt x="40" y="72"/>
                    <a:pt x="35" y="73"/>
                  </a:cubicBezTo>
                  <a:cubicBezTo>
                    <a:pt x="29" y="73"/>
                    <a:pt x="23" y="73"/>
                    <a:pt x="18" y="72"/>
                  </a:cubicBezTo>
                  <a:cubicBezTo>
                    <a:pt x="14" y="71"/>
                    <a:pt x="10" y="70"/>
                    <a:pt x="6" y="68"/>
                  </a:cubicBezTo>
                  <a:cubicBezTo>
                    <a:pt x="4" y="67"/>
                    <a:pt x="1" y="65"/>
                    <a:pt x="0" y="62"/>
                  </a:cubicBezTo>
                  <a:cubicBezTo>
                    <a:pt x="0" y="62"/>
                    <a:pt x="0" y="62"/>
                    <a:pt x="0" y="62"/>
                  </a:cubicBezTo>
                  <a:close/>
                  <a:moveTo>
                    <a:pt x="29" y="48"/>
                  </a:moveTo>
                  <a:cubicBezTo>
                    <a:pt x="30" y="48"/>
                    <a:pt x="31" y="48"/>
                    <a:pt x="31" y="48"/>
                  </a:cubicBezTo>
                  <a:cubicBezTo>
                    <a:pt x="38" y="48"/>
                    <a:pt x="44" y="47"/>
                    <a:pt x="50" y="44"/>
                  </a:cubicBezTo>
                  <a:cubicBezTo>
                    <a:pt x="53" y="43"/>
                    <a:pt x="55" y="41"/>
                    <a:pt x="57" y="39"/>
                  </a:cubicBezTo>
                  <a:cubicBezTo>
                    <a:pt x="59" y="36"/>
                    <a:pt x="60" y="31"/>
                    <a:pt x="57" y="28"/>
                  </a:cubicBezTo>
                  <a:cubicBezTo>
                    <a:pt x="56" y="27"/>
                    <a:pt x="55" y="26"/>
                    <a:pt x="54" y="25"/>
                  </a:cubicBezTo>
                  <a:cubicBezTo>
                    <a:pt x="51" y="23"/>
                    <a:pt x="47" y="21"/>
                    <a:pt x="43" y="20"/>
                  </a:cubicBezTo>
                  <a:cubicBezTo>
                    <a:pt x="37" y="19"/>
                    <a:pt x="30" y="18"/>
                    <a:pt x="23" y="19"/>
                  </a:cubicBezTo>
                  <a:cubicBezTo>
                    <a:pt x="19" y="19"/>
                    <a:pt x="14" y="20"/>
                    <a:pt x="10" y="22"/>
                  </a:cubicBezTo>
                  <a:cubicBezTo>
                    <a:pt x="7" y="24"/>
                    <a:pt x="4" y="25"/>
                    <a:pt x="2" y="28"/>
                  </a:cubicBezTo>
                  <a:cubicBezTo>
                    <a:pt x="1" y="29"/>
                    <a:pt x="0" y="30"/>
                    <a:pt x="0" y="32"/>
                  </a:cubicBezTo>
                  <a:cubicBezTo>
                    <a:pt x="0" y="35"/>
                    <a:pt x="0" y="37"/>
                    <a:pt x="2" y="39"/>
                  </a:cubicBezTo>
                  <a:cubicBezTo>
                    <a:pt x="5" y="42"/>
                    <a:pt x="9" y="44"/>
                    <a:pt x="12" y="46"/>
                  </a:cubicBezTo>
                  <a:cubicBezTo>
                    <a:pt x="18" y="47"/>
                    <a:pt x="23" y="48"/>
                    <a:pt x="29" y="48"/>
                  </a:cubicBezTo>
                  <a:close/>
                  <a:moveTo>
                    <a:pt x="79" y="87"/>
                  </a:moveTo>
                  <a:cubicBezTo>
                    <a:pt x="79" y="95"/>
                    <a:pt x="79" y="104"/>
                    <a:pt x="79" y="112"/>
                  </a:cubicBezTo>
                  <a:cubicBezTo>
                    <a:pt x="70" y="112"/>
                    <a:pt x="62" y="112"/>
                    <a:pt x="53" y="112"/>
                  </a:cubicBezTo>
                  <a:cubicBezTo>
                    <a:pt x="53" y="104"/>
                    <a:pt x="53" y="97"/>
                    <a:pt x="53" y="89"/>
                  </a:cubicBezTo>
                  <a:cubicBezTo>
                    <a:pt x="52" y="90"/>
                    <a:pt x="52" y="90"/>
                    <a:pt x="51" y="90"/>
                  </a:cubicBezTo>
                  <a:cubicBezTo>
                    <a:pt x="50" y="91"/>
                    <a:pt x="50" y="91"/>
                    <a:pt x="50" y="92"/>
                  </a:cubicBezTo>
                  <a:cubicBezTo>
                    <a:pt x="50" y="99"/>
                    <a:pt x="50" y="106"/>
                    <a:pt x="50" y="113"/>
                  </a:cubicBezTo>
                  <a:cubicBezTo>
                    <a:pt x="50" y="114"/>
                    <a:pt x="51" y="116"/>
                    <a:pt x="52" y="116"/>
                  </a:cubicBezTo>
                  <a:cubicBezTo>
                    <a:pt x="53" y="116"/>
                    <a:pt x="53" y="116"/>
                    <a:pt x="54" y="116"/>
                  </a:cubicBezTo>
                  <a:cubicBezTo>
                    <a:pt x="60" y="116"/>
                    <a:pt x="67" y="116"/>
                    <a:pt x="73" y="116"/>
                  </a:cubicBezTo>
                  <a:cubicBezTo>
                    <a:pt x="75" y="116"/>
                    <a:pt x="78" y="116"/>
                    <a:pt x="80" y="116"/>
                  </a:cubicBezTo>
                  <a:cubicBezTo>
                    <a:pt x="82" y="116"/>
                    <a:pt x="83" y="114"/>
                    <a:pt x="83" y="113"/>
                  </a:cubicBezTo>
                  <a:cubicBezTo>
                    <a:pt x="83" y="104"/>
                    <a:pt x="83" y="95"/>
                    <a:pt x="83" y="86"/>
                  </a:cubicBezTo>
                  <a:cubicBezTo>
                    <a:pt x="83" y="86"/>
                    <a:pt x="83" y="85"/>
                    <a:pt x="82" y="85"/>
                  </a:cubicBezTo>
                  <a:cubicBezTo>
                    <a:pt x="79" y="81"/>
                    <a:pt x="76" y="78"/>
                    <a:pt x="73" y="75"/>
                  </a:cubicBezTo>
                  <a:cubicBezTo>
                    <a:pt x="73" y="74"/>
                    <a:pt x="73" y="74"/>
                    <a:pt x="73" y="74"/>
                  </a:cubicBezTo>
                  <a:cubicBezTo>
                    <a:pt x="70" y="74"/>
                    <a:pt x="67" y="74"/>
                    <a:pt x="64" y="74"/>
                  </a:cubicBezTo>
                  <a:cubicBezTo>
                    <a:pt x="64" y="74"/>
                    <a:pt x="64" y="74"/>
                    <a:pt x="64" y="74"/>
                  </a:cubicBezTo>
                  <a:cubicBezTo>
                    <a:pt x="64" y="76"/>
                    <a:pt x="63" y="77"/>
                    <a:pt x="63" y="78"/>
                  </a:cubicBezTo>
                  <a:cubicBezTo>
                    <a:pt x="66" y="78"/>
                    <a:pt x="68" y="78"/>
                    <a:pt x="71" y="78"/>
                  </a:cubicBezTo>
                  <a:cubicBezTo>
                    <a:pt x="71" y="79"/>
                    <a:pt x="71" y="79"/>
                    <a:pt x="71" y="79"/>
                  </a:cubicBezTo>
                  <a:cubicBezTo>
                    <a:pt x="71" y="81"/>
                    <a:pt x="71" y="82"/>
                    <a:pt x="71" y="84"/>
                  </a:cubicBezTo>
                  <a:cubicBezTo>
                    <a:pt x="71" y="85"/>
                    <a:pt x="72" y="86"/>
                    <a:pt x="73" y="86"/>
                  </a:cubicBezTo>
                  <a:cubicBezTo>
                    <a:pt x="74" y="87"/>
                    <a:pt x="74" y="87"/>
                    <a:pt x="75" y="87"/>
                  </a:cubicBezTo>
                  <a:cubicBezTo>
                    <a:pt x="76" y="87"/>
                    <a:pt x="77" y="87"/>
                    <a:pt x="79" y="87"/>
                  </a:cubicBezTo>
                  <a:close/>
                  <a:moveTo>
                    <a:pt x="66" y="17"/>
                  </a:moveTo>
                  <a:cubicBezTo>
                    <a:pt x="65" y="17"/>
                    <a:pt x="63" y="17"/>
                    <a:pt x="62" y="17"/>
                  </a:cubicBezTo>
                  <a:cubicBezTo>
                    <a:pt x="61" y="17"/>
                    <a:pt x="60" y="17"/>
                    <a:pt x="58" y="17"/>
                  </a:cubicBezTo>
                  <a:cubicBezTo>
                    <a:pt x="58" y="17"/>
                    <a:pt x="57" y="17"/>
                    <a:pt x="57" y="18"/>
                  </a:cubicBezTo>
                  <a:cubicBezTo>
                    <a:pt x="57" y="18"/>
                    <a:pt x="58" y="19"/>
                    <a:pt x="58" y="19"/>
                  </a:cubicBezTo>
                  <a:cubicBezTo>
                    <a:pt x="59" y="19"/>
                    <a:pt x="59" y="19"/>
                    <a:pt x="60" y="19"/>
                  </a:cubicBezTo>
                  <a:cubicBezTo>
                    <a:pt x="64" y="19"/>
                    <a:pt x="69" y="19"/>
                    <a:pt x="73" y="19"/>
                  </a:cubicBezTo>
                  <a:cubicBezTo>
                    <a:pt x="74" y="19"/>
                    <a:pt x="74" y="19"/>
                    <a:pt x="74" y="19"/>
                  </a:cubicBezTo>
                  <a:cubicBezTo>
                    <a:pt x="75" y="18"/>
                    <a:pt x="75" y="18"/>
                    <a:pt x="75" y="18"/>
                  </a:cubicBezTo>
                  <a:cubicBezTo>
                    <a:pt x="75" y="18"/>
                    <a:pt x="75" y="17"/>
                    <a:pt x="74" y="17"/>
                  </a:cubicBezTo>
                  <a:cubicBezTo>
                    <a:pt x="74" y="17"/>
                    <a:pt x="74" y="17"/>
                    <a:pt x="74" y="17"/>
                  </a:cubicBezTo>
                  <a:cubicBezTo>
                    <a:pt x="71" y="17"/>
                    <a:pt x="68" y="17"/>
                    <a:pt x="66" y="17"/>
                  </a:cubicBezTo>
                  <a:close/>
                  <a:moveTo>
                    <a:pt x="66" y="13"/>
                  </a:moveTo>
                  <a:cubicBezTo>
                    <a:pt x="66" y="13"/>
                    <a:pt x="66" y="13"/>
                    <a:pt x="66" y="13"/>
                  </a:cubicBezTo>
                  <a:cubicBezTo>
                    <a:pt x="67" y="13"/>
                    <a:pt x="69" y="13"/>
                    <a:pt x="70" y="13"/>
                  </a:cubicBezTo>
                  <a:cubicBezTo>
                    <a:pt x="71" y="13"/>
                    <a:pt x="73" y="13"/>
                    <a:pt x="74" y="13"/>
                  </a:cubicBezTo>
                  <a:cubicBezTo>
                    <a:pt x="75" y="13"/>
                    <a:pt x="75" y="13"/>
                    <a:pt x="75" y="12"/>
                  </a:cubicBezTo>
                  <a:cubicBezTo>
                    <a:pt x="75" y="12"/>
                    <a:pt x="75" y="11"/>
                    <a:pt x="74" y="11"/>
                  </a:cubicBezTo>
                  <a:cubicBezTo>
                    <a:pt x="73" y="11"/>
                    <a:pt x="73" y="11"/>
                    <a:pt x="72" y="11"/>
                  </a:cubicBezTo>
                  <a:cubicBezTo>
                    <a:pt x="69" y="11"/>
                    <a:pt x="66" y="11"/>
                    <a:pt x="63" y="11"/>
                  </a:cubicBezTo>
                  <a:cubicBezTo>
                    <a:pt x="62" y="11"/>
                    <a:pt x="60" y="11"/>
                    <a:pt x="59" y="11"/>
                  </a:cubicBezTo>
                  <a:cubicBezTo>
                    <a:pt x="58" y="11"/>
                    <a:pt x="58" y="11"/>
                    <a:pt x="58" y="12"/>
                  </a:cubicBezTo>
                  <a:cubicBezTo>
                    <a:pt x="57" y="12"/>
                    <a:pt x="57" y="12"/>
                    <a:pt x="57" y="12"/>
                  </a:cubicBezTo>
                  <a:cubicBezTo>
                    <a:pt x="58" y="13"/>
                    <a:pt x="58" y="13"/>
                    <a:pt x="58" y="13"/>
                  </a:cubicBezTo>
                  <a:cubicBezTo>
                    <a:pt x="61" y="13"/>
                    <a:pt x="64" y="13"/>
                    <a:pt x="66" y="13"/>
                  </a:cubicBezTo>
                  <a:close/>
                  <a:moveTo>
                    <a:pt x="66" y="7"/>
                  </a:moveTo>
                  <a:cubicBezTo>
                    <a:pt x="66" y="7"/>
                    <a:pt x="66" y="7"/>
                    <a:pt x="66" y="7"/>
                  </a:cubicBezTo>
                  <a:cubicBezTo>
                    <a:pt x="69" y="7"/>
                    <a:pt x="71" y="7"/>
                    <a:pt x="74" y="7"/>
                  </a:cubicBezTo>
                  <a:cubicBezTo>
                    <a:pt x="75" y="7"/>
                    <a:pt x="75" y="7"/>
                    <a:pt x="75" y="6"/>
                  </a:cubicBezTo>
                  <a:cubicBezTo>
                    <a:pt x="75" y="6"/>
                    <a:pt x="74" y="6"/>
                    <a:pt x="74" y="6"/>
                  </a:cubicBezTo>
                  <a:cubicBezTo>
                    <a:pt x="70" y="5"/>
                    <a:pt x="66" y="5"/>
                    <a:pt x="63" y="5"/>
                  </a:cubicBezTo>
                  <a:cubicBezTo>
                    <a:pt x="62" y="5"/>
                    <a:pt x="60" y="5"/>
                    <a:pt x="59" y="5"/>
                  </a:cubicBezTo>
                  <a:cubicBezTo>
                    <a:pt x="59" y="5"/>
                    <a:pt x="58" y="5"/>
                    <a:pt x="58" y="5"/>
                  </a:cubicBezTo>
                  <a:cubicBezTo>
                    <a:pt x="58" y="6"/>
                    <a:pt x="57" y="6"/>
                    <a:pt x="57" y="6"/>
                  </a:cubicBezTo>
                  <a:cubicBezTo>
                    <a:pt x="57" y="7"/>
                    <a:pt x="58" y="7"/>
                    <a:pt x="58" y="7"/>
                  </a:cubicBezTo>
                  <a:cubicBezTo>
                    <a:pt x="61" y="7"/>
                    <a:pt x="64" y="7"/>
                    <a:pt x="66" y="7"/>
                  </a:cubicBezTo>
                  <a:close/>
                  <a:moveTo>
                    <a:pt x="68" y="23"/>
                  </a:moveTo>
                  <a:cubicBezTo>
                    <a:pt x="68" y="23"/>
                    <a:pt x="68" y="23"/>
                    <a:pt x="68" y="23"/>
                  </a:cubicBezTo>
                  <a:cubicBezTo>
                    <a:pt x="66" y="23"/>
                    <a:pt x="64" y="23"/>
                    <a:pt x="62" y="23"/>
                  </a:cubicBezTo>
                  <a:cubicBezTo>
                    <a:pt x="62" y="23"/>
                    <a:pt x="61" y="23"/>
                    <a:pt x="61" y="24"/>
                  </a:cubicBezTo>
                  <a:cubicBezTo>
                    <a:pt x="61" y="24"/>
                    <a:pt x="62" y="25"/>
                    <a:pt x="62" y="25"/>
                  </a:cubicBezTo>
                  <a:cubicBezTo>
                    <a:pt x="65" y="25"/>
                    <a:pt x="68" y="25"/>
                    <a:pt x="71" y="25"/>
                  </a:cubicBezTo>
                  <a:cubicBezTo>
                    <a:pt x="72" y="25"/>
                    <a:pt x="73" y="25"/>
                    <a:pt x="74" y="24"/>
                  </a:cubicBezTo>
                  <a:cubicBezTo>
                    <a:pt x="74" y="24"/>
                    <a:pt x="75" y="24"/>
                    <a:pt x="75" y="24"/>
                  </a:cubicBezTo>
                  <a:cubicBezTo>
                    <a:pt x="75" y="23"/>
                    <a:pt x="74" y="23"/>
                    <a:pt x="74" y="23"/>
                  </a:cubicBezTo>
                  <a:cubicBezTo>
                    <a:pt x="72" y="23"/>
                    <a:pt x="70" y="23"/>
                    <a:pt x="68" y="23"/>
                  </a:cubicBezTo>
                  <a:close/>
                  <a:moveTo>
                    <a:pt x="63" y="1"/>
                  </a:moveTo>
                  <a:cubicBezTo>
                    <a:pt x="63" y="1"/>
                    <a:pt x="63" y="1"/>
                    <a:pt x="63" y="1"/>
                  </a:cubicBezTo>
                  <a:cubicBezTo>
                    <a:pt x="64" y="1"/>
                    <a:pt x="66" y="1"/>
                    <a:pt x="67" y="1"/>
                  </a:cubicBezTo>
                  <a:cubicBezTo>
                    <a:pt x="68" y="1"/>
                    <a:pt x="68" y="1"/>
                    <a:pt x="68" y="0"/>
                  </a:cubicBezTo>
                  <a:cubicBezTo>
                    <a:pt x="68" y="0"/>
                    <a:pt x="68" y="0"/>
                    <a:pt x="67" y="0"/>
                  </a:cubicBezTo>
                  <a:cubicBezTo>
                    <a:pt x="64" y="0"/>
                    <a:pt x="61" y="0"/>
                    <a:pt x="58" y="0"/>
                  </a:cubicBezTo>
                  <a:cubicBezTo>
                    <a:pt x="58" y="0"/>
                    <a:pt x="57" y="0"/>
                    <a:pt x="57" y="0"/>
                  </a:cubicBezTo>
                  <a:cubicBezTo>
                    <a:pt x="57" y="1"/>
                    <a:pt x="58" y="1"/>
                    <a:pt x="58" y="1"/>
                  </a:cubicBezTo>
                  <a:cubicBezTo>
                    <a:pt x="58" y="1"/>
                    <a:pt x="59" y="1"/>
                    <a:pt x="59" y="1"/>
                  </a:cubicBezTo>
                  <a:cubicBezTo>
                    <a:pt x="60" y="1"/>
                    <a:pt x="62" y="1"/>
                    <a:pt x="6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80" name="Freeform 413">
              <a:extLst>
                <a:ext uri="{FF2B5EF4-FFF2-40B4-BE49-F238E27FC236}">
                  <a16:creationId xmlns:a16="http://schemas.microsoft.com/office/drawing/2014/main" id="{510550AF-52A8-4D88-9AE5-A1D046421FD4}"/>
                </a:ext>
              </a:extLst>
            </p:cNvPr>
            <p:cNvSpPr>
              <a:spLocks/>
            </p:cNvSpPr>
            <p:nvPr/>
          </p:nvSpPr>
          <p:spPr bwMode="auto">
            <a:xfrm>
              <a:off x="13181014" y="7402513"/>
              <a:ext cx="293688" cy="363537"/>
            </a:xfrm>
            <a:custGeom>
              <a:avLst/>
              <a:gdLst>
                <a:gd name="T0" fmla="*/ 23 w 33"/>
                <a:gd name="T1" fmla="*/ 0 h 41"/>
                <a:gd name="T2" fmla="*/ 24 w 33"/>
                <a:gd name="T3" fmla="*/ 0 h 41"/>
                <a:gd name="T4" fmla="*/ 32 w 33"/>
                <a:gd name="T5" fmla="*/ 9 h 41"/>
                <a:gd name="T6" fmla="*/ 33 w 33"/>
                <a:gd name="T7" fmla="*/ 10 h 41"/>
                <a:gd name="T8" fmla="*/ 33 w 33"/>
                <a:gd name="T9" fmla="*/ 24 h 41"/>
                <a:gd name="T10" fmla="*/ 32 w 33"/>
                <a:gd name="T11" fmla="*/ 25 h 41"/>
                <a:gd name="T12" fmla="*/ 29 w 33"/>
                <a:gd name="T13" fmla="*/ 27 h 41"/>
                <a:gd name="T14" fmla="*/ 29 w 33"/>
                <a:gd name="T15" fmla="*/ 26 h 41"/>
                <a:gd name="T16" fmla="*/ 29 w 33"/>
                <a:gd name="T17" fmla="*/ 12 h 41"/>
                <a:gd name="T18" fmla="*/ 28 w 33"/>
                <a:gd name="T19" fmla="*/ 11 h 41"/>
                <a:gd name="T20" fmla="*/ 25 w 33"/>
                <a:gd name="T21" fmla="*/ 11 h 41"/>
                <a:gd name="T22" fmla="*/ 21 w 33"/>
                <a:gd name="T23" fmla="*/ 8 h 41"/>
                <a:gd name="T24" fmla="*/ 21 w 33"/>
                <a:gd name="T25" fmla="*/ 4 h 41"/>
                <a:gd name="T26" fmla="*/ 21 w 33"/>
                <a:gd name="T27" fmla="*/ 4 h 41"/>
                <a:gd name="T28" fmla="*/ 4 w 33"/>
                <a:gd name="T29" fmla="*/ 4 h 41"/>
                <a:gd name="T30" fmla="*/ 4 w 33"/>
                <a:gd name="T31" fmla="*/ 37 h 41"/>
                <a:gd name="T32" fmla="*/ 19 w 33"/>
                <a:gd name="T33" fmla="*/ 37 h 41"/>
                <a:gd name="T34" fmla="*/ 19 w 33"/>
                <a:gd name="T35" fmla="*/ 40 h 41"/>
                <a:gd name="T36" fmla="*/ 18 w 33"/>
                <a:gd name="T37" fmla="*/ 41 h 41"/>
                <a:gd name="T38" fmla="*/ 3 w 33"/>
                <a:gd name="T39" fmla="*/ 40 h 41"/>
                <a:gd name="T40" fmla="*/ 0 w 33"/>
                <a:gd name="T41" fmla="*/ 37 h 41"/>
                <a:gd name="T42" fmla="*/ 0 w 33"/>
                <a:gd name="T43" fmla="*/ 30 h 41"/>
                <a:gd name="T44" fmla="*/ 0 w 33"/>
                <a:gd name="T45" fmla="*/ 29 h 41"/>
                <a:gd name="T46" fmla="*/ 0 w 33"/>
                <a:gd name="T47" fmla="*/ 3 h 41"/>
                <a:gd name="T48" fmla="*/ 0 w 33"/>
                <a:gd name="T49" fmla="*/ 3 h 41"/>
                <a:gd name="T50" fmla="*/ 3 w 33"/>
                <a:gd name="T51" fmla="*/ 0 h 41"/>
                <a:gd name="T52" fmla="*/ 6 w 33"/>
                <a:gd name="T53" fmla="*/ 0 h 41"/>
                <a:gd name="T54" fmla="*/ 23 w 33"/>
                <a:gd name="T5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41">
                  <a:moveTo>
                    <a:pt x="23" y="0"/>
                  </a:moveTo>
                  <a:cubicBezTo>
                    <a:pt x="23" y="0"/>
                    <a:pt x="24" y="0"/>
                    <a:pt x="24" y="0"/>
                  </a:cubicBezTo>
                  <a:cubicBezTo>
                    <a:pt x="27" y="3"/>
                    <a:pt x="29" y="6"/>
                    <a:pt x="32" y="9"/>
                  </a:cubicBezTo>
                  <a:cubicBezTo>
                    <a:pt x="33" y="9"/>
                    <a:pt x="33" y="9"/>
                    <a:pt x="33" y="10"/>
                  </a:cubicBezTo>
                  <a:cubicBezTo>
                    <a:pt x="33" y="15"/>
                    <a:pt x="33" y="20"/>
                    <a:pt x="33" y="24"/>
                  </a:cubicBezTo>
                  <a:cubicBezTo>
                    <a:pt x="33" y="25"/>
                    <a:pt x="33" y="25"/>
                    <a:pt x="32" y="25"/>
                  </a:cubicBezTo>
                  <a:cubicBezTo>
                    <a:pt x="31" y="26"/>
                    <a:pt x="30" y="26"/>
                    <a:pt x="29" y="27"/>
                  </a:cubicBezTo>
                  <a:cubicBezTo>
                    <a:pt x="29" y="26"/>
                    <a:pt x="29" y="26"/>
                    <a:pt x="29" y="26"/>
                  </a:cubicBezTo>
                  <a:cubicBezTo>
                    <a:pt x="29" y="21"/>
                    <a:pt x="29" y="17"/>
                    <a:pt x="29" y="12"/>
                  </a:cubicBezTo>
                  <a:cubicBezTo>
                    <a:pt x="29" y="12"/>
                    <a:pt x="29" y="11"/>
                    <a:pt x="28" y="11"/>
                  </a:cubicBezTo>
                  <a:cubicBezTo>
                    <a:pt x="27" y="11"/>
                    <a:pt x="26" y="11"/>
                    <a:pt x="25" y="11"/>
                  </a:cubicBezTo>
                  <a:cubicBezTo>
                    <a:pt x="23" y="11"/>
                    <a:pt x="21" y="10"/>
                    <a:pt x="21" y="8"/>
                  </a:cubicBezTo>
                  <a:cubicBezTo>
                    <a:pt x="21" y="6"/>
                    <a:pt x="21" y="5"/>
                    <a:pt x="21" y="4"/>
                  </a:cubicBezTo>
                  <a:cubicBezTo>
                    <a:pt x="21" y="4"/>
                    <a:pt x="21" y="4"/>
                    <a:pt x="21" y="4"/>
                  </a:cubicBezTo>
                  <a:cubicBezTo>
                    <a:pt x="15" y="4"/>
                    <a:pt x="9" y="4"/>
                    <a:pt x="4" y="4"/>
                  </a:cubicBezTo>
                  <a:cubicBezTo>
                    <a:pt x="4" y="15"/>
                    <a:pt x="4" y="26"/>
                    <a:pt x="4" y="37"/>
                  </a:cubicBezTo>
                  <a:cubicBezTo>
                    <a:pt x="9" y="37"/>
                    <a:pt x="14" y="37"/>
                    <a:pt x="19" y="37"/>
                  </a:cubicBezTo>
                  <a:cubicBezTo>
                    <a:pt x="19" y="38"/>
                    <a:pt x="19" y="39"/>
                    <a:pt x="19" y="40"/>
                  </a:cubicBezTo>
                  <a:cubicBezTo>
                    <a:pt x="19" y="40"/>
                    <a:pt x="18" y="41"/>
                    <a:pt x="18" y="41"/>
                  </a:cubicBezTo>
                  <a:cubicBezTo>
                    <a:pt x="13" y="40"/>
                    <a:pt x="8" y="40"/>
                    <a:pt x="3" y="40"/>
                  </a:cubicBezTo>
                  <a:cubicBezTo>
                    <a:pt x="1" y="40"/>
                    <a:pt x="0" y="39"/>
                    <a:pt x="0" y="37"/>
                  </a:cubicBezTo>
                  <a:cubicBezTo>
                    <a:pt x="0" y="35"/>
                    <a:pt x="0" y="33"/>
                    <a:pt x="0" y="30"/>
                  </a:cubicBezTo>
                  <a:cubicBezTo>
                    <a:pt x="0" y="30"/>
                    <a:pt x="0" y="29"/>
                    <a:pt x="0" y="29"/>
                  </a:cubicBezTo>
                  <a:cubicBezTo>
                    <a:pt x="0" y="21"/>
                    <a:pt x="0" y="12"/>
                    <a:pt x="0" y="3"/>
                  </a:cubicBezTo>
                  <a:cubicBezTo>
                    <a:pt x="0" y="3"/>
                    <a:pt x="0" y="3"/>
                    <a:pt x="0" y="3"/>
                  </a:cubicBezTo>
                  <a:cubicBezTo>
                    <a:pt x="0" y="1"/>
                    <a:pt x="1" y="0"/>
                    <a:pt x="3" y="0"/>
                  </a:cubicBezTo>
                  <a:cubicBezTo>
                    <a:pt x="4" y="0"/>
                    <a:pt x="5" y="0"/>
                    <a:pt x="6" y="0"/>
                  </a:cubicBezTo>
                  <a:cubicBezTo>
                    <a:pt x="12" y="0"/>
                    <a:pt x="18"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82" name="Freeform 414">
              <a:extLst>
                <a:ext uri="{FF2B5EF4-FFF2-40B4-BE49-F238E27FC236}">
                  <a16:creationId xmlns:a16="http://schemas.microsoft.com/office/drawing/2014/main" id="{26D18D0F-4B53-42C6-A92D-DEC3B22FEB00}"/>
                </a:ext>
              </a:extLst>
            </p:cNvPr>
            <p:cNvSpPr>
              <a:spLocks/>
            </p:cNvSpPr>
            <p:nvPr/>
          </p:nvSpPr>
          <p:spPr bwMode="auto">
            <a:xfrm>
              <a:off x="13839826" y="7402513"/>
              <a:ext cx="293688" cy="363537"/>
            </a:xfrm>
            <a:custGeom>
              <a:avLst/>
              <a:gdLst>
                <a:gd name="T0" fmla="*/ 23 w 33"/>
                <a:gd name="T1" fmla="*/ 0 h 41"/>
                <a:gd name="T2" fmla="*/ 24 w 33"/>
                <a:gd name="T3" fmla="*/ 0 h 41"/>
                <a:gd name="T4" fmla="*/ 32 w 33"/>
                <a:gd name="T5" fmla="*/ 9 h 41"/>
                <a:gd name="T6" fmla="*/ 33 w 33"/>
                <a:gd name="T7" fmla="*/ 10 h 41"/>
                <a:gd name="T8" fmla="*/ 33 w 33"/>
                <a:gd name="T9" fmla="*/ 34 h 41"/>
                <a:gd name="T10" fmla="*/ 32 w 33"/>
                <a:gd name="T11" fmla="*/ 37 h 41"/>
                <a:gd name="T12" fmla="*/ 29 w 33"/>
                <a:gd name="T13" fmla="*/ 40 h 41"/>
                <a:gd name="T14" fmla="*/ 14 w 33"/>
                <a:gd name="T15" fmla="*/ 41 h 41"/>
                <a:gd name="T16" fmla="*/ 14 w 33"/>
                <a:gd name="T17" fmla="*/ 40 h 41"/>
                <a:gd name="T18" fmla="*/ 14 w 33"/>
                <a:gd name="T19" fmla="*/ 37 h 41"/>
                <a:gd name="T20" fmla="*/ 29 w 33"/>
                <a:gd name="T21" fmla="*/ 37 h 41"/>
                <a:gd name="T22" fmla="*/ 29 w 33"/>
                <a:gd name="T23" fmla="*/ 11 h 41"/>
                <a:gd name="T24" fmla="*/ 25 w 33"/>
                <a:gd name="T25" fmla="*/ 11 h 41"/>
                <a:gd name="T26" fmla="*/ 23 w 33"/>
                <a:gd name="T27" fmla="*/ 11 h 41"/>
                <a:gd name="T28" fmla="*/ 21 w 33"/>
                <a:gd name="T29" fmla="*/ 8 h 41"/>
                <a:gd name="T30" fmla="*/ 21 w 33"/>
                <a:gd name="T31" fmla="*/ 4 h 41"/>
                <a:gd name="T32" fmla="*/ 3 w 33"/>
                <a:gd name="T33" fmla="*/ 4 h 41"/>
                <a:gd name="T34" fmla="*/ 3 w 33"/>
                <a:gd name="T35" fmla="*/ 26 h 41"/>
                <a:gd name="T36" fmla="*/ 3 w 33"/>
                <a:gd name="T37" fmla="*/ 25 h 41"/>
                <a:gd name="T38" fmla="*/ 1 w 33"/>
                <a:gd name="T39" fmla="*/ 25 h 41"/>
                <a:gd name="T40" fmla="*/ 0 w 33"/>
                <a:gd name="T41" fmla="*/ 22 h 41"/>
                <a:gd name="T42" fmla="*/ 0 w 33"/>
                <a:gd name="T43" fmla="*/ 7 h 41"/>
                <a:gd name="T44" fmla="*/ 0 w 33"/>
                <a:gd name="T45" fmla="*/ 3 h 41"/>
                <a:gd name="T46" fmla="*/ 3 w 33"/>
                <a:gd name="T47" fmla="*/ 0 h 41"/>
                <a:gd name="T48" fmla="*/ 6 w 33"/>
                <a:gd name="T49" fmla="*/ 0 h 41"/>
                <a:gd name="T50" fmla="*/ 23 w 33"/>
                <a:gd name="T5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41">
                  <a:moveTo>
                    <a:pt x="23" y="0"/>
                  </a:moveTo>
                  <a:cubicBezTo>
                    <a:pt x="23" y="0"/>
                    <a:pt x="23" y="0"/>
                    <a:pt x="24" y="0"/>
                  </a:cubicBezTo>
                  <a:cubicBezTo>
                    <a:pt x="26" y="3"/>
                    <a:pt x="29" y="6"/>
                    <a:pt x="32" y="9"/>
                  </a:cubicBezTo>
                  <a:cubicBezTo>
                    <a:pt x="32" y="9"/>
                    <a:pt x="33" y="10"/>
                    <a:pt x="33" y="10"/>
                  </a:cubicBezTo>
                  <a:cubicBezTo>
                    <a:pt x="33" y="18"/>
                    <a:pt x="33" y="26"/>
                    <a:pt x="33" y="34"/>
                  </a:cubicBezTo>
                  <a:cubicBezTo>
                    <a:pt x="33" y="35"/>
                    <a:pt x="32" y="36"/>
                    <a:pt x="32" y="37"/>
                  </a:cubicBezTo>
                  <a:cubicBezTo>
                    <a:pt x="33" y="39"/>
                    <a:pt x="31" y="40"/>
                    <a:pt x="29" y="40"/>
                  </a:cubicBezTo>
                  <a:cubicBezTo>
                    <a:pt x="24" y="40"/>
                    <a:pt x="19" y="40"/>
                    <a:pt x="14" y="41"/>
                  </a:cubicBezTo>
                  <a:cubicBezTo>
                    <a:pt x="14" y="41"/>
                    <a:pt x="14" y="41"/>
                    <a:pt x="14" y="40"/>
                  </a:cubicBezTo>
                  <a:cubicBezTo>
                    <a:pt x="14" y="39"/>
                    <a:pt x="14" y="38"/>
                    <a:pt x="14" y="37"/>
                  </a:cubicBezTo>
                  <a:cubicBezTo>
                    <a:pt x="19" y="37"/>
                    <a:pt x="24" y="37"/>
                    <a:pt x="29" y="37"/>
                  </a:cubicBezTo>
                  <a:cubicBezTo>
                    <a:pt x="29" y="28"/>
                    <a:pt x="29" y="20"/>
                    <a:pt x="29" y="11"/>
                  </a:cubicBezTo>
                  <a:cubicBezTo>
                    <a:pt x="28" y="11"/>
                    <a:pt x="26" y="11"/>
                    <a:pt x="25" y="11"/>
                  </a:cubicBezTo>
                  <a:cubicBezTo>
                    <a:pt x="25" y="11"/>
                    <a:pt x="24" y="11"/>
                    <a:pt x="23" y="11"/>
                  </a:cubicBezTo>
                  <a:cubicBezTo>
                    <a:pt x="22" y="10"/>
                    <a:pt x="21" y="9"/>
                    <a:pt x="21" y="8"/>
                  </a:cubicBezTo>
                  <a:cubicBezTo>
                    <a:pt x="21" y="6"/>
                    <a:pt x="21" y="5"/>
                    <a:pt x="21" y="4"/>
                  </a:cubicBezTo>
                  <a:cubicBezTo>
                    <a:pt x="15" y="4"/>
                    <a:pt x="9" y="4"/>
                    <a:pt x="3" y="4"/>
                  </a:cubicBezTo>
                  <a:cubicBezTo>
                    <a:pt x="3" y="11"/>
                    <a:pt x="3" y="18"/>
                    <a:pt x="3" y="26"/>
                  </a:cubicBezTo>
                  <a:cubicBezTo>
                    <a:pt x="3" y="26"/>
                    <a:pt x="3" y="25"/>
                    <a:pt x="3" y="25"/>
                  </a:cubicBezTo>
                  <a:cubicBezTo>
                    <a:pt x="2" y="25"/>
                    <a:pt x="2" y="25"/>
                    <a:pt x="1" y="25"/>
                  </a:cubicBezTo>
                  <a:cubicBezTo>
                    <a:pt x="0" y="24"/>
                    <a:pt x="0" y="24"/>
                    <a:pt x="0" y="22"/>
                  </a:cubicBezTo>
                  <a:cubicBezTo>
                    <a:pt x="0" y="17"/>
                    <a:pt x="0" y="12"/>
                    <a:pt x="0" y="7"/>
                  </a:cubicBezTo>
                  <a:cubicBezTo>
                    <a:pt x="0" y="6"/>
                    <a:pt x="0" y="4"/>
                    <a:pt x="0" y="3"/>
                  </a:cubicBezTo>
                  <a:cubicBezTo>
                    <a:pt x="0" y="1"/>
                    <a:pt x="1" y="0"/>
                    <a:pt x="3" y="0"/>
                  </a:cubicBezTo>
                  <a:cubicBezTo>
                    <a:pt x="4" y="0"/>
                    <a:pt x="5" y="0"/>
                    <a:pt x="6" y="0"/>
                  </a:cubicBezTo>
                  <a:cubicBezTo>
                    <a:pt x="12" y="0"/>
                    <a:pt x="17"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87" name="Freeform 415">
              <a:extLst>
                <a:ext uri="{FF2B5EF4-FFF2-40B4-BE49-F238E27FC236}">
                  <a16:creationId xmlns:a16="http://schemas.microsoft.com/office/drawing/2014/main" id="{3875D69A-C3B6-41F3-8332-2A74AEAF52CA}"/>
                </a:ext>
              </a:extLst>
            </p:cNvPr>
            <p:cNvSpPr>
              <a:spLocks/>
            </p:cNvSpPr>
            <p:nvPr/>
          </p:nvSpPr>
          <p:spPr bwMode="auto">
            <a:xfrm>
              <a:off x="13181014" y="8131175"/>
              <a:ext cx="293688" cy="373062"/>
            </a:xfrm>
            <a:custGeom>
              <a:avLst/>
              <a:gdLst>
                <a:gd name="T0" fmla="*/ 0 w 33"/>
                <a:gd name="T1" fmla="*/ 6 h 42"/>
                <a:gd name="T2" fmla="*/ 0 w 33"/>
                <a:gd name="T3" fmla="*/ 4 h 42"/>
                <a:gd name="T4" fmla="*/ 3 w 33"/>
                <a:gd name="T5" fmla="*/ 0 h 42"/>
                <a:gd name="T6" fmla="*/ 9 w 33"/>
                <a:gd name="T7" fmla="*/ 0 h 42"/>
                <a:gd name="T8" fmla="*/ 18 w 33"/>
                <a:gd name="T9" fmla="*/ 0 h 42"/>
                <a:gd name="T10" fmla="*/ 19 w 33"/>
                <a:gd name="T11" fmla="*/ 0 h 42"/>
                <a:gd name="T12" fmla="*/ 19 w 33"/>
                <a:gd name="T13" fmla="*/ 4 h 42"/>
                <a:gd name="T14" fmla="*/ 4 w 33"/>
                <a:gd name="T15" fmla="*/ 4 h 42"/>
                <a:gd name="T16" fmla="*/ 4 w 33"/>
                <a:gd name="T17" fmla="*/ 38 h 42"/>
                <a:gd name="T18" fmla="*/ 29 w 33"/>
                <a:gd name="T19" fmla="*/ 38 h 42"/>
                <a:gd name="T20" fmla="*/ 29 w 33"/>
                <a:gd name="T21" fmla="*/ 15 h 42"/>
                <a:gd name="T22" fmla="*/ 31 w 33"/>
                <a:gd name="T23" fmla="*/ 16 h 42"/>
                <a:gd name="T24" fmla="*/ 33 w 33"/>
                <a:gd name="T25" fmla="*/ 17 h 42"/>
                <a:gd name="T26" fmla="*/ 33 w 33"/>
                <a:gd name="T27" fmla="*/ 19 h 42"/>
                <a:gd name="T28" fmla="*/ 33 w 33"/>
                <a:gd name="T29" fmla="*/ 36 h 42"/>
                <a:gd name="T30" fmla="*/ 33 w 33"/>
                <a:gd name="T31" fmla="*/ 39 h 42"/>
                <a:gd name="T32" fmla="*/ 30 w 33"/>
                <a:gd name="T33" fmla="*/ 42 h 42"/>
                <a:gd name="T34" fmla="*/ 24 w 33"/>
                <a:gd name="T35" fmla="*/ 42 h 42"/>
                <a:gd name="T36" fmla="*/ 4 w 33"/>
                <a:gd name="T37" fmla="*/ 42 h 42"/>
                <a:gd name="T38" fmla="*/ 0 w 33"/>
                <a:gd name="T39" fmla="*/ 40 h 42"/>
                <a:gd name="T40" fmla="*/ 0 w 33"/>
                <a:gd name="T41" fmla="*/ 40 h 42"/>
                <a:gd name="T42" fmla="*/ 0 w 33"/>
                <a:gd name="T43" fmla="*/ 34 h 42"/>
                <a:gd name="T44" fmla="*/ 0 w 33"/>
                <a:gd name="T45" fmla="*/ 33 h 42"/>
                <a:gd name="T46" fmla="*/ 0 w 33"/>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 h="42">
                  <a:moveTo>
                    <a:pt x="0" y="6"/>
                  </a:moveTo>
                  <a:cubicBezTo>
                    <a:pt x="0" y="5"/>
                    <a:pt x="0" y="5"/>
                    <a:pt x="0" y="4"/>
                  </a:cubicBezTo>
                  <a:cubicBezTo>
                    <a:pt x="0" y="2"/>
                    <a:pt x="1" y="1"/>
                    <a:pt x="3" y="0"/>
                  </a:cubicBezTo>
                  <a:cubicBezTo>
                    <a:pt x="5" y="0"/>
                    <a:pt x="7" y="0"/>
                    <a:pt x="9" y="0"/>
                  </a:cubicBezTo>
                  <a:cubicBezTo>
                    <a:pt x="12" y="0"/>
                    <a:pt x="15" y="0"/>
                    <a:pt x="18" y="0"/>
                  </a:cubicBezTo>
                  <a:cubicBezTo>
                    <a:pt x="18" y="0"/>
                    <a:pt x="18" y="0"/>
                    <a:pt x="19" y="0"/>
                  </a:cubicBezTo>
                  <a:cubicBezTo>
                    <a:pt x="19" y="2"/>
                    <a:pt x="19" y="3"/>
                    <a:pt x="19" y="4"/>
                  </a:cubicBezTo>
                  <a:cubicBezTo>
                    <a:pt x="14" y="4"/>
                    <a:pt x="9" y="4"/>
                    <a:pt x="4" y="4"/>
                  </a:cubicBezTo>
                  <a:cubicBezTo>
                    <a:pt x="4" y="16"/>
                    <a:pt x="4" y="27"/>
                    <a:pt x="4" y="38"/>
                  </a:cubicBezTo>
                  <a:cubicBezTo>
                    <a:pt x="12" y="38"/>
                    <a:pt x="20" y="38"/>
                    <a:pt x="29" y="38"/>
                  </a:cubicBezTo>
                  <a:cubicBezTo>
                    <a:pt x="29" y="31"/>
                    <a:pt x="29" y="23"/>
                    <a:pt x="29" y="15"/>
                  </a:cubicBezTo>
                  <a:cubicBezTo>
                    <a:pt x="30" y="15"/>
                    <a:pt x="30" y="16"/>
                    <a:pt x="31" y="16"/>
                  </a:cubicBezTo>
                  <a:cubicBezTo>
                    <a:pt x="32" y="16"/>
                    <a:pt x="32" y="16"/>
                    <a:pt x="33" y="17"/>
                  </a:cubicBezTo>
                  <a:cubicBezTo>
                    <a:pt x="33" y="17"/>
                    <a:pt x="33" y="18"/>
                    <a:pt x="33" y="19"/>
                  </a:cubicBezTo>
                  <a:cubicBezTo>
                    <a:pt x="33" y="24"/>
                    <a:pt x="33" y="30"/>
                    <a:pt x="33" y="36"/>
                  </a:cubicBezTo>
                  <a:cubicBezTo>
                    <a:pt x="33" y="37"/>
                    <a:pt x="33" y="38"/>
                    <a:pt x="33" y="39"/>
                  </a:cubicBezTo>
                  <a:cubicBezTo>
                    <a:pt x="33" y="41"/>
                    <a:pt x="32" y="42"/>
                    <a:pt x="30" y="42"/>
                  </a:cubicBezTo>
                  <a:cubicBezTo>
                    <a:pt x="28" y="42"/>
                    <a:pt x="26" y="42"/>
                    <a:pt x="24" y="42"/>
                  </a:cubicBezTo>
                  <a:cubicBezTo>
                    <a:pt x="17" y="42"/>
                    <a:pt x="10" y="42"/>
                    <a:pt x="4" y="42"/>
                  </a:cubicBezTo>
                  <a:cubicBezTo>
                    <a:pt x="2" y="42"/>
                    <a:pt x="1" y="42"/>
                    <a:pt x="0" y="40"/>
                  </a:cubicBezTo>
                  <a:cubicBezTo>
                    <a:pt x="0" y="40"/>
                    <a:pt x="0" y="40"/>
                    <a:pt x="0" y="40"/>
                  </a:cubicBezTo>
                  <a:cubicBezTo>
                    <a:pt x="0" y="38"/>
                    <a:pt x="0" y="36"/>
                    <a:pt x="0" y="34"/>
                  </a:cubicBezTo>
                  <a:cubicBezTo>
                    <a:pt x="0" y="34"/>
                    <a:pt x="0" y="33"/>
                    <a:pt x="0" y="33"/>
                  </a:cubicBezTo>
                  <a:cubicBezTo>
                    <a:pt x="0" y="24"/>
                    <a:pt x="0" y="15"/>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88" name="Freeform 416">
              <a:extLst>
                <a:ext uri="{FF2B5EF4-FFF2-40B4-BE49-F238E27FC236}">
                  <a16:creationId xmlns:a16="http://schemas.microsoft.com/office/drawing/2014/main" id="{B2B4FC18-128E-40E8-A778-EA96403801BB}"/>
                </a:ext>
              </a:extLst>
            </p:cNvPr>
            <p:cNvSpPr>
              <a:spLocks noEditPoints="1"/>
            </p:cNvSpPr>
            <p:nvPr/>
          </p:nvSpPr>
          <p:spPr bwMode="auto">
            <a:xfrm>
              <a:off x="13395326" y="7847013"/>
              <a:ext cx="525463" cy="230187"/>
            </a:xfrm>
            <a:custGeom>
              <a:avLst/>
              <a:gdLst>
                <a:gd name="T0" fmla="*/ 0 w 59"/>
                <a:gd name="T1" fmla="*/ 0 h 26"/>
                <a:gd name="T2" fmla="*/ 0 w 59"/>
                <a:gd name="T3" fmla="*/ 0 h 26"/>
                <a:gd name="T4" fmla="*/ 6 w 59"/>
                <a:gd name="T5" fmla="*/ 7 h 26"/>
                <a:gd name="T6" fmla="*/ 18 w 59"/>
                <a:gd name="T7" fmla="*/ 10 h 26"/>
                <a:gd name="T8" fmla="*/ 34 w 59"/>
                <a:gd name="T9" fmla="*/ 11 h 26"/>
                <a:gd name="T10" fmla="*/ 48 w 59"/>
                <a:gd name="T11" fmla="*/ 9 h 26"/>
                <a:gd name="T12" fmla="*/ 56 w 59"/>
                <a:gd name="T13" fmla="*/ 5 h 26"/>
                <a:gd name="T14" fmla="*/ 58 w 59"/>
                <a:gd name="T15" fmla="*/ 1 h 26"/>
                <a:gd name="T16" fmla="*/ 59 w 59"/>
                <a:gd name="T17" fmla="*/ 0 h 26"/>
                <a:gd name="T18" fmla="*/ 59 w 59"/>
                <a:gd name="T19" fmla="*/ 1 h 26"/>
                <a:gd name="T20" fmla="*/ 59 w 59"/>
                <a:gd name="T21" fmla="*/ 14 h 26"/>
                <a:gd name="T22" fmla="*/ 59 w 59"/>
                <a:gd name="T23" fmla="*/ 14 h 26"/>
                <a:gd name="T24" fmla="*/ 52 w 59"/>
                <a:gd name="T25" fmla="*/ 21 h 26"/>
                <a:gd name="T26" fmla="*/ 39 w 59"/>
                <a:gd name="T27" fmla="*/ 25 h 26"/>
                <a:gd name="T28" fmla="*/ 14 w 59"/>
                <a:gd name="T29" fmla="*/ 24 h 26"/>
                <a:gd name="T30" fmla="*/ 4 w 59"/>
                <a:gd name="T31" fmla="*/ 20 h 26"/>
                <a:gd name="T32" fmla="*/ 0 w 59"/>
                <a:gd name="T33" fmla="*/ 14 h 26"/>
                <a:gd name="T34" fmla="*/ 0 w 59"/>
                <a:gd name="T35" fmla="*/ 14 h 26"/>
                <a:gd name="T36" fmla="*/ 0 w 59"/>
                <a:gd name="T37" fmla="*/ 1 h 26"/>
                <a:gd name="T38" fmla="*/ 0 w 59"/>
                <a:gd name="T39" fmla="*/ 0 h 26"/>
                <a:gd name="T40" fmla="*/ 4 w 59"/>
                <a:gd name="T41" fmla="*/ 10 h 26"/>
                <a:gd name="T42" fmla="*/ 5 w 59"/>
                <a:gd name="T43" fmla="*/ 16 h 26"/>
                <a:gd name="T44" fmla="*/ 9 w 59"/>
                <a:gd name="T45" fmla="*/ 18 h 26"/>
                <a:gd name="T46" fmla="*/ 23 w 59"/>
                <a:gd name="T47" fmla="*/ 22 h 26"/>
                <a:gd name="T48" fmla="*/ 36 w 59"/>
                <a:gd name="T49" fmla="*/ 22 h 26"/>
                <a:gd name="T50" fmla="*/ 47 w 59"/>
                <a:gd name="T51" fmla="*/ 19 h 26"/>
                <a:gd name="T52" fmla="*/ 53 w 59"/>
                <a:gd name="T53" fmla="*/ 16 h 26"/>
                <a:gd name="T54" fmla="*/ 55 w 59"/>
                <a:gd name="T55" fmla="*/ 13 h 26"/>
                <a:gd name="T56" fmla="*/ 55 w 59"/>
                <a:gd name="T57" fmla="*/ 10 h 26"/>
                <a:gd name="T58" fmla="*/ 54 w 59"/>
                <a:gd name="T59" fmla="*/ 10 h 26"/>
                <a:gd name="T60" fmla="*/ 38 w 59"/>
                <a:gd name="T61" fmla="*/ 15 h 26"/>
                <a:gd name="T62" fmla="*/ 30 w 59"/>
                <a:gd name="T63" fmla="*/ 15 h 26"/>
                <a:gd name="T64" fmla="*/ 17 w 59"/>
                <a:gd name="T65" fmla="*/ 14 h 26"/>
                <a:gd name="T66" fmla="*/ 4 w 59"/>
                <a:gd name="T67" fmla="*/ 10 h 26"/>
                <a:gd name="T68" fmla="*/ 4 w 59"/>
                <a:gd name="T69"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6">
                  <a:moveTo>
                    <a:pt x="0" y="0"/>
                  </a:moveTo>
                  <a:cubicBezTo>
                    <a:pt x="0" y="0"/>
                    <a:pt x="0" y="0"/>
                    <a:pt x="0" y="0"/>
                  </a:cubicBezTo>
                  <a:cubicBezTo>
                    <a:pt x="1" y="3"/>
                    <a:pt x="3" y="5"/>
                    <a:pt x="6" y="7"/>
                  </a:cubicBezTo>
                  <a:cubicBezTo>
                    <a:pt x="10" y="9"/>
                    <a:pt x="14" y="10"/>
                    <a:pt x="18" y="10"/>
                  </a:cubicBezTo>
                  <a:cubicBezTo>
                    <a:pt x="23" y="12"/>
                    <a:pt x="29" y="11"/>
                    <a:pt x="34" y="11"/>
                  </a:cubicBezTo>
                  <a:cubicBezTo>
                    <a:pt x="39" y="11"/>
                    <a:pt x="43" y="10"/>
                    <a:pt x="48" y="9"/>
                  </a:cubicBezTo>
                  <a:cubicBezTo>
                    <a:pt x="50" y="8"/>
                    <a:pt x="53" y="7"/>
                    <a:pt x="56" y="5"/>
                  </a:cubicBezTo>
                  <a:cubicBezTo>
                    <a:pt x="57" y="3"/>
                    <a:pt x="58" y="2"/>
                    <a:pt x="58" y="1"/>
                  </a:cubicBezTo>
                  <a:cubicBezTo>
                    <a:pt x="58" y="1"/>
                    <a:pt x="59" y="0"/>
                    <a:pt x="59" y="0"/>
                  </a:cubicBezTo>
                  <a:cubicBezTo>
                    <a:pt x="59" y="1"/>
                    <a:pt x="59" y="1"/>
                    <a:pt x="59" y="1"/>
                  </a:cubicBezTo>
                  <a:cubicBezTo>
                    <a:pt x="59" y="5"/>
                    <a:pt x="59" y="9"/>
                    <a:pt x="59" y="14"/>
                  </a:cubicBezTo>
                  <a:cubicBezTo>
                    <a:pt x="59" y="14"/>
                    <a:pt x="59" y="14"/>
                    <a:pt x="59" y="14"/>
                  </a:cubicBezTo>
                  <a:cubicBezTo>
                    <a:pt x="57" y="17"/>
                    <a:pt x="55" y="20"/>
                    <a:pt x="52" y="21"/>
                  </a:cubicBezTo>
                  <a:cubicBezTo>
                    <a:pt x="48" y="23"/>
                    <a:pt x="44" y="25"/>
                    <a:pt x="39" y="25"/>
                  </a:cubicBezTo>
                  <a:cubicBezTo>
                    <a:pt x="31" y="26"/>
                    <a:pt x="23" y="26"/>
                    <a:pt x="14" y="24"/>
                  </a:cubicBezTo>
                  <a:cubicBezTo>
                    <a:pt x="11" y="23"/>
                    <a:pt x="7" y="22"/>
                    <a:pt x="4" y="20"/>
                  </a:cubicBezTo>
                  <a:cubicBezTo>
                    <a:pt x="2" y="18"/>
                    <a:pt x="1" y="16"/>
                    <a:pt x="0" y="14"/>
                  </a:cubicBezTo>
                  <a:cubicBezTo>
                    <a:pt x="0" y="14"/>
                    <a:pt x="0" y="14"/>
                    <a:pt x="0" y="14"/>
                  </a:cubicBezTo>
                  <a:cubicBezTo>
                    <a:pt x="0" y="9"/>
                    <a:pt x="0" y="5"/>
                    <a:pt x="0" y="1"/>
                  </a:cubicBezTo>
                  <a:cubicBezTo>
                    <a:pt x="0" y="1"/>
                    <a:pt x="0" y="0"/>
                    <a:pt x="0" y="0"/>
                  </a:cubicBezTo>
                  <a:close/>
                  <a:moveTo>
                    <a:pt x="4" y="10"/>
                  </a:moveTo>
                  <a:cubicBezTo>
                    <a:pt x="3" y="12"/>
                    <a:pt x="4" y="14"/>
                    <a:pt x="5" y="16"/>
                  </a:cubicBezTo>
                  <a:cubicBezTo>
                    <a:pt x="6" y="17"/>
                    <a:pt x="7" y="17"/>
                    <a:pt x="9" y="18"/>
                  </a:cubicBezTo>
                  <a:cubicBezTo>
                    <a:pt x="13" y="20"/>
                    <a:pt x="18" y="21"/>
                    <a:pt x="23" y="22"/>
                  </a:cubicBezTo>
                  <a:cubicBezTo>
                    <a:pt x="27" y="22"/>
                    <a:pt x="31" y="22"/>
                    <a:pt x="36" y="22"/>
                  </a:cubicBezTo>
                  <a:cubicBezTo>
                    <a:pt x="39" y="21"/>
                    <a:pt x="43" y="21"/>
                    <a:pt x="47" y="19"/>
                  </a:cubicBezTo>
                  <a:cubicBezTo>
                    <a:pt x="49" y="18"/>
                    <a:pt x="51" y="17"/>
                    <a:pt x="53" y="16"/>
                  </a:cubicBezTo>
                  <a:cubicBezTo>
                    <a:pt x="54" y="15"/>
                    <a:pt x="55" y="14"/>
                    <a:pt x="55" y="13"/>
                  </a:cubicBezTo>
                  <a:cubicBezTo>
                    <a:pt x="55" y="12"/>
                    <a:pt x="55" y="11"/>
                    <a:pt x="55" y="10"/>
                  </a:cubicBezTo>
                  <a:cubicBezTo>
                    <a:pt x="55" y="10"/>
                    <a:pt x="54" y="10"/>
                    <a:pt x="54" y="10"/>
                  </a:cubicBezTo>
                  <a:cubicBezTo>
                    <a:pt x="49" y="13"/>
                    <a:pt x="44" y="14"/>
                    <a:pt x="38" y="15"/>
                  </a:cubicBezTo>
                  <a:cubicBezTo>
                    <a:pt x="36" y="15"/>
                    <a:pt x="33" y="15"/>
                    <a:pt x="30" y="15"/>
                  </a:cubicBezTo>
                  <a:cubicBezTo>
                    <a:pt x="26" y="15"/>
                    <a:pt x="21" y="15"/>
                    <a:pt x="17" y="14"/>
                  </a:cubicBezTo>
                  <a:cubicBezTo>
                    <a:pt x="12" y="13"/>
                    <a:pt x="8" y="12"/>
                    <a:pt x="4" y="10"/>
                  </a:cubicBezTo>
                  <a:cubicBezTo>
                    <a:pt x="4" y="10"/>
                    <a:pt x="4"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89" name="Freeform 417">
              <a:extLst>
                <a:ext uri="{FF2B5EF4-FFF2-40B4-BE49-F238E27FC236}">
                  <a16:creationId xmlns:a16="http://schemas.microsoft.com/office/drawing/2014/main" id="{20984988-A716-4D3A-A3FC-162787D029BD}"/>
                </a:ext>
              </a:extLst>
            </p:cNvPr>
            <p:cNvSpPr>
              <a:spLocks noEditPoints="1"/>
            </p:cNvSpPr>
            <p:nvPr/>
          </p:nvSpPr>
          <p:spPr bwMode="auto">
            <a:xfrm>
              <a:off x="13395326" y="8024813"/>
              <a:ext cx="525463" cy="230187"/>
            </a:xfrm>
            <a:custGeom>
              <a:avLst/>
              <a:gdLst>
                <a:gd name="T0" fmla="*/ 0 w 59"/>
                <a:gd name="T1" fmla="*/ 0 h 26"/>
                <a:gd name="T2" fmla="*/ 0 w 59"/>
                <a:gd name="T3" fmla="*/ 0 h 26"/>
                <a:gd name="T4" fmla="*/ 6 w 59"/>
                <a:gd name="T5" fmla="*/ 6 h 26"/>
                <a:gd name="T6" fmla="*/ 18 w 59"/>
                <a:gd name="T7" fmla="*/ 10 h 26"/>
                <a:gd name="T8" fmla="*/ 35 w 59"/>
                <a:gd name="T9" fmla="*/ 11 h 26"/>
                <a:gd name="T10" fmla="*/ 51 w 59"/>
                <a:gd name="T11" fmla="*/ 7 h 26"/>
                <a:gd name="T12" fmla="*/ 57 w 59"/>
                <a:gd name="T13" fmla="*/ 2 h 26"/>
                <a:gd name="T14" fmla="*/ 59 w 59"/>
                <a:gd name="T15" fmla="*/ 0 h 26"/>
                <a:gd name="T16" fmla="*/ 59 w 59"/>
                <a:gd name="T17" fmla="*/ 1 h 26"/>
                <a:gd name="T18" fmla="*/ 59 w 59"/>
                <a:gd name="T19" fmla="*/ 13 h 26"/>
                <a:gd name="T20" fmla="*/ 59 w 59"/>
                <a:gd name="T21" fmla="*/ 14 h 26"/>
                <a:gd name="T22" fmla="*/ 53 w 59"/>
                <a:gd name="T23" fmla="*/ 20 h 26"/>
                <a:gd name="T24" fmla="*/ 42 w 59"/>
                <a:gd name="T25" fmla="*/ 24 h 26"/>
                <a:gd name="T26" fmla="*/ 22 w 59"/>
                <a:gd name="T27" fmla="*/ 25 h 26"/>
                <a:gd name="T28" fmla="*/ 9 w 59"/>
                <a:gd name="T29" fmla="*/ 22 h 26"/>
                <a:gd name="T30" fmla="*/ 1 w 59"/>
                <a:gd name="T31" fmla="*/ 16 h 26"/>
                <a:gd name="T32" fmla="*/ 0 w 59"/>
                <a:gd name="T33" fmla="*/ 14 h 26"/>
                <a:gd name="T34" fmla="*/ 0 w 59"/>
                <a:gd name="T35" fmla="*/ 13 h 26"/>
                <a:gd name="T36" fmla="*/ 0 w 59"/>
                <a:gd name="T37" fmla="*/ 0 h 26"/>
                <a:gd name="T38" fmla="*/ 0 w 59"/>
                <a:gd name="T39" fmla="*/ 0 h 26"/>
                <a:gd name="T40" fmla="*/ 55 w 59"/>
                <a:gd name="T41" fmla="*/ 9 h 26"/>
                <a:gd name="T42" fmla="*/ 54 w 59"/>
                <a:gd name="T43" fmla="*/ 9 h 26"/>
                <a:gd name="T44" fmla="*/ 36 w 59"/>
                <a:gd name="T45" fmla="*/ 14 h 26"/>
                <a:gd name="T46" fmla="*/ 21 w 59"/>
                <a:gd name="T47" fmla="*/ 14 h 26"/>
                <a:gd name="T48" fmla="*/ 5 w 59"/>
                <a:gd name="T49" fmla="*/ 10 h 26"/>
                <a:gd name="T50" fmla="*/ 4 w 59"/>
                <a:gd name="T51" fmla="*/ 9 h 26"/>
                <a:gd name="T52" fmla="*/ 6 w 59"/>
                <a:gd name="T53" fmla="*/ 16 h 26"/>
                <a:gd name="T54" fmla="*/ 14 w 59"/>
                <a:gd name="T55" fmla="*/ 20 h 26"/>
                <a:gd name="T56" fmla="*/ 28 w 59"/>
                <a:gd name="T57" fmla="*/ 21 h 26"/>
                <a:gd name="T58" fmla="*/ 43 w 59"/>
                <a:gd name="T59" fmla="*/ 20 h 26"/>
                <a:gd name="T60" fmla="*/ 52 w 59"/>
                <a:gd name="T61" fmla="*/ 16 h 26"/>
                <a:gd name="T62" fmla="*/ 55 w 59"/>
                <a:gd name="T63"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26">
                  <a:moveTo>
                    <a:pt x="0" y="0"/>
                  </a:moveTo>
                  <a:cubicBezTo>
                    <a:pt x="0" y="0"/>
                    <a:pt x="0" y="0"/>
                    <a:pt x="0" y="0"/>
                  </a:cubicBezTo>
                  <a:cubicBezTo>
                    <a:pt x="1" y="3"/>
                    <a:pt x="4" y="5"/>
                    <a:pt x="6" y="6"/>
                  </a:cubicBezTo>
                  <a:cubicBezTo>
                    <a:pt x="10" y="8"/>
                    <a:pt x="14" y="9"/>
                    <a:pt x="18" y="10"/>
                  </a:cubicBezTo>
                  <a:cubicBezTo>
                    <a:pt x="23" y="11"/>
                    <a:pt x="29" y="11"/>
                    <a:pt x="35" y="11"/>
                  </a:cubicBezTo>
                  <a:cubicBezTo>
                    <a:pt x="40" y="10"/>
                    <a:pt x="45" y="9"/>
                    <a:pt x="51" y="7"/>
                  </a:cubicBezTo>
                  <a:cubicBezTo>
                    <a:pt x="53" y="6"/>
                    <a:pt x="55" y="4"/>
                    <a:pt x="57" y="2"/>
                  </a:cubicBezTo>
                  <a:cubicBezTo>
                    <a:pt x="58" y="1"/>
                    <a:pt x="58" y="1"/>
                    <a:pt x="59" y="0"/>
                  </a:cubicBezTo>
                  <a:cubicBezTo>
                    <a:pt x="59" y="0"/>
                    <a:pt x="59" y="1"/>
                    <a:pt x="59" y="1"/>
                  </a:cubicBezTo>
                  <a:cubicBezTo>
                    <a:pt x="59" y="5"/>
                    <a:pt x="59" y="9"/>
                    <a:pt x="59" y="13"/>
                  </a:cubicBezTo>
                  <a:cubicBezTo>
                    <a:pt x="59" y="13"/>
                    <a:pt x="59" y="14"/>
                    <a:pt x="59" y="14"/>
                  </a:cubicBezTo>
                  <a:cubicBezTo>
                    <a:pt x="57" y="16"/>
                    <a:pt x="56" y="18"/>
                    <a:pt x="53" y="20"/>
                  </a:cubicBezTo>
                  <a:cubicBezTo>
                    <a:pt x="50" y="22"/>
                    <a:pt x="46" y="23"/>
                    <a:pt x="42" y="24"/>
                  </a:cubicBezTo>
                  <a:cubicBezTo>
                    <a:pt x="36" y="25"/>
                    <a:pt x="29" y="26"/>
                    <a:pt x="22" y="25"/>
                  </a:cubicBezTo>
                  <a:cubicBezTo>
                    <a:pt x="18" y="24"/>
                    <a:pt x="13" y="24"/>
                    <a:pt x="9" y="22"/>
                  </a:cubicBezTo>
                  <a:cubicBezTo>
                    <a:pt x="6" y="20"/>
                    <a:pt x="3" y="19"/>
                    <a:pt x="1" y="16"/>
                  </a:cubicBezTo>
                  <a:cubicBezTo>
                    <a:pt x="1" y="15"/>
                    <a:pt x="0" y="14"/>
                    <a:pt x="0" y="14"/>
                  </a:cubicBezTo>
                  <a:cubicBezTo>
                    <a:pt x="0" y="13"/>
                    <a:pt x="0" y="13"/>
                    <a:pt x="0" y="13"/>
                  </a:cubicBezTo>
                  <a:cubicBezTo>
                    <a:pt x="0" y="9"/>
                    <a:pt x="0" y="4"/>
                    <a:pt x="0" y="0"/>
                  </a:cubicBezTo>
                  <a:cubicBezTo>
                    <a:pt x="0" y="0"/>
                    <a:pt x="0" y="0"/>
                    <a:pt x="0" y="0"/>
                  </a:cubicBezTo>
                  <a:close/>
                  <a:moveTo>
                    <a:pt x="55" y="9"/>
                  </a:moveTo>
                  <a:cubicBezTo>
                    <a:pt x="55" y="9"/>
                    <a:pt x="55" y="9"/>
                    <a:pt x="54" y="9"/>
                  </a:cubicBezTo>
                  <a:cubicBezTo>
                    <a:pt x="49" y="12"/>
                    <a:pt x="42" y="14"/>
                    <a:pt x="36" y="14"/>
                  </a:cubicBezTo>
                  <a:cubicBezTo>
                    <a:pt x="31" y="15"/>
                    <a:pt x="26" y="15"/>
                    <a:pt x="21" y="14"/>
                  </a:cubicBezTo>
                  <a:cubicBezTo>
                    <a:pt x="15" y="14"/>
                    <a:pt x="10" y="12"/>
                    <a:pt x="5" y="10"/>
                  </a:cubicBezTo>
                  <a:cubicBezTo>
                    <a:pt x="4" y="10"/>
                    <a:pt x="4" y="9"/>
                    <a:pt x="4" y="9"/>
                  </a:cubicBezTo>
                  <a:cubicBezTo>
                    <a:pt x="3" y="12"/>
                    <a:pt x="4" y="14"/>
                    <a:pt x="6" y="16"/>
                  </a:cubicBezTo>
                  <a:cubicBezTo>
                    <a:pt x="8" y="18"/>
                    <a:pt x="11" y="19"/>
                    <a:pt x="14" y="20"/>
                  </a:cubicBezTo>
                  <a:cubicBezTo>
                    <a:pt x="19" y="21"/>
                    <a:pt x="24" y="21"/>
                    <a:pt x="28" y="21"/>
                  </a:cubicBezTo>
                  <a:cubicBezTo>
                    <a:pt x="33" y="21"/>
                    <a:pt x="38" y="21"/>
                    <a:pt x="43" y="20"/>
                  </a:cubicBezTo>
                  <a:cubicBezTo>
                    <a:pt x="46" y="19"/>
                    <a:pt x="49" y="18"/>
                    <a:pt x="52" y="16"/>
                  </a:cubicBezTo>
                  <a:cubicBezTo>
                    <a:pt x="54" y="14"/>
                    <a:pt x="55" y="12"/>
                    <a:pt x="5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90" name="Freeform 418">
              <a:extLst>
                <a:ext uri="{FF2B5EF4-FFF2-40B4-BE49-F238E27FC236}">
                  <a16:creationId xmlns:a16="http://schemas.microsoft.com/office/drawing/2014/main" id="{6325415F-3A7E-4485-83D5-3E26AA531119}"/>
                </a:ext>
              </a:extLst>
            </p:cNvPr>
            <p:cNvSpPr>
              <a:spLocks noEditPoints="1"/>
            </p:cNvSpPr>
            <p:nvPr/>
          </p:nvSpPr>
          <p:spPr bwMode="auto">
            <a:xfrm>
              <a:off x="13395326" y="7632700"/>
              <a:ext cx="533400" cy="266700"/>
            </a:xfrm>
            <a:custGeom>
              <a:avLst/>
              <a:gdLst>
                <a:gd name="T0" fmla="*/ 29 w 60"/>
                <a:gd name="T1" fmla="*/ 30 h 30"/>
                <a:gd name="T2" fmla="*/ 12 w 60"/>
                <a:gd name="T3" fmla="*/ 28 h 30"/>
                <a:gd name="T4" fmla="*/ 2 w 60"/>
                <a:gd name="T5" fmla="*/ 21 h 30"/>
                <a:gd name="T6" fmla="*/ 0 w 60"/>
                <a:gd name="T7" fmla="*/ 14 h 30"/>
                <a:gd name="T8" fmla="*/ 2 w 60"/>
                <a:gd name="T9" fmla="*/ 10 h 30"/>
                <a:gd name="T10" fmla="*/ 10 w 60"/>
                <a:gd name="T11" fmla="*/ 4 h 30"/>
                <a:gd name="T12" fmla="*/ 23 w 60"/>
                <a:gd name="T13" fmla="*/ 1 h 30"/>
                <a:gd name="T14" fmla="*/ 43 w 60"/>
                <a:gd name="T15" fmla="*/ 2 h 30"/>
                <a:gd name="T16" fmla="*/ 54 w 60"/>
                <a:gd name="T17" fmla="*/ 7 h 30"/>
                <a:gd name="T18" fmla="*/ 57 w 60"/>
                <a:gd name="T19" fmla="*/ 10 h 30"/>
                <a:gd name="T20" fmla="*/ 57 w 60"/>
                <a:gd name="T21" fmla="*/ 21 h 30"/>
                <a:gd name="T22" fmla="*/ 50 w 60"/>
                <a:gd name="T23" fmla="*/ 26 h 30"/>
                <a:gd name="T24" fmla="*/ 31 w 60"/>
                <a:gd name="T25" fmla="*/ 30 h 30"/>
                <a:gd name="T26" fmla="*/ 29 w 60"/>
                <a:gd name="T27" fmla="*/ 30 h 30"/>
                <a:gd name="T28" fmla="*/ 30 w 60"/>
                <a:gd name="T29" fmla="*/ 26 h 30"/>
                <a:gd name="T30" fmla="*/ 39 w 60"/>
                <a:gd name="T31" fmla="*/ 26 h 30"/>
                <a:gd name="T32" fmla="*/ 50 w 60"/>
                <a:gd name="T33" fmla="*/ 21 h 30"/>
                <a:gd name="T34" fmla="*/ 54 w 60"/>
                <a:gd name="T35" fmla="*/ 18 h 30"/>
                <a:gd name="T36" fmla="*/ 54 w 60"/>
                <a:gd name="T37" fmla="*/ 14 h 30"/>
                <a:gd name="T38" fmla="*/ 52 w 60"/>
                <a:gd name="T39" fmla="*/ 11 h 30"/>
                <a:gd name="T40" fmla="*/ 47 w 60"/>
                <a:gd name="T41" fmla="*/ 8 h 30"/>
                <a:gd name="T42" fmla="*/ 34 w 60"/>
                <a:gd name="T43" fmla="*/ 5 h 30"/>
                <a:gd name="T44" fmla="*/ 19 w 60"/>
                <a:gd name="T45" fmla="*/ 5 h 30"/>
                <a:gd name="T46" fmla="*/ 8 w 60"/>
                <a:gd name="T47" fmla="*/ 10 h 30"/>
                <a:gd name="T48" fmla="*/ 5 w 60"/>
                <a:gd name="T49" fmla="*/ 13 h 30"/>
                <a:gd name="T50" fmla="*/ 5 w 60"/>
                <a:gd name="T51" fmla="*/ 18 h 30"/>
                <a:gd name="T52" fmla="*/ 7 w 60"/>
                <a:gd name="T53" fmla="*/ 21 h 30"/>
                <a:gd name="T54" fmla="*/ 16 w 60"/>
                <a:gd name="T55" fmla="*/ 25 h 30"/>
                <a:gd name="T56" fmla="*/ 30 w 60"/>
                <a:gd name="T5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30">
                  <a:moveTo>
                    <a:pt x="29" y="30"/>
                  </a:moveTo>
                  <a:cubicBezTo>
                    <a:pt x="23" y="30"/>
                    <a:pt x="18" y="29"/>
                    <a:pt x="12" y="28"/>
                  </a:cubicBezTo>
                  <a:cubicBezTo>
                    <a:pt x="9" y="26"/>
                    <a:pt x="5" y="24"/>
                    <a:pt x="2" y="21"/>
                  </a:cubicBezTo>
                  <a:cubicBezTo>
                    <a:pt x="0" y="19"/>
                    <a:pt x="0" y="17"/>
                    <a:pt x="0" y="14"/>
                  </a:cubicBezTo>
                  <a:cubicBezTo>
                    <a:pt x="0" y="12"/>
                    <a:pt x="1" y="11"/>
                    <a:pt x="2" y="10"/>
                  </a:cubicBezTo>
                  <a:cubicBezTo>
                    <a:pt x="4" y="7"/>
                    <a:pt x="7" y="6"/>
                    <a:pt x="10" y="4"/>
                  </a:cubicBezTo>
                  <a:cubicBezTo>
                    <a:pt x="14" y="2"/>
                    <a:pt x="19" y="1"/>
                    <a:pt x="23" y="1"/>
                  </a:cubicBezTo>
                  <a:cubicBezTo>
                    <a:pt x="30" y="0"/>
                    <a:pt x="37" y="1"/>
                    <a:pt x="43" y="2"/>
                  </a:cubicBezTo>
                  <a:cubicBezTo>
                    <a:pt x="47" y="3"/>
                    <a:pt x="51" y="5"/>
                    <a:pt x="54" y="7"/>
                  </a:cubicBezTo>
                  <a:cubicBezTo>
                    <a:pt x="55" y="8"/>
                    <a:pt x="56" y="9"/>
                    <a:pt x="57" y="10"/>
                  </a:cubicBezTo>
                  <a:cubicBezTo>
                    <a:pt x="60" y="13"/>
                    <a:pt x="59" y="18"/>
                    <a:pt x="57" y="21"/>
                  </a:cubicBezTo>
                  <a:cubicBezTo>
                    <a:pt x="55" y="23"/>
                    <a:pt x="53" y="25"/>
                    <a:pt x="50" y="26"/>
                  </a:cubicBezTo>
                  <a:cubicBezTo>
                    <a:pt x="44" y="29"/>
                    <a:pt x="38" y="30"/>
                    <a:pt x="31" y="30"/>
                  </a:cubicBezTo>
                  <a:cubicBezTo>
                    <a:pt x="31" y="30"/>
                    <a:pt x="30" y="30"/>
                    <a:pt x="29" y="30"/>
                  </a:cubicBezTo>
                  <a:close/>
                  <a:moveTo>
                    <a:pt x="30" y="26"/>
                  </a:moveTo>
                  <a:cubicBezTo>
                    <a:pt x="33" y="26"/>
                    <a:pt x="36" y="26"/>
                    <a:pt x="39" y="26"/>
                  </a:cubicBezTo>
                  <a:cubicBezTo>
                    <a:pt x="43" y="25"/>
                    <a:pt x="47" y="24"/>
                    <a:pt x="50" y="21"/>
                  </a:cubicBezTo>
                  <a:cubicBezTo>
                    <a:pt x="52" y="21"/>
                    <a:pt x="53" y="19"/>
                    <a:pt x="54" y="18"/>
                  </a:cubicBezTo>
                  <a:cubicBezTo>
                    <a:pt x="55" y="17"/>
                    <a:pt x="55" y="15"/>
                    <a:pt x="54" y="14"/>
                  </a:cubicBezTo>
                  <a:cubicBezTo>
                    <a:pt x="54" y="13"/>
                    <a:pt x="53" y="12"/>
                    <a:pt x="52" y="11"/>
                  </a:cubicBezTo>
                  <a:cubicBezTo>
                    <a:pt x="51" y="9"/>
                    <a:pt x="49" y="8"/>
                    <a:pt x="47" y="8"/>
                  </a:cubicBezTo>
                  <a:cubicBezTo>
                    <a:pt x="43" y="6"/>
                    <a:pt x="38" y="5"/>
                    <a:pt x="34" y="5"/>
                  </a:cubicBezTo>
                  <a:cubicBezTo>
                    <a:pt x="29" y="4"/>
                    <a:pt x="24" y="4"/>
                    <a:pt x="19" y="5"/>
                  </a:cubicBezTo>
                  <a:cubicBezTo>
                    <a:pt x="15" y="6"/>
                    <a:pt x="11" y="8"/>
                    <a:pt x="8" y="10"/>
                  </a:cubicBezTo>
                  <a:cubicBezTo>
                    <a:pt x="7" y="10"/>
                    <a:pt x="6" y="11"/>
                    <a:pt x="5" y="13"/>
                  </a:cubicBezTo>
                  <a:cubicBezTo>
                    <a:pt x="3" y="15"/>
                    <a:pt x="3" y="17"/>
                    <a:pt x="5" y="18"/>
                  </a:cubicBezTo>
                  <a:cubicBezTo>
                    <a:pt x="6" y="19"/>
                    <a:pt x="6" y="20"/>
                    <a:pt x="7" y="21"/>
                  </a:cubicBezTo>
                  <a:cubicBezTo>
                    <a:pt x="10" y="23"/>
                    <a:pt x="13" y="24"/>
                    <a:pt x="16" y="25"/>
                  </a:cubicBezTo>
                  <a:cubicBezTo>
                    <a:pt x="20" y="26"/>
                    <a:pt x="25" y="26"/>
                    <a:pt x="3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96" name="Freeform 419">
              <a:extLst>
                <a:ext uri="{FF2B5EF4-FFF2-40B4-BE49-F238E27FC236}">
                  <a16:creationId xmlns:a16="http://schemas.microsoft.com/office/drawing/2014/main" id="{57CE8790-75D7-4E72-8D9A-17312E951165}"/>
                </a:ext>
              </a:extLst>
            </p:cNvPr>
            <p:cNvSpPr>
              <a:spLocks/>
            </p:cNvSpPr>
            <p:nvPr/>
          </p:nvSpPr>
          <p:spPr bwMode="auto">
            <a:xfrm>
              <a:off x="13839826" y="8131175"/>
              <a:ext cx="293688" cy="373062"/>
            </a:xfrm>
            <a:custGeom>
              <a:avLst/>
              <a:gdLst>
                <a:gd name="T0" fmla="*/ 29 w 33"/>
                <a:gd name="T1" fmla="*/ 13 h 42"/>
                <a:gd name="T2" fmla="*/ 25 w 33"/>
                <a:gd name="T3" fmla="*/ 13 h 42"/>
                <a:gd name="T4" fmla="*/ 23 w 33"/>
                <a:gd name="T5" fmla="*/ 12 h 42"/>
                <a:gd name="T6" fmla="*/ 21 w 33"/>
                <a:gd name="T7" fmla="*/ 10 h 42"/>
                <a:gd name="T8" fmla="*/ 21 w 33"/>
                <a:gd name="T9" fmla="*/ 5 h 42"/>
                <a:gd name="T10" fmla="*/ 21 w 33"/>
                <a:gd name="T11" fmla="*/ 4 h 42"/>
                <a:gd name="T12" fmla="*/ 13 w 33"/>
                <a:gd name="T13" fmla="*/ 4 h 42"/>
                <a:gd name="T14" fmla="*/ 14 w 33"/>
                <a:gd name="T15" fmla="*/ 0 h 42"/>
                <a:gd name="T16" fmla="*/ 14 w 33"/>
                <a:gd name="T17" fmla="*/ 0 h 42"/>
                <a:gd name="T18" fmla="*/ 23 w 33"/>
                <a:gd name="T19" fmla="*/ 0 h 42"/>
                <a:gd name="T20" fmla="*/ 23 w 33"/>
                <a:gd name="T21" fmla="*/ 1 h 42"/>
                <a:gd name="T22" fmla="*/ 32 w 33"/>
                <a:gd name="T23" fmla="*/ 11 h 42"/>
                <a:gd name="T24" fmla="*/ 33 w 33"/>
                <a:gd name="T25" fmla="*/ 12 h 42"/>
                <a:gd name="T26" fmla="*/ 33 w 33"/>
                <a:gd name="T27" fmla="*/ 39 h 42"/>
                <a:gd name="T28" fmla="*/ 30 w 33"/>
                <a:gd name="T29" fmla="*/ 42 h 42"/>
                <a:gd name="T30" fmla="*/ 23 w 33"/>
                <a:gd name="T31" fmla="*/ 42 h 42"/>
                <a:gd name="T32" fmla="*/ 4 w 33"/>
                <a:gd name="T33" fmla="*/ 42 h 42"/>
                <a:gd name="T34" fmla="*/ 2 w 33"/>
                <a:gd name="T35" fmla="*/ 42 h 42"/>
                <a:gd name="T36" fmla="*/ 0 w 33"/>
                <a:gd name="T37" fmla="*/ 39 h 42"/>
                <a:gd name="T38" fmla="*/ 0 w 33"/>
                <a:gd name="T39" fmla="*/ 18 h 42"/>
                <a:gd name="T40" fmla="*/ 1 w 33"/>
                <a:gd name="T41" fmla="*/ 16 h 42"/>
                <a:gd name="T42" fmla="*/ 3 w 33"/>
                <a:gd name="T43" fmla="*/ 15 h 42"/>
                <a:gd name="T44" fmla="*/ 3 w 33"/>
                <a:gd name="T45" fmla="*/ 38 h 42"/>
                <a:gd name="T46" fmla="*/ 29 w 33"/>
                <a:gd name="T47" fmla="*/ 38 h 42"/>
                <a:gd name="T48" fmla="*/ 29 w 33"/>
                <a:gd name="T49"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42">
                  <a:moveTo>
                    <a:pt x="29" y="13"/>
                  </a:moveTo>
                  <a:cubicBezTo>
                    <a:pt x="27" y="13"/>
                    <a:pt x="26" y="13"/>
                    <a:pt x="25" y="13"/>
                  </a:cubicBezTo>
                  <a:cubicBezTo>
                    <a:pt x="24" y="13"/>
                    <a:pt x="24" y="13"/>
                    <a:pt x="23" y="12"/>
                  </a:cubicBezTo>
                  <a:cubicBezTo>
                    <a:pt x="22" y="12"/>
                    <a:pt x="21" y="11"/>
                    <a:pt x="21" y="10"/>
                  </a:cubicBezTo>
                  <a:cubicBezTo>
                    <a:pt x="21" y="8"/>
                    <a:pt x="21" y="7"/>
                    <a:pt x="21" y="5"/>
                  </a:cubicBezTo>
                  <a:cubicBezTo>
                    <a:pt x="21" y="5"/>
                    <a:pt x="21" y="5"/>
                    <a:pt x="21" y="4"/>
                  </a:cubicBezTo>
                  <a:cubicBezTo>
                    <a:pt x="18" y="4"/>
                    <a:pt x="16" y="4"/>
                    <a:pt x="13" y="4"/>
                  </a:cubicBezTo>
                  <a:cubicBezTo>
                    <a:pt x="13" y="3"/>
                    <a:pt x="14" y="2"/>
                    <a:pt x="14" y="0"/>
                  </a:cubicBezTo>
                  <a:cubicBezTo>
                    <a:pt x="14" y="0"/>
                    <a:pt x="14" y="0"/>
                    <a:pt x="14" y="0"/>
                  </a:cubicBezTo>
                  <a:cubicBezTo>
                    <a:pt x="17" y="0"/>
                    <a:pt x="20" y="0"/>
                    <a:pt x="23" y="0"/>
                  </a:cubicBezTo>
                  <a:cubicBezTo>
                    <a:pt x="23" y="0"/>
                    <a:pt x="23" y="0"/>
                    <a:pt x="23" y="1"/>
                  </a:cubicBezTo>
                  <a:cubicBezTo>
                    <a:pt x="26" y="4"/>
                    <a:pt x="29" y="7"/>
                    <a:pt x="32" y="11"/>
                  </a:cubicBezTo>
                  <a:cubicBezTo>
                    <a:pt x="33" y="11"/>
                    <a:pt x="33" y="12"/>
                    <a:pt x="33" y="12"/>
                  </a:cubicBezTo>
                  <a:cubicBezTo>
                    <a:pt x="33" y="21"/>
                    <a:pt x="33" y="30"/>
                    <a:pt x="33" y="39"/>
                  </a:cubicBezTo>
                  <a:cubicBezTo>
                    <a:pt x="33" y="40"/>
                    <a:pt x="32" y="42"/>
                    <a:pt x="30" y="42"/>
                  </a:cubicBezTo>
                  <a:cubicBezTo>
                    <a:pt x="28" y="42"/>
                    <a:pt x="25" y="42"/>
                    <a:pt x="23" y="42"/>
                  </a:cubicBezTo>
                  <a:cubicBezTo>
                    <a:pt x="17" y="42"/>
                    <a:pt x="10" y="42"/>
                    <a:pt x="4" y="42"/>
                  </a:cubicBezTo>
                  <a:cubicBezTo>
                    <a:pt x="3" y="42"/>
                    <a:pt x="3" y="42"/>
                    <a:pt x="2" y="42"/>
                  </a:cubicBezTo>
                  <a:cubicBezTo>
                    <a:pt x="1" y="42"/>
                    <a:pt x="0" y="40"/>
                    <a:pt x="0" y="39"/>
                  </a:cubicBezTo>
                  <a:cubicBezTo>
                    <a:pt x="0" y="32"/>
                    <a:pt x="0" y="25"/>
                    <a:pt x="0" y="18"/>
                  </a:cubicBezTo>
                  <a:cubicBezTo>
                    <a:pt x="0" y="17"/>
                    <a:pt x="0" y="17"/>
                    <a:pt x="1" y="16"/>
                  </a:cubicBezTo>
                  <a:cubicBezTo>
                    <a:pt x="2" y="16"/>
                    <a:pt x="2" y="16"/>
                    <a:pt x="3" y="15"/>
                  </a:cubicBezTo>
                  <a:cubicBezTo>
                    <a:pt x="3" y="23"/>
                    <a:pt x="3" y="30"/>
                    <a:pt x="3" y="38"/>
                  </a:cubicBezTo>
                  <a:cubicBezTo>
                    <a:pt x="12" y="38"/>
                    <a:pt x="20" y="38"/>
                    <a:pt x="29" y="38"/>
                  </a:cubicBezTo>
                  <a:cubicBezTo>
                    <a:pt x="29" y="30"/>
                    <a:pt x="29" y="21"/>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97" name="Rectangle 420">
              <a:extLst>
                <a:ext uri="{FF2B5EF4-FFF2-40B4-BE49-F238E27FC236}">
                  <a16:creationId xmlns:a16="http://schemas.microsoft.com/office/drawing/2014/main" id="{12117247-4C7C-49D7-A40C-21A3F96F8740}"/>
                </a:ext>
              </a:extLst>
            </p:cNvPr>
            <p:cNvSpPr>
              <a:spLocks noChangeArrowheads="1"/>
            </p:cNvSpPr>
            <p:nvPr/>
          </p:nvSpPr>
          <p:spPr bwMode="auto">
            <a:xfrm>
              <a:off x="13252451" y="7473950"/>
              <a:ext cx="88900"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98" name="Rectangle 421">
              <a:extLst>
                <a:ext uri="{FF2B5EF4-FFF2-40B4-BE49-F238E27FC236}">
                  <a16:creationId xmlns:a16="http://schemas.microsoft.com/office/drawing/2014/main" id="{A5250205-16EC-4D3F-9FBF-E6DCE1622763}"/>
                </a:ext>
              </a:extLst>
            </p:cNvPr>
            <p:cNvSpPr>
              <a:spLocks noChangeArrowheads="1"/>
            </p:cNvSpPr>
            <p:nvPr/>
          </p:nvSpPr>
          <p:spPr bwMode="auto">
            <a:xfrm>
              <a:off x="13252451" y="751840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99" name="Rectangle 422">
              <a:extLst>
                <a:ext uri="{FF2B5EF4-FFF2-40B4-BE49-F238E27FC236}">
                  <a16:creationId xmlns:a16="http://schemas.microsoft.com/office/drawing/2014/main" id="{3E930270-D2CC-4374-AA10-C28C2D6D1BF0}"/>
                </a:ext>
              </a:extLst>
            </p:cNvPr>
            <p:cNvSpPr>
              <a:spLocks noChangeArrowheads="1"/>
            </p:cNvSpPr>
            <p:nvPr/>
          </p:nvSpPr>
          <p:spPr bwMode="auto">
            <a:xfrm>
              <a:off x="13252451" y="757078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00" name="Rectangle 423">
              <a:extLst>
                <a:ext uri="{FF2B5EF4-FFF2-40B4-BE49-F238E27FC236}">
                  <a16:creationId xmlns:a16="http://schemas.microsoft.com/office/drawing/2014/main" id="{9A60B83A-C93A-4D41-92B6-B8E2F7AB56A5}"/>
                </a:ext>
              </a:extLst>
            </p:cNvPr>
            <p:cNvSpPr>
              <a:spLocks noChangeArrowheads="1"/>
            </p:cNvSpPr>
            <p:nvPr/>
          </p:nvSpPr>
          <p:spPr bwMode="auto">
            <a:xfrm>
              <a:off x="13252451" y="76152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01" name="Rectangle 424">
              <a:extLst>
                <a:ext uri="{FF2B5EF4-FFF2-40B4-BE49-F238E27FC236}">
                  <a16:creationId xmlns:a16="http://schemas.microsoft.com/office/drawing/2014/main" id="{8CA8EC46-414C-49D2-82CC-E8EC6BC92FB0}"/>
                </a:ext>
              </a:extLst>
            </p:cNvPr>
            <p:cNvSpPr>
              <a:spLocks noChangeArrowheads="1"/>
            </p:cNvSpPr>
            <p:nvPr/>
          </p:nvSpPr>
          <p:spPr bwMode="auto">
            <a:xfrm>
              <a:off x="13252451" y="7669213"/>
              <a:ext cx="123825"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02" name="Rectangle 425">
              <a:extLst>
                <a:ext uri="{FF2B5EF4-FFF2-40B4-BE49-F238E27FC236}">
                  <a16:creationId xmlns:a16="http://schemas.microsoft.com/office/drawing/2014/main" id="{D1D23551-EA5C-4C2C-85EE-12017904D513}"/>
                </a:ext>
              </a:extLst>
            </p:cNvPr>
            <p:cNvSpPr>
              <a:spLocks noChangeArrowheads="1"/>
            </p:cNvSpPr>
            <p:nvPr/>
          </p:nvSpPr>
          <p:spPr bwMode="auto">
            <a:xfrm>
              <a:off x="13252451" y="8210550"/>
              <a:ext cx="889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03" name="Rectangle 426">
              <a:extLst>
                <a:ext uri="{FF2B5EF4-FFF2-40B4-BE49-F238E27FC236}">
                  <a16:creationId xmlns:a16="http://schemas.microsoft.com/office/drawing/2014/main" id="{70A838E6-C4EA-4BC6-ABB6-1BFDBB06FCB2}"/>
                </a:ext>
              </a:extLst>
            </p:cNvPr>
            <p:cNvSpPr>
              <a:spLocks noChangeArrowheads="1"/>
            </p:cNvSpPr>
            <p:nvPr/>
          </p:nvSpPr>
          <p:spPr bwMode="auto">
            <a:xfrm>
              <a:off x="13252451" y="826452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04" name="Rectangle 427">
              <a:extLst>
                <a:ext uri="{FF2B5EF4-FFF2-40B4-BE49-F238E27FC236}">
                  <a16:creationId xmlns:a16="http://schemas.microsoft.com/office/drawing/2014/main" id="{E8406E7B-9DC8-4614-8FEB-F06544EDA8BF}"/>
                </a:ext>
              </a:extLst>
            </p:cNvPr>
            <p:cNvSpPr>
              <a:spLocks noChangeArrowheads="1"/>
            </p:cNvSpPr>
            <p:nvPr/>
          </p:nvSpPr>
          <p:spPr bwMode="auto">
            <a:xfrm>
              <a:off x="13252451" y="830897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05" name="Rectangle 428">
              <a:extLst>
                <a:ext uri="{FF2B5EF4-FFF2-40B4-BE49-F238E27FC236}">
                  <a16:creationId xmlns:a16="http://schemas.microsoft.com/office/drawing/2014/main" id="{B310BBA6-6110-42CA-BDA5-9D988E4131DF}"/>
                </a:ext>
              </a:extLst>
            </p:cNvPr>
            <p:cNvSpPr>
              <a:spLocks noChangeArrowheads="1"/>
            </p:cNvSpPr>
            <p:nvPr/>
          </p:nvSpPr>
          <p:spPr bwMode="auto">
            <a:xfrm>
              <a:off x="13252451" y="836295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59" name="Rectangle 429">
              <a:extLst>
                <a:ext uri="{FF2B5EF4-FFF2-40B4-BE49-F238E27FC236}">
                  <a16:creationId xmlns:a16="http://schemas.microsoft.com/office/drawing/2014/main" id="{6A7E2312-EC09-4D8C-8416-AC4C087DB192}"/>
                </a:ext>
              </a:extLst>
            </p:cNvPr>
            <p:cNvSpPr>
              <a:spLocks noChangeArrowheads="1"/>
            </p:cNvSpPr>
            <p:nvPr/>
          </p:nvSpPr>
          <p:spPr bwMode="auto">
            <a:xfrm>
              <a:off x="13252451" y="84153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0" name="Rectangle 430">
              <a:extLst>
                <a:ext uri="{FF2B5EF4-FFF2-40B4-BE49-F238E27FC236}">
                  <a16:creationId xmlns:a16="http://schemas.microsoft.com/office/drawing/2014/main" id="{9148357D-1C70-4175-9074-B6295277A455}"/>
                </a:ext>
              </a:extLst>
            </p:cNvPr>
            <p:cNvSpPr>
              <a:spLocks noChangeArrowheads="1"/>
            </p:cNvSpPr>
            <p:nvPr/>
          </p:nvSpPr>
          <p:spPr bwMode="auto">
            <a:xfrm>
              <a:off x="13911264" y="7473950"/>
              <a:ext cx="88900"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1" name="Rectangle 431">
              <a:extLst>
                <a:ext uri="{FF2B5EF4-FFF2-40B4-BE49-F238E27FC236}">
                  <a16:creationId xmlns:a16="http://schemas.microsoft.com/office/drawing/2014/main" id="{5A61AFF3-152C-46BD-AF7F-05D10A73EFE3}"/>
                </a:ext>
              </a:extLst>
            </p:cNvPr>
            <p:cNvSpPr>
              <a:spLocks noChangeArrowheads="1"/>
            </p:cNvSpPr>
            <p:nvPr/>
          </p:nvSpPr>
          <p:spPr bwMode="auto">
            <a:xfrm>
              <a:off x="13911264" y="751840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2" name="Rectangle 432">
              <a:extLst>
                <a:ext uri="{FF2B5EF4-FFF2-40B4-BE49-F238E27FC236}">
                  <a16:creationId xmlns:a16="http://schemas.microsoft.com/office/drawing/2014/main" id="{DB28241F-6E83-4ADC-B478-79BD4840DF2E}"/>
                </a:ext>
              </a:extLst>
            </p:cNvPr>
            <p:cNvSpPr>
              <a:spLocks noChangeArrowheads="1"/>
            </p:cNvSpPr>
            <p:nvPr/>
          </p:nvSpPr>
          <p:spPr bwMode="auto">
            <a:xfrm>
              <a:off x="13911264" y="757078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3" name="Rectangle 433">
              <a:extLst>
                <a:ext uri="{FF2B5EF4-FFF2-40B4-BE49-F238E27FC236}">
                  <a16:creationId xmlns:a16="http://schemas.microsoft.com/office/drawing/2014/main" id="{6139BB40-0FF1-45C7-A46A-749219604AA6}"/>
                </a:ext>
              </a:extLst>
            </p:cNvPr>
            <p:cNvSpPr>
              <a:spLocks noChangeArrowheads="1"/>
            </p:cNvSpPr>
            <p:nvPr/>
          </p:nvSpPr>
          <p:spPr bwMode="auto">
            <a:xfrm>
              <a:off x="13911264" y="76152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4" name="Rectangle 434">
              <a:extLst>
                <a:ext uri="{FF2B5EF4-FFF2-40B4-BE49-F238E27FC236}">
                  <a16:creationId xmlns:a16="http://schemas.microsoft.com/office/drawing/2014/main" id="{F8FDCC04-EEFA-46EA-A0BD-8777D8D4B330}"/>
                </a:ext>
              </a:extLst>
            </p:cNvPr>
            <p:cNvSpPr>
              <a:spLocks noChangeArrowheads="1"/>
            </p:cNvSpPr>
            <p:nvPr/>
          </p:nvSpPr>
          <p:spPr bwMode="auto">
            <a:xfrm>
              <a:off x="13947776" y="7669213"/>
              <a:ext cx="114300"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5" name="Rectangle 435">
              <a:extLst>
                <a:ext uri="{FF2B5EF4-FFF2-40B4-BE49-F238E27FC236}">
                  <a16:creationId xmlns:a16="http://schemas.microsoft.com/office/drawing/2014/main" id="{8E6D887C-8C13-4E8C-A4D8-D5310BF5ACCB}"/>
                </a:ext>
              </a:extLst>
            </p:cNvPr>
            <p:cNvSpPr>
              <a:spLocks noChangeArrowheads="1"/>
            </p:cNvSpPr>
            <p:nvPr/>
          </p:nvSpPr>
          <p:spPr bwMode="auto">
            <a:xfrm>
              <a:off x="13911264" y="8210550"/>
              <a:ext cx="889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6" name="Rectangle 436">
              <a:extLst>
                <a:ext uri="{FF2B5EF4-FFF2-40B4-BE49-F238E27FC236}">
                  <a16:creationId xmlns:a16="http://schemas.microsoft.com/office/drawing/2014/main" id="{49E85A43-BCF8-4476-A87B-FE8CAF6A7E25}"/>
                </a:ext>
              </a:extLst>
            </p:cNvPr>
            <p:cNvSpPr>
              <a:spLocks noChangeArrowheads="1"/>
            </p:cNvSpPr>
            <p:nvPr/>
          </p:nvSpPr>
          <p:spPr bwMode="auto">
            <a:xfrm>
              <a:off x="13911264" y="826452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7" name="Rectangle 437">
              <a:extLst>
                <a:ext uri="{FF2B5EF4-FFF2-40B4-BE49-F238E27FC236}">
                  <a16:creationId xmlns:a16="http://schemas.microsoft.com/office/drawing/2014/main" id="{5774A870-AB54-43B1-AE2B-2BC31840F37D}"/>
                </a:ext>
              </a:extLst>
            </p:cNvPr>
            <p:cNvSpPr>
              <a:spLocks noChangeArrowheads="1"/>
            </p:cNvSpPr>
            <p:nvPr/>
          </p:nvSpPr>
          <p:spPr bwMode="auto">
            <a:xfrm>
              <a:off x="13911264" y="830897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8" name="Rectangle 438">
              <a:extLst>
                <a:ext uri="{FF2B5EF4-FFF2-40B4-BE49-F238E27FC236}">
                  <a16:creationId xmlns:a16="http://schemas.microsoft.com/office/drawing/2014/main" id="{A857361E-8A1F-4B20-AB00-BBA95A1DB906}"/>
                </a:ext>
              </a:extLst>
            </p:cNvPr>
            <p:cNvSpPr>
              <a:spLocks noChangeArrowheads="1"/>
            </p:cNvSpPr>
            <p:nvPr/>
          </p:nvSpPr>
          <p:spPr bwMode="auto">
            <a:xfrm>
              <a:off x="13911264" y="836295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9" name="Rectangle 439">
              <a:extLst>
                <a:ext uri="{FF2B5EF4-FFF2-40B4-BE49-F238E27FC236}">
                  <a16:creationId xmlns:a16="http://schemas.microsoft.com/office/drawing/2014/main" id="{D579EA36-FD22-4819-BF0C-28F8E8B4A83C}"/>
                </a:ext>
              </a:extLst>
            </p:cNvPr>
            <p:cNvSpPr>
              <a:spLocks noChangeArrowheads="1"/>
            </p:cNvSpPr>
            <p:nvPr/>
          </p:nvSpPr>
          <p:spPr bwMode="auto">
            <a:xfrm>
              <a:off x="13911264" y="84153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endParaRPr lang="he-IL" sz="675"/>
            </a:p>
          </p:txBody>
        </p:sp>
      </p:grpSp>
    </p:spTree>
    <p:extLst>
      <p:ext uri="{BB962C8B-B14F-4D97-AF65-F5344CB8AC3E}">
        <p14:creationId xmlns:p14="http://schemas.microsoft.com/office/powerpoint/2010/main" val="636470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14DC3-4DD7-4AF6-B30F-885EEC6E2E35}"/>
              </a:ext>
            </a:extLst>
          </p:cNvPr>
          <p:cNvSpPr>
            <a:spLocks noGrp="1"/>
          </p:cNvSpPr>
          <p:nvPr>
            <p:ph type="title"/>
          </p:nvPr>
        </p:nvSpPr>
        <p:spPr/>
        <p:txBody>
          <a:bodyPr/>
          <a:lstStyle/>
          <a:p>
            <a:r>
              <a:rPr lang="en-US" dirty="0"/>
              <a:t>Current Challenges </a:t>
            </a:r>
          </a:p>
        </p:txBody>
      </p:sp>
      <p:graphicFrame>
        <p:nvGraphicFramePr>
          <p:cNvPr id="4" name="Content Placeholder 3">
            <a:extLst>
              <a:ext uri="{FF2B5EF4-FFF2-40B4-BE49-F238E27FC236}">
                <a16:creationId xmlns:a16="http://schemas.microsoft.com/office/drawing/2014/main" id="{F3EB02EE-3352-47A5-9640-6D5CEAE6278B}"/>
              </a:ext>
            </a:extLst>
          </p:cNvPr>
          <p:cNvGraphicFramePr>
            <a:graphicFrameLocks noGrp="1"/>
          </p:cNvGraphicFramePr>
          <p:nvPr>
            <p:ph idx="1"/>
            <p:extLst>
              <p:ext uri="{D42A27DB-BD31-4B8C-83A1-F6EECF244321}">
                <p14:modId xmlns:p14="http://schemas.microsoft.com/office/powerpoint/2010/main" val="895471597"/>
              </p:ext>
            </p:extLst>
          </p:nvPr>
        </p:nvGraphicFramePr>
        <p:xfrm>
          <a:off x="2067603" y="807312"/>
          <a:ext cx="4813921" cy="3979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21BFBA40-5591-4F98-9A95-283FBFC2D812}"/>
              </a:ext>
            </a:extLst>
          </p:cNvPr>
          <p:cNvCxnSpPr/>
          <p:nvPr/>
        </p:nvCxnSpPr>
        <p:spPr>
          <a:xfrm>
            <a:off x="4474564" y="865683"/>
            <a:ext cx="0" cy="3912433"/>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12F412E-D6D8-4A5F-8DFB-D599447D75D4}"/>
              </a:ext>
            </a:extLst>
          </p:cNvPr>
          <p:cNvSpPr txBox="1"/>
          <p:nvPr/>
        </p:nvSpPr>
        <p:spPr>
          <a:xfrm>
            <a:off x="4645793" y="1338713"/>
            <a:ext cx="4102671" cy="2608406"/>
          </a:xfrm>
          <a:prstGeom prst="rect">
            <a:avLst/>
          </a:prstGeom>
          <a:solidFill>
            <a:schemeClr val="bg1"/>
          </a:solidFill>
          <a:ln>
            <a:noFill/>
          </a:ln>
        </p:spPr>
        <p:txBody>
          <a:bodyPr wrap="square" rtlCol="0">
            <a:spAutoFit/>
          </a:bodyPr>
          <a:lstStyle/>
          <a:p>
            <a:pPr marL="214313" indent="-214313" fontAlgn="ctr">
              <a:buFont typeface="Arial" panose="020B0604020202020204" pitchFamily="34" charset="0"/>
              <a:buChar char="•"/>
            </a:pPr>
            <a:r>
              <a:rPr lang="en-US" sz="1500" dirty="0"/>
              <a:t>Manual interactions and iterations </a:t>
            </a:r>
            <a:br>
              <a:rPr lang="en-US" sz="1500" dirty="0"/>
            </a:br>
            <a:endParaRPr lang="en-US" sz="1500" dirty="0"/>
          </a:p>
          <a:p>
            <a:pPr marL="214313" indent="-214313" fontAlgn="ctr">
              <a:buFont typeface="Arial" panose="020B0604020202020204" pitchFamily="34" charset="0"/>
              <a:buChar char="•"/>
            </a:pPr>
            <a:r>
              <a:rPr lang="en-US" sz="1500" dirty="0"/>
              <a:t>Process dependent on file exchange</a:t>
            </a:r>
            <a:br>
              <a:rPr lang="en-US" sz="1500" dirty="0"/>
            </a:br>
            <a:endParaRPr lang="en-US" sz="1500" dirty="0"/>
          </a:p>
          <a:p>
            <a:pPr marL="214313" indent="-214313" fontAlgn="ctr">
              <a:buFont typeface="Arial" panose="020B0604020202020204" pitchFamily="34" charset="0"/>
              <a:buChar char="•"/>
            </a:pPr>
            <a:r>
              <a:rPr lang="en-US" sz="1500" dirty="0"/>
              <a:t>Potential failure points along the way</a:t>
            </a:r>
            <a:br>
              <a:rPr lang="en-US" sz="1500" dirty="0"/>
            </a:br>
            <a:endParaRPr lang="en-US" sz="1500" dirty="0"/>
          </a:p>
          <a:p>
            <a:pPr marL="214313" indent="-214313" fontAlgn="ctr">
              <a:buFont typeface="Arial" panose="020B0604020202020204" pitchFamily="34" charset="0"/>
              <a:buChar char="•"/>
            </a:pPr>
            <a:r>
              <a:rPr lang="en-US" sz="1500" dirty="0"/>
              <a:t>Over time CZ collections are not identical to Provider offerings</a:t>
            </a:r>
            <a:br>
              <a:rPr lang="en-US" sz="1500" dirty="0"/>
            </a:br>
            <a:endParaRPr lang="en-US" sz="1500" dirty="0"/>
          </a:p>
          <a:p>
            <a:pPr marL="214313" indent="-214313" fontAlgn="ctr">
              <a:buFont typeface="Arial" panose="020B0604020202020204" pitchFamily="34" charset="0"/>
              <a:buChar char="•"/>
            </a:pPr>
            <a:r>
              <a:rPr lang="en-US" sz="1500" dirty="0"/>
              <a:t>Provider new offering are created with a delay </a:t>
            </a:r>
          </a:p>
          <a:p>
            <a:endParaRPr lang="en-US" sz="1350" dirty="0"/>
          </a:p>
        </p:txBody>
      </p:sp>
    </p:spTree>
    <p:extLst>
      <p:ext uri="{BB962C8B-B14F-4D97-AF65-F5344CB8AC3E}">
        <p14:creationId xmlns:p14="http://schemas.microsoft.com/office/powerpoint/2010/main" val="60765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01355 0.00031 L -0.26355 0.00031 " pathEditMode="relative" rAng="0" ptsTypes="AA">
                                      <p:cBhvr>
                                        <p:cTn id="6" dur="2000" fill="hold"/>
                                        <p:tgtEl>
                                          <p:spTgt spid="4"/>
                                        </p:tgtEl>
                                        <p:attrNameLst>
                                          <p:attrName>ppt_x</p:attrName>
                                          <p:attrName>ppt_y</p:attrName>
                                        </p:attrNameLst>
                                      </p:cBhvr>
                                      <p:rCtr x="-12500" y="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C0A7-B67B-4AD6-B701-1986FCD8CD32}"/>
              </a:ext>
            </a:extLst>
          </p:cNvPr>
          <p:cNvSpPr>
            <a:spLocks noGrp="1"/>
          </p:cNvSpPr>
          <p:nvPr>
            <p:ph type="title"/>
          </p:nvPr>
        </p:nvSpPr>
        <p:spPr/>
        <p:txBody>
          <a:bodyPr/>
          <a:lstStyle/>
          <a:p>
            <a:r>
              <a:rPr lang="en-US" dirty="0"/>
              <a:t>Ex Libris Provider Zone</a:t>
            </a:r>
          </a:p>
        </p:txBody>
      </p:sp>
      <p:sp>
        <p:nvSpPr>
          <p:cNvPr id="16" name="Freeform: Shape 15">
            <a:extLst>
              <a:ext uri="{FF2B5EF4-FFF2-40B4-BE49-F238E27FC236}">
                <a16:creationId xmlns:a16="http://schemas.microsoft.com/office/drawing/2014/main" id="{F0E18760-9F5C-439D-B5CD-06DB227FDEB2}"/>
              </a:ext>
            </a:extLst>
          </p:cNvPr>
          <p:cNvSpPr/>
          <p:nvPr/>
        </p:nvSpPr>
        <p:spPr>
          <a:xfrm>
            <a:off x="5361662" y="1231037"/>
            <a:ext cx="3223655" cy="3138928"/>
          </a:xfrm>
          <a:custGeom>
            <a:avLst/>
            <a:gdLst>
              <a:gd name="connsiteX0" fmla="*/ 0 w 4215988"/>
              <a:gd name="connsiteY0" fmla="*/ 2107994 h 4215988"/>
              <a:gd name="connsiteX1" fmla="*/ 2107994 w 4215988"/>
              <a:gd name="connsiteY1" fmla="*/ 0 h 4215988"/>
              <a:gd name="connsiteX2" fmla="*/ 4215988 w 4215988"/>
              <a:gd name="connsiteY2" fmla="*/ 2107994 h 4215988"/>
              <a:gd name="connsiteX3" fmla="*/ 2107994 w 4215988"/>
              <a:gd name="connsiteY3" fmla="*/ 4215988 h 4215988"/>
              <a:gd name="connsiteX4" fmla="*/ 0 w 4215988"/>
              <a:gd name="connsiteY4" fmla="*/ 2107994 h 421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988" h="4215988">
                <a:moveTo>
                  <a:pt x="0" y="2107994"/>
                </a:moveTo>
                <a:cubicBezTo>
                  <a:pt x="0" y="943781"/>
                  <a:pt x="943781" y="0"/>
                  <a:pt x="2107994" y="0"/>
                </a:cubicBezTo>
                <a:cubicBezTo>
                  <a:pt x="3272207" y="0"/>
                  <a:pt x="4215988" y="943781"/>
                  <a:pt x="4215988" y="2107994"/>
                </a:cubicBezTo>
                <a:cubicBezTo>
                  <a:pt x="4215988" y="3272207"/>
                  <a:pt x="3272207" y="4215988"/>
                  <a:pt x="2107994" y="4215988"/>
                </a:cubicBezTo>
                <a:cubicBezTo>
                  <a:pt x="943781" y="4215988"/>
                  <a:pt x="0" y="3272207"/>
                  <a:pt x="0" y="2107994"/>
                </a:cubicBezTo>
                <a:close/>
              </a:path>
            </a:pathLst>
          </a:custGeom>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507830" tIns="507830" rIns="507830" bIns="507830" numCol="1" spcCol="1270" anchor="ctr" anchorCtr="0">
            <a:noAutofit/>
          </a:bodyPr>
          <a:lstStyle/>
          <a:p>
            <a:pPr algn="ctr" defTabSz="1566863">
              <a:lnSpc>
                <a:spcPct val="90000"/>
              </a:lnSpc>
              <a:spcBef>
                <a:spcPct val="0"/>
              </a:spcBef>
              <a:spcAft>
                <a:spcPct val="35000"/>
              </a:spcAft>
            </a:pPr>
            <a:endParaRPr lang="en-US" sz="900" dirty="0"/>
          </a:p>
        </p:txBody>
      </p:sp>
      <p:sp>
        <p:nvSpPr>
          <p:cNvPr id="17" name="TextBox 16">
            <a:extLst>
              <a:ext uri="{FF2B5EF4-FFF2-40B4-BE49-F238E27FC236}">
                <a16:creationId xmlns:a16="http://schemas.microsoft.com/office/drawing/2014/main" id="{C741F35C-BFFA-4186-A0B1-30DD1A529BC1}"/>
              </a:ext>
            </a:extLst>
          </p:cNvPr>
          <p:cNvSpPr txBox="1"/>
          <p:nvPr/>
        </p:nvSpPr>
        <p:spPr>
          <a:xfrm>
            <a:off x="4876715" y="779377"/>
            <a:ext cx="4126043" cy="415498"/>
          </a:xfrm>
          <a:prstGeom prst="rect">
            <a:avLst/>
          </a:prstGeom>
          <a:noFill/>
        </p:spPr>
        <p:txBody>
          <a:bodyPr wrap="square" rtlCol="0">
            <a:spAutoFit/>
          </a:bodyPr>
          <a:lstStyle/>
          <a:p>
            <a:pPr algn="ctr"/>
            <a:r>
              <a:rPr lang="en-US" sz="2100" dirty="0">
                <a:solidFill>
                  <a:srgbClr val="002060"/>
                </a:solidFill>
              </a:rPr>
              <a:t>Community Zone Knowledgebase</a:t>
            </a:r>
          </a:p>
        </p:txBody>
      </p:sp>
      <p:pic>
        <p:nvPicPr>
          <p:cNvPr id="44" name="Picture 12" descr="Image result for api icon">
            <a:extLst>
              <a:ext uri="{FF2B5EF4-FFF2-40B4-BE49-F238E27FC236}">
                <a16:creationId xmlns:a16="http://schemas.microsoft.com/office/drawing/2014/main" id="{A903F555-0350-4BB9-98CF-C1FC26EB6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5" y="2059958"/>
            <a:ext cx="1928813" cy="133588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FFC7DE7A-7A40-4AA4-A586-757AF0FB30EB}"/>
              </a:ext>
            </a:extLst>
          </p:cNvPr>
          <p:cNvSpPr txBox="1"/>
          <p:nvPr/>
        </p:nvSpPr>
        <p:spPr>
          <a:xfrm>
            <a:off x="2551104" y="1745165"/>
            <a:ext cx="2379925" cy="1631216"/>
          </a:xfrm>
          <a:prstGeom prst="rect">
            <a:avLst/>
          </a:prstGeom>
          <a:noFill/>
        </p:spPr>
        <p:txBody>
          <a:bodyPr wrap="square" rtlCol="0">
            <a:spAutoFit/>
          </a:bodyPr>
          <a:lstStyle/>
          <a:p>
            <a:pPr marL="114300" indent="-114300">
              <a:spcAft>
                <a:spcPts val="1200"/>
              </a:spcAft>
              <a:buFont typeface="Arial" panose="020B0604020202020204" pitchFamily="34" charset="0"/>
              <a:buChar char="•"/>
            </a:pPr>
            <a:r>
              <a:rPr lang="en-US" dirty="0"/>
              <a:t>Take ownership over existing electronic collections </a:t>
            </a:r>
          </a:p>
          <a:p>
            <a:pPr marL="114300" indent="-114300">
              <a:spcAft>
                <a:spcPts val="1200"/>
              </a:spcAft>
              <a:buFont typeface="Arial" panose="020B0604020202020204" pitchFamily="34" charset="0"/>
              <a:buChar char="•"/>
            </a:pPr>
            <a:r>
              <a:rPr lang="en-US" dirty="0"/>
              <a:t>Create and update collections</a:t>
            </a:r>
          </a:p>
        </p:txBody>
      </p:sp>
      <p:sp>
        <p:nvSpPr>
          <p:cNvPr id="5" name="Oval 4">
            <a:extLst>
              <a:ext uri="{FF2B5EF4-FFF2-40B4-BE49-F238E27FC236}">
                <a16:creationId xmlns:a16="http://schemas.microsoft.com/office/drawing/2014/main" id="{2DCE6AA7-1267-49E7-9C67-0A9F1065CC0B}"/>
              </a:ext>
            </a:extLst>
          </p:cNvPr>
          <p:cNvSpPr/>
          <p:nvPr/>
        </p:nvSpPr>
        <p:spPr>
          <a:xfrm>
            <a:off x="5661719" y="2571750"/>
            <a:ext cx="792088" cy="446857"/>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Portfolio</a:t>
            </a:r>
          </a:p>
        </p:txBody>
      </p:sp>
      <p:sp>
        <p:nvSpPr>
          <p:cNvPr id="18" name="Oval 17">
            <a:extLst>
              <a:ext uri="{FF2B5EF4-FFF2-40B4-BE49-F238E27FC236}">
                <a16:creationId xmlns:a16="http://schemas.microsoft.com/office/drawing/2014/main" id="{D8311C9D-96C5-4E92-BCED-5FDFDE573387}"/>
              </a:ext>
            </a:extLst>
          </p:cNvPr>
          <p:cNvSpPr/>
          <p:nvPr/>
        </p:nvSpPr>
        <p:spPr>
          <a:xfrm>
            <a:off x="6525815" y="2571750"/>
            <a:ext cx="792088" cy="446857"/>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Portfolio</a:t>
            </a:r>
          </a:p>
        </p:txBody>
      </p:sp>
      <p:sp>
        <p:nvSpPr>
          <p:cNvPr id="20" name="Oval 19">
            <a:extLst>
              <a:ext uri="{FF2B5EF4-FFF2-40B4-BE49-F238E27FC236}">
                <a16:creationId xmlns:a16="http://schemas.microsoft.com/office/drawing/2014/main" id="{4334E407-334D-4C0D-AF37-F87C05219D44}"/>
              </a:ext>
            </a:extLst>
          </p:cNvPr>
          <p:cNvSpPr/>
          <p:nvPr/>
        </p:nvSpPr>
        <p:spPr>
          <a:xfrm>
            <a:off x="5652194" y="3325822"/>
            <a:ext cx="792088" cy="398056"/>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 Provider Bib</a:t>
            </a:r>
          </a:p>
        </p:txBody>
      </p:sp>
      <p:sp>
        <p:nvSpPr>
          <p:cNvPr id="7" name="Rectangle: Rounded Corners 6">
            <a:extLst>
              <a:ext uri="{FF2B5EF4-FFF2-40B4-BE49-F238E27FC236}">
                <a16:creationId xmlns:a16="http://schemas.microsoft.com/office/drawing/2014/main" id="{7AC1603F-7EE0-484A-83B8-B1867CD4598F}"/>
              </a:ext>
            </a:extLst>
          </p:cNvPr>
          <p:cNvSpPr/>
          <p:nvPr/>
        </p:nvSpPr>
        <p:spPr>
          <a:xfrm>
            <a:off x="6182516" y="1586908"/>
            <a:ext cx="1490464" cy="763452"/>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chemeClr val="tx1"/>
                </a:solidFill>
              </a:rPr>
              <a:t>Electronic Collection</a:t>
            </a:r>
          </a:p>
        </p:txBody>
      </p:sp>
      <p:cxnSp>
        <p:nvCxnSpPr>
          <p:cNvPr id="10" name="Straight Arrow Connector 9">
            <a:extLst>
              <a:ext uri="{FF2B5EF4-FFF2-40B4-BE49-F238E27FC236}">
                <a16:creationId xmlns:a16="http://schemas.microsoft.com/office/drawing/2014/main" id="{DBDD5A62-33CE-4264-90F4-A7F15C0CF136}"/>
              </a:ext>
            </a:extLst>
          </p:cNvPr>
          <p:cNvCxnSpPr/>
          <p:nvPr/>
        </p:nvCxnSpPr>
        <p:spPr>
          <a:xfrm flipH="1">
            <a:off x="6152725" y="2370224"/>
            <a:ext cx="158316" cy="201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8C16FB3-D023-4971-91B7-89146A4F8793}"/>
              </a:ext>
            </a:extLst>
          </p:cNvPr>
          <p:cNvCxnSpPr>
            <a:stCxn id="7" idx="2"/>
          </p:cNvCxnSpPr>
          <p:nvPr/>
        </p:nvCxnSpPr>
        <p:spPr>
          <a:xfrm>
            <a:off x="6927748" y="2350360"/>
            <a:ext cx="0" cy="209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F8F29A6-5F05-412E-9B75-1C133755DA1E}"/>
              </a:ext>
            </a:extLst>
          </p:cNvPr>
          <p:cNvCxnSpPr/>
          <p:nvPr/>
        </p:nvCxnSpPr>
        <p:spPr>
          <a:xfrm>
            <a:off x="7533927" y="2370224"/>
            <a:ext cx="144016" cy="201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AD3B0B2-5B96-4E41-8F05-B92423A06685}"/>
              </a:ext>
            </a:extLst>
          </p:cNvPr>
          <p:cNvCxnSpPr/>
          <p:nvPr/>
        </p:nvCxnSpPr>
        <p:spPr>
          <a:xfrm>
            <a:off x="6012160" y="3009082"/>
            <a:ext cx="0" cy="283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BF45D2A-4B9B-42D7-B950-F52DD5A83852}"/>
              </a:ext>
            </a:extLst>
          </p:cNvPr>
          <p:cNvCxnSpPr/>
          <p:nvPr/>
        </p:nvCxnSpPr>
        <p:spPr>
          <a:xfrm>
            <a:off x="6936496" y="3018607"/>
            <a:ext cx="0" cy="283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6DBD19E-3678-4D30-BA44-0785F18B099A}"/>
              </a:ext>
            </a:extLst>
          </p:cNvPr>
          <p:cNvCxnSpPr/>
          <p:nvPr/>
        </p:nvCxnSpPr>
        <p:spPr>
          <a:xfrm>
            <a:off x="7812360" y="3018607"/>
            <a:ext cx="0" cy="283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5872C748-8C9C-410B-B1D5-C7AA15AF913F}"/>
              </a:ext>
            </a:extLst>
          </p:cNvPr>
          <p:cNvSpPr/>
          <p:nvPr/>
        </p:nvSpPr>
        <p:spPr>
          <a:xfrm>
            <a:off x="2483768" y="1491630"/>
            <a:ext cx="2420441" cy="232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Arrow: Right 14">
            <a:extLst>
              <a:ext uri="{FF2B5EF4-FFF2-40B4-BE49-F238E27FC236}">
                <a16:creationId xmlns:a16="http://schemas.microsoft.com/office/drawing/2014/main" id="{51251EAA-A608-4903-8D3D-19C975DC4920}"/>
              </a:ext>
            </a:extLst>
          </p:cNvPr>
          <p:cNvSpPr/>
          <p:nvPr/>
        </p:nvSpPr>
        <p:spPr>
          <a:xfrm>
            <a:off x="4794310" y="2569220"/>
            <a:ext cx="497844" cy="4571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311248A9-C2EF-4300-869D-AD27EAFBCF2D}"/>
              </a:ext>
            </a:extLst>
          </p:cNvPr>
          <p:cNvSpPr/>
          <p:nvPr/>
        </p:nvSpPr>
        <p:spPr>
          <a:xfrm>
            <a:off x="7389911" y="2571750"/>
            <a:ext cx="792088" cy="446857"/>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Portfolio</a:t>
            </a:r>
          </a:p>
        </p:txBody>
      </p:sp>
      <p:sp>
        <p:nvSpPr>
          <p:cNvPr id="45" name="Arrow: Right 44">
            <a:extLst>
              <a:ext uri="{FF2B5EF4-FFF2-40B4-BE49-F238E27FC236}">
                <a16:creationId xmlns:a16="http://schemas.microsoft.com/office/drawing/2014/main" id="{E7189293-B8CA-4A22-A35F-04DB06B8F28D}"/>
              </a:ext>
            </a:extLst>
          </p:cNvPr>
          <p:cNvSpPr/>
          <p:nvPr/>
        </p:nvSpPr>
        <p:spPr>
          <a:xfrm>
            <a:off x="1907704" y="2546647"/>
            <a:ext cx="497844" cy="4571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7462FEB3-DD41-4C47-B55D-171FBC65CAA6}"/>
              </a:ext>
            </a:extLst>
          </p:cNvPr>
          <p:cNvSpPr/>
          <p:nvPr/>
        </p:nvSpPr>
        <p:spPr>
          <a:xfrm>
            <a:off x="6543693" y="3345700"/>
            <a:ext cx="792088" cy="398056"/>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 Provider Bib</a:t>
            </a:r>
          </a:p>
        </p:txBody>
      </p:sp>
      <p:sp>
        <p:nvSpPr>
          <p:cNvPr id="36" name="Oval 35">
            <a:extLst>
              <a:ext uri="{FF2B5EF4-FFF2-40B4-BE49-F238E27FC236}">
                <a16:creationId xmlns:a16="http://schemas.microsoft.com/office/drawing/2014/main" id="{F8BBC826-8AC4-4F3B-9679-DC75BA0A158F}"/>
              </a:ext>
            </a:extLst>
          </p:cNvPr>
          <p:cNvSpPr/>
          <p:nvPr/>
        </p:nvSpPr>
        <p:spPr>
          <a:xfrm>
            <a:off x="7435192" y="3334917"/>
            <a:ext cx="792088" cy="398056"/>
          </a:xfrm>
          <a:prstGeom prst="ellipse">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 Provider Bib</a:t>
            </a:r>
          </a:p>
        </p:txBody>
      </p:sp>
    </p:spTree>
    <p:extLst>
      <p:ext uri="{BB962C8B-B14F-4D97-AF65-F5344CB8AC3E}">
        <p14:creationId xmlns:p14="http://schemas.microsoft.com/office/powerpoint/2010/main" val="3358967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C0A7-B67B-4AD6-B701-1986FCD8CD32}"/>
              </a:ext>
            </a:extLst>
          </p:cNvPr>
          <p:cNvSpPr>
            <a:spLocks noGrp="1"/>
          </p:cNvSpPr>
          <p:nvPr>
            <p:ph type="title"/>
          </p:nvPr>
        </p:nvSpPr>
        <p:spPr/>
        <p:txBody>
          <a:bodyPr/>
          <a:lstStyle/>
          <a:p>
            <a:r>
              <a:rPr lang="en-US" dirty="0"/>
              <a:t>How the Provider Zone Works</a:t>
            </a:r>
          </a:p>
        </p:txBody>
      </p:sp>
      <p:sp>
        <p:nvSpPr>
          <p:cNvPr id="6" name="Content Placeholder 5">
            <a:extLst>
              <a:ext uri="{FF2B5EF4-FFF2-40B4-BE49-F238E27FC236}">
                <a16:creationId xmlns:a16="http://schemas.microsoft.com/office/drawing/2014/main" id="{89420E3E-D082-43A1-9410-FA0AF3EF0E35}"/>
              </a:ext>
            </a:extLst>
          </p:cNvPr>
          <p:cNvSpPr>
            <a:spLocks noGrp="1"/>
          </p:cNvSpPr>
          <p:nvPr>
            <p:ph idx="1"/>
          </p:nvPr>
        </p:nvSpPr>
        <p:spPr/>
        <p:txBody>
          <a:bodyPr/>
          <a:lstStyle/>
          <a:p>
            <a:r>
              <a:rPr lang="en-US" dirty="0"/>
              <a:t>Provider content will take over CZ collections currently maintained by Ex Libris</a:t>
            </a:r>
          </a:p>
          <a:p>
            <a:r>
              <a:rPr lang="en-US" dirty="0"/>
              <a:t>Providers will take ownership of:</a:t>
            </a:r>
          </a:p>
          <a:p>
            <a:pPr lvl="1"/>
            <a:r>
              <a:rPr lang="en-US" dirty="0"/>
              <a:t>Collections</a:t>
            </a:r>
          </a:p>
          <a:p>
            <a:pPr lvl="1"/>
            <a:r>
              <a:rPr lang="en-US" dirty="0"/>
              <a:t>Portfolios</a:t>
            </a:r>
          </a:p>
          <a:p>
            <a:pPr lvl="1"/>
            <a:r>
              <a:rPr lang="en-US" dirty="0"/>
              <a:t>Optional: Bibliographic records</a:t>
            </a:r>
          </a:p>
          <a:p>
            <a:pPr lvl="2"/>
            <a:r>
              <a:rPr lang="en-US" dirty="0"/>
              <a:t>Create Provider specific Bibliographic record for the Collection Portfolios</a:t>
            </a:r>
          </a:p>
          <a:p>
            <a:pPr lvl="2"/>
            <a:r>
              <a:rPr lang="en-US" dirty="0"/>
              <a:t>Otherwise Portfolios remain linked to CZ Bibliographic record (maintained by Ex Libris)</a:t>
            </a:r>
          </a:p>
        </p:txBody>
      </p:sp>
    </p:spTree>
    <p:extLst>
      <p:ext uri="{BB962C8B-B14F-4D97-AF65-F5344CB8AC3E}">
        <p14:creationId xmlns:p14="http://schemas.microsoft.com/office/powerpoint/2010/main" val="783619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E18F72-3735-4317-8452-0B84C792B819}"/>
              </a:ext>
            </a:extLst>
          </p:cNvPr>
          <p:cNvSpPr/>
          <p:nvPr/>
        </p:nvSpPr>
        <p:spPr>
          <a:xfrm>
            <a:off x="0" y="4227934"/>
            <a:ext cx="9144000" cy="936104"/>
          </a:xfrm>
          <a:prstGeom prst="rect">
            <a:avLst/>
          </a:prstGeom>
          <a:solidFill>
            <a:srgbClr val="B6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935DB273-3C91-4F90-A3F2-0388E53F63D8}"/>
              </a:ext>
            </a:extLst>
          </p:cNvPr>
          <p:cNvCxnSpPr>
            <a:cxnSpLocks/>
          </p:cNvCxnSpPr>
          <p:nvPr/>
        </p:nvCxnSpPr>
        <p:spPr>
          <a:xfrm>
            <a:off x="0" y="4227934"/>
            <a:ext cx="9144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34BFFF1-952C-4859-A679-2EEF6807B208}"/>
              </a:ext>
            </a:extLst>
          </p:cNvPr>
          <p:cNvSpPr>
            <a:spLocks noGrp="1"/>
          </p:cNvSpPr>
          <p:nvPr>
            <p:ph type="title"/>
          </p:nvPr>
        </p:nvSpPr>
        <p:spPr/>
        <p:txBody>
          <a:bodyPr/>
          <a:lstStyle/>
          <a:p>
            <a:r>
              <a:rPr lang="en-US" dirty="0"/>
              <a:t>Seamless Transition </a:t>
            </a:r>
          </a:p>
        </p:txBody>
      </p:sp>
      <p:sp>
        <p:nvSpPr>
          <p:cNvPr id="4" name="Content Placeholder 3">
            <a:extLst>
              <a:ext uri="{FF2B5EF4-FFF2-40B4-BE49-F238E27FC236}">
                <a16:creationId xmlns:a16="http://schemas.microsoft.com/office/drawing/2014/main" id="{B004EC8D-6D58-4D29-9C88-5B7BB7894C0E}"/>
              </a:ext>
            </a:extLst>
          </p:cNvPr>
          <p:cNvSpPr>
            <a:spLocks noGrp="1"/>
          </p:cNvSpPr>
          <p:nvPr>
            <p:ph idx="1"/>
          </p:nvPr>
        </p:nvSpPr>
        <p:spPr>
          <a:xfrm>
            <a:off x="395536" y="771550"/>
            <a:ext cx="8424936" cy="3024336"/>
          </a:xfrm>
        </p:spPr>
        <p:txBody>
          <a:bodyPr>
            <a:normAutofit fontScale="92500" lnSpcReduction="20000"/>
          </a:bodyPr>
          <a:lstStyle/>
          <a:p>
            <a:r>
              <a:rPr lang="en-US" dirty="0"/>
              <a:t>No action required by institutions post Provider takeover </a:t>
            </a:r>
          </a:p>
          <a:p>
            <a:pPr lvl="1"/>
            <a:r>
              <a:rPr lang="en-US" dirty="0"/>
              <a:t>No need to modify activations </a:t>
            </a:r>
          </a:p>
          <a:p>
            <a:pPr lvl="1"/>
            <a:r>
              <a:rPr lang="en-US" dirty="0"/>
              <a:t>No change to IDs or linking </a:t>
            </a:r>
          </a:p>
          <a:p>
            <a:r>
              <a:rPr lang="en-US" dirty="0"/>
              <a:t>Activated collections continue to benefit from updates, regardless of owner (Ex Libris or Provider) </a:t>
            </a:r>
          </a:p>
          <a:p>
            <a:pPr lvl="1"/>
            <a:r>
              <a:rPr lang="en-US" dirty="0"/>
              <a:t>All activity reflected in CZ Update Task List</a:t>
            </a:r>
          </a:p>
          <a:p>
            <a:r>
              <a:rPr lang="en-US" dirty="0"/>
              <a:t>New collections available for activation under Community Zone </a:t>
            </a:r>
          </a:p>
          <a:p>
            <a:r>
              <a:rPr lang="en-US" dirty="0"/>
              <a:t>New Bibliographic records that are created by the Provider will appear as duplicates in Alma, and resolved in Discovery</a:t>
            </a:r>
          </a:p>
          <a:p>
            <a:pPr marL="0" indent="0">
              <a:buNone/>
            </a:pPr>
            <a:endParaRPr lang="en-US" dirty="0"/>
          </a:p>
        </p:txBody>
      </p:sp>
      <p:sp>
        <p:nvSpPr>
          <p:cNvPr id="6" name="Rectangle 5">
            <a:extLst>
              <a:ext uri="{FF2B5EF4-FFF2-40B4-BE49-F238E27FC236}">
                <a16:creationId xmlns:a16="http://schemas.microsoft.com/office/drawing/2014/main" id="{680B7D21-857E-4BE6-AA66-952C481C7490}"/>
              </a:ext>
            </a:extLst>
          </p:cNvPr>
          <p:cNvSpPr/>
          <p:nvPr/>
        </p:nvSpPr>
        <p:spPr>
          <a:xfrm>
            <a:off x="2669476" y="4286875"/>
            <a:ext cx="6727060" cy="877163"/>
          </a:xfrm>
          <a:prstGeom prst="rect">
            <a:avLst/>
          </a:prstGeom>
        </p:spPr>
        <p:txBody>
          <a:bodyPr wrap="square">
            <a:spAutoFit/>
          </a:bodyPr>
          <a:lstStyle/>
          <a:p>
            <a:r>
              <a:rPr lang="en-US" sz="1600" dirty="0"/>
              <a:t>Making the simple complicated is commonplace; </a:t>
            </a:r>
          </a:p>
          <a:p>
            <a:r>
              <a:rPr lang="en-US" sz="1600" dirty="0"/>
              <a:t>Making the complicated simple, awesomely simple, that’s creativity. </a:t>
            </a:r>
          </a:p>
          <a:p>
            <a:pPr lvl="8">
              <a:spcBef>
                <a:spcPts val="600"/>
              </a:spcBef>
            </a:pPr>
            <a:r>
              <a:rPr lang="en-US" sz="1200" dirty="0"/>
              <a:t>	-Charles Mingus</a:t>
            </a:r>
          </a:p>
        </p:txBody>
      </p:sp>
    </p:spTree>
    <p:extLst>
      <p:ext uri="{BB962C8B-B14F-4D97-AF65-F5344CB8AC3E}">
        <p14:creationId xmlns:p14="http://schemas.microsoft.com/office/powerpoint/2010/main" val="578240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198F1B-58B0-4BD5-B4FA-83D4269C8D9C}"/>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33E3E900-4B68-40D6-9F4A-84C8C9178312}"/>
              </a:ext>
            </a:extLst>
          </p:cNvPr>
          <p:cNvSpPr>
            <a:spLocks noGrp="1"/>
          </p:cNvSpPr>
          <p:nvPr>
            <p:ph type="title"/>
          </p:nvPr>
        </p:nvSpPr>
        <p:spPr/>
        <p:txBody>
          <a:bodyPr/>
          <a:lstStyle/>
          <a:p>
            <a:r>
              <a:rPr lang="en-US" dirty="0"/>
              <a:t>See It In Action – Collection Level</a:t>
            </a:r>
          </a:p>
        </p:txBody>
      </p:sp>
      <p:pic>
        <p:nvPicPr>
          <p:cNvPr id="5" name="Content Placeholder 4">
            <a:extLst>
              <a:ext uri="{FF2B5EF4-FFF2-40B4-BE49-F238E27FC236}">
                <a16:creationId xmlns:a16="http://schemas.microsoft.com/office/drawing/2014/main" id="{CA0FF325-4F69-4EAF-AEC0-4D9BF3986D93}"/>
              </a:ext>
            </a:extLst>
          </p:cNvPr>
          <p:cNvPicPr>
            <a:picLocks noGrp="1" noChangeAspect="1"/>
          </p:cNvPicPr>
          <p:nvPr>
            <p:ph idx="1"/>
          </p:nvPr>
        </p:nvPicPr>
        <p:blipFill>
          <a:blip r:embed="rId2"/>
          <a:stretch>
            <a:fillRect/>
          </a:stretch>
        </p:blipFill>
        <p:spPr>
          <a:xfrm>
            <a:off x="395288" y="1794525"/>
            <a:ext cx="8424862" cy="1933862"/>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6019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551AE2-6007-4D1C-8054-CBC12125BE33}"/>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9C09489A-F4FB-4F60-B60E-6FE884CD8F61}"/>
              </a:ext>
            </a:extLst>
          </p:cNvPr>
          <p:cNvSpPr>
            <a:spLocks noGrp="1"/>
          </p:cNvSpPr>
          <p:nvPr>
            <p:ph type="title"/>
          </p:nvPr>
        </p:nvSpPr>
        <p:spPr/>
        <p:txBody>
          <a:bodyPr/>
          <a:lstStyle/>
          <a:p>
            <a:r>
              <a:rPr lang="en-US" dirty="0"/>
              <a:t>See It In Action – Portfolio Level </a:t>
            </a:r>
          </a:p>
        </p:txBody>
      </p:sp>
      <p:pic>
        <p:nvPicPr>
          <p:cNvPr id="5" name="Content Placeholder 4">
            <a:extLst>
              <a:ext uri="{FF2B5EF4-FFF2-40B4-BE49-F238E27FC236}">
                <a16:creationId xmlns:a16="http://schemas.microsoft.com/office/drawing/2014/main" id="{684D3DC3-A663-4BC9-8900-8C75ED4AED93}"/>
              </a:ext>
            </a:extLst>
          </p:cNvPr>
          <p:cNvPicPr>
            <a:picLocks noGrp="1" noChangeAspect="1"/>
          </p:cNvPicPr>
          <p:nvPr>
            <p:ph idx="1"/>
          </p:nvPr>
        </p:nvPicPr>
        <p:blipFill>
          <a:blip r:embed="rId2"/>
          <a:stretch>
            <a:fillRect/>
          </a:stretch>
        </p:blipFill>
        <p:spPr>
          <a:xfrm>
            <a:off x="395288" y="1257437"/>
            <a:ext cx="8424862" cy="300803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01C7520B-D0A8-4391-903B-7BC8E1B99C31}"/>
              </a:ext>
            </a:extLst>
          </p:cNvPr>
          <p:cNvSpPr/>
          <p:nvPr/>
        </p:nvSpPr>
        <p:spPr>
          <a:xfrm>
            <a:off x="6084168" y="2787774"/>
            <a:ext cx="1080120" cy="216024"/>
          </a:xfrm>
          <a:prstGeom prst="rect">
            <a:avLst/>
          </a:prstGeom>
          <a:no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6715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A1FA5-D8C5-4524-AB31-FCB8B53AE1F0}"/>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12FCDA48-943C-4989-AAFE-129EAB40D23E}"/>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graphicFrame>
        <p:nvGraphicFramePr>
          <p:cNvPr id="4" name="Diagram 3">
            <a:extLst>
              <a:ext uri="{FF2B5EF4-FFF2-40B4-BE49-F238E27FC236}">
                <a16:creationId xmlns:a16="http://schemas.microsoft.com/office/drawing/2014/main" id="{7E203E07-EFA2-4EE2-A119-7B3EB1C1652A}"/>
              </a:ext>
            </a:extLst>
          </p:cNvPr>
          <p:cNvGraphicFramePr/>
          <p:nvPr>
            <p:extLst/>
          </p:nvPr>
        </p:nvGraphicFramePr>
        <p:xfrm>
          <a:off x="539552" y="915566"/>
          <a:ext cx="7848872"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6089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0B493-7220-4C23-94AF-439E916DED81}"/>
              </a:ext>
            </a:extLst>
          </p:cNvPr>
          <p:cNvSpPr>
            <a:spLocks noGrp="1"/>
          </p:cNvSpPr>
          <p:nvPr>
            <p:ph type="ctrTitle"/>
          </p:nvPr>
        </p:nvSpPr>
        <p:spPr/>
        <p:txBody>
          <a:bodyPr/>
          <a:lstStyle/>
          <a:p>
            <a:r>
              <a:rPr lang="en-US" dirty="0"/>
              <a:t>Next Gen Resource Sharing</a:t>
            </a:r>
          </a:p>
        </p:txBody>
      </p:sp>
      <p:sp>
        <p:nvSpPr>
          <p:cNvPr id="3" name="Slide Number Placeholder 2">
            <a:extLst>
              <a:ext uri="{FF2B5EF4-FFF2-40B4-BE49-F238E27FC236}">
                <a16:creationId xmlns:a16="http://schemas.microsoft.com/office/drawing/2014/main" id="{93827587-0744-4A52-936F-DED1B6E587C8}"/>
              </a:ext>
            </a:extLst>
          </p:cNvPr>
          <p:cNvSpPr>
            <a:spLocks noGrp="1"/>
          </p:cNvSpPr>
          <p:nvPr>
            <p:ph type="sldNum" sz="quarter" idx="10"/>
          </p:nvPr>
        </p:nvSpPr>
        <p:spPr/>
        <p:txBody>
          <a:bodyPr/>
          <a:lstStyle/>
          <a:p>
            <a:fld id="{1C146586-7EC2-481D-848F-8CE41EB2DE6C}" type="slidenum">
              <a:rPr lang="en-US" smtClean="0"/>
              <a:pPr/>
              <a:t>39</a:t>
            </a:fld>
            <a:endParaRPr lang="en-US" dirty="0"/>
          </a:p>
        </p:txBody>
      </p:sp>
    </p:spTree>
    <p:extLst>
      <p:ext uri="{BB962C8B-B14F-4D97-AF65-F5344CB8AC3E}">
        <p14:creationId xmlns:p14="http://schemas.microsoft.com/office/powerpoint/2010/main" val="2453443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Flowchart: Connector 88">
            <a:extLst>
              <a:ext uri="{FF2B5EF4-FFF2-40B4-BE49-F238E27FC236}">
                <a16:creationId xmlns:a16="http://schemas.microsoft.com/office/drawing/2014/main" id="{44563FAA-F96C-4235-99D9-37A4D8846B3D}"/>
              </a:ext>
            </a:extLst>
          </p:cNvPr>
          <p:cNvSpPr/>
          <p:nvPr/>
        </p:nvSpPr>
        <p:spPr>
          <a:xfrm>
            <a:off x="7374162" y="1421249"/>
            <a:ext cx="1228335" cy="1228335"/>
          </a:xfrm>
          <a:prstGeom prst="flowChartConnector">
            <a:avLst/>
          </a:prstGeom>
          <a:solidFill>
            <a:schemeClr val="accent5"/>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6" name="Flowchart: Connector 85">
            <a:extLst>
              <a:ext uri="{FF2B5EF4-FFF2-40B4-BE49-F238E27FC236}">
                <a16:creationId xmlns:a16="http://schemas.microsoft.com/office/drawing/2014/main" id="{CC9B761F-365A-48E6-B785-E6AA16522F61}"/>
              </a:ext>
            </a:extLst>
          </p:cNvPr>
          <p:cNvSpPr/>
          <p:nvPr/>
        </p:nvSpPr>
        <p:spPr>
          <a:xfrm>
            <a:off x="557034" y="1421249"/>
            <a:ext cx="1228335" cy="1228335"/>
          </a:xfrm>
          <a:prstGeom prst="flowChartConnector">
            <a:avLst/>
          </a:prstGeom>
          <a:solidFill>
            <a:srgbClr val="50CFDA"/>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24376E17-B851-49C0-A859-64489D8E4F51}"/>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146586-7EC2-481D-848F-8CE41EB2DE6C}" type="slidenum">
              <a:rPr kumimoji="0" lang="en-US" sz="1000" b="0" i="0" u="none" strike="noStrike" kern="1200" cap="none" spc="0" normalizeH="0" baseline="0" noProof="0" smtClean="0">
                <a:ln>
                  <a:noFill/>
                </a:ln>
                <a:solidFill>
                  <a:srgbClr val="787878"/>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787878"/>
              </a:solidFill>
              <a:effectLst/>
              <a:uLnTx/>
              <a:uFillTx/>
              <a:latin typeface="Calibri"/>
              <a:ea typeface="+mn-ea"/>
              <a:cs typeface="+mn-cs"/>
            </a:endParaRPr>
          </a:p>
        </p:txBody>
      </p:sp>
      <p:sp>
        <p:nvSpPr>
          <p:cNvPr id="3" name="Title 2">
            <a:extLst>
              <a:ext uri="{FF2B5EF4-FFF2-40B4-BE49-F238E27FC236}">
                <a16:creationId xmlns:a16="http://schemas.microsoft.com/office/drawing/2014/main" id="{E8E2BA73-B119-4917-ABAC-26BA092A12C2}"/>
              </a:ext>
            </a:extLst>
          </p:cNvPr>
          <p:cNvSpPr>
            <a:spLocks noGrp="1"/>
          </p:cNvSpPr>
          <p:nvPr>
            <p:ph type="title"/>
          </p:nvPr>
        </p:nvSpPr>
        <p:spPr/>
        <p:txBody>
          <a:bodyPr/>
          <a:lstStyle/>
          <a:p>
            <a:r>
              <a:rPr lang="en-US" dirty="0"/>
              <a:t>Workflow pain points – focus areas</a:t>
            </a:r>
          </a:p>
        </p:txBody>
      </p:sp>
      <p:grpSp>
        <p:nvGrpSpPr>
          <p:cNvPr id="37" name="Group 12">
            <a:extLst>
              <a:ext uri="{FF2B5EF4-FFF2-40B4-BE49-F238E27FC236}">
                <a16:creationId xmlns:a16="http://schemas.microsoft.com/office/drawing/2014/main" id="{C24AFDE1-F7BA-4062-B437-9BA3FC02EF2F}"/>
              </a:ext>
            </a:extLst>
          </p:cNvPr>
          <p:cNvGrpSpPr>
            <a:grpSpLocks noChangeAspect="1"/>
          </p:cNvGrpSpPr>
          <p:nvPr/>
        </p:nvGrpSpPr>
        <p:grpSpPr bwMode="auto">
          <a:xfrm>
            <a:off x="779712" y="1716349"/>
            <a:ext cx="814325" cy="733143"/>
            <a:chOff x="2228" y="1033"/>
            <a:chExt cx="1304" cy="1174"/>
          </a:xfrm>
        </p:grpSpPr>
        <p:sp>
          <p:nvSpPr>
            <p:cNvPr id="38" name="Freeform 13">
              <a:extLst>
                <a:ext uri="{FF2B5EF4-FFF2-40B4-BE49-F238E27FC236}">
                  <a16:creationId xmlns:a16="http://schemas.microsoft.com/office/drawing/2014/main" id="{AF2DCFE1-6688-43A8-8200-88DB60FD68EF}"/>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9" name="Freeform 14">
              <a:extLst>
                <a:ext uri="{FF2B5EF4-FFF2-40B4-BE49-F238E27FC236}">
                  <a16:creationId xmlns:a16="http://schemas.microsoft.com/office/drawing/2014/main" id="{1373654B-6F86-4D7D-908E-D9CB9F2FABE3}"/>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0" name="Freeform 15">
              <a:extLst>
                <a:ext uri="{FF2B5EF4-FFF2-40B4-BE49-F238E27FC236}">
                  <a16:creationId xmlns:a16="http://schemas.microsoft.com/office/drawing/2014/main" id="{31666705-FD8E-49AC-84D7-F04C04FB56EA}"/>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1" name="Line 16">
              <a:extLst>
                <a:ext uri="{FF2B5EF4-FFF2-40B4-BE49-F238E27FC236}">
                  <a16:creationId xmlns:a16="http://schemas.microsoft.com/office/drawing/2014/main" id="{C0605134-0905-432D-91C2-BF2F3E310CE6}"/>
                </a:ext>
              </a:extLst>
            </p:cNvPr>
            <p:cNvSpPr>
              <a:spLocks noChangeShapeType="1"/>
            </p:cNvSpPr>
            <p:nvPr userDrawn="1"/>
          </p:nvSpPr>
          <p:spPr bwMode="auto">
            <a:xfrm>
              <a:off x="3220" y="1441"/>
              <a:ext cx="0" cy="17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2" name="Freeform 17">
              <a:extLst>
                <a:ext uri="{FF2B5EF4-FFF2-40B4-BE49-F238E27FC236}">
                  <a16:creationId xmlns:a16="http://schemas.microsoft.com/office/drawing/2014/main" id="{47CE47AE-F464-484A-8AB4-30A4D23B73CE}"/>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5EDAC6D4-1700-4B51-92F9-97C134D82222}"/>
              </a:ext>
            </a:extLst>
          </p:cNvPr>
          <p:cNvGrpSpPr/>
          <p:nvPr/>
        </p:nvGrpSpPr>
        <p:grpSpPr>
          <a:xfrm>
            <a:off x="7562972" y="1670751"/>
            <a:ext cx="897460" cy="725670"/>
            <a:chOff x="-2605087" y="5451475"/>
            <a:chExt cx="1443038" cy="1166813"/>
          </a:xfrm>
          <a:solidFill>
            <a:schemeClr val="bg1"/>
          </a:solidFill>
        </p:grpSpPr>
        <p:sp>
          <p:nvSpPr>
            <p:cNvPr id="44" name="Freeform 66">
              <a:extLst>
                <a:ext uri="{FF2B5EF4-FFF2-40B4-BE49-F238E27FC236}">
                  <a16:creationId xmlns:a16="http://schemas.microsoft.com/office/drawing/2014/main" id="{35460F24-921C-4464-B4E7-ADAEA5FF3040}"/>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5" name="Freeform 67">
              <a:extLst>
                <a:ext uri="{FF2B5EF4-FFF2-40B4-BE49-F238E27FC236}">
                  <a16:creationId xmlns:a16="http://schemas.microsoft.com/office/drawing/2014/main" id="{F468EC0C-9EAE-4687-A1D8-23F949EA8287}"/>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6" name="Freeform 68">
              <a:extLst>
                <a:ext uri="{FF2B5EF4-FFF2-40B4-BE49-F238E27FC236}">
                  <a16:creationId xmlns:a16="http://schemas.microsoft.com/office/drawing/2014/main" id="{691C0B5F-453E-43DF-A1AB-C8F2BF0C23A0}"/>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7" name="Freeform 69">
              <a:extLst>
                <a:ext uri="{FF2B5EF4-FFF2-40B4-BE49-F238E27FC236}">
                  <a16:creationId xmlns:a16="http://schemas.microsoft.com/office/drawing/2014/main" id="{A52EC76D-428D-4FC2-9268-3063BE204669}"/>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8" name="Freeform 70">
              <a:extLst>
                <a:ext uri="{FF2B5EF4-FFF2-40B4-BE49-F238E27FC236}">
                  <a16:creationId xmlns:a16="http://schemas.microsoft.com/office/drawing/2014/main" id="{2FBC028F-1D0D-4BFA-9E81-91C3D0CFD2EE}"/>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9" name="Line 71">
              <a:extLst>
                <a:ext uri="{FF2B5EF4-FFF2-40B4-BE49-F238E27FC236}">
                  <a16:creationId xmlns:a16="http://schemas.microsoft.com/office/drawing/2014/main" id="{6D7B46E4-4B6A-4266-B7DB-C48DB00F72BF}"/>
                </a:ext>
              </a:extLst>
            </p:cNvPr>
            <p:cNvSpPr>
              <a:spLocks noChangeShapeType="1"/>
            </p:cNvSpPr>
            <p:nvPr userDrawn="1"/>
          </p:nvSpPr>
          <p:spPr bwMode="auto">
            <a:xfrm>
              <a:off x="-2097087" y="622617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0" name="Freeform 72">
              <a:extLst>
                <a:ext uri="{FF2B5EF4-FFF2-40B4-BE49-F238E27FC236}">
                  <a16:creationId xmlns:a16="http://schemas.microsoft.com/office/drawing/2014/main" id="{AF30F04C-8B59-4C44-BCE0-9B6213484AD5}"/>
                </a:ext>
              </a:extLst>
            </p:cNvPr>
            <p:cNvSpPr>
              <a:spLocks/>
            </p:cNvSpPr>
            <p:nvPr userDrawn="1"/>
          </p:nvSpPr>
          <p:spPr bwMode="auto">
            <a:xfrm>
              <a:off x="-2292350" y="5983289"/>
              <a:ext cx="384174" cy="206374"/>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solidFill>
              <a:schemeClr val="accent5"/>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1" name="Freeform 73">
              <a:extLst>
                <a:ext uri="{FF2B5EF4-FFF2-40B4-BE49-F238E27FC236}">
                  <a16:creationId xmlns:a16="http://schemas.microsoft.com/office/drawing/2014/main" id="{1FB4406B-9B52-4AAA-A758-B953B25CEF3A}"/>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2" name="Freeform 74">
              <a:extLst>
                <a:ext uri="{FF2B5EF4-FFF2-40B4-BE49-F238E27FC236}">
                  <a16:creationId xmlns:a16="http://schemas.microsoft.com/office/drawing/2014/main" id="{4915B60A-F575-484B-9140-FD2953280280}"/>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3" name="Freeform 75">
              <a:extLst>
                <a:ext uri="{FF2B5EF4-FFF2-40B4-BE49-F238E27FC236}">
                  <a16:creationId xmlns:a16="http://schemas.microsoft.com/office/drawing/2014/main" id="{3307DABF-F141-4BC2-9750-12A2207F4B29}"/>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4" name="Freeform 76">
              <a:extLst>
                <a:ext uri="{FF2B5EF4-FFF2-40B4-BE49-F238E27FC236}">
                  <a16:creationId xmlns:a16="http://schemas.microsoft.com/office/drawing/2014/main" id="{2339EEE8-356F-4918-BA2F-5539EB41BAEF}"/>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5" name="Freeform 77">
              <a:extLst>
                <a:ext uri="{FF2B5EF4-FFF2-40B4-BE49-F238E27FC236}">
                  <a16:creationId xmlns:a16="http://schemas.microsoft.com/office/drawing/2014/main" id="{A9F7877A-1A34-4B08-A806-90C96AE22CB4}"/>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6" name="Freeform 78">
              <a:extLst>
                <a:ext uri="{FF2B5EF4-FFF2-40B4-BE49-F238E27FC236}">
                  <a16:creationId xmlns:a16="http://schemas.microsoft.com/office/drawing/2014/main" id="{12530F1B-20B2-4CB1-84DF-FF82794C832F}"/>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7" name="Freeform 80">
              <a:extLst>
                <a:ext uri="{FF2B5EF4-FFF2-40B4-BE49-F238E27FC236}">
                  <a16:creationId xmlns:a16="http://schemas.microsoft.com/office/drawing/2014/main" id="{742C28E1-5D01-468D-A9A5-8CED8E249D18}"/>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8" name="Freeform 81">
              <a:extLst>
                <a:ext uri="{FF2B5EF4-FFF2-40B4-BE49-F238E27FC236}">
                  <a16:creationId xmlns:a16="http://schemas.microsoft.com/office/drawing/2014/main" id="{7EFF9CEC-8076-4A82-81E6-3B1B52B02305}"/>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9" name="Freeform 82">
              <a:extLst>
                <a:ext uri="{FF2B5EF4-FFF2-40B4-BE49-F238E27FC236}">
                  <a16:creationId xmlns:a16="http://schemas.microsoft.com/office/drawing/2014/main" id="{B6E531A1-5A2A-4B1A-9DA6-086CC9F6CE0C}"/>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0" name="Freeform 83">
              <a:extLst>
                <a:ext uri="{FF2B5EF4-FFF2-40B4-BE49-F238E27FC236}">
                  <a16:creationId xmlns:a16="http://schemas.microsoft.com/office/drawing/2014/main" id="{9671D14A-E345-492D-8824-5A0EFF383129}"/>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1" name="Freeform 84">
              <a:extLst>
                <a:ext uri="{FF2B5EF4-FFF2-40B4-BE49-F238E27FC236}">
                  <a16:creationId xmlns:a16="http://schemas.microsoft.com/office/drawing/2014/main" id="{96F32F80-E9F8-4E99-BF86-2A77B42C1E3A}"/>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2" name="Freeform 85">
              <a:extLst>
                <a:ext uri="{FF2B5EF4-FFF2-40B4-BE49-F238E27FC236}">
                  <a16:creationId xmlns:a16="http://schemas.microsoft.com/office/drawing/2014/main" id="{4FCF7712-8006-472F-9163-0FA5DABA325E}"/>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3" name="Freeform 86">
              <a:extLst>
                <a:ext uri="{FF2B5EF4-FFF2-40B4-BE49-F238E27FC236}">
                  <a16:creationId xmlns:a16="http://schemas.microsoft.com/office/drawing/2014/main" id="{A86F2B58-96E3-4D70-8A09-3BDD780C3632}"/>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4" name="Freeform 87">
              <a:extLst>
                <a:ext uri="{FF2B5EF4-FFF2-40B4-BE49-F238E27FC236}">
                  <a16:creationId xmlns:a16="http://schemas.microsoft.com/office/drawing/2014/main" id="{79A320B7-BF19-4F82-944B-E37D9055F1D1}"/>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5" name="Freeform 88">
              <a:extLst>
                <a:ext uri="{FF2B5EF4-FFF2-40B4-BE49-F238E27FC236}">
                  <a16:creationId xmlns:a16="http://schemas.microsoft.com/office/drawing/2014/main" id="{81810059-5382-4DC1-BD76-2B24C4471AFF}"/>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6" name="Freeform 89">
              <a:extLst>
                <a:ext uri="{FF2B5EF4-FFF2-40B4-BE49-F238E27FC236}">
                  <a16:creationId xmlns:a16="http://schemas.microsoft.com/office/drawing/2014/main" id="{CCDC02CF-099B-42FD-90A8-948790265E12}"/>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solidFill>
              <a:schemeClr val="accent5"/>
            </a:solidFill>
            <a:ln w="20638">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7" name="Freeform 90">
              <a:extLst>
                <a:ext uri="{FF2B5EF4-FFF2-40B4-BE49-F238E27FC236}">
                  <a16:creationId xmlns:a16="http://schemas.microsoft.com/office/drawing/2014/main" id="{A6B9BE93-8E53-4E49-9BF3-FF2A45B41C8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8" name="Freeform 91">
              <a:extLst>
                <a:ext uri="{FF2B5EF4-FFF2-40B4-BE49-F238E27FC236}">
                  <a16:creationId xmlns:a16="http://schemas.microsoft.com/office/drawing/2014/main" id="{9CF37B60-B264-47D5-A83C-1A8783D1B7D4}"/>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9" name="Freeform 92">
              <a:extLst>
                <a:ext uri="{FF2B5EF4-FFF2-40B4-BE49-F238E27FC236}">
                  <a16:creationId xmlns:a16="http://schemas.microsoft.com/office/drawing/2014/main" id="{B825455A-0087-4FC1-886C-1144B7FCBA54}"/>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0" name="Freeform 93">
              <a:extLst>
                <a:ext uri="{FF2B5EF4-FFF2-40B4-BE49-F238E27FC236}">
                  <a16:creationId xmlns:a16="http://schemas.microsoft.com/office/drawing/2014/main" id="{52C7B1DF-DA17-43CB-9631-61FA9E6B8207}"/>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1" name="Freeform 94">
              <a:extLst>
                <a:ext uri="{FF2B5EF4-FFF2-40B4-BE49-F238E27FC236}">
                  <a16:creationId xmlns:a16="http://schemas.microsoft.com/office/drawing/2014/main" id="{73F46ED1-BD92-46DB-92F2-9EF38CE7F5FB}"/>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2" name="Freeform 95">
              <a:extLst>
                <a:ext uri="{FF2B5EF4-FFF2-40B4-BE49-F238E27FC236}">
                  <a16:creationId xmlns:a16="http://schemas.microsoft.com/office/drawing/2014/main" id="{014080E2-7A71-4C4C-B653-24BB73A19D4B}"/>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3" name="Freeform 96">
              <a:extLst>
                <a:ext uri="{FF2B5EF4-FFF2-40B4-BE49-F238E27FC236}">
                  <a16:creationId xmlns:a16="http://schemas.microsoft.com/office/drawing/2014/main" id="{21708D5F-7656-41CD-B449-4433C40A8B82}"/>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4" name="Freeform 97">
              <a:extLst>
                <a:ext uri="{FF2B5EF4-FFF2-40B4-BE49-F238E27FC236}">
                  <a16:creationId xmlns:a16="http://schemas.microsoft.com/office/drawing/2014/main" id="{03C0A07C-4F22-4524-996A-54E58641A887}"/>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5" name="Freeform 98">
              <a:extLst>
                <a:ext uri="{FF2B5EF4-FFF2-40B4-BE49-F238E27FC236}">
                  <a16:creationId xmlns:a16="http://schemas.microsoft.com/office/drawing/2014/main" id="{B79D3DD5-198E-4421-92FA-3CDB2495AD92}"/>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6" name="Freeform 99">
              <a:extLst>
                <a:ext uri="{FF2B5EF4-FFF2-40B4-BE49-F238E27FC236}">
                  <a16:creationId xmlns:a16="http://schemas.microsoft.com/office/drawing/2014/main" id="{AFB7F471-D7E3-48A9-A156-A76A031B1FE9}"/>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81" name="Rectangle 80">
            <a:extLst>
              <a:ext uri="{FF2B5EF4-FFF2-40B4-BE49-F238E27FC236}">
                <a16:creationId xmlns:a16="http://schemas.microsoft.com/office/drawing/2014/main" id="{B82B833A-D9A0-4D80-980F-BF70FA229F61}"/>
              </a:ext>
            </a:extLst>
          </p:cNvPr>
          <p:cNvSpPr/>
          <p:nvPr/>
        </p:nvSpPr>
        <p:spPr>
          <a:xfrm>
            <a:off x="202261" y="2798617"/>
            <a:ext cx="2137491" cy="923293"/>
          </a:xfrm>
          <a:prstGeom prst="rect">
            <a:avLst/>
          </a:prstGeom>
        </p:spPr>
        <p:txBody>
          <a:bodyPr wrap="square" lIns="182843" tIns="91422" rIns="182843" bIns="9142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466"/>
                </a:solidFill>
                <a:effectLst/>
                <a:uLnTx/>
                <a:uFillTx/>
                <a:latin typeface="Calibri Light" panose="020F0302020204030204" pitchFamily="34" charset="0"/>
                <a:ea typeface="Open Sans" panose="020B0606030504020204" pitchFamily="34" charset="0"/>
                <a:cs typeface="Calibri Light" panose="020F0302020204030204" pitchFamily="34" charset="0"/>
              </a:rPr>
              <a:t>Physical Resource Management</a:t>
            </a:r>
            <a:b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b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t>Physical Item Edit</a:t>
            </a:r>
          </a:p>
        </p:txBody>
      </p:sp>
      <p:grpSp>
        <p:nvGrpSpPr>
          <p:cNvPr id="4" name="Group 3">
            <a:extLst>
              <a:ext uri="{FF2B5EF4-FFF2-40B4-BE49-F238E27FC236}">
                <a16:creationId xmlns:a16="http://schemas.microsoft.com/office/drawing/2014/main" id="{03BC3981-E6F4-451A-99F5-0E4B940CF02B}"/>
              </a:ext>
            </a:extLst>
          </p:cNvPr>
          <p:cNvGrpSpPr/>
          <p:nvPr/>
        </p:nvGrpSpPr>
        <p:grpSpPr>
          <a:xfrm>
            <a:off x="4919875" y="1388016"/>
            <a:ext cx="2137491" cy="2300661"/>
            <a:chOff x="2339752" y="1421249"/>
            <a:chExt cx="2137491" cy="2300661"/>
          </a:xfrm>
        </p:grpSpPr>
        <p:sp>
          <p:nvSpPr>
            <p:cNvPr id="87" name="Flowchart: Connector 86">
              <a:extLst>
                <a:ext uri="{FF2B5EF4-FFF2-40B4-BE49-F238E27FC236}">
                  <a16:creationId xmlns:a16="http://schemas.microsoft.com/office/drawing/2014/main" id="{B05DE620-0F38-484A-A63F-ED41A34E0826}"/>
                </a:ext>
              </a:extLst>
            </p:cNvPr>
            <p:cNvSpPr/>
            <p:nvPr/>
          </p:nvSpPr>
          <p:spPr>
            <a:xfrm>
              <a:off x="2855533" y="1421249"/>
              <a:ext cx="1228335" cy="1228335"/>
            </a:xfrm>
            <a:prstGeom prst="flowChartConnector">
              <a:avLst/>
            </a:prstGeom>
            <a:solidFill>
              <a:schemeClr val="accent6"/>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4E93490B-0DF4-4DFE-839C-E874879163D7}"/>
                </a:ext>
              </a:extLst>
            </p:cNvPr>
            <p:cNvGrpSpPr/>
            <p:nvPr/>
          </p:nvGrpSpPr>
          <p:grpSpPr>
            <a:xfrm>
              <a:off x="3156870" y="1668044"/>
              <a:ext cx="661360" cy="796920"/>
              <a:chOff x="2032000" y="815975"/>
              <a:chExt cx="1022350" cy="1231900"/>
            </a:xfrm>
          </p:grpSpPr>
          <p:sp>
            <p:nvSpPr>
              <p:cNvPr id="10" name="Freeform 5">
                <a:extLst>
                  <a:ext uri="{FF2B5EF4-FFF2-40B4-BE49-F238E27FC236}">
                    <a16:creationId xmlns:a16="http://schemas.microsoft.com/office/drawing/2014/main" id="{26DA2D9C-C7FB-4CC4-98B3-49B9EF5F2905}"/>
                  </a:ext>
                </a:extLst>
              </p:cNvPr>
              <p:cNvSpPr>
                <a:spLocks/>
              </p:cNvSpPr>
              <p:nvPr/>
            </p:nvSpPr>
            <p:spPr bwMode="auto">
              <a:xfrm>
                <a:off x="2032000" y="815975"/>
                <a:ext cx="828675" cy="942975"/>
              </a:xfrm>
              <a:custGeom>
                <a:avLst/>
                <a:gdLst>
                  <a:gd name="T0" fmla="*/ 226 w 522"/>
                  <a:gd name="T1" fmla="*/ 594 h 594"/>
                  <a:gd name="T2" fmla="*/ 34 w 522"/>
                  <a:gd name="T3" fmla="*/ 594 h 594"/>
                  <a:gd name="T4" fmla="*/ 34 w 522"/>
                  <a:gd name="T5" fmla="*/ 594 h 594"/>
                  <a:gd name="T6" fmla="*/ 26 w 522"/>
                  <a:gd name="T7" fmla="*/ 594 h 594"/>
                  <a:gd name="T8" fmla="*/ 20 w 522"/>
                  <a:gd name="T9" fmla="*/ 592 h 594"/>
                  <a:gd name="T10" fmla="*/ 16 w 522"/>
                  <a:gd name="T11" fmla="*/ 590 h 594"/>
                  <a:gd name="T12" fmla="*/ 10 w 522"/>
                  <a:gd name="T13" fmla="*/ 586 h 594"/>
                  <a:gd name="T14" fmla="*/ 6 w 522"/>
                  <a:gd name="T15" fmla="*/ 580 h 594"/>
                  <a:gd name="T16" fmla="*/ 4 w 522"/>
                  <a:gd name="T17" fmla="*/ 574 h 594"/>
                  <a:gd name="T18" fmla="*/ 2 w 522"/>
                  <a:gd name="T19" fmla="*/ 568 h 594"/>
                  <a:gd name="T20" fmla="*/ 0 w 522"/>
                  <a:gd name="T21" fmla="*/ 562 h 594"/>
                  <a:gd name="T22" fmla="*/ 0 w 522"/>
                  <a:gd name="T23" fmla="*/ 34 h 594"/>
                  <a:gd name="T24" fmla="*/ 0 w 522"/>
                  <a:gd name="T25" fmla="*/ 34 h 594"/>
                  <a:gd name="T26" fmla="*/ 2 w 522"/>
                  <a:gd name="T27" fmla="*/ 26 h 594"/>
                  <a:gd name="T28" fmla="*/ 4 w 522"/>
                  <a:gd name="T29" fmla="*/ 20 h 594"/>
                  <a:gd name="T30" fmla="*/ 6 w 522"/>
                  <a:gd name="T31" fmla="*/ 14 h 594"/>
                  <a:gd name="T32" fmla="*/ 10 w 522"/>
                  <a:gd name="T33" fmla="*/ 10 h 594"/>
                  <a:gd name="T34" fmla="*/ 16 w 522"/>
                  <a:gd name="T35" fmla="*/ 6 h 594"/>
                  <a:gd name="T36" fmla="*/ 20 w 522"/>
                  <a:gd name="T37" fmla="*/ 2 h 594"/>
                  <a:gd name="T38" fmla="*/ 26 w 522"/>
                  <a:gd name="T39" fmla="*/ 0 h 594"/>
                  <a:gd name="T40" fmla="*/ 34 w 522"/>
                  <a:gd name="T41" fmla="*/ 0 h 594"/>
                  <a:gd name="T42" fmla="*/ 488 w 522"/>
                  <a:gd name="T43" fmla="*/ 0 h 594"/>
                  <a:gd name="T44" fmla="*/ 488 w 522"/>
                  <a:gd name="T45" fmla="*/ 0 h 594"/>
                  <a:gd name="T46" fmla="*/ 496 w 522"/>
                  <a:gd name="T47" fmla="*/ 0 h 594"/>
                  <a:gd name="T48" fmla="*/ 502 w 522"/>
                  <a:gd name="T49" fmla="*/ 2 h 594"/>
                  <a:gd name="T50" fmla="*/ 506 w 522"/>
                  <a:gd name="T51" fmla="*/ 6 h 594"/>
                  <a:gd name="T52" fmla="*/ 512 w 522"/>
                  <a:gd name="T53" fmla="*/ 10 h 594"/>
                  <a:gd name="T54" fmla="*/ 516 w 522"/>
                  <a:gd name="T55" fmla="*/ 14 h 594"/>
                  <a:gd name="T56" fmla="*/ 518 w 522"/>
                  <a:gd name="T57" fmla="*/ 20 h 594"/>
                  <a:gd name="T58" fmla="*/ 520 w 522"/>
                  <a:gd name="T59" fmla="*/ 26 h 594"/>
                  <a:gd name="T60" fmla="*/ 522 w 522"/>
                  <a:gd name="T61" fmla="*/ 34 h 594"/>
                  <a:gd name="T62" fmla="*/ 522 w 522"/>
                  <a:gd name="T63" fmla="*/ 37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2" h="594">
                    <a:moveTo>
                      <a:pt x="226" y="594"/>
                    </a:moveTo>
                    <a:lnTo>
                      <a:pt x="34" y="594"/>
                    </a:lnTo>
                    <a:lnTo>
                      <a:pt x="34" y="594"/>
                    </a:lnTo>
                    <a:lnTo>
                      <a:pt x="26" y="594"/>
                    </a:lnTo>
                    <a:lnTo>
                      <a:pt x="20" y="592"/>
                    </a:lnTo>
                    <a:lnTo>
                      <a:pt x="16" y="590"/>
                    </a:lnTo>
                    <a:lnTo>
                      <a:pt x="10" y="586"/>
                    </a:lnTo>
                    <a:lnTo>
                      <a:pt x="6" y="580"/>
                    </a:lnTo>
                    <a:lnTo>
                      <a:pt x="4" y="574"/>
                    </a:lnTo>
                    <a:lnTo>
                      <a:pt x="2" y="568"/>
                    </a:lnTo>
                    <a:lnTo>
                      <a:pt x="0" y="562"/>
                    </a:lnTo>
                    <a:lnTo>
                      <a:pt x="0" y="34"/>
                    </a:lnTo>
                    <a:lnTo>
                      <a:pt x="0" y="34"/>
                    </a:lnTo>
                    <a:lnTo>
                      <a:pt x="2" y="26"/>
                    </a:lnTo>
                    <a:lnTo>
                      <a:pt x="4" y="20"/>
                    </a:lnTo>
                    <a:lnTo>
                      <a:pt x="6" y="14"/>
                    </a:lnTo>
                    <a:lnTo>
                      <a:pt x="10" y="10"/>
                    </a:lnTo>
                    <a:lnTo>
                      <a:pt x="16" y="6"/>
                    </a:lnTo>
                    <a:lnTo>
                      <a:pt x="20" y="2"/>
                    </a:lnTo>
                    <a:lnTo>
                      <a:pt x="26" y="0"/>
                    </a:lnTo>
                    <a:lnTo>
                      <a:pt x="34" y="0"/>
                    </a:lnTo>
                    <a:lnTo>
                      <a:pt x="488" y="0"/>
                    </a:lnTo>
                    <a:lnTo>
                      <a:pt x="488" y="0"/>
                    </a:lnTo>
                    <a:lnTo>
                      <a:pt x="496" y="0"/>
                    </a:lnTo>
                    <a:lnTo>
                      <a:pt x="502" y="2"/>
                    </a:lnTo>
                    <a:lnTo>
                      <a:pt x="506" y="6"/>
                    </a:lnTo>
                    <a:lnTo>
                      <a:pt x="512" y="10"/>
                    </a:lnTo>
                    <a:lnTo>
                      <a:pt x="516" y="14"/>
                    </a:lnTo>
                    <a:lnTo>
                      <a:pt x="518" y="20"/>
                    </a:lnTo>
                    <a:lnTo>
                      <a:pt x="520" y="26"/>
                    </a:lnTo>
                    <a:lnTo>
                      <a:pt x="522" y="34"/>
                    </a:lnTo>
                    <a:lnTo>
                      <a:pt x="522" y="378"/>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 name="Freeform 6">
                <a:extLst>
                  <a:ext uri="{FF2B5EF4-FFF2-40B4-BE49-F238E27FC236}">
                    <a16:creationId xmlns:a16="http://schemas.microsoft.com/office/drawing/2014/main" id="{FDAFB327-50B7-46AA-BE51-B9BB1C553286}"/>
                  </a:ext>
                </a:extLst>
              </p:cNvPr>
              <p:cNvSpPr>
                <a:spLocks/>
              </p:cNvSpPr>
              <p:nvPr/>
            </p:nvSpPr>
            <p:spPr bwMode="auto">
              <a:xfrm>
                <a:off x="2479675" y="1473200"/>
                <a:ext cx="574675" cy="574675"/>
              </a:xfrm>
              <a:custGeom>
                <a:avLst/>
                <a:gdLst>
                  <a:gd name="T0" fmla="*/ 358 w 362"/>
                  <a:gd name="T1" fmla="*/ 206 h 362"/>
                  <a:gd name="T2" fmla="*/ 362 w 362"/>
                  <a:gd name="T3" fmla="*/ 168 h 362"/>
                  <a:gd name="T4" fmla="*/ 344 w 362"/>
                  <a:gd name="T5" fmla="*/ 150 h 362"/>
                  <a:gd name="T6" fmla="*/ 318 w 362"/>
                  <a:gd name="T7" fmla="*/ 146 h 362"/>
                  <a:gd name="T8" fmla="*/ 308 w 362"/>
                  <a:gd name="T9" fmla="*/ 126 h 362"/>
                  <a:gd name="T10" fmla="*/ 310 w 362"/>
                  <a:gd name="T11" fmla="*/ 96 h 362"/>
                  <a:gd name="T12" fmla="*/ 324 w 362"/>
                  <a:gd name="T13" fmla="*/ 74 h 362"/>
                  <a:gd name="T14" fmla="*/ 302 w 362"/>
                  <a:gd name="T15" fmla="*/ 44 h 362"/>
                  <a:gd name="T16" fmla="*/ 276 w 362"/>
                  <a:gd name="T17" fmla="*/ 44 h 362"/>
                  <a:gd name="T18" fmla="*/ 254 w 362"/>
                  <a:gd name="T19" fmla="*/ 60 h 362"/>
                  <a:gd name="T20" fmla="*/ 232 w 362"/>
                  <a:gd name="T21" fmla="*/ 54 h 362"/>
                  <a:gd name="T22" fmla="*/ 212 w 362"/>
                  <a:gd name="T23" fmla="*/ 30 h 362"/>
                  <a:gd name="T24" fmla="*/ 206 w 362"/>
                  <a:gd name="T25" fmla="*/ 4 h 362"/>
                  <a:gd name="T26" fmla="*/ 170 w 362"/>
                  <a:gd name="T27" fmla="*/ 0 h 362"/>
                  <a:gd name="T28" fmla="*/ 152 w 362"/>
                  <a:gd name="T29" fmla="*/ 18 h 362"/>
                  <a:gd name="T30" fmla="*/ 148 w 362"/>
                  <a:gd name="T31" fmla="*/ 44 h 362"/>
                  <a:gd name="T32" fmla="*/ 128 w 362"/>
                  <a:gd name="T33" fmla="*/ 54 h 362"/>
                  <a:gd name="T34" fmla="*/ 96 w 362"/>
                  <a:gd name="T35" fmla="*/ 52 h 362"/>
                  <a:gd name="T36" fmla="*/ 74 w 362"/>
                  <a:gd name="T37" fmla="*/ 38 h 362"/>
                  <a:gd name="T38" fmla="*/ 44 w 362"/>
                  <a:gd name="T39" fmla="*/ 60 h 362"/>
                  <a:gd name="T40" fmla="*/ 44 w 362"/>
                  <a:gd name="T41" fmla="*/ 86 h 362"/>
                  <a:gd name="T42" fmla="*/ 60 w 362"/>
                  <a:gd name="T43" fmla="*/ 108 h 362"/>
                  <a:gd name="T44" fmla="*/ 54 w 362"/>
                  <a:gd name="T45" fmla="*/ 130 h 362"/>
                  <a:gd name="T46" fmla="*/ 32 w 362"/>
                  <a:gd name="T47" fmla="*/ 150 h 362"/>
                  <a:gd name="T48" fmla="*/ 6 w 362"/>
                  <a:gd name="T49" fmla="*/ 156 h 362"/>
                  <a:gd name="T50" fmla="*/ 0 w 362"/>
                  <a:gd name="T51" fmla="*/ 192 h 362"/>
                  <a:gd name="T52" fmla="*/ 18 w 362"/>
                  <a:gd name="T53" fmla="*/ 210 h 362"/>
                  <a:gd name="T54" fmla="*/ 46 w 362"/>
                  <a:gd name="T55" fmla="*/ 216 h 362"/>
                  <a:gd name="T56" fmla="*/ 56 w 362"/>
                  <a:gd name="T57" fmla="*/ 234 h 362"/>
                  <a:gd name="T58" fmla="*/ 54 w 362"/>
                  <a:gd name="T59" fmla="*/ 266 h 362"/>
                  <a:gd name="T60" fmla="*/ 40 w 362"/>
                  <a:gd name="T61" fmla="*/ 288 h 362"/>
                  <a:gd name="T62" fmla="*/ 62 w 362"/>
                  <a:gd name="T63" fmla="*/ 318 h 362"/>
                  <a:gd name="T64" fmla="*/ 88 w 362"/>
                  <a:gd name="T65" fmla="*/ 318 h 362"/>
                  <a:gd name="T66" fmla="*/ 110 w 362"/>
                  <a:gd name="T67" fmla="*/ 302 h 362"/>
                  <a:gd name="T68" fmla="*/ 130 w 362"/>
                  <a:gd name="T69" fmla="*/ 308 h 362"/>
                  <a:gd name="T70" fmla="*/ 152 w 362"/>
                  <a:gd name="T71" fmla="*/ 332 h 362"/>
                  <a:gd name="T72" fmla="*/ 156 w 362"/>
                  <a:gd name="T73" fmla="*/ 356 h 362"/>
                  <a:gd name="T74" fmla="*/ 194 w 362"/>
                  <a:gd name="T75" fmla="*/ 362 h 362"/>
                  <a:gd name="T76" fmla="*/ 212 w 362"/>
                  <a:gd name="T77" fmla="*/ 344 h 362"/>
                  <a:gd name="T78" fmla="*/ 216 w 362"/>
                  <a:gd name="T79" fmla="*/ 318 h 362"/>
                  <a:gd name="T80" fmla="*/ 236 w 362"/>
                  <a:gd name="T81" fmla="*/ 306 h 362"/>
                  <a:gd name="T82" fmla="*/ 266 w 362"/>
                  <a:gd name="T83" fmla="*/ 308 h 362"/>
                  <a:gd name="T84" fmla="*/ 288 w 362"/>
                  <a:gd name="T85" fmla="*/ 322 h 362"/>
                  <a:gd name="T86" fmla="*/ 318 w 362"/>
                  <a:gd name="T87" fmla="*/ 300 h 362"/>
                  <a:gd name="T88" fmla="*/ 318 w 362"/>
                  <a:gd name="T89" fmla="*/ 274 h 362"/>
                  <a:gd name="T90" fmla="*/ 302 w 362"/>
                  <a:gd name="T91" fmla="*/ 252 h 362"/>
                  <a:gd name="T92" fmla="*/ 308 w 362"/>
                  <a:gd name="T93" fmla="*/ 232 h 362"/>
                  <a:gd name="T94" fmla="*/ 332 w 362"/>
                  <a:gd name="T95" fmla="*/ 21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 h="362">
                    <a:moveTo>
                      <a:pt x="344" y="210"/>
                    </a:moveTo>
                    <a:lnTo>
                      <a:pt x="344" y="210"/>
                    </a:lnTo>
                    <a:lnTo>
                      <a:pt x="352" y="210"/>
                    </a:lnTo>
                    <a:lnTo>
                      <a:pt x="358" y="206"/>
                    </a:lnTo>
                    <a:lnTo>
                      <a:pt x="362" y="200"/>
                    </a:lnTo>
                    <a:lnTo>
                      <a:pt x="362" y="192"/>
                    </a:lnTo>
                    <a:lnTo>
                      <a:pt x="362" y="168"/>
                    </a:lnTo>
                    <a:lnTo>
                      <a:pt x="362" y="168"/>
                    </a:lnTo>
                    <a:lnTo>
                      <a:pt x="362" y="162"/>
                    </a:lnTo>
                    <a:lnTo>
                      <a:pt x="358" y="156"/>
                    </a:lnTo>
                    <a:lnTo>
                      <a:pt x="352" y="152"/>
                    </a:lnTo>
                    <a:lnTo>
                      <a:pt x="344" y="150"/>
                    </a:lnTo>
                    <a:lnTo>
                      <a:pt x="332" y="150"/>
                    </a:lnTo>
                    <a:lnTo>
                      <a:pt x="332" y="150"/>
                    </a:lnTo>
                    <a:lnTo>
                      <a:pt x="324" y="150"/>
                    </a:lnTo>
                    <a:lnTo>
                      <a:pt x="318" y="146"/>
                    </a:lnTo>
                    <a:lnTo>
                      <a:pt x="312" y="142"/>
                    </a:lnTo>
                    <a:lnTo>
                      <a:pt x="310" y="136"/>
                    </a:lnTo>
                    <a:lnTo>
                      <a:pt x="310" y="136"/>
                    </a:lnTo>
                    <a:lnTo>
                      <a:pt x="308" y="126"/>
                    </a:lnTo>
                    <a:lnTo>
                      <a:pt x="306" y="116"/>
                    </a:lnTo>
                    <a:lnTo>
                      <a:pt x="306" y="104"/>
                    </a:lnTo>
                    <a:lnTo>
                      <a:pt x="308" y="98"/>
                    </a:lnTo>
                    <a:lnTo>
                      <a:pt x="310" y="96"/>
                    </a:lnTo>
                    <a:lnTo>
                      <a:pt x="318" y="86"/>
                    </a:lnTo>
                    <a:lnTo>
                      <a:pt x="318" y="86"/>
                    </a:lnTo>
                    <a:lnTo>
                      <a:pt x="322" y="80"/>
                    </a:lnTo>
                    <a:lnTo>
                      <a:pt x="324" y="74"/>
                    </a:lnTo>
                    <a:lnTo>
                      <a:pt x="322" y="66"/>
                    </a:lnTo>
                    <a:lnTo>
                      <a:pt x="318" y="60"/>
                    </a:lnTo>
                    <a:lnTo>
                      <a:pt x="302" y="44"/>
                    </a:lnTo>
                    <a:lnTo>
                      <a:pt x="302" y="44"/>
                    </a:lnTo>
                    <a:lnTo>
                      <a:pt x="296" y="40"/>
                    </a:lnTo>
                    <a:lnTo>
                      <a:pt x="288" y="38"/>
                    </a:lnTo>
                    <a:lnTo>
                      <a:pt x="282" y="40"/>
                    </a:lnTo>
                    <a:lnTo>
                      <a:pt x="276" y="44"/>
                    </a:lnTo>
                    <a:lnTo>
                      <a:pt x="266" y="52"/>
                    </a:lnTo>
                    <a:lnTo>
                      <a:pt x="266" y="52"/>
                    </a:lnTo>
                    <a:lnTo>
                      <a:pt x="260" y="58"/>
                    </a:lnTo>
                    <a:lnTo>
                      <a:pt x="254" y="60"/>
                    </a:lnTo>
                    <a:lnTo>
                      <a:pt x="246" y="60"/>
                    </a:lnTo>
                    <a:lnTo>
                      <a:pt x="240" y="58"/>
                    </a:lnTo>
                    <a:lnTo>
                      <a:pt x="240" y="58"/>
                    </a:lnTo>
                    <a:lnTo>
                      <a:pt x="232" y="54"/>
                    </a:lnTo>
                    <a:lnTo>
                      <a:pt x="224" y="46"/>
                    </a:lnTo>
                    <a:lnTo>
                      <a:pt x="216" y="38"/>
                    </a:lnTo>
                    <a:lnTo>
                      <a:pt x="212" y="34"/>
                    </a:lnTo>
                    <a:lnTo>
                      <a:pt x="212" y="30"/>
                    </a:lnTo>
                    <a:lnTo>
                      <a:pt x="212" y="18"/>
                    </a:lnTo>
                    <a:lnTo>
                      <a:pt x="212" y="18"/>
                    </a:lnTo>
                    <a:lnTo>
                      <a:pt x="210" y="10"/>
                    </a:lnTo>
                    <a:lnTo>
                      <a:pt x="206" y="4"/>
                    </a:lnTo>
                    <a:lnTo>
                      <a:pt x="200" y="0"/>
                    </a:lnTo>
                    <a:lnTo>
                      <a:pt x="194" y="0"/>
                    </a:lnTo>
                    <a:lnTo>
                      <a:pt x="170" y="0"/>
                    </a:lnTo>
                    <a:lnTo>
                      <a:pt x="170" y="0"/>
                    </a:lnTo>
                    <a:lnTo>
                      <a:pt x="162" y="0"/>
                    </a:lnTo>
                    <a:lnTo>
                      <a:pt x="156" y="4"/>
                    </a:lnTo>
                    <a:lnTo>
                      <a:pt x="152" y="10"/>
                    </a:lnTo>
                    <a:lnTo>
                      <a:pt x="152" y="18"/>
                    </a:lnTo>
                    <a:lnTo>
                      <a:pt x="152" y="30"/>
                    </a:lnTo>
                    <a:lnTo>
                      <a:pt x="152" y="30"/>
                    </a:lnTo>
                    <a:lnTo>
                      <a:pt x="150" y="38"/>
                    </a:lnTo>
                    <a:lnTo>
                      <a:pt x="148" y="44"/>
                    </a:lnTo>
                    <a:lnTo>
                      <a:pt x="142" y="50"/>
                    </a:lnTo>
                    <a:lnTo>
                      <a:pt x="136" y="52"/>
                    </a:lnTo>
                    <a:lnTo>
                      <a:pt x="136" y="52"/>
                    </a:lnTo>
                    <a:lnTo>
                      <a:pt x="128" y="54"/>
                    </a:lnTo>
                    <a:lnTo>
                      <a:pt x="116" y="56"/>
                    </a:lnTo>
                    <a:lnTo>
                      <a:pt x="104" y="56"/>
                    </a:lnTo>
                    <a:lnTo>
                      <a:pt x="100" y="54"/>
                    </a:lnTo>
                    <a:lnTo>
                      <a:pt x="96" y="52"/>
                    </a:lnTo>
                    <a:lnTo>
                      <a:pt x="88" y="44"/>
                    </a:lnTo>
                    <a:lnTo>
                      <a:pt x="88" y="44"/>
                    </a:lnTo>
                    <a:lnTo>
                      <a:pt x="82" y="40"/>
                    </a:lnTo>
                    <a:lnTo>
                      <a:pt x="74" y="38"/>
                    </a:lnTo>
                    <a:lnTo>
                      <a:pt x="68" y="40"/>
                    </a:lnTo>
                    <a:lnTo>
                      <a:pt x="62" y="44"/>
                    </a:lnTo>
                    <a:lnTo>
                      <a:pt x="44" y="60"/>
                    </a:lnTo>
                    <a:lnTo>
                      <a:pt x="44" y="60"/>
                    </a:lnTo>
                    <a:lnTo>
                      <a:pt x="40" y="66"/>
                    </a:lnTo>
                    <a:lnTo>
                      <a:pt x="40" y="74"/>
                    </a:lnTo>
                    <a:lnTo>
                      <a:pt x="40" y="80"/>
                    </a:lnTo>
                    <a:lnTo>
                      <a:pt x="44" y="86"/>
                    </a:lnTo>
                    <a:lnTo>
                      <a:pt x="54" y="96"/>
                    </a:lnTo>
                    <a:lnTo>
                      <a:pt x="54" y="96"/>
                    </a:lnTo>
                    <a:lnTo>
                      <a:pt x="58" y="102"/>
                    </a:lnTo>
                    <a:lnTo>
                      <a:pt x="60" y="108"/>
                    </a:lnTo>
                    <a:lnTo>
                      <a:pt x="62" y="116"/>
                    </a:lnTo>
                    <a:lnTo>
                      <a:pt x="60" y="122"/>
                    </a:lnTo>
                    <a:lnTo>
                      <a:pt x="60" y="122"/>
                    </a:lnTo>
                    <a:lnTo>
                      <a:pt x="54" y="130"/>
                    </a:lnTo>
                    <a:lnTo>
                      <a:pt x="48" y="138"/>
                    </a:lnTo>
                    <a:lnTo>
                      <a:pt x="40" y="146"/>
                    </a:lnTo>
                    <a:lnTo>
                      <a:pt x="34" y="150"/>
                    </a:lnTo>
                    <a:lnTo>
                      <a:pt x="32" y="150"/>
                    </a:lnTo>
                    <a:lnTo>
                      <a:pt x="18" y="150"/>
                    </a:lnTo>
                    <a:lnTo>
                      <a:pt x="18" y="150"/>
                    </a:lnTo>
                    <a:lnTo>
                      <a:pt x="12" y="152"/>
                    </a:lnTo>
                    <a:lnTo>
                      <a:pt x="6" y="156"/>
                    </a:lnTo>
                    <a:lnTo>
                      <a:pt x="2" y="162"/>
                    </a:lnTo>
                    <a:lnTo>
                      <a:pt x="0" y="168"/>
                    </a:lnTo>
                    <a:lnTo>
                      <a:pt x="0" y="192"/>
                    </a:lnTo>
                    <a:lnTo>
                      <a:pt x="0" y="192"/>
                    </a:lnTo>
                    <a:lnTo>
                      <a:pt x="2" y="200"/>
                    </a:lnTo>
                    <a:lnTo>
                      <a:pt x="6" y="206"/>
                    </a:lnTo>
                    <a:lnTo>
                      <a:pt x="12" y="210"/>
                    </a:lnTo>
                    <a:lnTo>
                      <a:pt x="18" y="210"/>
                    </a:lnTo>
                    <a:lnTo>
                      <a:pt x="32" y="210"/>
                    </a:lnTo>
                    <a:lnTo>
                      <a:pt x="32" y="210"/>
                    </a:lnTo>
                    <a:lnTo>
                      <a:pt x="38" y="212"/>
                    </a:lnTo>
                    <a:lnTo>
                      <a:pt x="46" y="216"/>
                    </a:lnTo>
                    <a:lnTo>
                      <a:pt x="50" y="220"/>
                    </a:lnTo>
                    <a:lnTo>
                      <a:pt x="54" y="226"/>
                    </a:lnTo>
                    <a:lnTo>
                      <a:pt x="54" y="226"/>
                    </a:lnTo>
                    <a:lnTo>
                      <a:pt x="56" y="234"/>
                    </a:lnTo>
                    <a:lnTo>
                      <a:pt x="58" y="246"/>
                    </a:lnTo>
                    <a:lnTo>
                      <a:pt x="58" y="258"/>
                    </a:lnTo>
                    <a:lnTo>
                      <a:pt x="56" y="262"/>
                    </a:lnTo>
                    <a:lnTo>
                      <a:pt x="54" y="266"/>
                    </a:lnTo>
                    <a:lnTo>
                      <a:pt x="44" y="274"/>
                    </a:lnTo>
                    <a:lnTo>
                      <a:pt x="44" y="274"/>
                    </a:lnTo>
                    <a:lnTo>
                      <a:pt x="40" y="280"/>
                    </a:lnTo>
                    <a:lnTo>
                      <a:pt x="40" y="288"/>
                    </a:lnTo>
                    <a:lnTo>
                      <a:pt x="40" y="294"/>
                    </a:lnTo>
                    <a:lnTo>
                      <a:pt x="44" y="300"/>
                    </a:lnTo>
                    <a:lnTo>
                      <a:pt x="62" y="318"/>
                    </a:lnTo>
                    <a:lnTo>
                      <a:pt x="62" y="318"/>
                    </a:lnTo>
                    <a:lnTo>
                      <a:pt x="68" y="322"/>
                    </a:lnTo>
                    <a:lnTo>
                      <a:pt x="74" y="322"/>
                    </a:lnTo>
                    <a:lnTo>
                      <a:pt x="82" y="322"/>
                    </a:lnTo>
                    <a:lnTo>
                      <a:pt x="88" y="318"/>
                    </a:lnTo>
                    <a:lnTo>
                      <a:pt x="96" y="308"/>
                    </a:lnTo>
                    <a:lnTo>
                      <a:pt x="96" y="308"/>
                    </a:lnTo>
                    <a:lnTo>
                      <a:pt x="102" y="304"/>
                    </a:lnTo>
                    <a:lnTo>
                      <a:pt x="110" y="302"/>
                    </a:lnTo>
                    <a:lnTo>
                      <a:pt x="116" y="300"/>
                    </a:lnTo>
                    <a:lnTo>
                      <a:pt x="122" y="302"/>
                    </a:lnTo>
                    <a:lnTo>
                      <a:pt x="122" y="302"/>
                    </a:lnTo>
                    <a:lnTo>
                      <a:pt x="130" y="308"/>
                    </a:lnTo>
                    <a:lnTo>
                      <a:pt x="140" y="314"/>
                    </a:lnTo>
                    <a:lnTo>
                      <a:pt x="148" y="324"/>
                    </a:lnTo>
                    <a:lnTo>
                      <a:pt x="150" y="328"/>
                    </a:lnTo>
                    <a:lnTo>
                      <a:pt x="152" y="332"/>
                    </a:lnTo>
                    <a:lnTo>
                      <a:pt x="152" y="344"/>
                    </a:lnTo>
                    <a:lnTo>
                      <a:pt x="152" y="344"/>
                    </a:lnTo>
                    <a:lnTo>
                      <a:pt x="152" y="350"/>
                    </a:lnTo>
                    <a:lnTo>
                      <a:pt x="156" y="356"/>
                    </a:lnTo>
                    <a:lnTo>
                      <a:pt x="162" y="360"/>
                    </a:lnTo>
                    <a:lnTo>
                      <a:pt x="170" y="362"/>
                    </a:lnTo>
                    <a:lnTo>
                      <a:pt x="194" y="362"/>
                    </a:lnTo>
                    <a:lnTo>
                      <a:pt x="194" y="362"/>
                    </a:lnTo>
                    <a:lnTo>
                      <a:pt x="200" y="360"/>
                    </a:lnTo>
                    <a:lnTo>
                      <a:pt x="206" y="356"/>
                    </a:lnTo>
                    <a:lnTo>
                      <a:pt x="210" y="350"/>
                    </a:lnTo>
                    <a:lnTo>
                      <a:pt x="212" y="344"/>
                    </a:lnTo>
                    <a:lnTo>
                      <a:pt x="212" y="332"/>
                    </a:lnTo>
                    <a:lnTo>
                      <a:pt x="212" y="332"/>
                    </a:lnTo>
                    <a:lnTo>
                      <a:pt x="214" y="324"/>
                    </a:lnTo>
                    <a:lnTo>
                      <a:pt x="216" y="318"/>
                    </a:lnTo>
                    <a:lnTo>
                      <a:pt x="220" y="312"/>
                    </a:lnTo>
                    <a:lnTo>
                      <a:pt x="226" y="308"/>
                    </a:lnTo>
                    <a:lnTo>
                      <a:pt x="226" y="308"/>
                    </a:lnTo>
                    <a:lnTo>
                      <a:pt x="236" y="306"/>
                    </a:lnTo>
                    <a:lnTo>
                      <a:pt x="248" y="304"/>
                    </a:lnTo>
                    <a:lnTo>
                      <a:pt x="258" y="306"/>
                    </a:lnTo>
                    <a:lnTo>
                      <a:pt x="264" y="306"/>
                    </a:lnTo>
                    <a:lnTo>
                      <a:pt x="266" y="308"/>
                    </a:lnTo>
                    <a:lnTo>
                      <a:pt x="276" y="318"/>
                    </a:lnTo>
                    <a:lnTo>
                      <a:pt x="276" y="318"/>
                    </a:lnTo>
                    <a:lnTo>
                      <a:pt x="282" y="322"/>
                    </a:lnTo>
                    <a:lnTo>
                      <a:pt x="288" y="322"/>
                    </a:lnTo>
                    <a:lnTo>
                      <a:pt x="296" y="322"/>
                    </a:lnTo>
                    <a:lnTo>
                      <a:pt x="302" y="318"/>
                    </a:lnTo>
                    <a:lnTo>
                      <a:pt x="318" y="300"/>
                    </a:lnTo>
                    <a:lnTo>
                      <a:pt x="318" y="300"/>
                    </a:lnTo>
                    <a:lnTo>
                      <a:pt x="322" y="294"/>
                    </a:lnTo>
                    <a:lnTo>
                      <a:pt x="324" y="288"/>
                    </a:lnTo>
                    <a:lnTo>
                      <a:pt x="322" y="280"/>
                    </a:lnTo>
                    <a:lnTo>
                      <a:pt x="318" y="274"/>
                    </a:lnTo>
                    <a:lnTo>
                      <a:pt x="310" y="266"/>
                    </a:lnTo>
                    <a:lnTo>
                      <a:pt x="310" y="266"/>
                    </a:lnTo>
                    <a:lnTo>
                      <a:pt x="306" y="260"/>
                    </a:lnTo>
                    <a:lnTo>
                      <a:pt x="302" y="252"/>
                    </a:lnTo>
                    <a:lnTo>
                      <a:pt x="302" y="246"/>
                    </a:lnTo>
                    <a:lnTo>
                      <a:pt x="304" y="240"/>
                    </a:lnTo>
                    <a:lnTo>
                      <a:pt x="304" y="240"/>
                    </a:lnTo>
                    <a:lnTo>
                      <a:pt x="308" y="232"/>
                    </a:lnTo>
                    <a:lnTo>
                      <a:pt x="316" y="222"/>
                    </a:lnTo>
                    <a:lnTo>
                      <a:pt x="324" y="214"/>
                    </a:lnTo>
                    <a:lnTo>
                      <a:pt x="328" y="212"/>
                    </a:lnTo>
                    <a:lnTo>
                      <a:pt x="332" y="210"/>
                    </a:lnTo>
                    <a:lnTo>
                      <a:pt x="344" y="210"/>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2" name="Freeform 7">
                <a:extLst>
                  <a:ext uri="{FF2B5EF4-FFF2-40B4-BE49-F238E27FC236}">
                    <a16:creationId xmlns:a16="http://schemas.microsoft.com/office/drawing/2014/main" id="{8ED69A0A-4EF4-4E35-9D73-040FC0EFC8F9}"/>
                  </a:ext>
                </a:extLst>
              </p:cNvPr>
              <p:cNvSpPr>
                <a:spLocks/>
              </p:cNvSpPr>
              <p:nvPr/>
            </p:nvSpPr>
            <p:spPr bwMode="auto">
              <a:xfrm>
                <a:off x="2657475" y="1647825"/>
                <a:ext cx="222250" cy="225425"/>
              </a:xfrm>
              <a:custGeom>
                <a:avLst/>
                <a:gdLst>
                  <a:gd name="T0" fmla="*/ 140 w 140"/>
                  <a:gd name="T1" fmla="*/ 70 h 142"/>
                  <a:gd name="T2" fmla="*/ 140 w 140"/>
                  <a:gd name="T3" fmla="*/ 70 h 142"/>
                  <a:gd name="T4" fmla="*/ 138 w 140"/>
                  <a:gd name="T5" fmla="*/ 84 h 142"/>
                  <a:gd name="T6" fmla="*/ 134 w 140"/>
                  <a:gd name="T7" fmla="*/ 98 h 142"/>
                  <a:gd name="T8" fmla="*/ 128 w 140"/>
                  <a:gd name="T9" fmla="*/ 110 h 142"/>
                  <a:gd name="T10" fmla="*/ 120 w 140"/>
                  <a:gd name="T11" fmla="*/ 120 h 142"/>
                  <a:gd name="T12" fmla="*/ 110 w 140"/>
                  <a:gd name="T13" fmla="*/ 130 h 142"/>
                  <a:gd name="T14" fmla="*/ 98 w 140"/>
                  <a:gd name="T15" fmla="*/ 136 h 142"/>
                  <a:gd name="T16" fmla="*/ 84 w 140"/>
                  <a:gd name="T17" fmla="*/ 140 h 142"/>
                  <a:gd name="T18" fmla="*/ 70 w 140"/>
                  <a:gd name="T19" fmla="*/ 142 h 142"/>
                  <a:gd name="T20" fmla="*/ 70 w 140"/>
                  <a:gd name="T21" fmla="*/ 142 h 142"/>
                  <a:gd name="T22" fmla="*/ 56 w 140"/>
                  <a:gd name="T23" fmla="*/ 140 h 142"/>
                  <a:gd name="T24" fmla="*/ 42 w 140"/>
                  <a:gd name="T25" fmla="*/ 136 h 142"/>
                  <a:gd name="T26" fmla="*/ 30 w 140"/>
                  <a:gd name="T27" fmla="*/ 130 h 142"/>
                  <a:gd name="T28" fmla="*/ 20 w 140"/>
                  <a:gd name="T29" fmla="*/ 120 h 142"/>
                  <a:gd name="T30" fmla="*/ 12 w 140"/>
                  <a:gd name="T31" fmla="*/ 110 h 142"/>
                  <a:gd name="T32" fmla="*/ 4 w 140"/>
                  <a:gd name="T33" fmla="*/ 98 h 142"/>
                  <a:gd name="T34" fmla="*/ 0 w 140"/>
                  <a:gd name="T35" fmla="*/ 84 h 142"/>
                  <a:gd name="T36" fmla="*/ 0 w 140"/>
                  <a:gd name="T37" fmla="*/ 70 h 142"/>
                  <a:gd name="T38" fmla="*/ 0 w 140"/>
                  <a:gd name="T39" fmla="*/ 70 h 142"/>
                  <a:gd name="T40" fmla="*/ 0 w 140"/>
                  <a:gd name="T41" fmla="*/ 56 h 142"/>
                  <a:gd name="T42" fmla="*/ 4 w 140"/>
                  <a:gd name="T43" fmla="*/ 44 h 142"/>
                  <a:gd name="T44" fmla="*/ 12 w 140"/>
                  <a:gd name="T45" fmla="*/ 32 h 142"/>
                  <a:gd name="T46" fmla="*/ 20 w 140"/>
                  <a:gd name="T47" fmla="*/ 20 h 142"/>
                  <a:gd name="T48" fmla="*/ 30 w 140"/>
                  <a:gd name="T49" fmla="*/ 12 h 142"/>
                  <a:gd name="T50" fmla="*/ 42 w 140"/>
                  <a:gd name="T51" fmla="*/ 6 h 142"/>
                  <a:gd name="T52" fmla="*/ 56 w 140"/>
                  <a:gd name="T53" fmla="*/ 2 h 142"/>
                  <a:gd name="T54" fmla="*/ 70 w 140"/>
                  <a:gd name="T55" fmla="*/ 0 h 142"/>
                  <a:gd name="T56" fmla="*/ 70 w 140"/>
                  <a:gd name="T57" fmla="*/ 0 h 142"/>
                  <a:gd name="T58" fmla="*/ 84 w 140"/>
                  <a:gd name="T59" fmla="*/ 2 h 142"/>
                  <a:gd name="T60" fmla="*/ 98 w 140"/>
                  <a:gd name="T61" fmla="*/ 6 h 142"/>
                  <a:gd name="T62" fmla="*/ 110 w 140"/>
                  <a:gd name="T63" fmla="*/ 12 h 142"/>
                  <a:gd name="T64" fmla="*/ 120 w 140"/>
                  <a:gd name="T65" fmla="*/ 20 h 142"/>
                  <a:gd name="T66" fmla="*/ 128 w 140"/>
                  <a:gd name="T67" fmla="*/ 32 h 142"/>
                  <a:gd name="T68" fmla="*/ 134 w 140"/>
                  <a:gd name="T69" fmla="*/ 44 h 142"/>
                  <a:gd name="T70" fmla="*/ 138 w 140"/>
                  <a:gd name="T71" fmla="*/ 56 h 142"/>
                  <a:gd name="T72" fmla="*/ 140 w 140"/>
                  <a:gd name="T73" fmla="*/ 70 h 142"/>
                  <a:gd name="T74" fmla="*/ 140 w 140"/>
                  <a:gd name="T75" fmla="*/ 7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40" y="70"/>
                    </a:moveTo>
                    <a:lnTo>
                      <a:pt x="140" y="70"/>
                    </a:lnTo>
                    <a:lnTo>
                      <a:pt x="138" y="84"/>
                    </a:lnTo>
                    <a:lnTo>
                      <a:pt x="134" y="98"/>
                    </a:lnTo>
                    <a:lnTo>
                      <a:pt x="128" y="110"/>
                    </a:lnTo>
                    <a:lnTo>
                      <a:pt x="120" y="120"/>
                    </a:lnTo>
                    <a:lnTo>
                      <a:pt x="110" y="130"/>
                    </a:lnTo>
                    <a:lnTo>
                      <a:pt x="98" y="136"/>
                    </a:lnTo>
                    <a:lnTo>
                      <a:pt x="84" y="140"/>
                    </a:lnTo>
                    <a:lnTo>
                      <a:pt x="70" y="142"/>
                    </a:lnTo>
                    <a:lnTo>
                      <a:pt x="70" y="142"/>
                    </a:lnTo>
                    <a:lnTo>
                      <a:pt x="56" y="140"/>
                    </a:lnTo>
                    <a:lnTo>
                      <a:pt x="42" y="136"/>
                    </a:lnTo>
                    <a:lnTo>
                      <a:pt x="30" y="130"/>
                    </a:lnTo>
                    <a:lnTo>
                      <a:pt x="20" y="120"/>
                    </a:lnTo>
                    <a:lnTo>
                      <a:pt x="12" y="110"/>
                    </a:lnTo>
                    <a:lnTo>
                      <a:pt x="4" y="98"/>
                    </a:lnTo>
                    <a:lnTo>
                      <a:pt x="0" y="84"/>
                    </a:lnTo>
                    <a:lnTo>
                      <a:pt x="0" y="70"/>
                    </a:lnTo>
                    <a:lnTo>
                      <a:pt x="0" y="70"/>
                    </a:lnTo>
                    <a:lnTo>
                      <a:pt x="0" y="56"/>
                    </a:lnTo>
                    <a:lnTo>
                      <a:pt x="4" y="44"/>
                    </a:lnTo>
                    <a:lnTo>
                      <a:pt x="12" y="32"/>
                    </a:lnTo>
                    <a:lnTo>
                      <a:pt x="20" y="20"/>
                    </a:lnTo>
                    <a:lnTo>
                      <a:pt x="30" y="12"/>
                    </a:lnTo>
                    <a:lnTo>
                      <a:pt x="42" y="6"/>
                    </a:lnTo>
                    <a:lnTo>
                      <a:pt x="56" y="2"/>
                    </a:lnTo>
                    <a:lnTo>
                      <a:pt x="70" y="0"/>
                    </a:lnTo>
                    <a:lnTo>
                      <a:pt x="70" y="0"/>
                    </a:lnTo>
                    <a:lnTo>
                      <a:pt x="84" y="2"/>
                    </a:lnTo>
                    <a:lnTo>
                      <a:pt x="98" y="6"/>
                    </a:lnTo>
                    <a:lnTo>
                      <a:pt x="110" y="12"/>
                    </a:lnTo>
                    <a:lnTo>
                      <a:pt x="120" y="20"/>
                    </a:lnTo>
                    <a:lnTo>
                      <a:pt x="128" y="32"/>
                    </a:lnTo>
                    <a:lnTo>
                      <a:pt x="134" y="44"/>
                    </a:lnTo>
                    <a:lnTo>
                      <a:pt x="138" y="56"/>
                    </a:lnTo>
                    <a:lnTo>
                      <a:pt x="140" y="70"/>
                    </a:lnTo>
                    <a:lnTo>
                      <a:pt x="140" y="70"/>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 name="Freeform 8">
                <a:extLst>
                  <a:ext uri="{FF2B5EF4-FFF2-40B4-BE49-F238E27FC236}">
                    <a16:creationId xmlns:a16="http://schemas.microsoft.com/office/drawing/2014/main" id="{2805905F-7946-435E-BBDA-9C9BD7420353}"/>
                  </a:ext>
                </a:extLst>
              </p:cNvPr>
              <p:cNvSpPr>
                <a:spLocks/>
              </p:cNvSpPr>
              <p:nvPr/>
            </p:nvSpPr>
            <p:spPr bwMode="auto">
              <a:xfrm>
                <a:off x="2295525" y="1174750"/>
                <a:ext cx="301625" cy="304800"/>
              </a:xfrm>
              <a:custGeom>
                <a:avLst/>
                <a:gdLst>
                  <a:gd name="T0" fmla="*/ 184 w 190"/>
                  <a:gd name="T1" fmla="*/ 112 h 192"/>
                  <a:gd name="T2" fmla="*/ 190 w 190"/>
                  <a:gd name="T3" fmla="*/ 102 h 192"/>
                  <a:gd name="T4" fmla="*/ 190 w 190"/>
                  <a:gd name="T5" fmla="*/ 86 h 192"/>
                  <a:gd name="T6" fmla="*/ 182 w 190"/>
                  <a:gd name="T7" fmla="*/ 80 h 192"/>
                  <a:gd name="T8" fmla="*/ 168 w 190"/>
                  <a:gd name="T9" fmla="*/ 78 h 192"/>
                  <a:gd name="T10" fmla="*/ 162 w 190"/>
                  <a:gd name="T11" fmla="*/ 72 h 192"/>
                  <a:gd name="T12" fmla="*/ 162 w 190"/>
                  <a:gd name="T13" fmla="*/ 52 h 192"/>
                  <a:gd name="T14" fmla="*/ 170 w 190"/>
                  <a:gd name="T15" fmla="*/ 44 h 192"/>
                  <a:gd name="T16" fmla="*/ 168 w 190"/>
                  <a:gd name="T17" fmla="*/ 34 h 192"/>
                  <a:gd name="T18" fmla="*/ 156 w 190"/>
                  <a:gd name="T19" fmla="*/ 22 h 192"/>
                  <a:gd name="T20" fmla="*/ 144 w 190"/>
                  <a:gd name="T21" fmla="*/ 24 h 192"/>
                  <a:gd name="T22" fmla="*/ 134 w 190"/>
                  <a:gd name="T23" fmla="*/ 32 h 192"/>
                  <a:gd name="T24" fmla="*/ 126 w 190"/>
                  <a:gd name="T25" fmla="*/ 32 h 192"/>
                  <a:gd name="T26" fmla="*/ 112 w 190"/>
                  <a:gd name="T27" fmla="*/ 16 h 192"/>
                  <a:gd name="T28" fmla="*/ 110 w 190"/>
                  <a:gd name="T29" fmla="*/ 6 h 192"/>
                  <a:gd name="T30" fmla="*/ 102 w 190"/>
                  <a:gd name="T31" fmla="*/ 0 h 192"/>
                  <a:gd name="T32" fmla="*/ 86 w 190"/>
                  <a:gd name="T33" fmla="*/ 2 h 192"/>
                  <a:gd name="T34" fmla="*/ 80 w 190"/>
                  <a:gd name="T35" fmla="*/ 10 h 192"/>
                  <a:gd name="T36" fmla="*/ 78 w 190"/>
                  <a:gd name="T37" fmla="*/ 24 h 192"/>
                  <a:gd name="T38" fmla="*/ 72 w 190"/>
                  <a:gd name="T39" fmla="*/ 28 h 192"/>
                  <a:gd name="T40" fmla="*/ 50 w 190"/>
                  <a:gd name="T41" fmla="*/ 28 h 192"/>
                  <a:gd name="T42" fmla="*/ 42 w 190"/>
                  <a:gd name="T43" fmla="*/ 22 h 192"/>
                  <a:gd name="T44" fmla="*/ 32 w 190"/>
                  <a:gd name="T45" fmla="*/ 24 h 192"/>
                  <a:gd name="T46" fmla="*/ 22 w 190"/>
                  <a:gd name="T47" fmla="*/ 36 h 192"/>
                  <a:gd name="T48" fmla="*/ 24 w 190"/>
                  <a:gd name="T49" fmla="*/ 46 h 192"/>
                  <a:gd name="T50" fmla="*/ 32 w 190"/>
                  <a:gd name="T51" fmla="*/ 58 h 192"/>
                  <a:gd name="T52" fmla="*/ 32 w 190"/>
                  <a:gd name="T53" fmla="*/ 66 h 192"/>
                  <a:gd name="T54" fmla="*/ 16 w 190"/>
                  <a:gd name="T55" fmla="*/ 80 h 192"/>
                  <a:gd name="T56" fmla="*/ 6 w 190"/>
                  <a:gd name="T57" fmla="*/ 80 h 192"/>
                  <a:gd name="T58" fmla="*/ 0 w 190"/>
                  <a:gd name="T59" fmla="*/ 90 h 192"/>
                  <a:gd name="T60" fmla="*/ 0 w 190"/>
                  <a:gd name="T61" fmla="*/ 106 h 192"/>
                  <a:gd name="T62" fmla="*/ 10 w 190"/>
                  <a:gd name="T63" fmla="*/ 112 h 192"/>
                  <a:gd name="T64" fmla="*/ 24 w 190"/>
                  <a:gd name="T65" fmla="*/ 114 h 192"/>
                  <a:gd name="T66" fmla="*/ 28 w 190"/>
                  <a:gd name="T67" fmla="*/ 120 h 192"/>
                  <a:gd name="T68" fmla="*/ 28 w 190"/>
                  <a:gd name="T69" fmla="*/ 140 h 192"/>
                  <a:gd name="T70" fmla="*/ 22 w 190"/>
                  <a:gd name="T71" fmla="*/ 148 h 192"/>
                  <a:gd name="T72" fmla="*/ 24 w 190"/>
                  <a:gd name="T73" fmla="*/ 158 h 192"/>
                  <a:gd name="T74" fmla="*/ 36 w 190"/>
                  <a:gd name="T75" fmla="*/ 170 h 192"/>
                  <a:gd name="T76" fmla="*/ 46 w 190"/>
                  <a:gd name="T77" fmla="*/ 168 h 192"/>
                  <a:gd name="T78" fmla="*/ 58 w 190"/>
                  <a:gd name="T79" fmla="*/ 160 h 192"/>
                  <a:gd name="T80" fmla="*/ 64 w 190"/>
                  <a:gd name="T81" fmla="*/ 160 h 192"/>
                  <a:gd name="T82" fmla="*/ 80 w 190"/>
                  <a:gd name="T83" fmla="*/ 176 h 192"/>
                  <a:gd name="T84" fmla="*/ 80 w 190"/>
                  <a:gd name="T85" fmla="*/ 186 h 192"/>
                  <a:gd name="T86" fmla="*/ 90 w 190"/>
                  <a:gd name="T87" fmla="*/ 192 h 192"/>
                  <a:gd name="T88" fmla="*/ 106 w 190"/>
                  <a:gd name="T89" fmla="*/ 190 h 192"/>
                  <a:gd name="T90" fmla="*/ 112 w 190"/>
                  <a:gd name="T91" fmla="*/ 182 h 192"/>
                  <a:gd name="T92" fmla="*/ 114 w 190"/>
                  <a:gd name="T93" fmla="*/ 168 h 192"/>
                  <a:gd name="T94" fmla="*/ 120 w 190"/>
                  <a:gd name="T95" fmla="*/ 164 h 192"/>
                  <a:gd name="T96" fmla="*/ 140 w 190"/>
                  <a:gd name="T97" fmla="*/ 164 h 192"/>
                  <a:gd name="T98" fmla="*/ 148 w 190"/>
                  <a:gd name="T99" fmla="*/ 170 h 192"/>
                  <a:gd name="T100" fmla="*/ 158 w 190"/>
                  <a:gd name="T101" fmla="*/ 168 h 192"/>
                  <a:gd name="T102" fmla="*/ 170 w 190"/>
                  <a:gd name="T103" fmla="*/ 156 h 192"/>
                  <a:gd name="T104" fmla="*/ 168 w 190"/>
                  <a:gd name="T105" fmla="*/ 146 h 192"/>
                  <a:gd name="T106" fmla="*/ 160 w 190"/>
                  <a:gd name="T107" fmla="*/ 134 h 192"/>
                  <a:gd name="T108" fmla="*/ 160 w 190"/>
                  <a:gd name="T109" fmla="*/ 126 h 192"/>
                  <a:gd name="T110" fmla="*/ 174 w 190"/>
                  <a:gd name="T111"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2">
                    <a:moveTo>
                      <a:pt x="182" y="112"/>
                    </a:moveTo>
                    <a:lnTo>
                      <a:pt x="182" y="112"/>
                    </a:lnTo>
                    <a:lnTo>
                      <a:pt x="184" y="112"/>
                    </a:lnTo>
                    <a:lnTo>
                      <a:pt x="188" y="110"/>
                    </a:lnTo>
                    <a:lnTo>
                      <a:pt x="190" y="106"/>
                    </a:lnTo>
                    <a:lnTo>
                      <a:pt x="190" y="102"/>
                    </a:lnTo>
                    <a:lnTo>
                      <a:pt x="190" y="90"/>
                    </a:lnTo>
                    <a:lnTo>
                      <a:pt x="190" y="90"/>
                    </a:lnTo>
                    <a:lnTo>
                      <a:pt x="190" y="86"/>
                    </a:lnTo>
                    <a:lnTo>
                      <a:pt x="188" y="82"/>
                    </a:lnTo>
                    <a:lnTo>
                      <a:pt x="184" y="80"/>
                    </a:lnTo>
                    <a:lnTo>
                      <a:pt x="182" y="80"/>
                    </a:lnTo>
                    <a:lnTo>
                      <a:pt x="174" y="80"/>
                    </a:lnTo>
                    <a:lnTo>
                      <a:pt x="174" y="80"/>
                    </a:lnTo>
                    <a:lnTo>
                      <a:pt x="168" y="78"/>
                    </a:lnTo>
                    <a:lnTo>
                      <a:pt x="164" y="76"/>
                    </a:lnTo>
                    <a:lnTo>
                      <a:pt x="162" y="72"/>
                    </a:lnTo>
                    <a:lnTo>
                      <a:pt x="162" y="72"/>
                    </a:lnTo>
                    <a:lnTo>
                      <a:pt x="160" y="62"/>
                    </a:lnTo>
                    <a:lnTo>
                      <a:pt x="160" y="56"/>
                    </a:lnTo>
                    <a:lnTo>
                      <a:pt x="162" y="52"/>
                    </a:lnTo>
                    <a:lnTo>
                      <a:pt x="168" y="46"/>
                    </a:lnTo>
                    <a:lnTo>
                      <a:pt x="168" y="46"/>
                    </a:lnTo>
                    <a:lnTo>
                      <a:pt x="170" y="44"/>
                    </a:lnTo>
                    <a:lnTo>
                      <a:pt x="170" y="40"/>
                    </a:lnTo>
                    <a:lnTo>
                      <a:pt x="170" y="36"/>
                    </a:lnTo>
                    <a:lnTo>
                      <a:pt x="168" y="34"/>
                    </a:lnTo>
                    <a:lnTo>
                      <a:pt x="158" y="24"/>
                    </a:lnTo>
                    <a:lnTo>
                      <a:pt x="158" y="24"/>
                    </a:lnTo>
                    <a:lnTo>
                      <a:pt x="156" y="22"/>
                    </a:lnTo>
                    <a:lnTo>
                      <a:pt x="152" y="22"/>
                    </a:lnTo>
                    <a:lnTo>
                      <a:pt x="148" y="22"/>
                    </a:lnTo>
                    <a:lnTo>
                      <a:pt x="144" y="24"/>
                    </a:lnTo>
                    <a:lnTo>
                      <a:pt x="140" y="28"/>
                    </a:lnTo>
                    <a:lnTo>
                      <a:pt x="140" y="28"/>
                    </a:lnTo>
                    <a:lnTo>
                      <a:pt x="134" y="32"/>
                    </a:lnTo>
                    <a:lnTo>
                      <a:pt x="130" y="32"/>
                    </a:lnTo>
                    <a:lnTo>
                      <a:pt x="126" y="32"/>
                    </a:lnTo>
                    <a:lnTo>
                      <a:pt x="126" y="32"/>
                    </a:lnTo>
                    <a:lnTo>
                      <a:pt x="118" y="26"/>
                    </a:lnTo>
                    <a:lnTo>
                      <a:pt x="114" y="22"/>
                    </a:lnTo>
                    <a:lnTo>
                      <a:pt x="112" y="16"/>
                    </a:lnTo>
                    <a:lnTo>
                      <a:pt x="112" y="10"/>
                    </a:lnTo>
                    <a:lnTo>
                      <a:pt x="112" y="10"/>
                    </a:lnTo>
                    <a:lnTo>
                      <a:pt x="110" y="6"/>
                    </a:lnTo>
                    <a:lnTo>
                      <a:pt x="108" y="4"/>
                    </a:lnTo>
                    <a:lnTo>
                      <a:pt x="106" y="2"/>
                    </a:lnTo>
                    <a:lnTo>
                      <a:pt x="102" y="0"/>
                    </a:lnTo>
                    <a:lnTo>
                      <a:pt x="90" y="0"/>
                    </a:lnTo>
                    <a:lnTo>
                      <a:pt x="90" y="0"/>
                    </a:lnTo>
                    <a:lnTo>
                      <a:pt x="86" y="2"/>
                    </a:lnTo>
                    <a:lnTo>
                      <a:pt x="82" y="4"/>
                    </a:lnTo>
                    <a:lnTo>
                      <a:pt x="80" y="6"/>
                    </a:lnTo>
                    <a:lnTo>
                      <a:pt x="80" y="10"/>
                    </a:lnTo>
                    <a:lnTo>
                      <a:pt x="80" y="16"/>
                    </a:lnTo>
                    <a:lnTo>
                      <a:pt x="80" y="16"/>
                    </a:lnTo>
                    <a:lnTo>
                      <a:pt x="78" y="24"/>
                    </a:lnTo>
                    <a:lnTo>
                      <a:pt x="74" y="28"/>
                    </a:lnTo>
                    <a:lnTo>
                      <a:pt x="72" y="28"/>
                    </a:lnTo>
                    <a:lnTo>
                      <a:pt x="72" y="28"/>
                    </a:lnTo>
                    <a:lnTo>
                      <a:pt x="62" y="30"/>
                    </a:lnTo>
                    <a:lnTo>
                      <a:pt x="56" y="30"/>
                    </a:lnTo>
                    <a:lnTo>
                      <a:pt x="50" y="28"/>
                    </a:lnTo>
                    <a:lnTo>
                      <a:pt x="46" y="24"/>
                    </a:lnTo>
                    <a:lnTo>
                      <a:pt x="46" y="24"/>
                    </a:lnTo>
                    <a:lnTo>
                      <a:pt x="42" y="22"/>
                    </a:lnTo>
                    <a:lnTo>
                      <a:pt x="40" y="22"/>
                    </a:lnTo>
                    <a:lnTo>
                      <a:pt x="36" y="22"/>
                    </a:lnTo>
                    <a:lnTo>
                      <a:pt x="32" y="24"/>
                    </a:lnTo>
                    <a:lnTo>
                      <a:pt x="24" y="34"/>
                    </a:lnTo>
                    <a:lnTo>
                      <a:pt x="24" y="34"/>
                    </a:lnTo>
                    <a:lnTo>
                      <a:pt x="22" y="36"/>
                    </a:lnTo>
                    <a:lnTo>
                      <a:pt x="20" y="40"/>
                    </a:lnTo>
                    <a:lnTo>
                      <a:pt x="22" y="44"/>
                    </a:lnTo>
                    <a:lnTo>
                      <a:pt x="24" y="46"/>
                    </a:lnTo>
                    <a:lnTo>
                      <a:pt x="28" y="52"/>
                    </a:lnTo>
                    <a:lnTo>
                      <a:pt x="28" y="52"/>
                    </a:lnTo>
                    <a:lnTo>
                      <a:pt x="32" y="58"/>
                    </a:lnTo>
                    <a:lnTo>
                      <a:pt x="32" y="62"/>
                    </a:lnTo>
                    <a:lnTo>
                      <a:pt x="32" y="66"/>
                    </a:lnTo>
                    <a:lnTo>
                      <a:pt x="32" y="66"/>
                    </a:lnTo>
                    <a:lnTo>
                      <a:pt x="26" y="74"/>
                    </a:lnTo>
                    <a:lnTo>
                      <a:pt x="20" y="78"/>
                    </a:lnTo>
                    <a:lnTo>
                      <a:pt x="16" y="80"/>
                    </a:lnTo>
                    <a:lnTo>
                      <a:pt x="10" y="80"/>
                    </a:lnTo>
                    <a:lnTo>
                      <a:pt x="10" y="80"/>
                    </a:lnTo>
                    <a:lnTo>
                      <a:pt x="6" y="80"/>
                    </a:lnTo>
                    <a:lnTo>
                      <a:pt x="2" y="82"/>
                    </a:lnTo>
                    <a:lnTo>
                      <a:pt x="0" y="86"/>
                    </a:lnTo>
                    <a:lnTo>
                      <a:pt x="0" y="90"/>
                    </a:lnTo>
                    <a:lnTo>
                      <a:pt x="0" y="102"/>
                    </a:lnTo>
                    <a:lnTo>
                      <a:pt x="0" y="102"/>
                    </a:lnTo>
                    <a:lnTo>
                      <a:pt x="0" y="106"/>
                    </a:lnTo>
                    <a:lnTo>
                      <a:pt x="2" y="110"/>
                    </a:lnTo>
                    <a:lnTo>
                      <a:pt x="6" y="112"/>
                    </a:lnTo>
                    <a:lnTo>
                      <a:pt x="10" y="112"/>
                    </a:lnTo>
                    <a:lnTo>
                      <a:pt x="16" y="112"/>
                    </a:lnTo>
                    <a:lnTo>
                      <a:pt x="16" y="112"/>
                    </a:lnTo>
                    <a:lnTo>
                      <a:pt x="24" y="114"/>
                    </a:lnTo>
                    <a:lnTo>
                      <a:pt x="26" y="116"/>
                    </a:lnTo>
                    <a:lnTo>
                      <a:pt x="28" y="120"/>
                    </a:lnTo>
                    <a:lnTo>
                      <a:pt x="28" y="120"/>
                    </a:lnTo>
                    <a:lnTo>
                      <a:pt x="30" y="130"/>
                    </a:lnTo>
                    <a:lnTo>
                      <a:pt x="30" y="136"/>
                    </a:lnTo>
                    <a:lnTo>
                      <a:pt x="28" y="140"/>
                    </a:lnTo>
                    <a:lnTo>
                      <a:pt x="24" y="146"/>
                    </a:lnTo>
                    <a:lnTo>
                      <a:pt x="24" y="146"/>
                    </a:lnTo>
                    <a:lnTo>
                      <a:pt x="22" y="148"/>
                    </a:lnTo>
                    <a:lnTo>
                      <a:pt x="20" y="152"/>
                    </a:lnTo>
                    <a:lnTo>
                      <a:pt x="22" y="156"/>
                    </a:lnTo>
                    <a:lnTo>
                      <a:pt x="24" y="158"/>
                    </a:lnTo>
                    <a:lnTo>
                      <a:pt x="32" y="168"/>
                    </a:lnTo>
                    <a:lnTo>
                      <a:pt x="32" y="168"/>
                    </a:lnTo>
                    <a:lnTo>
                      <a:pt x="36" y="170"/>
                    </a:lnTo>
                    <a:lnTo>
                      <a:pt x="40" y="170"/>
                    </a:lnTo>
                    <a:lnTo>
                      <a:pt x="42" y="170"/>
                    </a:lnTo>
                    <a:lnTo>
                      <a:pt x="46" y="168"/>
                    </a:lnTo>
                    <a:lnTo>
                      <a:pt x="50" y="164"/>
                    </a:lnTo>
                    <a:lnTo>
                      <a:pt x="50" y="164"/>
                    </a:lnTo>
                    <a:lnTo>
                      <a:pt x="58" y="160"/>
                    </a:lnTo>
                    <a:lnTo>
                      <a:pt x="62" y="160"/>
                    </a:lnTo>
                    <a:lnTo>
                      <a:pt x="64" y="160"/>
                    </a:lnTo>
                    <a:lnTo>
                      <a:pt x="64" y="160"/>
                    </a:lnTo>
                    <a:lnTo>
                      <a:pt x="74" y="166"/>
                    </a:lnTo>
                    <a:lnTo>
                      <a:pt x="78" y="170"/>
                    </a:lnTo>
                    <a:lnTo>
                      <a:pt x="80" y="176"/>
                    </a:lnTo>
                    <a:lnTo>
                      <a:pt x="80" y="182"/>
                    </a:lnTo>
                    <a:lnTo>
                      <a:pt x="80" y="182"/>
                    </a:lnTo>
                    <a:lnTo>
                      <a:pt x="80" y="186"/>
                    </a:lnTo>
                    <a:lnTo>
                      <a:pt x="82" y="188"/>
                    </a:lnTo>
                    <a:lnTo>
                      <a:pt x="86" y="190"/>
                    </a:lnTo>
                    <a:lnTo>
                      <a:pt x="90" y="192"/>
                    </a:lnTo>
                    <a:lnTo>
                      <a:pt x="102" y="192"/>
                    </a:lnTo>
                    <a:lnTo>
                      <a:pt x="102" y="192"/>
                    </a:lnTo>
                    <a:lnTo>
                      <a:pt x="106" y="190"/>
                    </a:lnTo>
                    <a:lnTo>
                      <a:pt x="108" y="188"/>
                    </a:lnTo>
                    <a:lnTo>
                      <a:pt x="110" y="186"/>
                    </a:lnTo>
                    <a:lnTo>
                      <a:pt x="112" y="182"/>
                    </a:lnTo>
                    <a:lnTo>
                      <a:pt x="112" y="176"/>
                    </a:lnTo>
                    <a:lnTo>
                      <a:pt x="112" y="176"/>
                    </a:lnTo>
                    <a:lnTo>
                      <a:pt x="114" y="168"/>
                    </a:lnTo>
                    <a:lnTo>
                      <a:pt x="116" y="164"/>
                    </a:lnTo>
                    <a:lnTo>
                      <a:pt x="120" y="164"/>
                    </a:lnTo>
                    <a:lnTo>
                      <a:pt x="120" y="164"/>
                    </a:lnTo>
                    <a:lnTo>
                      <a:pt x="130" y="162"/>
                    </a:lnTo>
                    <a:lnTo>
                      <a:pt x="136" y="162"/>
                    </a:lnTo>
                    <a:lnTo>
                      <a:pt x="140" y="164"/>
                    </a:lnTo>
                    <a:lnTo>
                      <a:pt x="144" y="168"/>
                    </a:lnTo>
                    <a:lnTo>
                      <a:pt x="144" y="168"/>
                    </a:lnTo>
                    <a:lnTo>
                      <a:pt x="148" y="170"/>
                    </a:lnTo>
                    <a:lnTo>
                      <a:pt x="152" y="170"/>
                    </a:lnTo>
                    <a:lnTo>
                      <a:pt x="156" y="170"/>
                    </a:lnTo>
                    <a:lnTo>
                      <a:pt x="158" y="168"/>
                    </a:lnTo>
                    <a:lnTo>
                      <a:pt x="168" y="158"/>
                    </a:lnTo>
                    <a:lnTo>
                      <a:pt x="168" y="158"/>
                    </a:lnTo>
                    <a:lnTo>
                      <a:pt x="170" y="156"/>
                    </a:lnTo>
                    <a:lnTo>
                      <a:pt x="170" y="152"/>
                    </a:lnTo>
                    <a:lnTo>
                      <a:pt x="170" y="148"/>
                    </a:lnTo>
                    <a:lnTo>
                      <a:pt x="168" y="146"/>
                    </a:lnTo>
                    <a:lnTo>
                      <a:pt x="162" y="140"/>
                    </a:lnTo>
                    <a:lnTo>
                      <a:pt x="162" y="140"/>
                    </a:lnTo>
                    <a:lnTo>
                      <a:pt x="160" y="134"/>
                    </a:lnTo>
                    <a:lnTo>
                      <a:pt x="158" y="130"/>
                    </a:lnTo>
                    <a:lnTo>
                      <a:pt x="160" y="126"/>
                    </a:lnTo>
                    <a:lnTo>
                      <a:pt x="160" y="126"/>
                    </a:lnTo>
                    <a:lnTo>
                      <a:pt x="166" y="118"/>
                    </a:lnTo>
                    <a:lnTo>
                      <a:pt x="170" y="114"/>
                    </a:lnTo>
                    <a:lnTo>
                      <a:pt x="174" y="112"/>
                    </a:lnTo>
                    <a:lnTo>
                      <a:pt x="182" y="112"/>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4" name="Line 21">
                <a:extLst>
                  <a:ext uri="{FF2B5EF4-FFF2-40B4-BE49-F238E27FC236}">
                    <a16:creationId xmlns:a16="http://schemas.microsoft.com/office/drawing/2014/main" id="{AF520B0C-A8DB-4E25-B52C-895BD34EFADB}"/>
                  </a:ext>
                </a:extLst>
              </p:cNvPr>
              <p:cNvSpPr>
                <a:spLocks noChangeShapeType="1"/>
              </p:cNvSpPr>
              <p:nvPr/>
            </p:nvSpPr>
            <p:spPr bwMode="auto">
              <a:xfrm>
                <a:off x="2032000" y="1016000"/>
                <a:ext cx="828675" cy="0"/>
              </a:xfrm>
              <a:prstGeom prst="line">
                <a:avLst/>
              </a:prstGeom>
              <a:noFill/>
              <a:ln w="1270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5" name="Rectangle 22">
                <a:extLst>
                  <a:ext uri="{FF2B5EF4-FFF2-40B4-BE49-F238E27FC236}">
                    <a16:creationId xmlns:a16="http://schemas.microsoft.com/office/drawing/2014/main" id="{B705DD73-1586-4166-B400-3F61563356C8}"/>
                  </a:ext>
                </a:extLst>
              </p:cNvPr>
              <p:cNvSpPr>
                <a:spLocks noChangeArrowheads="1"/>
              </p:cNvSpPr>
              <p:nvPr/>
            </p:nvSpPr>
            <p:spPr bwMode="auto">
              <a:xfrm>
                <a:off x="2114550"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6" name="Rectangle 23">
                <a:extLst>
                  <a:ext uri="{FF2B5EF4-FFF2-40B4-BE49-F238E27FC236}">
                    <a16:creationId xmlns:a16="http://schemas.microsoft.com/office/drawing/2014/main" id="{567DCBB8-3AE8-427C-B445-B9F85DF90069}"/>
                  </a:ext>
                </a:extLst>
              </p:cNvPr>
              <p:cNvSpPr>
                <a:spLocks noChangeArrowheads="1"/>
              </p:cNvSpPr>
              <p:nvPr/>
            </p:nvSpPr>
            <p:spPr bwMode="auto">
              <a:xfrm>
                <a:off x="2222500"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7" name="Rectangle 24">
                <a:extLst>
                  <a:ext uri="{FF2B5EF4-FFF2-40B4-BE49-F238E27FC236}">
                    <a16:creationId xmlns:a16="http://schemas.microsoft.com/office/drawing/2014/main" id="{4840D209-729F-495D-B195-65A6EA38DE50}"/>
                  </a:ext>
                </a:extLst>
              </p:cNvPr>
              <p:cNvSpPr>
                <a:spLocks noChangeArrowheads="1"/>
              </p:cNvSpPr>
              <p:nvPr/>
            </p:nvSpPr>
            <p:spPr bwMode="auto">
              <a:xfrm>
                <a:off x="2327275"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8" name="Freeform 25">
                <a:extLst>
                  <a:ext uri="{FF2B5EF4-FFF2-40B4-BE49-F238E27FC236}">
                    <a16:creationId xmlns:a16="http://schemas.microsoft.com/office/drawing/2014/main" id="{4420B45E-0ABE-4091-AB21-15704B73E6E4}"/>
                  </a:ext>
                </a:extLst>
              </p:cNvPr>
              <p:cNvSpPr>
                <a:spLocks/>
              </p:cNvSpPr>
              <p:nvPr/>
            </p:nvSpPr>
            <p:spPr bwMode="auto">
              <a:xfrm>
                <a:off x="2409825" y="1292225"/>
                <a:ext cx="73025" cy="73025"/>
              </a:xfrm>
              <a:custGeom>
                <a:avLst/>
                <a:gdLst>
                  <a:gd name="T0" fmla="*/ 46 w 46"/>
                  <a:gd name="T1" fmla="*/ 22 h 46"/>
                  <a:gd name="T2" fmla="*/ 46 w 46"/>
                  <a:gd name="T3" fmla="*/ 22 h 46"/>
                  <a:gd name="T4" fmla="*/ 44 w 46"/>
                  <a:gd name="T5" fmla="*/ 32 h 46"/>
                  <a:gd name="T6" fmla="*/ 38 w 46"/>
                  <a:gd name="T7" fmla="*/ 38 h 46"/>
                  <a:gd name="T8" fmla="*/ 32 w 46"/>
                  <a:gd name="T9" fmla="*/ 44 h 46"/>
                  <a:gd name="T10" fmla="*/ 22 w 46"/>
                  <a:gd name="T11" fmla="*/ 46 h 46"/>
                  <a:gd name="T12" fmla="*/ 22 w 46"/>
                  <a:gd name="T13" fmla="*/ 46 h 46"/>
                  <a:gd name="T14" fmla="*/ 14 w 46"/>
                  <a:gd name="T15" fmla="*/ 44 h 46"/>
                  <a:gd name="T16" fmla="*/ 6 w 46"/>
                  <a:gd name="T17" fmla="*/ 38 h 46"/>
                  <a:gd name="T18" fmla="*/ 2 w 46"/>
                  <a:gd name="T19" fmla="*/ 32 h 46"/>
                  <a:gd name="T20" fmla="*/ 0 w 46"/>
                  <a:gd name="T21" fmla="*/ 22 h 46"/>
                  <a:gd name="T22" fmla="*/ 0 w 46"/>
                  <a:gd name="T23" fmla="*/ 22 h 46"/>
                  <a:gd name="T24" fmla="*/ 2 w 46"/>
                  <a:gd name="T25" fmla="*/ 14 h 46"/>
                  <a:gd name="T26" fmla="*/ 6 w 46"/>
                  <a:gd name="T27" fmla="*/ 6 h 46"/>
                  <a:gd name="T28" fmla="*/ 14 w 46"/>
                  <a:gd name="T29" fmla="*/ 2 h 46"/>
                  <a:gd name="T30" fmla="*/ 22 w 46"/>
                  <a:gd name="T31" fmla="*/ 0 h 46"/>
                  <a:gd name="T32" fmla="*/ 22 w 46"/>
                  <a:gd name="T33" fmla="*/ 0 h 46"/>
                  <a:gd name="T34" fmla="*/ 32 w 46"/>
                  <a:gd name="T35" fmla="*/ 2 h 46"/>
                  <a:gd name="T36" fmla="*/ 38 w 46"/>
                  <a:gd name="T37" fmla="*/ 6 h 46"/>
                  <a:gd name="T38" fmla="*/ 44 w 46"/>
                  <a:gd name="T39" fmla="*/ 14 h 46"/>
                  <a:gd name="T40" fmla="*/ 46 w 46"/>
                  <a:gd name="T41" fmla="*/ 22 h 46"/>
                  <a:gd name="T42" fmla="*/ 46 w 46"/>
                  <a:gd name="T4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46" y="22"/>
                    </a:moveTo>
                    <a:lnTo>
                      <a:pt x="46" y="22"/>
                    </a:lnTo>
                    <a:lnTo>
                      <a:pt x="44" y="32"/>
                    </a:lnTo>
                    <a:lnTo>
                      <a:pt x="38" y="38"/>
                    </a:lnTo>
                    <a:lnTo>
                      <a:pt x="32" y="44"/>
                    </a:lnTo>
                    <a:lnTo>
                      <a:pt x="22" y="46"/>
                    </a:lnTo>
                    <a:lnTo>
                      <a:pt x="22" y="46"/>
                    </a:lnTo>
                    <a:lnTo>
                      <a:pt x="14" y="44"/>
                    </a:lnTo>
                    <a:lnTo>
                      <a:pt x="6" y="38"/>
                    </a:lnTo>
                    <a:lnTo>
                      <a:pt x="2" y="32"/>
                    </a:lnTo>
                    <a:lnTo>
                      <a:pt x="0" y="22"/>
                    </a:lnTo>
                    <a:lnTo>
                      <a:pt x="0" y="22"/>
                    </a:lnTo>
                    <a:lnTo>
                      <a:pt x="2" y="14"/>
                    </a:lnTo>
                    <a:lnTo>
                      <a:pt x="6" y="6"/>
                    </a:lnTo>
                    <a:lnTo>
                      <a:pt x="14" y="2"/>
                    </a:lnTo>
                    <a:lnTo>
                      <a:pt x="22" y="0"/>
                    </a:lnTo>
                    <a:lnTo>
                      <a:pt x="22" y="0"/>
                    </a:lnTo>
                    <a:lnTo>
                      <a:pt x="32" y="2"/>
                    </a:lnTo>
                    <a:lnTo>
                      <a:pt x="38" y="6"/>
                    </a:lnTo>
                    <a:lnTo>
                      <a:pt x="44" y="14"/>
                    </a:lnTo>
                    <a:lnTo>
                      <a:pt x="46" y="22"/>
                    </a:lnTo>
                    <a:lnTo>
                      <a:pt x="46" y="22"/>
                    </a:lnTo>
                    <a:close/>
                  </a:path>
                </a:pathLst>
              </a:custGeom>
              <a:solidFill>
                <a:srgbClr val="5567AF"/>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83" name="Rectangle 82">
              <a:extLst>
                <a:ext uri="{FF2B5EF4-FFF2-40B4-BE49-F238E27FC236}">
                  <a16:creationId xmlns:a16="http://schemas.microsoft.com/office/drawing/2014/main" id="{9739C383-7CF2-4942-A150-02BB31E55B44}"/>
                </a:ext>
              </a:extLst>
            </p:cNvPr>
            <p:cNvSpPr/>
            <p:nvPr/>
          </p:nvSpPr>
          <p:spPr>
            <a:xfrm>
              <a:off x="2339752" y="2798617"/>
              <a:ext cx="2137491" cy="923293"/>
            </a:xfrm>
            <a:prstGeom prst="rect">
              <a:avLst/>
            </a:prstGeom>
          </p:spPr>
          <p:txBody>
            <a:bodyPr wrap="square" lIns="182843" tIns="91422" rIns="182843" bIns="9142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466"/>
                  </a:solidFill>
                  <a:effectLst/>
                  <a:uLnTx/>
                  <a:uFillTx/>
                  <a:latin typeface="Calibri Light" panose="020F0302020204030204" pitchFamily="34" charset="0"/>
                  <a:ea typeface="Open Sans" panose="020B0606030504020204" pitchFamily="34" charset="0"/>
                  <a:cs typeface="Calibri Light" panose="020F0302020204030204" pitchFamily="34" charset="0"/>
                </a:rPr>
                <a:t>Electronic Resource Management</a:t>
              </a:r>
              <a:b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b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t>Activation Task List</a:t>
              </a:r>
            </a:p>
          </p:txBody>
        </p:sp>
      </p:grpSp>
      <p:grpSp>
        <p:nvGrpSpPr>
          <p:cNvPr id="5" name="Group 4">
            <a:extLst>
              <a:ext uri="{FF2B5EF4-FFF2-40B4-BE49-F238E27FC236}">
                <a16:creationId xmlns:a16="http://schemas.microsoft.com/office/drawing/2014/main" id="{E46D6C44-958D-4EA0-8EAE-8087EDDD4E94}"/>
              </a:ext>
            </a:extLst>
          </p:cNvPr>
          <p:cNvGrpSpPr/>
          <p:nvPr/>
        </p:nvGrpSpPr>
        <p:grpSpPr>
          <a:xfrm>
            <a:off x="2498969" y="1378465"/>
            <a:ext cx="2226342" cy="2542237"/>
            <a:chOff x="4642426" y="1421249"/>
            <a:chExt cx="2226342" cy="2542237"/>
          </a:xfrm>
        </p:grpSpPr>
        <p:sp>
          <p:nvSpPr>
            <p:cNvPr id="88" name="Flowchart: Connector 87">
              <a:extLst>
                <a:ext uri="{FF2B5EF4-FFF2-40B4-BE49-F238E27FC236}">
                  <a16:creationId xmlns:a16="http://schemas.microsoft.com/office/drawing/2014/main" id="{2AC0D464-6BFB-44CF-AC91-24AC651A67B1}"/>
                </a:ext>
              </a:extLst>
            </p:cNvPr>
            <p:cNvSpPr/>
            <p:nvPr/>
          </p:nvSpPr>
          <p:spPr>
            <a:xfrm>
              <a:off x="5124051" y="1421249"/>
              <a:ext cx="1228335" cy="1228335"/>
            </a:xfrm>
            <a:prstGeom prst="flowChartConnector">
              <a:avLst/>
            </a:prstGeom>
            <a:solidFill>
              <a:schemeClr val="accent1"/>
            </a:solid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29" name="Group 28">
              <a:extLst>
                <a:ext uri="{FF2B5EF4-FFF2-40B4-BE49-F238E27FC236}">
                  <a16:creationId xmlns:a16="http://schemas.microsoft.com/office/drawing/2014/main" id="{D30B782A-9E70-4421-8359-D38EC60DEC43}"/>
                </a:ext>
              </a:extLst>
            </p:cNvPr>
            <p:cNvGrpSpPr/>
            <p:nvPr/>
          </p:nvGrpSpPr>
          <p:grpSpPr>
            <a:xfrm>
              <a:off x="5408038" y="1694808"/>
              <a:ext cx="660362" cy="658318"/>
              <a:chOff x="6423025" y="2190750"/>
              <a:chExt cx="1025525" cy="1022350"/>
            </a:xfrm>
          </p:grpSpPr>
          <p:sp>
            <p:nvSpPr>
              <p:cNvPr id="30" name="Freeform 45">
                <a:extLst>
                  <a:ext uri="{FF2B5EF4-FFF2-40B4-BE49-F238E27FC236}">
                    <a16:creationId xmlns:a16="http://schemas.microsoft.com/office/drawing/2014/main" id="{BEB7A61E-BB01-4F96-86CA-F6530F7D5E6B}"/>
                  </a:ext>
                </a:extLst>
              </p:cNvPr>
              <p:cNvSpPr>
                <a:spLocks/>
              </p:cNvSpPr>
              <p:nvPr/>
            </p:nvSpPr>
            <p:spPr bwMode="auto">
              <a:xfrm>
                <a:off x="6423025" y="2190750"/>
                <a:ext cx="1025525" cy="1022350"/>
              </a:xfrm>
              <a:custGeom>
                <a:avLst/>
                <a:gdLst>
                  <a:gd name="T0" fmla="*/ 646 w 646"/>
                  <a:gd name="T1" fmla="*/ 322 h 644"/>
                  <a:gd name="T2" fmla="*/ 638 w 646"/>
                  <a:gd name="T3" fmla="*/ 386 h 644"/>
                  <a:gd name="T4" fmla="*/ 620 w 646"/>
                  <a:gd name="T5" fmla="*/ 448 h 644"/>
                  <a:gd name="T6" fmla="*/ 590 w 646"/>
                  <a:gd name="T7" fmla="*/ 502 h 644"/>
                  <a:gd name="T8" fmla="*/ 550 w 646"/>
                  <a:gd name="T9" fmla="*/ 550 h 644"/>
                  <a:gd name="T10" fmla="*/ 504 w 646"/>
                  <a:gd name="T11" fmla="*/ 590 h 644"/>
                  <a:gd name="T12" fmla="*/ 448 w 646"/>
                  <a:gd name="T13" fmla="*/ 618 h 644"/>
                  <a:gd name="T14" fmla="*/ 388 w 646"/>
                  <a:gd name="T15" fmla="*/ 638 h 644"/>
                  <a:gd name="T16" fmla="*/ 322 w 646"/>
                  <a:gd name="T17" fmla="*/ 644 h 644"/>
                  <a:gd name="T18" fmla="*/ 290 w 646"/>
                  <a:gd name="T19" fmla="*/ 642 h 644"/>
                  <a:gd name="T20" fmla="*/ 226 w 646"/>
                  <a:gd name="T21" fmla="*/ 630 h 644"/>
                  <a:gd name="T22" fmla="*/ 170 w 646"/>
                  <a:gd name="T23" fmla="*/ 606 h 644"/>
                  <a:gd name="T24" fmla="*/ 118 w 646"/>
                  <a:gd name="T25" fmla="*/ 570 h 644"/>
                  <a:gd name="T26" fmla="*/ 74 w 646"/>
                  <a:gd name="T27" fmla="*/ 526 h 644"/>
                  <a:gd name="T28" fmla="*/ 40 w 646"/>
                  <a:gd name="T29" fmla="*/ 476 h 644"/>
                  <a:gd name="T30" fmla="*/ 14 w 646"/>
                  <a:gd name="T31" fmla="*/ 418 h 644"/>
                  <a:gd name="T32" fmla="*/ 2 w 646"/>
                  <a:gd name="T33" fmla="*/ 354 h 644"/>
                  <a:gd name="T34" fmla="*/ 0 w 646"/>
                  <a:gd name="T35" fmla="*/ 322 h 644"/>
                  <a:gd name="T36" fmla="*/ 6 w 646"/>
                  <a:gd name="T37" fmla="*/ 256 h 644"/>
                  <a:gd name="T38" fmla="*/ 26 w 646"/>
                  <a:gd name="T39" fmla="*/ 196 h 644"/>
                  <a:gd name="T40" fmla="*/ 56 w 646"/>
                  <a:gd name="T41" fmla="*/ 142 h 644"/>
                  <a:gd name="T42" fmla="*/ 94 w 646"/>
                  <a:gd name="T43" fmla="*/ 94 h 644"/>
                  <a:gd name="T44" fmla="*/ 142 w 646"/>
                  <a:gd name="T45" fmla="*/ 54 h 644"/>
                  <a:gd name="T46" fmla="*/ 198 w 646"/>
                  <a:gd name="T47" fmla="*/ 24 h 644"/>
                  <a:gd name="T48" fmla="*/ 258 w 646"/>
                  <a:gd name="T49" fmla="*/ 6 h 644"/>
                  <a:gd name="T50" fmla="*/ 322 w 646"/>
                  <a:gd name="T51" fmla="*/ 0 h 644"/>
                  <a:gd name="T52" fmla="*/ 356 w 646"/>
                  <a:gd name="T53" fmla="*/ 0 h 644"/>
                  <a:gd name="T54" fmla="*/ 418 w 646"/>
                  <a:gd name="T55" fmla="*/ 14 h 644"/>
                  <a:gd name="T56" fmla="*/ 476 w 646"/>
                  <a:gd name="T57" fmla="*/ 38 h 644"/>
                  <a:gd name="T58" fmla="*/ 528 w 646"/>
                  <a:gd name="T59" fmla="*/ 72 h 644"/>
                  <a:gd name="T60" fmla="*/ 572 w 646"/>
                  <a:gd name="T61" fmla="*/ 116 h 644"/>
                  <a:gd name="T62" fmla="*/ 606 w 646"/>
                  <a:gd name="T63" fmla="*/ 168 h 644"/>
                  <a:gd name="T64" fmla="*/ 630 w 646"/>
                  <a:gd name="T65" fmla="*/ 226 h 644"/>
                  <a:gd name="T66" fmla="*/ 644 w 646"/>
                  <a:gd name="T67" fmla="*/ 288 h 644"/>
                  <a:gd name="T68" fmla="*/ 646 w 646"/>
                  <a:gd name="T69" fmla="*/ 32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6" h="644">
                    <a:moveTo>
                      <a:pt x="646" y="322"/>
                    </a:moveTo>
                    <a:lnTo>
                      <a:pt x="646" y="322"/>
                    </a:lnTo>
                    <a:lnTo>
                      <a:pt x="644" y="354"/>
                    </a:lnTo>
                    <a:lnTo>
                      <a:pt x="638" y="386"/>
                    </a:lnTo>
                    <a:lnTo>
                      <a:pt x="630" y="418"/>
                    </a:lnTo>
                    <a:lnTo>
                      <a:pt x="620" y="448"/>
                    </a:lnTo>
                    <a:lnTo>
                      <a:pt x="606" y="476"/>
                    </a:lnTo>
                    <a:lnTo>
                      <a:pt x="590" y="502"/>
                    </a:lnTo>
                    <a:lnTo>
                      <a:pt x="572" y="526"/>
                    </a:lnTo>
                    <a:lnTo>
                      <a:pt x="550" y="550"/>
                    </a:lnTo>
                    <a:lnTo>
                      <a:pt x="528" y="570"/>
                    </a:lnTo>
                    <a:lnTo>
                      <a:pt x="504" y="590"/>
                    </a:lnTo>
                    <a:lnTo>
                      <a:pt x="476" y="606"/>
                    </a:lnTo>
                    <a:lnTo>
                      <a:pt x="448" y="618"/>
                    </a:lnTo>
                    <a:lnTo>
                      <a:pt x="418" y="630"/>
                    </a:lnTo>
                    <a:lnTo>
                      <a:pt x="388" y="638"/>
                    </a:lnTo>
                    <a:lnTo>
                      <a:pt x="356" y="642"/>
                    </a:lnTo>
                    <a:lnTo>
                      <a:pt x="322" y="644"/>
                    </a:lnTo>
                    <a:lnTo>
                      <a:pt x="322" y="644"/>
                    </a:lnTo>
                    <a:lnTo>
                      <a:pt x="290" y="642"/>
                    </a:lnTo>
                    <a:lnTo>
                      <a:pt x="258" y="638"/>
                    </a:lnTo>
                    <a:lnTo>
                      <a:pt x="226" y="630"/>
                    </a:lnTo>
                    <a:lnTo>
                      <a:pt x="198" y="618"/>
                    </a:lnTo>
                    <a:lnTo>
                      <a:pt x="170" y="606"/>
                    </a:lnTo>
                    <a:lnTo>
                      <a:pt x="142" y="590"/>
                    </a:lnTo>
                    <a:lnTo>
                      <a:pt x="118" y="570"/>
                    </a:lnTo>
                    <a:lnTo>
                      <a:pt x="94" y="550"/>
                    </a:lnTo>
                    <a:lnTo>
                      <a:pt x="74" y="526"/>
                    </a:lnTo>
                    <a:lnTo>
                      <a:pt x="56" y="502"/>
                    </a:lnTo>
                    <a:lnTo>
                      <a:pt x="40" y="476"/>
                    </a:lnTo>
                    <a:lnTo>
                      <a:pt x="26" y="448"/>
                    </a:lnTo>
                    <a:lnTo>
                      <a:pt x="14" y="418"/>
                    </a:lnTo>
                    <a:lnTo>
                      <a:pt x="6" y="386"/>
                    </a:lnTo>
                    <a:lnTo>
                      <a:pt x="2" y="354"/>
                    </a:lnTo>
                    <a:lnTo>
                      <a:pt x="0" y="322"/>
                    </a:lnTo>
                    <a:lnTo>
                      <a:pt x="0" y="322"/>
                    </a:lnTo>
                    <a:lnTo>
                      <a:pt x="2" y="288"/>
                    </a:lnTo>
                    <a:lnTo>
                      <a:pt x="6" y="256"/>
                    </a:lnTo>
                    <a:lnTo>
                      <a:pt x="14" y="226"/>
                    </a:lnTo>
                    <a:lnTo>
                      <a:pt x="26" y="196"/>
                    </a:lnTo>
                    <a:lnTo>
                      <a:pt x="40" y="168"/>
                    </a:lnTo>
                    <a:lnTo>
                      <a:pt x="56" y="142"/>
                    </a:lnTo>
                    <a:lnTo>
                      <a:pt x="74" y="116"/>
                    </a:lnTo>
                    <a:lnTo>
                      <a:pt x="94" y="94"/>
                    </a:lnTo>
                    <a:lnTo>
                      <a:pt x="118" y="72"/>
                    </a:lnTo>
                    <a:lnTo>
                      <a:pt x="142" y="54"/>
                    </a:lnTo>
                    <a:lnTo>
                      <a:pt x="170" y="38"/>
                    </a:lnTo>
                    <a:lnTo>
                      <a:pt x="198" y="24"/>
                    </a:lnTo>
                    <a:lnTo>
                      <a:pt x="226" y="14"/>
                    </a:lnTo>
                    <a:lnTo>
                      <a:pt x="258" y="6"/>
                    </a:lnTo>
                    <a:lnTo>
                      <a:pt x="290" y="0"/>
                    </a:lnTo>
                    <a:lnTo>
                      <a:pt x="322" y="0"/>
                    </a:lnTo>
                    <a:lnTo>
                      <a:pt x="322" y="0"/>
                    </a:lnTo>
                    <a:lnTo>
                      <a:pt x="356" y="0"/>
                    </a:lnTo>
                    <a:lnTo>
                      <a:pt x="388" y="6"/>
                    </a:lnTo>
                    <a:lnTo>
                      <a:pt x="418" y="14"/>
                    </a:lnTo>
                    <a:lnTo>
                      <a:pt x="448" y="24"/>
                    </a:lnTo>
                    <a:lnTo>
                      <a:pt x="476" y="38"/>
                    </a:lnTo>
                    <a:lnTo>
                      <a:pt x="504" y="54"/>
                    </a:lnTo>
                    <a:lnTo>
                      <a:pt x="528" y="72"/>
                    </a:lnTo>
                    <a:lnTo>
                      <a:pt x="550" y="94"/>
                    </a:lnTo>
                    <a:lnTo>
                      <a:pt x="572" y="116"/>
                    </a:lnTo>
                    <a:lnTo>
                      <a:pt x="590" y="142"/>
                    </a:lnTo>
                    <a:lnTo>
                      <a:pt x="606" y="168"/>
                    </a:lnTo>
                    <a:lnTo>
                      <a:pt x="620" y="196"/>
                    </a:lnTo>
                    <a:lnTo>
                      <a:pt x="630" y="226"/>
                    </a:lnTo>
                    <a:lnTo>
                      <a:pt x="638" y="256"/>
                    </a:lnTo>
                    <a:lnTo>
                      <a:pt x="644" y="288"/>
                    </a:lnTo>
                    <a:lnTo>
                      <a:pt x="646" y="322"/>
                    </a:lnTo>
                    <a:lnTo>
                      <a:pt x="646" y="322"/>
                    </a:lnTo>
                    <a:close/>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1" name="Freeform 46">
                <a:extLst>
                  <a:ext uri="{FF2B5EF4-FFF2-40B4-BE49-F238E27FC236}">
                    <a16:creationId xmlns:a16="http://schemas.microsoft.com/office/drawing/2014/main" id="{9BD75059-F5C6-44E1-B3C2-420004128C9F}"/>
                  </a:ext>
                </a:extLst>
              </p:cNvPr>
              <p:cNvSpPr>
                <a:spLocks/>
              </p:cNvSpPr>
              <p:nvPr/>
            </p:nvSpPr>
            <p:spPr bwMode="auto">
              <a:xfrm>
                <a:off x="6962775" y="2479675"/>
                <a:ext cx="104775" cy="101600"/>
              </a:xfrm>
              <a:custGeom>
                <a:avLst/>
                <a:gdLst>
                  <a:gd name="T0" fmla="*/ 66 w 66"/>
                  <a:gd name="T1" fmla="*/ 32 h 64"/>
                  <a:gd name="T2" fmla="*/ 66 w 66"/>
                  <a:gd name="T3" fmla="*/ 32 h 64"/>
                  <a:gd name="T4" fmla="*/ 64 w 66"/>
                  <a:gd name="T5" fmla="*/ 38 h 64"/>
                  <a:gd name="T6" fmla="*/ 64 w 66"/>
                  <a:gd name="T7" fmla="*/ 44 h 64"/>
                  <a:gd name="T8" fmla="*/ 60 w 66"/>
                  <a:gd name="T9" fmla="*/ 50 h 64"/>
                  <a:gd name="T10" fmla="*/ 56 w 66"/>
                  <a:gd name="T11" fmla="*/ 56 h 64"/>
                  <a:gd name="T12" fmla="*/ 52 w 66"/>
                  <a:gd name="T13" fmla="*/ 60 h 64"/>
                  <a:gd name="T14" fmla="*/ 46 w 66"/>
                  <a:gd name="T15" fmla="*/ 62 h 64"/>
                  <a:gd name="T16" fmla="*/ 40 w 66"/>
                  <a:gd name="T17" fmla="*/ 64 h 64"/>
                  <a:gd name="T18" fmla="*/ 32 w 66"/>
                  <a:gd name="T19" fmla="*/ 64 h 64"/>
                  <a:gd name="T20" fmla="*/ 32 w 66"/>
                  <a:gd name="T21" fmla="*/ 64 h 64"/>
                  <a:gd name="T22" fmla="*/ 26 w 66"/>
                  <a:gd name="T23" fmla="*/ 64 h 64"/>
                  <a:gd name="T24" fmla="*/ 20 w 66"/>
                  <a:gd name="T25" fmla="*/ 62 h 64"/>
                  <a:gd name="T26" fmla="*/ 14 w 66"/>
                  <a:gd name="T27" fmla="*/ 60 h 64"/>
                  <a:gd name="T28" fmla="*/ 10 w 66"/>
                  <a:gd name="T29" fmla="*/ 56 h 64"/>
                  <a:gd name="T30" fmla="*/ 6 w 66"/>
                  <a:gd name="T31" fmla="*/ 50 h 64"/>
                  <a:gd name="T32" fmla="*/ 2 w 66"/>
                  <a:gd name="T33" fmla="*/ 44 h 64"/>
                  <a:gd name="T34" fmla="*/ 0 w 66"/>
                  <a:gd name="T35" fmla="*/ 38 h 64"/>
                  <a:gd name="T36" fmla="*/ 0 w 66"/>
                  <a:gd name="T37" fmla="*/ 32 h 64"/>
                  <a:gd name="T38" fmla="*/ 0 w 66"/>
                  <a:gd name="T39" fmla="*/ 32 h 64"/>
                  <a:gd name="T40" fmla="*/ 0 w 66"/>
                  <a:gd name="T41" fmla="*/ 26 h 64"/>
                  <a:gd name="T42" fmla="*/ 2 w 66"/>
                  <a:gd name="T43" fmla="*/ 20 h 64"/>
                  <a:gd name="T44" fmla="*/ 6 w 66"/>
                  <a:gd name="T45" fmla="*/ 14 h 64"/>
                  <a:gd name="T46" fmla="*/ 10 w 66"/>
                  <a:gd name="T47" fmla="*/ 10 h 64"/>
                  <a:gd name="T48" fmla="*/ 14 w 66"/>
                  <a:gd name="T49" fmla="*/ 6 h 64"/>
                  <a:gd name="T50" fmla="*/ 20 w 66"/>
                  <a:gd name="T51" fmla="*/ 2 h 64"/>
                  <a:gd name="T52" fmla="*/ 26 w 66"/>
                  <a:gd name="T53" fmla="*/ 0 h 64"/>
                  <a:gd name="T54" fmla="*/ 32 w 66"/>
                  <a:gd name="T55" fmla="*/ 0 h 64"/>
                  <a:gd name="T56" fmla="*/ 32 w 66"/>
                  <a:gd name="T57" fmla="*/ 0 h 64"/>
                  <a:gd name="T58" fmla="*/ 40 w 66"/>
                  <a:gd name="T59" fmla="*/ 0 h 64"/>
                  <a:gd name="T60" fmla="*/ 46 w 66"/>
                  <a:gd name="T61" fmla="*/ 2 h 64"/>
                  <a:gd name="T62" fmla="*/ 52 w 66"/>
                  <a:gd name="T63" fmla="*/ 6 h 64"/>
                  <a:gd name="T64" fmla="*/ 56 w 66"/>
                  <a:gd name="T65" fmla="*/ 10 h 64"/>
                  <a:gd name="T66" fmla="*/ 60 w 66"/>
                  <a:gd name="T67" fmla="*/ 14 h 64"/>
                  <a:gd name="T68" fmla="*/ 64 w 66"/>
                  <a:gd name="T69" fmla="*/ 20 h 64"/>
                  <a:gd name="T70" fmla="*/ 64 w 66"/>
                  <a:gd name="T71" fmla="*/ 26 h 64"/>
                  <a:gd name="T72" fmla="*/ 66 w 66"/>
                  <a:gd name="T73" fmla="*/ 32 h 64"/>
                  <a:gd name="T74" fmla="*/ 66 w 66"/>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4">
                    <a:moveTo>
                      <a:pt x="66" y="32"/>
                    </a:moveTo>
                    <a:lnTo>
                      <a:pt x="66" y="32"/>
                    </a:lnTo>
                    <a:lnTo>
                      <a:pt x="64" y="38"/>
                    </a:lnTo>
                    <a:lnTo>
                      <a:pt x="64" y="44"/>
                    </a:lnTo>
                    <a:lnTo>
                      <a:pt x="60" y="50"/>
                    </a:lnTo>
                    <a:lnTo>
                      <a:pt x="56" y="56"/>
                    </a:lnTo>
                    <a:lnTo>
                      <a:pt x="52" y="60"/>
                    </a:lnTo>
                    <a:lnTo>
                      <a:pt x="46" y="62"/>
                    </a:lnTo>
                    <a:lnTo>
                      <a:pt x="40" y="64"/>
                    </a:lnTo>
                    <a:lnTo>
                      <a:pt x="32" y="64"/>
                    </a:lnTo>
                    <a:lnTo>
                      <a:pt x="32" y="64"/>
                    </a:lnTo>
                    <a:lnTo>
                      <a:pt x="26" y="64"/>
                    </a:lnTo>
                    <a:lnTo>
                      <a:pt x="20" y="62"/>
                    </a:lnTo>
                    <a:lnTo>
                      <a:pt x="14" y="60"/>
                    </a:lnTo>
                    <a:lnTo>
                      <a:pt x="10" y="56"/>
                    </a:lnTo>
                    <a:lnTo>
                      <a:pt x="6" y="50"/>
                    </a:lnTo>
                    <a:lnTo>
                      <a:pt x="2" y="44"/>
                    </a:lnTo>
                    <a:lnTo>
                      <a:pt x="0" y="38"/>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2" y="6"/>
                    </a:lnTo>
                    <a:lnTo>
                      <a:pt x="56" y="10"/>
                    </a:lnTo>
                    <a:lnTo>
                      <a:pt x="60" y="14"/>
                    </a:lnTo>
                    <a:lnTo>
                      <a:pt x="64" y="20"/>
                    </a:lnTo>
                    <a:lnTo>
                      <a:pt x="64" y="26"/>
                    </a:lnTo>
                    <a:lnTo>
                      <a:pt x="66" y="32"/>
                    </a:lnTo>
                    <a:lnTo>
                      <a:pt x="66" y="32"/>
                    </a:lnTo>
                    <a:close/>
                  </a:path>
                </a:pathLst>
              </a:custGeom>
              <a:solidFill>
                <a:srgbClr val="486AE5"/>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2" name="Freeform 47">
                <a:extLst>
                  <a:ext uri="{FF2B5EF4-FFF2-40B4-BE49-F238E27FC236}">
                    <a16:creationId xmlns:a16="http://schemas.microsoft.com/office/drawing/2014/main" id="{F29BED9C-2893-465E-8A8E-C1E247D39574}"/>
                  </a:ext>
                </a:extLst>
              </p:cNvPr>
              <p:cNvSpPr>
                <a:spLocks/>
              </p:cNvSpPr>
              <p:nvPr/>
            </p:nvSpPr>
            <p:spPr bwMode="auto">
              <a:xfrm>
                <a:off x="6565900" y="2667000"/>
                <a:ext cx="104775" cy="104775"/>
              </a:xfrm>
              <a:custGeom>
                <a:avLst/>
                <a:gdLst>
                  <a:gd name="T0" fmla="*/ 66 w 66"/>
                  <a:gd name="T1" fmla="*/ 34 h 66"/>
                  <a:gd name="T2" fmla="*/ 66 w 66"/>
                  <a:gd name="T3" fmla="*/ 34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4 h 66"/>
                  <a:gd name="T16" fmla="*/ 40 w 66"/>
                  <a:gd name="T17" fmla="*/ 66 h 66"/>
                  <a:gd name="T18" fmla="*/ 32 w 66"/>
                  <a:gd name="T19" fmla="*/ 66 h 66"/>
                  <a:gd name="T20" fmla="*/ 32 w 66"/>
                  <a:gd name="T21" fmla="*/ 66 h 66"/>
                  <a:gd name="T22" fmla="*/ 26 w 66"/>
                  <a:gd name="T23" fmla="*/ 66 h 66"/>
                  <a:gd name="T24" fmla="*/ 20 w 66"/>
                  <a:gd name="T25" fmla="*/ 64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4 h 66"/>
                  <a:gd name="T38" fmla="*/ 0 w 66"/>
                  <a:gd name="T39" fmla="*/ 34 h 66"/>
                  <a:gd name="T40" fmla="*/ 0 w 66"/>
                  <a:gd name="T41" fmla="*/ 26 h 66"/>
                  <a:gd name="T42" fmla="*/ 2 w 66"/>
                  <a:gd name="T43" fmla="*/ 20 h 66"/>
                  <a:gd name="T44" fmla="*/ 6 w 66"/>
                  <a:gd name="T45" fmla="*/ 16 h 66"/>
                  <a:gd name="T46" fmla="*/ 10 w 66"/>
                  <a:gd name="T47" fmla="*/ 10 h 66"/>
                  <a:gd name="T48" fmla="*/ 14 w 66"/>
                  <a:gd name="T49" fmla="*/ 6 h 66"/>
                  <a:gd name="T50" fmla="*/ 20 w 66"/>
                  <a:gd name="T51" fmla="*/ 4 h 66"/>
                  <a:gd name="T52" fmla="*/ 26 w 66"/>
                  <a:gd name="T53" fmla="*/ 2 h 66"/>
                  <a:gd name="T54" fmla="*/ 32 w 66"/>
                  <a:gd name="T55" fmla="*/ 0 h 66"/>
                  <a:gd name="T56" fmla="*/ 32 w 66"/>
                  <a:gd name="T57" fmla="*/ 0 h 66"/>
                  <a:gd name="T58" fmla="*/ 40 w 66"/>
                  <a:gd name="T59" fmla="*/ 2 h 66"/>
                  <a:gd name="T60" fmla="*/ 46 w 66"/>
                  <a:gd name="T61" fmla="*/ 4 h 66"/>
                  <a:gd name="T62" fmla="*/ 50 w 66"/>
                  <a:gd name="T63" fmla="*/ 6 h 66"/>
                  <a:gd name="T64" fmla="*/ 56 w 66"/>
                  <a:gd name="T65" fmla="*/ 10 h 66"/>
                  <a:gd name="T66" fmla="*/ 60 w 66"/>
                  <a:gd name="T67" fmla="*/ 16 h 66"/>
                  <a:gd name="T68" fmla="*/ 62 w 66"/>
                  <a:gd name="T69" fmla="*/ 20 h 66"/>
                  <a:gd name="T70" fmla="*/ 64 w 66"/>
                  <a:gd name="T71" fmla="*/ 26 h 66"/>
                  <a:gd name="T72" fmla="*/ 66 w 66"/>
                  <a:gd name="T73" fmla="*/ 34 h 66"/>
                  <a:gd name="T74" fmla="*/ 66 w 66"/>
                  <a:gd name="T7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4"/>
                    </a:moveTo>
                    <a:lnTo>
                      <a:pt x="66" y="34"/>
                    </a:lnTo>
                    <a:lnTo>
                      <a:pt x="64" y="40"/>
                    </a:lnTo>
                    <a:lnTo>
                      <a:pt x="62" y="46"/>
                    </a:lnTo>
                    <a:lnTo>
                      <a:pt x="60" y="52"/>
                    </a:lnTo>
                    <a:lnTo>
                      <a:pt x="56" y="56"/>
                    </a:lnTo>
                    <a:lnTo>
                      <a:pt x="50" y="60"/>
                    </a:lnTo>
                    <a:lnTo>
                      <a:pt x="46" y="64"/>
                    </a:lnTo>
                    <a:lnTo>
                      <a:pt x="40" y="66"/>
                    </a:lnTo>
                    <a:lnTo>
                      <a:pt x="32" y="66"/>
                    </a:lnTo>
                    <a:lnTo>
                      <a:pt x="32" y="66"/>
                    </a:lnTo>
                    <a:lnTo>
                      <a:pt x="26" y="66"/>
                    </a:lnTo>
                    <a:lnTo>
                      <a:pt x="20" y="64"/>
                    </a:lnTo>
                    <a:lnTo>
                      <a:pt x="14" y="60"/>
                    </a:lnTo>
                    <a:lnTo>
                      <a:pt x="10" y="56"/>
                    </a:lnTo>
                    <a:lnTo>
                      <a:pt x="6" y="52"/>
                    </a:lnTo>
                    <a:lnTo>
                      <a:pt x="2" y="46"/>
                    </a:lnTo>
                    <a:lnTo>
                      <a:pt x="0" y="40"/>
                    </a:lnTo>
                    <a:lnTo>
                      <a:pt x="0" y="34"/>
                    </a:lnTo>
                    <a:lnTo>
                      <a:pt x="0" y="34"/>
                    </a:lnTo>
                    <a:lnTo>
                      <a:pt x="0" y="26"/>
                    </a:lnTo>
                    <a:lnTo>
                      <a:pt x="2" y="20"/>
                    </a:lnTo>
                    <a:lnTo>
                      <a:pt x="6" y="16"/>
                    </a:lnTo>
                    <a:lnTo>
                      <a:pt x="10" y="10"/>
                    </a:lnTo>
                    <a:lnTo>
                      <a:pt x="14" y="6"/>
                    </a:lnTo>
                    <a:lnTo>
                      <a:pt x="20" y="4"/>
                    </a:lnTo>
                    <a:lnTo>
                      <a:pt x="26" y="2"/>
                    </a:lnTo>
                    <a:lnTo>
                      <a:pt x="32" y="0"/>
                    </a:lnTo>
                    <a:lnTo>
                      <a:pt x="32" y="0"/>
                    </a:lnTo>
                    <a:lnTo>
                      <a:pt x="40" y="2"/>
                    </a:lnTo>
                    <a:lnTo>
                      <a:pt x="46" y="4"/>
                    </a:lnTo>
                    <a:lnTo>
                      <a:pt x="50" y="6"/>
                    </a:lnTo>
                    <a:lnTo>
                      <a:pt x="56" y="10"/>
                    </a:lnTo>
                    <a:lnTo>
                      <a:pt x="60" y="16"/>
                    </a:lnTo>
                    <a:lnTo>
                      <a:pt x="62" y="20"/>
                    </a:lnTo>
                    <a:lnTo>
                      <a:pt x="64" y="26"/>
                    </a:lnTo>
                    <a:lnTo>
                      <a:pt x="66" y="34"/>
                    </a:lnTo>
                    <a:lnTo>
                      <a:pt x="66" y="34"/>
                    </a:lnTo>
                    <a:close/>
                  </a:path>
                </a:pathLst>
              </a:custGeom>
              <a:solidFill>
                <a:srgbClr val="486AE5"/>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3" name="Freeform 48">
                <a:extLst>
                  <a:ext uri="{FF2B5EF4-FFF2-40B4-BE49-F238E27FC236}">
                    <a16:creationId xmlns:a16="http://schemas.microsoft.com/office/drawing/2014/main" id="{F463AF64-38B0-4919-98A9-D896587FFE2D}"/>
                  </a:ext>
                </a:extLst>
              </p:cNvPr>
              <p:cNvSpPr>
                <a:spLocks/>
              </p:cNvSpPr>
              <p:nvPr/>
            </p:nvSpPr>
            <p:spPr bwMode="auto">
              <a:xfrm>
                <a:off x="6940550" y="2825750"/>
                <a:ext cx="104775" cy="104775"/>
              </a:xfrm>
              <a:custGeom>
                <a:avLst/>
                <a:gdLst>
                  <a:gd name="T0" fmla="*/ 66 w 66"/>
                  <a:gd name="T1" fmla="*/ 32 h 66"/>
                  <a:gd name="T2" fmla="*/ 66 w 66"/>
                  <a:gd name="T3" fmla="*/ 32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2 h 66"/>
                  <a:gd name="T16" fmla="*/ 40 w 66"/>
                  <a:gd name="T17" fmla="*/ 64 h 66"/>
                  <a:gd name="T18" fmla="*/ 32 w 66"/>
                  <a:gd name="T19" fmla="*/ 66 h 66"/>
                  <a:gd name="T20" fmla="*/ 32 w 66"/>
                  <a:gd name="T21" fmla="*/ 66 h 66"/>
                  <a:gd name="T22" fmla="*/ 26 w 66"/>
                  <a:gd name="T23" fmla="*/ 64 h 66"/>
                  <a:gd name="T24" fmla="*/ 20 w 66"/>
                  <a:gd name="T25" fmla="*/ 62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2 h 66"/>
                  <a:gd name="T38" fmla="*/ 0 w 66"/>
                  <a:gd name="T39" fmla="*/ 32 h 66"/>
                  <a:gd name="T40" fmla="*/ 0 w 66"/>
                  <a:gd name="T41" fmla="*/ 26 h 66"/>
                  <a:gd name="T42" fmla="*/ 2 w 66"/>
                  <a:gd name="T43" fmla="*/ 20 h 66"/>
                  <a:gd name="T44" fmla="*/ 6 w 66"/>
                  <a:gd name="T45" fmla="*/ 14 h 66"/>
                  <a:gd name="T46" fmla="*/ 10 w 66"/>
                  <a:gd name="T47" fmla="*/ 10 h 66"/>
                  <a:gd name="T48" fmla="*/ 14 w 66"/>
                  <a:gd name="T49" fmla="*/ 6 h 66"/>
                  <a:gd name="T50" fmla="*/ 20 w 66"/>
                  <a:gd name="T51" fmla="*/ 2 h 66"/>
                  <a:gd name="T52" fmla="*/ 26 w 66"/>
                  <a:gd name="T53" fmla="*/ 0 h 66"/>
                  <a:gd name="T54" fmla="*/ 32 w 66"/>
                  <a:gd name="T55" fmla="*/ 0 h 66"/>
                  <a:gd name="T56" fmla="*/ 32 w 66"/>
                  <a:gd name="T57" fmla="*/ 0 h 66"/>
                  <a:gd name="T58" fmla="*/ 40 w 66"/>
                  <a:gd name="T59" fmla="*/ 0 h 66"/>
                  <a:gd name="T60" fmla="*/ 46 w 66"/>
                  <a:gd name="T61" fmla="*/ 2 h 66"/>
                  <a:gd name="T62" fmla="*/ 50 w 66"/>
                  <a:gd name="T63" fmla="*/ 6 h 66"/>
                  <a:gd name="T64" fmla="*/ 56 w 66"/>
                  <a:gd name="T65" fmla="*/ 10 h 66"/>
                  <a:gd name="T66" fmla="*/ 60 w 66"/>
                  <a:gd name="T67" fmla="*/ 14 h 66"/>
                  <a:gd name="T68" fmla="*/ 62 w 66"/>
                  <a:gd name="T69" fmla="*/ 20 h 66"/>
                  <a:gd name="T70" fmla="*/ 64 w 66"/>
                  <a:gd name="T71" fmla="*/ 26 h 66"/>
                  <a:gd name="T72" fmla="*/ 66 w 66"/>
                  <a:gd name="T73" fmla="*/ 32 h 66"/>
                  <a:gd name="T74" fmla="*/ 66 w 66"/>
                  <a:gd name="T75" fmla="*/ 3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2"/>
                    </a:moveTo>
                    <a:lnTo>
                      <a:pt x="66" y="32"/>
                    </a:lnTo>
                    <a:lnTo>
                      <a:pt x="64" y="40"/>
                    </a:lnTo>
                    <a:lnTo>
                      <a:pt x="62" y="46"/>
                    </a:lnTo>
                    <a:lnTo>
                      <a:pt x="60" y="52"/>
                    </a:lnTo>
                    <a:lnTo>
                      <a:pt x="56" y="56"/>
                    </a:lnTo>
                    <a:lnTo>
                      <a:pt x="50" y="60"/>
                    </a:lnTo>
                    <a:lnTo>
                      <a:pt x="46" y="62"/>
                    </a:lnTo>
                    <a:lnTo>
                      <a:pt x="40" y="64"/>
                    </a:lnTo>
                    <a:lnTo>
                      <a:pt x="32" y="66"/>
                    </a:lnTo>
                    <a:lnTo>
                      <a:pt x="32" y="66"/>
                    </a:lnTo>
                    <a:lnTo>
                      <a:pt x="26" y="64"/>
                    </a:lnTo>
                    <a:lnTo>
                      <a:pt x="20" y="62"/>
                    </a:lnTo>
                    <a:lnTo>
                      <a:pt x="14" y="60"/>
                    </a:lnTo>
                    <a:lnTo>
                      <a:pt x="10" y="56"/>
                    </a:lnTo>
                    <a:lnTo>
                      <a:pt x="6" y="52"/>
                    </a:lnTo>
                    <a:lnTo>
                      <a:pt x="2" y="46"/>
                    </a:lnTo>
                    <a:lnTo>
                      <a:pt x="0" y="40"/>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0" y="6"/>
                    </a:lnTo>
                    <a:lnTo>
                      <a:pt x="56" y="10"/>
                    </a:lnTo>
                    <a:lnTo>
                      <a:pt x="60" y="14"/>
                    </a:lnTo>
                    <a:lnTo>
                      <a:pt x="62" y="20"/>
                    </a:lnTo>
                    <a:lnTo>
                      <a:pt x="64" y="26"/>
                    </a:lnTo>
                    <a:lnTo>
                      <a:pt x="66" y="32"/>
                    </a:lnTo>
                    <a:lnTo>
                      <a:pt x="66" y="32"/>
                    </a:lnTo>
                    <a:close/>
                  </a:path>
                </a:pathLst>
              </a:custGeom>
              <a:solidFill>
                <a:srgbClr val="486AE5"/>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4" name="Freeform 49">
                <a:extLst>
                  <a:ext uri="{FF2B5EF4-FFF2-40B4-BE49-F238E27FC236}">
                    <a16:creationId xmlns:a16="http://schemas.microsoft.com/office/drawing/2014/main" id="{5914695C-7EC1-43A6-9591-A7F254467115}"/>
                  </a:ext>
                </a:extLst>
              </p:cNvPr>
              <p:cNvSpPr>
                <a:spLocks/>
              </p:cNvSpPr>
              <p:nvPr/>
            </p:nvSpPr>
            <p:spPr bwMode="auto">
              <a:xfrm>
                <a:off x="6877050" y="2200275"/>
                <a:ext cx="139700" cy="1003300"/>
              </a:xfrm>
              <a:custGeom>
                <a:avLst/>
                <a:gdLst>
                  <a:gd name="T0" fmla="*/ 66 w 88"/>
                  <a:gd name="T1" fmla="*/ 0 h 632"/>
                  <a:gd name="T2" fmla="*/ 66 w 88"/>
                  <a:gd name="T3" fmla="*/ 0 h 632"/>
                  <a:gd name="T4" fmla="*/ 70 w 88"/>
                  <a:gd name="T5" fmla="*/ 18 h 632"/>
                  <a:gd name="T6" fmla="*/ 76 w 88"/>
                  <a:gd name="T7" fmla="*/ 64 h 632"/>
                  <a:gd name="T8" fmla="*/ 84 w 88"/>
                  <a:gd name="T9" fmla="*/ 136 h 632"/>
                  <a:gd name="T10" fmla="*/ 86 w 88"/>
                  <a:gd name="T11" fmla="*/ 178 h 632"/>
                  <a:gd name="T12" fmla="*/ 88 w 88"/>
                  <a:gd name="T13" fmla="*/ 224 h 632"/>
                  <a:gd name="T14" fmla="*/ 88 w 88"/>
                  <a:gd name="T15" fmla="*/ 272 h 632"/>
                  <a:gd name="T16" fmla="*/ 84 w 88"/>
                  <a:gd name="T17" fmla="*/ 324 h 632"/>
                  <a:gd name="T18" fmla="*/ 80 w 88"/>
                  <a:gd name="T19" fmla="*/ 376 h 632"/>
                  <a:gd name="T20" fmla="*/ 72 w 88"/>
                  <a:gd name="T21" fmla="*/ 430 h 632"/>
                  <a:gd name="T22" fmla="*/ 60 w 88"/>
                  <a:gd name="T23" fmla="*/ 482 h 632"/>
                  <a:gd name="T24" fmla="*/ 44 w 88"/>
                  <a:gd name="T25" fmla="*/ 534 h 632"/>
                  <a:gd name="T26" fmla="*/ 36 w 88"/>
                  <a:gd name="T27" fmla="*/ 560 h 632"/>
                  <a:gd name="T28" fmla="*/ 24 w 88"/>
                  <a:gd name="T29" fmla="*/ 584 h 632"/>
                  <a:gd name="T30" fmla="*/ 12 w 88"/>
                  <a:gd name="T31" fmla="*/ 608 h 632"/>
                  <a:gd name="T32" fmla="*/ 0 w 88"/>
                  <a:gd name="T33" fmla="*/ 63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632">
                    <a:moveTo>
                      <a:pt x="66" y="0"/>
                    </a:moveTo>
                    <a:lnTo>
                      <a:pt x="66" y="0"/>
                    </a:lnTo>
                    <a:lnTo>
                      <a:pt x="70" y="18"/>
                    </a:lnTo>
                    <a:lnTo>
                      <a:pt x="76" y="64"/>
                    </a:lnTo>
                    <a:lnTo>
                      <a:pt x="84" y="136"/>
                    </a:lnTo>
                    <a:lnTo>
                      <a:pt x="86" y="178"/>
                    </a:lnTo>
                    <a:lnTo>
                      <a:pt x="88" y="224"/>
                    </a:lnTo>
                    <a:lnTo>
                      <a:pt x="88" y="272"/>
                    </a:lnTo>
                    <a:lnTo>
                      <a:pt x="84" y="324"/>
                    </a:lnTo>
                    <a:lnTo>
                      <a:pt x="80" y="376"/>
                    </a:lnTo>
                    <a:lnTo>
                      <a:pt x="72" y="430"/>
                    </a:lnTo>
                    <a:lnTo>
                      <a:pt x="60" y="482"/>
                    </a:lnTo>
                    <a:lnTo>
                      <a:pt x="44" y="534"/>
                    </a:lnTo>
                    <a:lnTo>
                      <a:pt x="36" y="560"/>
                    </a:lnTo>
                    <a:lnTo>
                      <a:pt x="24" y="584"/>
                    </a:lnTo>
                    <a:lnTo>
                      <a:pt x="12" y="608"/>
                    </a:lnTo>
                    <a:lnTo>
                      <a:pt x="0" y="632"/>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5" name="Freeform 50">
                <a:extLst>
                  <a:ext uri="{FF2B5EF4-FFF2-40B4-BE49-F238E27FC236}">
                    <a16:creationId xmlns:a16="http://schemas.microsoft.com/office/drawing/2014/main" id="{36C6416E-22D7-478D-8CA2-08420A5A5992}"/>
                  </a:ext>
                </a:extLst>
              </p:cNvPr>
              <p:cNvSpPr>
                <a:spLocks/>
              </p:cNvSpPr>
              <p:nvPr/>
            </p:nvSpPr>
            <p:spPr bwMode="auto">
              <a:xfrm>
                <a:off x="6448425" y="2346325"/>
                <a:ext cx="828675" cy="422275"/>
              </a:xfrm>
              <a:custGeom>
                <a:avLst/>
                <a:gdLst>
                  <a:gd name="T0" fmla="*/ 0 w 522"/>
                  <a:gd name="T1" fmla="*/ 266 h 266"/>
                  <a:gd name="T2" fmla="*/ 0 w 522"/>
                  <a:gd name="T3" fmla="*/ 266 h 266"/>
                  <a:gd name="T4" fmla="*/ 10 w 522"/>
                  <a:gd name="T5" fmla="*/ 262 h 266"/>
                  <a:gd name="T6" fmla="*/ 42 w 522"/>
                  <a:gd name="T7" fmla="*/ 256 h 266"/>
                  <a:gd name="T8" fmla="*/ 92 w 522"/>
                  <a:gd name="T9" fmla="*/ 240 h 266"/>
                  <a:gd name="T10" fmla="*/ 158 w 522"/>
                  <a:gd name="T11" fmla="*/ 216 h 266"/>
                  <a:gd name="T12" fmla="*/ 194 w 522"/>
                  <a:gd name="T13" fmla="*/ 202 h 266"/>
                  <a:gd name="T14" fmla="*/ 236 w 522"/>
                  <a:gd name="T15" fmla="*/ 182 h 266"/>
                  <a:gd name="T16" fmla="*/ 278 w 522"/>
                  <a:gd name="T17" fmla="*/ 160 h 266"/>
                  <a:gd name="T18" fmla="*/ 324 w 522"/>
                  <a:gd name="T19" fmla="*/ 136 h 266"/>
                  <a:gd name="T20" fmla="*/ 372 w 522"/>
                  <a:gd name="T21" fmla="*/ 108 h 266"/>
                  <a:gd name="T22" fmla="*/ 420 w 522"/>
                  <a:gd name="T23" fmla="*/ 76 h 266"/>
                  <a:gd name="T24" fmla="*/ 470 w 522"/>
                  <a:gd name="T25" fmla="*/ 40 h 266"/>
                  <a:gd name="T26" fmla="*/ 522 w 522"/>
                  <a:gd name="T2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2" h="266">
                    <a:moveTo>
                      <a:pt x="0" y="266"/>
                    </a:moveTo>
                    <a:lnTo>
                      <a:pt x="0" y="266"/>
                    </a:lnTo>
                    <a:lnTo>
                      <a:pt x="10" y="262"/>
                    </a:lnTo>
                    <a:lnTo>
                      <a:pt x="42" y="256"/>
                    </a:lnTo>
                    <a:lnTo>
                      <a:pt x="92" y="240"/>
                    </a:lnTo>
                    <a:lnTo>
                      <a:pt x="158" y="216"/>
                    </a:lnTo>
                    <a:lnTo>
                      <a:pt x="194" y="202"/>
                    </a:lnTo>
                    <a:lnTo>
                      <a:pt x="236" y="182"/>
                    </a:lnTo>
                    <a:lnTo>
                      <a:pt x="278" y="160"/>
                    </a:lnTo>
                    <a:lnTo>
                      <a:pt x="324" y="136"/>
                    </a:lnTo>
                    <a:lnTo>
                      <a:pt x="372" y="108"/>
                    </a:lnTo>
                    <a:lnTo>
                      <a:pt x="420" y="76"/>
                    </a:lnTo>
                    <a:lnTo>
                      <a:pt x="470" y="40"/>
                    </a:lnTo>
                    <a:lnTo>
                      <a:pt x="522" y="0"/>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6" name="Freeform 51">
                <a:extLst>
                  <a:ext uri="{FF2B5EF4-FFF2-40B4-BE49-F238E27FC236}">
                    <a16:creationId xmlns:a16="http://schemas.microsoft.com/office/drawing/2014/main" id="{B59CF0D0-D7F4-488B-B7B3-E77ED15CC178}"/>
                  </a:ext>
                </a:extLst>
              </p:cNvPr>
              <p:cNvSpPr>
                <a:spLocks/>
              </p:cNvSpPr>
              <p:nvPr/>
            </p:nvSpPr>
            <p:spPr bwMode="auto">
              <a:xfrm>
                <a:off x="6448425" y="2609850"/>
                <a:ext cx="914400" cy="371475"/>
              </a:xfrm>
              <a:custGeom>
                <a:avLst/>
                <a:gdLst>
                  <a:gd name="T0" fmla="*/ 0 w 576"/>
                  <a:gd name="T1" fmla="*/ 0 h 234"/>
                  <a:gd name="T2" fmla="*/ 0 w 576"/>
                  <a:gd name="T3" fmla="*/ 0 h 234"/>
                  <a:gd name="T4" fmla="*/ 10 w 576"/>
                  <a:gd name="T5" fmla="*/ 8 h 234"/>
                  <a:gd name="T6" fmla="*/ 38 w 576"/>
                  <a:gd name="T7" fmla="*/ 28 h 234"/>
                  <a:gd name="T8" fmla="*/ 84 w 576"/>
                  <a:gd name="T9" fmla="*/ 56 h 234"/>
                  <a:gd name="T10" fmla="*/ 148 w 576"/>
                  <a:gd name="T11" fmla="*/ 90 h 234"/>
                  <a:gd name="T12" fmla="*/ 188 w 576"/>
                  <a:gd name="T13" fmla="*/ 110 h 234"/>
                  <a:gd name="T14" fmla="*/ 230 w 576"/>
                  <a:gd name="T15" fmla="*/ 128 h 234"/>
                  <a:gd name="T16" fmla="*/ 278 w 576"/>
                  <a:gd name="T17" fmla="*/ 148 h 234"/>
                  <a:gd name="T18" fmla="*/ 330 w 576"/>
                  <a:gd name="T19" fmla="*/ 168 h 234"/>
                  <a:gd name="T20" fmla="*/ 384 w 576"/>
                  <a:gd name="T21" fmla="*/ 186 h 234"/>
                  <a:gd name="T22" fmla="*/ 444 w 576"/>
                  <a:gd name="T23" fmla="*/ 204 h 234"/>
                  <a:gd name="T24" fmla="*/ 508 w 576"/>
                  <a:gd name="T25" fmla="*/ 220 h 234"/>
                  <a:gd name="T26" fmla="*/ 576 w 576"/>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 h="234">
                    <a:moveTo>
                      <a:pt x="0" y="0"/>
                    </a:moveTo>
                    <a:lnTo>
                      <a:pt x="0" y="0"/>
                    </a:lnTo>
                    <a:lnTo>
                      <a:pt x="10" y="8"/>
                    </a:lnTo>
                    <a:lnTo>
                      <a:pt x="38" y="28"/>
                    </a:lnTo>
                    <a:lnTo>
                      <a:pt x="84" y="56"/>
                    </a:lnTo>
                    <a:lnTo>
                      <a:pt x="148" y="90"/>
                    </a:lnTo>
                    <a:lnTo>
                      <a:pt x="188" y="110"/>
                    </a:lnTo>
                    <a:lnTo>
                      <a:pt x="230" y="128"/>
                    </a:lnTo>
                    <a:lnTo>
                      <a:pt x="278" y="148"/>
                    </a:lnTo>
                    <a:lnTo>
                      <a:pt x="330" y="168"/>
                    </a:lnTo>
                    <a:lnTo>
                      <a:pt x="384" y="186"/>
                    </a:lnTo>
                    <a:lnTo>
                      <a:pt x="444" y="204"/>
                    </a:lnTo>
                    <a:lnTo>
                      <a:pt x="508" y="220"/>
                    </a:lnTo>
                    <a:lnTo>
                      <a:pt x="576" y="234"/>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84" name="Rectangle 83">
              <a:extLst>
                <a:ext uri="{FF2B5EF4-FFF2-40B4-BE49-F238E27FC236}">
                  <a16:creationId xmlns:a16="http://schemas.microsoft.com/office/drawing/2014/main" id="{AD0CE0C4-2D5E-4188-BE17-688CF09752DF}"/>
                </a:ext>
              </a:extLst>
            </p:cNvPr>
            <p:cNvSpPr/>
            <p:nvPr/>
          </p:nvSpPr>
          <p:spPr>
            <a:xfrm>
              <a:off x="4642426" y="2793971"/>
              <a:ext cx="2226342" cy="1169515"/>
            </a:xfrm>
            <a:prstGeom prst="rect">
              <a:avLst/>
            </a:prstGeom>
          </p:spPr>
          <p:txBody>
            <a:bodyPr wrap="square" lIns="182843" tIns="91422" rIns="182843" bIns="9142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466"/>
                  </a:solidFill>
                  <a:effectLst/>
                  <a:uLnTx/>
                  <a:uFillTx/>
                  <a:latin typeface="Calibri Light" panose="020F0302020204030204" pitchFamily="34" charset="0"/>
                  <a:ea typeface="Open Sans" panose="020B0606030504020204" pitchFamily="34" charset="0"/>
                  <a:cs typeface="Calibri Light" panose="020F0302020204030204" pitchFamily="34" charset="0"/>
                </a:rPr>
                <a:t>Acquisition</a:t>
              </a:r>
              <a:b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b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t>Purchase order lines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t>Invoices management</a:t>
              </a:r>
            </a:p>
          </p:txBody>
        </p:sp>
      </p:grpSp>
      <p:sp>
        <p:nvSpPr>
          <p:cNvPr id="85" name="Rectangle 84">
            <a:extLst>
              <a:ext uri="{FF2B5EF4-FFF2-40B4-BE49-F238E27FC236}">
                <a16:creationId xmlns:a16="http://schemas.microsoft.com/office/drawing/2014/main" id="{E305C22D-E6A1-4487-B9EC-BEB1736B2BE3}"/>
              </a:ext>
            </a:extLst>
          </p:cNvPr>
          <p:cNvSpPr/>
          <p:nvPr/>
        </p:nvSpPr>
        <p:spPr>
          <a:xfrm>
            <a:off x="6902970" y="2797470"/>
            <a:ext cx="2137491" cy="677072"/>
          </a:xfrm>
          <a:prstGeom prst="rect">
            <a:avLst/>
          </a:prstGeom>
        </p:spPr>
        <p:txBody>
          <a:bodyPr wrap="square" lIns="182843" tIns="91422" rIns="182843" bIns="9142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466"/>
                </a:solidFill>
                <a:effectLst/>
                <a:uLnTx/>
                <a:uFillTx/>
                <a:latin typeface="Calibri Light" panose="020F0302020204030204" pitchFamily="34" charset="0"/>
                <a:ea typeface="Open Sans" panose="020B0606030504020204" pitchFamily="34" charset="0"/>
                <a:cs typeface="Calibri Light" panose="020F0302020204030204" pitchFamily="34" charset="0"/>
              </a:rPr>
              <a:t>Fulfillment</a:t>
            </a:r>
            <a:b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br>
            <a:r>
              <a:rPr kumimoji="0" lang="en-US" sz="16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t>Information on user</a:t>
            </a:r>
          </a:p>
        </p:txBody>
      </p:sp>
    </p:spTree>
    <p:extLst>
      <p:ext uri="{BB962C8B-B14F-4D97-AF65-F5344CB8AC3E}">
        <p14:creationId xmlns:p14="http://schemas.microsoft.com/office/powerpoint/2010/main" val="1647845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20">
            <a:extLst>
              <a:ext uri="{FF2B5EF4-FFF2-40B4-BE49-F238E27FC236}">
                <a16:creationId xmlns:a16="http://schemas.microsoft.com/office/drawing/2014/main" id="{EB18CEDE-E7D6-4F82-8C2F-29D524119B8B}"/>
              </a:ext>
            </a:extLst>
          </p:cNvPr>
          <p:cNvSpPr/>
          <p:nvPr/>
        </p:nvSpPr>
        <p:spPr>
          <a:xfrm>
            <a:off x="0" y="2715766"/>
            <a:ext cx="9144000" cy="2340807"/>
          </a:xfrm>
          <a:custGeom>
            <a:avLst/>
            <a:gdLst>
              <a:gd name="connsiteX0" fmla="*/ 0 w 9144000"/>
              <a:gd name="connsiteY0" fmla="*/ 0 h 2340807"/>
              <a:gd name="connsiteX1" fmla="*/ 9144000 w 9144000"/>
              <a:gd name="connsiteY1" fmla="*/ 0 h 2340807"/>
              <a:gd name="connsiteX2" fmla="*/ 9144000 w 9144000"/>
              <a:gd name="connsiteY2" fmla="*/ 2340807 h 2340807"/>
              <a:gd name="connsiteX3" fmla="*/ 0 w 9144000"/>
              <a:gd name="connsiteY3" fmla="*/ 2340807 h 2340807"/>
              <a:gd name="connsiteX4" fmla="*/ 0 w 9144000"/>
              <a:gd name="connsiteY4" fmla="*/ 0 h 2340807"/>
              <a:gd name="connsiteX0" fmla="*/ 0 w 9144000"/>
              <a:gd name="connsiteY0" fmla="*/ 0 h 2340807"/>
              <a:gd name="connsiteX1" fmla="*/ 9136218 w 9144000"/>
              <a:gd name="connsiteY1" fmla="*/ 1412456 h 2340807"/>
              <a:gd name="connsiteX2" fmla="*/ 9144000 w 9144000"/>
              <a:gd name="connsiteY2" fmla="*/ 2340807 h 2340807"/>
              <a:gd name="connsiteX3" fmla="*/ 0 w 9144000"/>
              <a:gd name="connsiteY3" fmla="*/ 2340807 h 2340807"/>
              <a:gd name="connsiteX4" fmla="*/ 0 w 9144000"/>
              <a:gd name="connsiteY4" fmla="*/ 0 h 2340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340807">
                <a:moveTo>
                  <a:pt x="0" y="0"/>
                </a:moveTo>
                <a:lnTo>
                  <a:pt x="9136218" y="1412456"/>
                </a:lnTo>
                <a:lnTo>
                  <a:pt x="9144000" y="2340807"/>
                </a:lnTo>
                <a:lnTo>
                  <a:pt x="0" y="234080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6352A876-0693-4CED-9AC0-D5D9537A01DE}"/>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D6CBA854-46E4-4465-B494-3CE63164696D}"/>
              </a:ext>
            </a:extLst>
          </p:cNvPr>
          <p:cNvSpPr>
            <a:spLocks noGrp="1"/>
          </p:cNvSpPr>
          <p:nvPr>
            <p:ph type="title"/>
          </p:nvPr>
        </p:nvSpPr>
        <p:spPr/>
        <p:txBody>
          <a:bodyPr>
            <a:normAutofit/>
          </a:bodyPr>
          <a:lstStyle/>
          <a:p>
            <a:r>
              <a:rPr lang="en-US" dirty="0"/>
              <a:t>ExLibris Resource Sharing Offerings</a:t>
            </a:r>
          </a:p>
        </p:txBody>
      </p:sp>
      <p:sp>
        <p:nvSpPr>
          <p:cNvPr id="18" name="Oval 17">
            <a:extLst>
              <a:ext uri="{FF2B5EF4-FFF2-40B4-BE49-F238E27FC236}">
                <a16:creationId xmlns:a16="http://schemas.microsoft.com/office/drawing/2014/main" id="{E8EF3FD4-2C80-45DD-BB44-15F7572F5EEE}"/>
              </a:ext>
            </a:extLst>
          </p:cNvPr>
          <p:cNvSpPr/>
          <p:nvPr/>
        </p:nvSpPr>
        <p:spPr>
          <a:xfrm>
            <a:off x="3720734" y="1506652"/>
            <a:ext cx="2137789" cy="2130196"/>
          </a:xfrm>
          <a:prstGeom prst="ellipse">
            <a:avLst/>
          </a:prstGeom>
          <a:solidFill>
            <a:srgbClr val="DEE4F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4">
            <a:extLst>
              <a:ext uri="{FF2B5EF4-FFF2-40B4-BE49-F238E27FC236}">
                <a16:creationId xmlns:a16="http://schemas.microsoft.com/office/drawing/2014/main" id="{FE00BFC7-FC5D-4041-A3AB-14EC49D0E4A1}"/>
              </a:ext>
            </a:extLst>
          </p:cNvPr>
          <p:cNvGrpSpPr>
            <a:grpSpLocks noChangeAspect="1"/>
          </p:cNvGrpSpPr>
          <p:nvPr/>
        </p:nvGrpSpPr>
        <p:grpSpPr bwMode="auto">
          <a:xfrm>
            <a:off x="4142860" y="2510020"/>
            <a:ext cx="930287" cy="946883"/>
            <a:chOff x="807" y="766"/>
            <a:chExt cx="521" cy="550"/>
          </a:xfrm>
          <a:solidFill>
            <a:srgbClr val="DEE4FA"/>
          </a:solidFill>
        </p:grpSpPr>
        <p:sp>
          <p:nvSpPr>
            <p:cNvPr id="21" name="Freeform 5">
              <a:extLst>
                <a:ext uri="{FF2B5EF4-FFF2-40B4-BE49-F238E27FC236}">
                  <a16:creationId xmlns:a16="http://schemas.microsoft.com/office/drawing/2014/main" id="{FA48AD7F-82EF-4636-BB84-CAEE5BD9EFA6}"/>
                </a:ext>
              </a:extLst>
            </p:cNvPr>
            <p:cNvSpPr>
              <a:spLocks/>
            </p:cNvSpPr>
            <p:nvPr/>
          </p:nvSpPr>
          <p:spPr bwMode="auto">
            <a:xfrm>
              <a:off x="973" y="1052"/>
              <a:ext cx="355" cy="204"/>
            </a:xfrm>
            <a:custGeom>
              <a:avLst/>
              <a:gdLst>
                <a:gd name="T0" fmla="*/ 0 w 355"/>
                <a:gd name="T1" fmla="*/ 204 h 204"/>
                <a:gd name="T2" fmla="*/ 0 w 355"/>
                <a:gd name="T3" fmla="*/ 204 h 204"/>
                <a:gd name="T4" fmla="*/ 10 w 355"/>
                <a:gd name="T5" fmla="*/ 196 h 204"/>
                <a:gd name="T6" fmla="*/ 16 w 355"/>
                <a:gd name="T7" fmla="*/ 194 h 204"/>
                <a:gd name="T8" fmla="*/ 24 w 355"/>
                <a:gd name="T9" fmla="*/ 192 h 204"/>
                <a:gd name="T10" fmla="*/ 24 w 355"/>
                <a:gd name="T11" fmla="*/ 192 h 204"/>
                <a:gd name="T12" fmla="*/ 199 w 355"/>
                <a:gd name="T13" fmla="*/ 192 h 204"/>
                <a:gd name="T14" fmla="*/ 199 w 355"/>
                <a:gd name="T15" fmla="*/ 192 h 204"/>
                <a:gd name="T16" fmla="*/ 207 w 355"/>
                <a:gd name="T17" fmla="*/ 190 h 204"/>
                <a:gd name="T18" fmla="*/ 219 w 355"/>
                <a:gd name="T19" fmla="*/ 180 h 204"/>
                <a:gd name="T20" fmla="*/ 249 w 355"/>
                <a:gd name="T21" fmla="*/ 154 h 204"/>
                <a:gd name="T22" fmla="*/ 279 w 355"/>
                <a:gd name="T23" fmla="*/ 126 h 204"/>
                <a:gd name="T24" fmla="*/ 295 w 355"/>
                <a:gd name="T25" fmla="*/ 108 h 204"/>
                <a:gd name="T26" fmla="*/ 295 w 355"/>
                <a:gd name="T27" fmla="*/ 108 h 204"/>
                <a:gd name="T28" fmla="*/ 307 w 355"/>
                <a:gd name="T29" fmla="*/ 94 h 204"/>
                <a:gd name="T30" fmla="*/ 325 w 355"/>
                <a:gd name="T31" fmla="*/ 66 h 204"/>
                <a:gd name="T32" fmla="*/ 343 w 355"/>
                <a:gd name="T33" fmla="*/ 38 h 204"/>
                <a:gd name="T34" fmla="*/ 355 w 355"/>
                <a:gd name="T35" fmla="*/ 14 h 204"/>
                <a:gd name="T36" fmla="*/ 355 w 355"/>
                <a:gd name="T37" fmla="*/ 14 h 204"/>
                <a:gd name="T38" fmla="*/ 347 w 355"/>
                <a:gd name="T39" fmla="*/ 6 h 204"/>
                <a:gd name="T40" fmla="*/ 337 w 355"/>
                <a:gd name="T41" fmla="*/ 2 h 204"/>
                <a:gd name="T42" fmla="*/ 323 w 355"/>
                <a:gd name="T43" fmla="*/ 0 h 204"/>
                <a:gd name="T44" fmla="*/ 307 w 355"/>
                <a:gd name="T45" fmla="*/ 2 h 204"/>
                <a:gd name="T46" fmla="*/ 307 w 355"/>
                <a:gd name="T47" fmla="*/ 2 h 204"/>
                <a:gd name="T48" fmla="*/ 293 w 355"/>
                <a:gd name="T49" fmla="*/ 6 h 204"/>
                <a:gd name="T50" fmla="*/ 281 w 355"/>
                <a:gd name="T51" fmla="*/ 16 h 204"/>
                <a:gd name="T52" fmla="*/ 269 w 355"/>
                <a:gd name="T53" fmla="*/ 30 h 204"/>
                <a:gd name="T54" fmla="*/ 259 w 355"/>
                <a:gd name="T55" fmla="*/ 48 h 204"/>
                <a:gd name="T56" fmla="*/ 205 w 355"/>
                <a:gd name="T57" fmla="*/ 7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5" h="204">
                  <a:moveTo>
                    <a:pt x="0" y="204"/>
                  </a:moveTo>
                  <a:lnTo>
                    <a:pt x="0" y="204"/>
                  </a:lnTo>
                  <a:lnTo>
                    <a:pt x="10" y="196"/>
                  </a:lnTo>
                  <a:lnTo>
                    <a:pt x="16" y="194"/>
                  </a:lnTo>
                  <a:lnTo>
                    <a:pt x="24" y="192"/>
                  </a:lnTo>
                  <a:lnTo>
                    <a:pt x="24" y="192"/>
                  </a:lnTo>
                  <a:lnTo>
                    <a:pt x="199" y="192"/>
                  </a:lnTo>
                  <a:lnTo>
                    <a:pt x="199" y="192"/>
                  </a:lnTo>
                  <a:lnTo>
                    <a:pt x="207" y="190"/>
                  </a:lnTo>
                  <a:lnTo>
                    <a:pt x="219" y="180"/>
                  </a:lnTo>
                  <a:lnTo>
                    <a:pt x="249" y="154"/>
                  </a:lnTo>
                  <a:lnTo>
                    <a:pt x="279" y="126"/>
                  </a:lnTo>
                  <a:lnTo>
                    <a:pt x="295" y="108"/>
                  </a:lnTo>
                  <a:lnTo>
                    <a:pt x="295" y="108"/>
                  </a:lnTo>
                  <a:lnTo>
                    <a:pt x="307" y="94"/>
                  </a:lnTo>
                  <a:lnTo>
                    <a:pt x="325" y="66"/>
                  </a:lnTo>
                  <a:lnTo>
                    <a:pt x="343" y="38"/>
                  </a:lnTo>
                  <a:lnTo>
                    <a:pt x="355" y="14"/>
                  </a:lnTo>
                  <a:lnTo>
                    <a:pt x="355" y="14"/>
                  </a:lnTo>
                  <a:lnTo>
                    <a:pt x="347" y="6"/>
                  </a:lnTo>
                  <a:lnTo>
                    <a:pt x="337" y="2"/>
                  </a:lnTo>
                  <a:lnTo>
                    <a:pt x="323" y="0"/>
                  </a:lnTo>
                  <a:lnTo>
                    <a:pt x="307" y="2"/>
                  </a:lnTo>
                  <a:lnTo>
                    <a:pt x="307" y="2"/>
                  </a:lnTo>
                  <a:lnTo>
                    <a:pt x="293" y="6"/>
                  </a:lnTo>
                  <a:lnTo>
                    <a:pt x="281" y="16"/>
                  </a:lnTo>
                  <a:lnTo>
                    <a:pt x="269" y="30"/>
                  </a:lnTo>
                  <a:lnTo>
                    <a:pt x="259" y="48"/>
                  </a:lnTo>
                  <a:lnTo>
                    <a:pt x="205" y="78"/>
                  </a:lnTo>
                </a:path>
              </a:pathLst>
            </a:custGeom>
            <a:grpFill/>
            <a:ln w="25400">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22" name="Freeform 6">
              <a:extLst>
                <a:ext uri="{FF2B5EF4-FFF2-40B4-BE49-F238E27FC236}">
                  <a16:creationId xmlns:a16="http://schemas.microsoft.com/office/drawing/2014/main" id="{BBD39153-A909-4328-A20E-67274D2816A5}"/>
                </a:ext>
              </a:extLst>
            </p:cNvPr>
            <p:cNvSpPr>
              <a:spLocks/>
            </p:cNvSpPr>
            <p:nvPr/>
          </p:nvSpPr>
          <p:spPr bwMode="auto">
            <a:xfrm>
              <a:off x="877" y="1090"/>
              <a:ext cx="307" cy="82"/>
            </a:xfrm>
            <a:custGeom>
              <a:avLst/>
              <a:gdLst>
                <a:gd name="T0" fmla="*/ 166 w 307"/>
                <a:gd name="T1" fmla="*/ 82 h 82"/>
                <a:gd name="T2" fmla="*/ 166 w 307"/>
                <a:gd name="T3" fmla="*/ 82 h 82"/>
                <a:gd name="T4" fmla="*/ 271 w 307"/>
                <a:gd name="T5" fmla="*/ 82 h 82"/>
                <a:gd name="T6" fmla="*/ 271 w 307"/>
                <a:gd name="T7" fmla="*/ 82 h 82"/>
                <a:gd name="T8" fmla="*/ 281 w 307"/>
                <a:gd name="T9" fmla="*/ 82 h 82"/>
                <a:gd name="T10" fmla="*/ 287 w 307"/>
                <a:gd name="T11" fmla="*/ 80 h 82"/>
                <a:gd name="T12" fmla="*/ 293 w 307"/>
                <a:gd name="T13" fmla="*/ 78 h 82"/>
                <a:gd name="T14" fmla="*/ 299 w 307"/>
                <a:gd name="T15" fmla="*/ 74 h 82"/>
                <a:gd name="T16" fmla="*/ 303 w 307"/>
                <a:gd name="T17" fmla="*/ 68 h 82"/>
                <a:gd name="T18" fmla="*/ 305 w 307"/>
                <a:gd name="T19" fmla="*/ 64 h 82"/>
                <a:gd name="T20" fmla="*/ 307 w 307"/>
                <a:gd name="T21" fmla="*/ 52 h 82"/>
                <a:gd name="T22" fmla="*/ 305 w 307"/>
                <a:gd name="T23" fmla="*/ 42 h 82"/>
                <a:gd name="T24" fmla="*/ 303 w 307"/>
                <a:gd name="T25" fmla="*/ 36 h 82"/>
                <a:gd name="T26" fmla="*/ 299 w 307"/>
                <a:gd name="T27" fmla="*/ 32 h 82"/>
                <a:gd name="T28" fmla="*/ 293 w 307"/>
                <a:gd name="T29" fmla="*/ 28 h 82"/>
                <a:gd name="T30" fmla="*/ 287 w 307"/>
                <a:gd name="T31" fmla="*/ 26 h 82"/>
                <a:gd name="T32" fmla="*/ 281 w 307"/>
                <a:gd name="T33" fmla="*/ 24 h 82"/>
                <a:gd name="T34" fmla="*/ 271 w 307"/>
                <a:gd name="T35" fmla="*/ 22 h 82"/>
                <a:gd name="T36" fmla="*/ 271 w 307"/>
                <a:gd name="T37" fmla="*/ 22 h 82"/>
                <a:gd name="T38" fmla="*/ 201 w 307"/>
                <a:gd name="T39" fmla="*/ 22 h 82"/>
                <a:gd name="T40" fmla="*/ 201 w 307"/>
                <a:gd name="T41" fmla="*/ 22 h 82"/>
                <a:gd name="T42" fmla="*/ 195 w 307"/>
                <a:gd name="T43" fmla="*/ 22 h 82"/>
                <a:gd name="T44" fmla="*/ 191 w 307"/>
                <a:gd name="T45" fmla="*/ 20 h 82"/>
                <a:gd name="T46" fmla="*/ 182 w 307"/>
                <a:gd name="T47" fmla="*/ 10 h 82"/>
                <a:gd name="T48" fmla="*/ 168 w 307"/>
                <a:gd name="T49" fmla="*/ 2 h 82"/>
                <a:gd name="T50" fmla="*/ 162 w 307"/>
                <a:gd name="T51" fmla="*/ 0 h 82"/>
                <a:gd name="T52" fmla="*/ 156 w 307"/>
                <a:gd name="T53" fmla="*/ 0 h 82"/>
                <a:gd name="T54" fmla="*/ 156 w 307"/>
                <a:gd name="T55" fmla="*/ 0 h 82"/>
                <a:gd name="T56" fmla="*/ 96 w 307"/>
                <a:gd name="T57" fmla="*/ 0 h 82"/>
                <a:gd name="T58" fmla="*/ 96 w 307"/>
                <a:gd name="T59" fmla="*/ 0 h 82"/>
                <a:gd name="T60" fmla="*/ 84 w 307"/>
                <a:gd name="T61" fmla="*/ 2 h 82"/>
                <a:gd name="T62" fmla="*/ 72 w 307"/>
                <a:gd name="T63" fmla="*/ 6 h 82"/>
                <a:gd name="T64" fmla="*/ 60 w 307"/>
                <a:gd name="T65" fmla="*/ 14 h 82"/>
                <a:gd name="T66" fmla="*/ 50 w 307"/>
                <a:gd name="T67" fmla="*/ 22 h 82"/>
                <a:gd name="T68" fmla="*/ 50 w 307"/>
                <a:gd name="T69" fmla="*/ 22 h 82"/>
                <a:gd name="T70" fmla="*/ 0 w 307"/>
                <a:gd name="T71"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82">
                  <a:moveTo>
                    <a:pt x="166" y="82"/>
                  </a:moveTo>
                  <a:lnTo>
                    <a:pt x="166" y="82"/>
                  </a:lnTo>
                  <a:lnTo>
                    <a:pt x="271" y="82"/>
                  </a:lnTo>
                  <a:lnTo>
                    <a:pt x="271" y="82"/>
                  </a:lnTo>
                  <a:lnTo>
                    <a:pt x="281" y="82"/>
                  </a:lnTo>
                  <a:lnTo>
                    <a:pt x="287" y="80"/>
                  </a:lnTo>
                  <a:lnTo>
                    <a:pt x="293" y="78"/>
                  </a:lnTo>
                  <a:lnTo>
                    <a:pt x="299" y="74"/>
                  </a:lnTo>
                  <a:lnTo>
                    <a:pt x="303" y="68"/>
                  </a:lnTo>
                  <a:lnTo>
                    <a:pt x="305" y="64"/>
                  </a:lnTo>
                  <a:lnTo>
                    <a:pt x="307" y="52"/>
                  </a:lnTo>
                  <a:lnTo>
                    <a:pt x="305" y="42"/>
                  </a:lnTo>
                  <a:lnTo>
                    <a:pt x="303" y="36"/>
                  </a:lnTo>
                  <a:lnTo>
                    <a:pt x="299" y="32"/>
                  </a:lnTo>
                  <a:lnTo>
                    <a:pt x="293" y="28"/>
                  </a:lnTo>
                  <a:lnTo>
                    <a:pt x="287" y="26"/>
                  </a:lnTo>
                  <a:lnTo>
                    <a:pt x="281" y="24"/>
                  </a:lnTo>
                  <a:lnTo>
                    <a:pt x="271" y="22"/>
                  </a:lnTo>
                  <a:lnTo>
                    <a:pt x="271" y="22"/>
                  </a:lnTo>
                  <a:lnTo>
                    <a:pt x="201" y="22"/>
                  </a:lnTo>
                  <a:lnTo>
                    <a:pt x="201" y="22"/>
                  </a:lnTo>
                  <a:lnTo>
                    <a:pt x="195" y="22"/>
                  </a:lnTo>
                  <a:lnTo>
                    <a:pt x="191" y="20"/>
                  </a:lnTo>
                  <a:lnTo>
                    <a:pt x="182" y="10"/>
                  </a:lnTo>
                  <a:lnTo>
                    <a:pt x="168" y="2"/>
                  </a:lnTo>
                  <a:lnTo>
                    <a:pt x="162" y="0"/>
                  </a:lnTo>
                  <a:lnTo>
                    <a:pt x="156" y="0"/>
                  </a:lnTo>
                  <a:lnTo>
                    <a:pt x="156" y="0"/>
                  </a:lnTo>
                  <a:lnTo>
                    <a:pt x="96" y="0"/>
                  </a:lnTo>
                  <a:lnTo>
                    <a:pt x="96" y="0"/>
                  </a:lnTo>
                  <a:lnTo>
                    <a:pt x="84" y="2"/>
                  </a:lnTo>
                  <a:lnTo>
                    <a:pt x="72" y="6"/>
                  </a:lnTo>
                  <a:lnTo>
                    <a:pt x="60" y="14"/>
                  </a:lnTo>
                  <a:lnTo>
                    <a:pt x="50" y="22"/>
                  </a:lnTo>
                  <a:lnTo>
                    <a:pt x="50" y="22"/>
                  </a:lnTo>
                  <a:lnTo>
                    <a:pt x="0" y="70"/>
                  </a:lnTo>
                </a:path>
              </a:pathLst>
            </a:custGeom>
            <a:grpFill/>
            <a:ln w="25400">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23" name="Freeform 7">
              <a:extLst>
                <a:ext uri="{FF2B5EF4-FFF2-40B4-BE49-F238E27FC236}">
                  <a16:creationId xmlns:a16="http://schemas.microsoft.com/office/drawing/2014/main" id="{C60885C2-F9BB-43A8-B80C-B607E60646CD}"/>
                </a:ext>
              </a:extLst>
            </p:cNvPr>
            <p:cNvSpPr>
              <a:spLocks/>
            </p:cNvSpPr>
            <p:nvPr/>
          </p:nvSpPr>
          <p:spPr bwMode="auto">
            <a:xfrm>
              <a:off x="807" y="1136"/>
              <a:ext cx="178" cy="180"/>
            </a:xfrm>
            <a:custGeom>
              <a:avLst/>
              <a:gdLst>
                <a:gd name="T0" fmla="*/ 132 w 178"/>
                <a:gd name="T1" fmla="*/ 180 h 180"/>
                <a:gd name="T2" fmla="*/ 178 w 178"/>
                <a:gd name="T3" fmla="*/ 132 h 180"/>
                <a:gd name="T4" fmla="*/ 48 w 178"/>
                <a:gd name="T5" fmla="*/ 0 h 180"/>
                <a:gd name="T6" fmla="*/ 0 w 178"/>
                <a:gd name="T7" fmla="*/ 48 h 180"/>
                <a:gd name="T8" fmla="*/ 132 w 178"/>
                <a:gd name="T9" fmla="*/ 180 h 180"/>
              </a:gdLst>
              <a:ahLst/>
              <a:cxnLst>
                <a:cxn ang="0">
                  <a:pos x="T0" y="T1"/>
                </a:cxn>
                <a:cxn ang="0">
                  <a:pos x="T2" y="T3"/>
                </a:cxn>
                <a:cxn ang="0">
                  <a:pos x="T4" y="T5"/>
                </a:cxn>
                <a:cxn ang="0">
                  <a:pos x="T6" y="T7"/>
                </a:cxn>
                <a:cxn ang="0">
                  <a:pos x="T8" y="T9"/>
                </a:cxn>
              </a:cxnLst>
              <a:rect l="0" t="0" r="r" b="b"/>
              <a:pathLst>
                <a:path w="178" h="180">
                  <a:moveTo>
                    <a:pt x="132" y="180"/>
                  </a:moveTo>
                  <a:lnTo>
                    <a:pt x="178" y="132"/>
                  </a:lnTo>
                  <a:lnTo>
                    <a:pt x="48" y="0"/>
                  </a:lnTo>
                  <a:lnTo>
                    <a:pt x="0" y="48"/>
                  </a:lnTo>
                  <a:lnTo>
                    <a:pt x="132" y="180"/>
                  </a:lnTo>
                  <a:close/>
                </a:path>
              </a:pathLst>
            </a:custGeom>
            <a:grpFill/>
            <a:ln w="25400">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24" name="Freeform 8">
              <a:extLst>
                <a:ext uri="{FF2B5EF4-FFF2-40B4-BE49-F238E27FC236}">
                  <a16:creationId xmlns:a16="http://schemas.microsoft.com/office/drawing/2014/main" id="{F63008F3-2CD1-40C5-8852-719E1C713B1C}"/>
                </a:ext>
              </a:extLst>
            </p:cNvPr>
            <p:cNvSpPr>
              <a:spLocks/>
            </p:cNvSpPr>
            <p:nvPr/>
          </p:nvSpPr>
          <p:spPr bwMode="auto">
            <a:xfrm>
              <a:off x="1136" y="766"/>
              <a:ext cx="60" cy="180"/>
            </a:xfrm>
            <a:custGeom>
              <a:avLst/>
              <a:gdLst>
                <a:gd name="T0" fmla="*/ 0 w 60"/>
                <a:gd name="T1" fmla="*/ 0 h 180"/>
                <a:gd name="T2" fmla="*/ 0 w 60"/>
                <a:gd name="T3" fmla="*/ 72 h 180"/>
                <a:gd name="T4" fmla="*/ 0 w 60"/>
                <a:gd name="T5" fmla="*/ 72 h 180"/>
                <a:gd name="T6" fmla="*/ 12 w 60"/>
                <a:gd name="T7" fmla="*/ 64 h 180"/>
                <a:gd name="T8" fmla="*/ 18 w 60"/>
                <a:gd name="T9" fmla="*/ 62 h 180"/>
                <a:gd name="T10" fmla="*/ 24 w 60"/>
                <a:gd name="T11" fmla="*/ 60 h 180"/>
                <a:gd name="T12" fmla="*/ 24 w 60"/>
                <a:gd name="T13" fmla="*/ 60 h 180"/>
                <a:gd name="T14" fmla="*/ 32 w 60"/>
                <a:gd name="T15" fmla="*/ 60 h 180"/>
                <a:gd name="T16" fmla="*/ 38 w 60"/>
                <a:gd name="T17" fmla="*/ 62 h 180"/>
                <a:gd name="T18" fmla="*/ 44 w 60"/>
                <a:gd name="T19" fmla="*/ 66 h 180"/>
                <a:gd name="T20" fmla="*/ 50 w 60"/>
                <a:gd name="T21" fmla="*/ 70 h 180"/>
                <a:gd name="T22" fmla="*/ 54 w 60"/>
                <a:gd name="T23" fmla="*/ 76 h 180"/>
                <a:gd name="T24" fmla="*/ 58 w 60"/>
                <a:gd name="T25" fmla="*/ 82 h 180"/>
                <a:gd name="T26" fmla="*/ 60 w 60"/>
                <a:gd name="T27" fmla="*/ 88 h 180"/>
                <a:gd name="T28" fmla="*/ 60 w 60"/>
                <a:gd name="T29" fmla="*/ 96 h 180"/>
                <a:gd name="T30" fmla="*/ 60 w 60"/>
                <a:gd name="T31" fmla="*/ 96 h 180"/>
                <a:gd name="T32" fmla="*/ 60 w 60"/>
                <a:gd name="T33" fmla="*/ 104 h 180"/>
                <a:gd name="T34" fmla="*/ 58 w 60"/>
                <a:gd name="T35" fmla="*/ 110 h 180"/>
                <a:gd name="T36" fmla="*/ 54 w 60"/>
                <a:gd name="T37" fmla="*/ 116 h 180"/>
                <a:gd name="T38" fmla="*/ 50 w 60"/>
                <a:gd name="T39" fmla="*/ 122 h 180"/>
                <a:gd name="T40" fmla="*/ 44 w 60"/>
                <a:gd name="T41" fmla="*/ 126 h 180"/>
                <a:gd name="T42" fmla="*/ 38 w 60"/>
                <a:gd name="T43" fmla="*/ 130 h 180"/>
                <a:gd name="T44" fmla="*/ 32 w 60"/>
                <a:gd name="T45" fmla="*/ 132 h 180"/>
                <a:gd name="T46" fmla="*/ 24 w 60"/>
                <a:gd name="T47" fmla="*/ 132 h 180"/>
                <a:gd name="T48" fmla="*/ 24 w 60"/>
                <a:gd name="T49" fmla="*/ 132 h 180"/>
                <a:gd name="T50" fmla="*/ 18 w 60"/>
                <a:gd name="T51" fmla="*/ 130 h 180"/>
                <a:gd name="T52" fmla="*/ 12 w 60"/>
                <a:gd name="T53" fmla="*/ 128 h 180"/>
                <a:gd name="T54" fmla="*/ 0 w 60"/>
                <a:gd name="T55" fmla="*/ 120 h 180"/>
                <a:gd name="T56" fmla="*/ 0 w 60"/>
                <a:gd name="T57" fmla="*/ 18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180">
                  <a:moveTo>
                    <a:pt x="0" y="0"/>
                  </a:moveTo>
                  <a:lnTo>
                    <a:pt x="0" y="72"/>
                  </a:lnTo>
                  <a:lnTo>
                    <a:pt x="0" y="72"/>
                  </a:lnTo>
                  <a:lnTo>
                    <a:pt x="12" y="64"/>
                  </a:lnTo>
                  <a:lnTo>
                    <a:pt x="18" y="62"/>
                  </a:lnTo>
                  <a:lnTo>
                    <a:pt x="24" y="60"/>
                  </a:lnTo>
                  <a:lnTo>
                    <a:pt x="24" y="60"/>
                  </a:lnTo>
                  <a:lnTo>
                    <a:pt x="32" y="60"/>
                  </a:lnTo>
                  <a:lnTo>
                    <a:pt x="38" y="62"/>
                  </a:lnTo>
                  <a:lnTo>
                    <a:pt x="44" y="66"/>
                  </a:lnTo>
                  <a:lnTo>
                    <a:pt x="50" y="70"/>
                  </a:lnTo>
                  <a:lnTo>
                    <a:pt x="54" y="76"/>
                  </a:lnTo>
                  <a:lnTo>
                    <a:pt x="58" y="82"/>
                  </a:lnTo>
                  <a:lnTo>
                    <a:pt x="60" y="88"/>
                  </a:lnTo>
                  <a:lnTo>
                    <a:pt x="60" y="96"/>
                  </a:lnTo>
                  <a:lnTo>
                    <a:pt x="60" y="96"/>
                  </a:lnTo>
                  <a:lnTo>
                    <a:pt x="60" y="104"/>
                  </a:lnTo>
                  <a:lnTo>
                    <a:pt x="58" y="110"/>
                  </a:lnTo>
                  <a:lnTo>
                    <a:pt x="54" y="116"/>
                  </a:lnTo>
                  <a:lnTo>
                    <a:pt x="50" y="122"/>
                  </a:lnTo>
                  <a:lnTo>
                    <a:pt x="44" y="126"/>
                  </a:lnTo>
                  <a:lnTo>
                    <a:pt x="38" y="130"/>
                  </a:lnTo>
                  <a:lnTo>
                    <a:pt x="32" y="132"/>
                  </a:lnTo>
                  <a:lnTo>
                    <a:pt x="24" y="132"/>
                  </a:lnTo>
                  <a:lnTo>
                    <a:pt x="24" y="132"/>
                  </a:lnTo>
                  <a:lnTo>
                    <a:pt x="18" y="130"/>
                  </a:lnTo>
                  <a:lnTo>
                    <a:pt x="12" y="128"/>
                  </a:lnTo>
                  <a:lnTo>
                    <a:pt x="0" y="120"/>
                  </a:lnTo>
                  <a:lnTo>
                    <a:pt x="0" y="180"/>
                  </a:lnTo>
                </a:path>
              </a:pathLst>
            </a:custGeom>
            <a:grpFill/>
            <a:ln w="25400">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25" name="Freeform 9">
              <a:extLst>
                <a:ext uri="{FF2B5EF4-FFF2-40B4-BE49-F238E27FC236}">
                  <a16:creationId xmlns:a16="http://schemas.microsoft.com/office/drawing/2014/main" id="{58416F52-19BB-4713-A2D3-AB28FDA9A73F}"/>
                </a:ext>
              </a:extLst>
            </p:cNvPr>
            <p:cNvSpPr>
              <a:spLocks/>
            </p:cNvSpPr>
            <p:nvPr/>
          </p:nvSpPr>
          <p:spPr bwMode="auto">
            <a:xfrm>
              <a:off x="1136" y="946"/>
              <a:ext cx="180" cy="60"/>
            </a:xfrm>
            <a:custGeom>
              <a:avLst/>
              <a:gdLst>
                <a:gd name="T0" fmla="*/ 180 w 180"/>
                <a:gd name="T1" fmla="*/ 0 h 60"/>
                <a:gd name="T2" fmla="*/ 108 w 180"/>
                <a:gd name="T3" fmla="*/ 0 h 60"/>
                <a:gd name="T4" fmla="*/ 108 w 180"/>
                <a:gd name="T5" fmla="*/ 0 h 60"/>
                <a:gd name="T6" fmla="*/ 116 w 180"/>
                <a:gd name="T7" fmla="*/ 10 h 60"/>
                <a:gd name="T8" fmla="*/ 120 w 180"/>
                <a:gd name="T9" fmla="*/ 16 h 60"/>
                <a:gd name="T10" fmla="*/ 120 w 180"/>
                <a:gd name="T11" fmla="*/ 24 h 60"/>
                <a:gd name="T12" fmla="*/ 120 w 180"/>
                <a:gd name="T13" fmla="*/ 24 h 60"/>
                <a:gd name="T14" fmla="*/ 120 w 180"/>
                <a:gd name="T15" fmla="*/ 30 h 60"/>
                <a:gd name="T16" fmla="*/ 118 w 180"/>
                <a:gd name="T17" fmla="*/ 38 h 60"/>
                <a:gd name="T18" fmla="*/ 114 w 180"/>
                <a:gd name="T19" fmla="*/ 44 h 60"/>
                <a:gd name="T20" fmla="*/ 110 w 180"/>
                <a:gd name="T21" fmla="*/ 48 h 60"/>
                <a:gd name="T22" fmla="*/ 104 w 180"/>
                <a:gd name="T23" fmla="*/ 54 h 60"/>
                <a:gd name="T24" fmla="*/ 98 w 180"/>
                <a:gd name="T25" fmla="*/ 56 h 60"/>
                <a:gd name="T26" fmla="*/ 92 w 180"/>
                <a:gd name="T27" fmla="*/ 58 h 60"/>
                <a:gd name="T28" fmla="*/ 84 w 180"/>
                <a:gd name="T29" fmla="*/ 60 h 60"/>
                <a:gd name="T30" fmla="*/ 84 w 180"/>
                <a:gd name="T31" fmla="*/ 60 h 60"/>
                <a:gd name="T32" fmla="*/ 78 w 180"/>
                <a:gd name="T33" fmla="*/ 58 h 60"/>
                <a:gd name="T34" fmla="*/ 70 w 180"/>
                <a:gd name="T35" fmla="*/ 56 h 60"/>
                <a:gd name="T36" fmla="*/ 64 w 180"/>
                <a:gd name="T37" fmla="*/ 54 h 60"/>
                <a:gd name="T38" fmla="*/ 60 w 180"/>
                <a:gd name="T39" fmla="*/ 48 h 60"/>
                <a:gd name="T40" fmla="*/ 54 w 180"/>
                <a:gd name="T41" fmla="*/ 44 h 60"/>
                <a:gd name="T42" fmla="*/ 52 w 180"/>
                <a:gd name="T43" fmla="*/ 38 h 60"/>
                <a:gd name="T44" fmla="*/ 50 w 180"/>
                <a:gd name="T45" fmla="*/ 30 h 60"/>
                <a:gd name="T46" fmla="*/ 48 w 180"/>
                <a:gd name="T47" fmla="*/ 24 h 60"/>
                <a:gd name="T48" fmla="*/ 48 w 180"/>
                <a:gd name="T49" fmla="*/ 24 h 60"/>
                <a:gd name="T50" fmla="*/ 50 w 180"/>
                <a:gd name="T51" fmla="*/ 16 h 60"/>
                <a:gd name="T52" fmla="*/ 52 w 180"/>
                <a:gd name="T53" fmla="*/ 10 h 60"/>
                <a:gd name="T54" fmla="*/ 60 w 180"/>
                <a:gd name="T55" fmla="*/ 0 h 60"/>
                <a:gd name="T56" fmla="*/ 0 w 180"/>
                <a:gd name="T5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60">
                  <a:moveTo>
                    <a:pt x="180" y="0"/>
                  </a:moveTo>
                  <a:lnTo>
                    <a:pt x="108" y="0"/>
                  </a:lnTo>
                  <a:lnTo>
                    <a:pt x="108" y="0"/>
                  </a:lnTo>
                  <a:lnTo>
                    <a:pt x="116" y="10"/>
                  </a:lnTo>
                  <a:lnTo>
                    <a:pt x="120" y="16"/>
                  </a:lnTo>
                  <a:lnTo>
                    <a:pt x="120" y="24"/>
                  </a:lnTo>
                  <a:lnTo>
                    <a:pt x="120" y="24"/>
                  </a:lnTo>
                  <a:lnTo>
                    <a:pt x="120" y="30"/>
                  </a:lnTo>
                  <a:lnTo>
                    <a:pt x="118" y="38"/>
                  </a:lnTo>
                  <a:lnTo>
                    <a:pt x="114" y="44"/>
                  </a:lnTo>
                  <a:lnTo>
                    <a:pt x="110" y="48"/>
                  </a:lnTo>
                  <a:lnTo>
                    <a:pt x="104" y="54"/>
                  </a:lnTo>
                  <a:lnTo>
                    <a:pt x="98" y="56"/>
                  </a:lnTo>
                  <a:lnTo>
                    <a:pt x="92" y="58"/>
                  </a:lnTo>
                  <a:lnTo>
                    <a:pt x="84" y="60"/>
                  </a:lnTo>
                  <a:lnTo>
                    <a:pt x="84" y="60"/>
                  </a:lnTo>
                  <a:lnTo>
                    <a:pt x="78" y="58"/>
                  </a:lnTo>
                  <a:lnTo>
                    <a:pt x="70" y="56"/>
                  </a:lnTo>
                  <a:lnTo>
                    <a:pt x="64" y="54"/>
                  </a:lnTo>
                  <a:lnTo>
                    <a:pt x="60" y="48"/>
                  </a:lnTo>
                  <a:lnTo>
                    <a:pt x="54" y="44"/>
                  </a:lnTo>
                  <a:lnTo>
                    <a:pt x="52" y="38"/>
                  </a:lnTo>
                  <a:lnTo>
                    <a:pt x="50" y="30"/>
                  </a:lnTo>
                  <a:lnTo>
                    <a:pt x="48" y="24"/>
                  </a:lnTo>
                  <a:lnTo>
                    <a:pt x="48" y="24"/>
                  </a:lnTo>
                  <a:lnTo>
                    <a:pt x="50" y="16"/>
                  </a:lnTo>
                  <a:lnTo>
                    <a:pt x="52" y="10"/>
                  </a:lnTo>
                  <a:lnTo>
                    <a:pt x="60" y="0"/>
                  </a:lnTo>
                  <a:lnTo>
                    <a:pt x="0" y="0"/>
                  </a:lnTo>
                </a:path>
              </a:pathLst>
            </a:custGeom>
            <a:grpFill/>
            <a:ln w="25400">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0">
              <a:extLst>
                <a:ext uri="{FF2B5EF4-FFF2-40B4-BE49-F238E27FC236}">
                  <a16:creationId xmlns:a16="http://schemas.microsoft.com/office/drawing/2014/main" id="{13AC6590-9810-4AC4-88DB-ED66C3ADC3CA}"/>
                </a:ext>
              </a:extLst>
            </p:cNvPr>
            <p:cNvSpPr>
              <a:spLocks/>
            </p:cNvSpPr>
            <p:nvPr/>
          </p:nvSpPr>
          <p:spPr bwMode="auto">
            <a:xfrm>
              <a:off x="1078" y="946"/>
              <a:ext cx="58" cy="166"/>
            </a:xfrm>
            <a:custGeom>
              <a:avLst/>
              <a:gdLst>
                <a:gd name="T0" fmla="*/ 58 w 58"/>
                <a:gd name="T1" fmla="*/ 0 h 166"/>
                <a:gd name="T2" fmla="*/ 58 w 58"/>
                <a:gd name="T3" fmla="*/ 60 h 166"/>
                <a:gd name="T4" fmla="*/ 58 w 58"/>
                <a:gd name="T5" fmla="*/ 60 h 166"/>
                <a:gd name="T6" fmla="*/ 48 w 58"/>
                <a:gd name="T7" fmla="*/ 52 h 166"/>
                <a:gd name="T8" fmla="*/ 42 w 58"/>
                <a:gd name="T9" fmla="*/ 48 h 166"/>
                <a:gd name="T10" fmla="*/ 34 w 58"/>
                <a:gd name="T11" fmla="*/ 48 h 166"/>
                <a:gd name="T12" fmla="*/ 34 w 58"/>
                <a:gd name="T13" fmla="*/ 48 h 166"/>
                <a:gd name="T14" fmla="*/ 28 w 58"/>
                <a:gd name="T15" fmla="*/ 48 h 166"/>
                <a:gd name="T16" fmla="*/ 22 w 58"/>
                <a:gd name="T17" fmla="*/ 50 h 166"/>
                <a:gd name="T18" fmla="*/ 14 w 58"/>
                <a:gd name="T19" fmla="*/ 54 h 166"/>
                <a:gd name="T20" fmla="*/ 10 w 58"/>
                <a:gd name="T21" fmla="*/ 58 h 166"/>
                <a:gd name="T22" fmla="*/ 6 w 58"/>
                <a:gd name="T23" fmla="*/ 64 h 166"/>
                <a:gd name="T24" fmla="*/ 2 w 58"/>
                <a:gd name="T25" fmla="*/ 70 h 166"/>
                <a:gd name="T26" fmla="*/ 0 w 58"/>
                <a:gd name="T27" fmla="*/ 76 h 166"/>
                <a:gd name="T28" fmla="*/ 0 w 58"/>
                <a:gd name="T29" fmla="*/ 84 h 166"/>
                <a:gd name="T30" fmla="*/ 0 w 58"/>
                <a:gd name="T31" fmla="*/ 84 h 166"/>
                <a:gd name="T32" fmla="*/ 0 w 58"/>
                <a:gd name="T33" fmla="*/ 90 h 166"/>
                <a:gd name="T34" fmla="*/ 2 w 58"/>
                <a:gd name="T35" fmla="*/ 98 h 166"/>
                <a:gd name="T36" fmla="*/ 6 w 58"/>
                <a:gd name="T37" fmla="*/ 104 h 166"/>
                <a:gd name="T38" fmla="*/ 10 w 58"/>
                <a:gd name="T39" fmla="*/ 108 h 166"/>
                <a:gd name="T40" fmla="*/ 14 w 58"/>
                <a:gd name="T41" fmla="*/ 112 h 166"/>
                <a:gd name="T42" fmla="*/ 22 w 58"/>
                <a:gd name="T43" fmla="*/ 116 h 166"/>
                <a:gd name="T44" fmla="*/ 28 w 58"/>
                <a:gd name="T45" fmla="*/ 118 h 166"/>
                <a:gd name="T46" fmla="*/ 34 w 58"/>
                <a:gd name="T47" fmla="*/ 120 h 166"/>
                <a:gd name="T48" fmla="*/ 34 w 58"/>
                <a:gd name="T49" fmla="*/ 120 h 166"/>
                <a:gd name="T50" fmla="*/ 42 w 58"/>
                <a:gd name="T51" fmla="*/ 118 h 166"/>
                <a:gd name="T52" fmla="*/ 48 w 58"/>
                <a:gd name="T53" fmla="*/ 116 h 166"/>
                <a:gd name="T54" fmla="*/ 58 w 58"/>
                <a:gd name="T55" fmla="*/ 108 h 166"/>
                <a:gd name="T56" fmla="*/ 58 w 58"/>
                <a:gd name="T5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 h="166">
                  <a:moveTo>
                    <a:pt x="58" y="0"/>
                  </a:moveTo>
                  <a:lnTo>
                    <a:pt x="58" y="60"/>
                  </a:lnTo>
                  <a:lnTo>
                    <a:pt x="58" y="60"/>
                  </a:lnTo>
                  <a:lnTo>
                    <a:pt x="48" y="52"/>
                  </a:lnTo>
                  <a:lnTo>
                    <a:pt x="42" y="48"/>
                  </a:lnTo>
                  <a:lnTo>
                    <a:pt x="34" y="48"/>
                  </a:lnTo>
                  <a:lnTo>
                    <a:pt x="34" y="48"/>
                  </a:lnTo>
                  <a:lnTo>
                    <a:pt x="28" y="48"/>
                  </a:lnTo>
                  <a:lnTo>
                    <a:pt x="22" y="50"/>
                  </a:lnTo>
                  <a:lnTo>
                    <a:pt x="14" y="54"/>
                  </a:lnTo>
                  <a:lnTo>
                    <a:pt x="10" y="58"/>
                  </a:lnTo>
                  <a:lnTo>
                    <a:pt x="6" y="64"/>
                  </a:lnTo>
                  <a:lnTo>
                    <a:pt x="2" y="70"/>
                  </a:lnTo>
                  <a:lnTo>
                    <a:pt x="0" y="76"/>
                  </a:lnTo>
                  <a:lnTo>
                    <a:pt x="0" y="84"/>
                  </a:lnTo>
                  <a:lnTo>
                    <a:pt x="0" y="84"/>
                  </a:lnTo>
                  <a:lnTo>
                    <a:pt x="0" y="90"/>
                  </a:lnTo>
                  <a:lnTo>
                    <a:pt x="2" y="98"/>
                  </a:lnTo>
                  <a:lnTo>
                    <a:pt x="6" y="104"/>
                  </a:lnTo>
                  <a:lnTo>
                    <a:pt x="10" y="108"/>
                  </a:lnTo>
                  <a:lnTo>
                    <a:pt x="14" y="112"/>
                  </a:lnTo>
                  <a:lnTo>
                    <a:pt x="22" y="116"/>
                  </a:lnTo>
                  <a:lnTo>
                    <a:pt x="28" y="118"/>
                  </a:lnTo>
                  <a:lnTo>
                    <a:pt x="34" y="120"/>
                  </a:lnTo>
                  <a:lnTo>
                    <a:pt x="34" y="120"/>
                  </a:lnTo>
                  <a:lnTo>
                    <a:pt x="42" y="118"/>
                  </a:lnTo>
                  <a:lnTo>
                    <a:pt x="48" y="116"/>
                  </a:lnTo>
                  <a:lnTo>
                    <a:pt x="58" y="108"/>
                  </a:lnTo>
                  <a:lnTo>
                    <a:pt x="58" y="166"/>
                  </a:lnTo>
                </a:path>
              </a:pathLst>
            </a:custGeom>
            <a:grpFill/>
            <a:ln w="25400">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1">
              <a:extLst>
                <a:ext uri="{FF2B5EF4-FFF2-40B4-BE49-F238E27FC236}">
                  <a16:creationId xmlns:a16="http://schemas.microsoft.com/office/drawing/2014/main" id="{F60AF12C-134C-4361-B62F-365EB784433A}"/>
                </a:ext>
              </a:extLst>
            </p:cNvPr>
            <p:cNvSpPr>
              <a:spLocks/>
            </p:cNvSpPr>
            <p:nvPr/>
          </p:nvSpPr>
          <p:spPr bwMode="auto">
            <a:xfrm>
              <a:off x="959" y="886"/>
              <a:ext cx="177" cy="60"/>
            </a:xfrm>
            <a:custGeom>
              <a:avLst/>
              <a:gdLst>
                <a:gd name="T0" fmla="*/ 0 w 177"/>
                <a:gd name="T1" fmla="*/ 60 h 60"/>
                <a:gd name="T2" fmla="*/ 72 w 177"/>
                <a:gd name="T3" fmla="*/ 60 h 60"/>
                <a:gd name="T4" fmla="*/ 72 w 177"/>
                <a:gd name="T5" fmla="*/ 60 h 60"/>
                <a:gd name="T6" fmla="*/ 64 w 177"/>
                <a:gd name="T7" fmla="*/ 48 h 60"/>
                <a:gd name="T8" fmla="*/ 60 w 177"/>
                <a:gd name="T9" fmla="*/ 42 h 60"/>
                <a:gd name="T10" fmla="*/ 60 w 177"/>
                <a:gd name="T11" fmla="*/ 36 h 60"/>
                <a:gd name="T12" fmla="*/ 60 w 177"/>
                <a:gd name="T13" fmla="*/ 36 h 60"/>
                <a:gd name="T14" fmla="*/ 60 w 177"/>
                <a:gd name="T15" fmla="*/ 28 h 60"/>
                <a:gd name="T16" fmla="*/ 62 w 177"/>
                <a:gd name="T17" fmla="*/ 22 h 60"/>
                <a:gd name="T18" fmla="*/ 66 w 177"/>
                <a:gd name="T19" fmla="*/ 16 h 60"/>
                <a:gd name="T20" fmla="*/ 70 w 177"/>
                <a:gd name="T21" fmla="*/ 10 h 60"/>
                <a:gd name="T22" fmla="*/ 76 w 177"/>
                <a:gd name="T23" fmla="*/ 6 h 60"/>
                <a:gd name="T24" fmla="*/ 82 w 177"/>
                <a:gd name="T25" fmla="*/ 2 h 60"/>
                <a:gd name="T26" fmla="*/ 88 w 177"/>
                <a:gd name="T27" fmla="*/ 0 h 60"/>
                <a:gd name="T28" fmla="*/ 96 w 177"/>
                <a:gd name="T29" fmla="*/ 0 h 60"/>
                <a:gd name="T30" fmla="*/ 96 w 177"/>
                <a:gd name="T31" fmla="*/ 0 h 60"/>
                <a:gd name="T32" fmla="*/ 102 w 177"/>
                <a:gd name="T33" fmla="*/ 0 h 60"/>
                <a:gd name="T34" fmla="*/ 109 w 177"/>
                <a:gd name="T35" fmla="*/ 2 h 60"/>
                <a:gd name="T36" fmla="*/ 115 w 177"/>
                <a:gd name="T37" fmla="*/ 6 h 60"/>
                <a:gd name="T38" fmla="*/ 119 w 177"/>
                <a:gd name="T39" fmla="*/ 10 h 60"/>
                <a:gd name="T40" fmla="*/ 123 w 177"/>
                <a:gd name="T41" fmla="*/ 16 h 60"/>
                <a:gd name="T42" fmla="*/ 127 w 177"/>
                <a:gd name="T43" fmla="*/ 22 h 60"/>
                <a:gd name="T44" fmla="*/ 129 w 177"/>
                <a:gd name="T45" fmla="*/ 28 h 60"/>
                <a:gd name="T46" fmla="*/ 131 w 177"/>
                <a:gd name="T47" fmla="*/ 36 h 60"/>
                <a:gd name="T48" fmla="*/ 131 w 177"/>
                <a:gd name="T49" fmla="*/ 36 h 60"/>
                <a:gd name="T50" fmla="*/ 129 w 177"/>
                <a:gd name="T51" fmla="*/ 42 h 60"/>
                <a:gd name="T52" fmla="*/ 127 w 177"/>
                <a:gd name="T53" fmla="*/ 48 h 60"/>
                <a:gd name="T54" fmla="*/ 119 w 177"/>
                <a:gd name="T55" fmla="*/ 60 h 60"/>
                <a:gd name="T56" fmla="*/ 177 w 177"/>
                <a:gd name="T5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7" h="60">
                  <a:moveTo>
                    <a:pt x="0" y="60"/>
                  </a:moveTo>
                  <a:lnTo>
                    <a:pt x="72" y="60"/>
                  </a:lnTo>
                  <a:lnTo>
                    <a:pt x="72" y="60"/>
                  </a:lnTo>
                  <a:lnTo>
                    <a:pt x="64" y="48"/>
                  </a:lnTo>
                  <a:lnTo>
                    <a:pt x="60" y="42"/>
                  </a:lnTo>
                  <a:lnTo>
                    <a:pt x="60" y="36"/>
                  </a:lnTo>
                  <a:lnTo>
                    <a:pt x="60" y="36"/>
                  </a:lnTo>
                  <a:lnTo>
                    <a:pt x="60" y="28"/>
                  </a:lnTo>
                  <a:lnTo>
                    <a:pt x="62" y="22"/>
                  </a:lnTo>
                  <a:lnTo>
                    <a:pt x="66" y="16"/>
                  </a:lnTo>
                  <a:lnTo>
                    <a:pt x="70" y="10"/>
                  </a:lnTo>
                  <a:lnTo>
                    <a:pt x="76" y="6"/>
                  </a:lnTo>
                  <a:lnTo>
                    <a:pt x="82" y="2"/>
                  </a:lnTo>
                  <a:lnTo>
                    <a:pt x="88" y="0"/>
                  </a:lnTo>
                  <a:lnTo>
                    <a:pt x="96" y="0"/>
                  </a:lnTo>
                  <a:lnTo>
                    <a:pt x="96" y="0"/>
                  </a:lnTo>
                  <a:lnTo>
                    <a:pt x="102" y="0"/>
                  </a:lnTo>
                  <a:lnTo>
                    <a:pt x="109" y="2"/>
                  </a:lnTo>
                  <a:lnTo>
                    <a:pt x="115" y="6"/>
                  </a:lnTo>
                  <a:lnTo>
                    <a:pt x="119" y="10"/>
                  </a:lnTo>
                  <a:lnTo>
                    <a:pt x="123" y="16"/>
                  </a:lnTo>
                  <a:lnTo>
                    <a:pt x="127" y="22"/>
                  </a:lnTo>
                  <a:lnTo>
                    <a:pt x="129" y="28"/>
                  </a:lnTo>
                  <a:lnTo>
                    <a:pt x="131" y="36"/>
                  </a:lnTo>
                  <a:lnTo>
                    <a:pt x="131" y="36"/>
                  </a:lnTo>
                  <a:lnTo>
                    <a:pt x="129" y="42"/>
                  </a:lnTo>
                  <a:lnTo>
                    <a:pt x="127" y="48"/>
                  </a:lnTo>
                  <a:lnTo>
                    <a:pt x="119" y="60"/>
                  </a:lnTo>
                  <a:lnTo>
                    <a:pt x="177" y="60"/>
                  </a:lnTo>
                </a:path>
              </a:pathLst>
            </a:custGeom>
            <a:grpFill/>
            <a:ln w="25400">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2">
              <a:extLst>
                <a:ext uri="{FF2B5EF4-FFF2-40B4-BE49-F238E27FC236}">
                  <a16:creationId xmlns:a16="http://schemas.microsoft.com/office/drawing/2014/main" id="{415F9F3B-F787-4FB4-8E8D-2826803F1BA0}"/>
                </a:ext>
              </a:extLst>
            </p:cNvPr>
            <p:cNvSpPr>
              <a:spLocks/>
            </p:cNvSpPr>
            <p:nvPr/>
          </p:nvSpPr>
          <p:spPr bwMode="auto">
            <a:xfrm>
              <a:off x="959" y="766"/>
              <a:ext cx="357" cy="300"/>
            </a:xfrm>
            <a:custGeom>
              <a:avLst/>
              <a:gdLst>
                <a:gd name="T0" fmla="*/ 46 w 357"/>
                <a:gd name="T1" fmla="*/ 300 h 300"/>
                <a:gd name="T2" fmla="*/ 46 w 357"/>
                <a:gd name="T3" fmla="*/ 300 h 300"/>
                <a:gd name="T4" fmla="*/ 36 w 357"/>
                <a:gd name="T5" fmla="*/ 286 h 300"/>
                <a:gd name="T6" fmla="*/ 26 w 357"/>
                <a:gd name="T7" fmla="*/ 274 h 300"/>
                <a:gd name="T8" fmla="*/ 18 w 357"/>
                <a:gd name="T9" fmla="*/ 260 h 300"/>
                <a:gd name="T10" fmla="*/ 12 w 357"/>
                <a:gd name="T11" fmla="*/ 244 h 300"/>
                <a:gd name="T12" fmla="*/ 6 w 357"/>
                <a:gd name="T13" fmla="*/ 230 h 300"/>
                <a:gd name="T14" fmla="*/ 2 w 357"/>
                <a:gd name="T15" fmla="*/ 214 h 300"/>
                <a:gd name="T16" fmla="*/ 0 w 357"/>
                <a:gd name="T17" fmla="*/ 196 h 300"/>
                <a:gd name="T18" fmla="*/ 0 w 357"/>
                <a:gd name="T19" fmla="*/ 180 h 300"/>
                <a:gd name="T20" fmla="*/ 0 w 357"/>
                <a:gd name="T21" fmla="*/ 180 h 300"/>
                <a:gd name="T22" fmla="*/ 0 w 357"/>
                <a:gd name="T23" fmla="*/ 162 h 300"/>
                <a:gd name="T24" fmla="*/ 4 w 357"/>
                <a:gd name="T25" fmla="*/ 144 h 300"/>
                <a:gd name="T26" fmla="*/ 8 w 357"/>
                <a:gd name="T27" fmla="*/ 126 h 300"/>
                <a:gd name="T28" fmla="*/ 14 w 357"/>
                <a:gd name="T29" fmla="*/ 110 h 300"/>
                <a:gd name="T30" fmla="*/ 22 w 357"/>
                <a:gd name="T31" fmla="*/ 94 h 300"/>
                <a:gd name="T32" fmla="*/ 30 w 357"/>
                <a:gd name="T33" fmla="*/ 80 h 300"/>
                <a:gd name="T34" fmla="*/ 40 w 357"/>
                <a:gd name="T35" fmla="*/ 66 h 300"/>
                <a:gd name="T36" fmla="*/ 52 w 357"/>
                <a:gd name="T37" fmla="*/ 52 h 300"/>
                <a:gd name="T38" fmla="*/ 64 w 357"/>
                <a:gd name="T39" fmla="*/ 42 h 300"/>
                <a:gd name="T40" fmla="*/ 78 w 357"/>
                <a:gd name="T41" fmla="*/ 32 h 300"/>
                <a:gd name="T42" fmla="*/ 94 w 357"/>
                <a:gd name="T43" fmla="*/ 22 h 300"/>
                <a:gd name="T44" fmla="*/ 109 w 357"/>
                <a:gd name="T45" fmla="*/ 14 h 300"/>
                <a:gd name="T46" fmla="*/ 125 w 357"/>
                <a:gd name="T47" fmla="*/ 8 h 300"/>
                <a:gd name="T48" fmla="*/ 141 w 357"/>
                <a:gd name="T49" fmla="*/ 4 h 300"/>
                <a:gd name="T50" fmla="*/ 159 w 357"/>
                <a:gd name="T51" fmla="*/ 2 h 300"/>
                <a:gd name="T52" fmla="*/ 177 w 357"/>
                <a:gd name="T53" fmla="*/ 0 h 300"/>
                <a:gd name="T54" fmla="*/ 177 w 357"/>
                <a:gd name="T55" fmla="*/ 0 h 300"/>
                <a:gd name="T56" fmla="*/ 197 w 357"/>
                <a:gd name="T57" fmla="*/ 2 h 300"/>
                <a:gd name="T58" fmla="*/ 213 w 357"/>
                <a:gd name="T59" fmla="*/ 4 h 300"/>
                <a:gd name="T60" fmla="*/ 231 w 357"/>
                <a:gd name="T61" fmla="*/ 8 h 300"/>
                <a:gd name="T62" fmla="*/ 247 w 357"/>
                <a:gd name="T63" fmla="*/ 14 h 300"/>
                <a:gd name="T64" fmla="*/ 263 w 357"/>
                <a:gd name="T65" fmla="*/ 22 h 300"/>
                <a:gd name="T66" fmla="*/ 279 w 357"/>
                <a:gd name="T67" fmla="*/ 32 h 300"/>
                <a:gd name="T68" fmla="*/ 291 w 357"/>
                <a:gd name="T69" fmla="*/ 42 h 300"/>
                <a:gd name="T70" fmla="*/ 305 w 357"/>
                <a:gd name="T71" fmla="*/ 52 h 300"/>
                <a:gd name="T72" fmla="*/ 317 w 357"/>
                <a:gd name="T73" fmla="*/ 66 h 300"/>
                <a:gd name="T74" fmla="*/ 327 w 357"/>
                <a:gd name="T75" fmla="*/ 80 h 300"/>
                <a:gd name="T76" fmla="*/ 335 w 357"/>
                <a:gd name="T77" fmla="*/ 94 h 300"/>
                <a:gd name="T78" fmla="*/ 343 w 357"/>
                <a:gd name="T79" fmla="*/ 110 h 300"/>
                <a:gd name="T80" fmla="*/ 349 w 357"/>
                <a:gd name="T81" fmla="*/ 126 h 300"/>
                <a:gd name="T82" fmla="*/ 353 w 357"/>
                <a:gd name="T83" fmla="*/ 144 h 300"/>
                <a:gd name="T84" fmla="*/ 357 w 357"/>
                <a:gd name="T85" fmla="*/ 162 h 300"/>
                <a:gd name="T86" fmla="*/ 357 w 357"/>
                <a:gd name="T87" fmla="*/ 180 h 300"/>
                <a:gd name="T88" fmla="*/ 357 w 357"/>
                <a:gd name="T89" fmla="*/ 180 h 300"/>
                <a:gd name="T90" fmla="*/ 355 w 357"/>
                <a:gd name="T91" fmla="*/ 202 h 300"/>
                <a:gd name="T92" fmla="*/ 351 w 357"/>
                <a:gd name="T93" fmla="*/ 224 h 300"/>
                <a:gd name="T94" fmla="*/ 345 w 357"/>
                <a:gd name="T95" fmla="*/ 244 h 300"/>
                <a:gd name="T96" fmla="*/ 337 w 357"/>
                <a:gd name="T97" fmla="*/ 26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7" h="300">
                  <a:moveTo>
                    <a:pt x="46" y="300"/>
                  </a:moveTo>
                  <a:lnTo>
                    <a:pt x="46" y="300"/>
                  </a:lnTo>
                  <a:lnTo>
                    <a:pt x="36" y="286"/>
                  </a:lnTo>
                  <a:lnTo>
                    <a:pt x="26" y="274"/>
                  </a:lnTo>
                  <a:lnTo>
                    <a:pt x="18" y="260"/>
                  </a:lnTo>
                  <a:lnTo>
                    <a:pt x="12" y="244"/>
                  </a:lnTo>
                  <a:lnTo>
                    <a:pt x="6" y="230"/>
                  </a:lnTo>
                  <a:lnTo>
                    <a:pt x="2" y="214"/>
                  </a:lnTo>
                  <a:lnTo>
                    <a:pt x="0" y="196"/>
                  </a:lnTo>
                  <a:lnTo>
                    <a:pt x="0" y="180"/>
                  </a:lnTo>
                  <a:lnTo>
                    <a:pt x="0" y="180"/>
                  </a:lnTo>
                  <a:lnTo>
                    <a:pt x="0" y="162"/>
                  </a:lnTo>
                  <a:lnTo>
                    <a:pt x="4" y="144"/>
                  </a:lnTo>
                  <a:lnTo>
                    <a:pt x="8" y="126"/>
                  </a:lnTo>
                  <a:lnTo>
                    <a:pt x="14" y="110"/>
                  </a:lnTo>
                  <a:lnTo>
                    <a:pt x="22" y="94"/>
                  </a:lnTo>
                  <a:lnTo>
                    <a:pt x="30" y="80"/>
                  </a:lnTo>
                  <a:lnTo>
                    <a:pt x="40" y="66"/>
                  </a:lnTo>
                  <a:lnTo>
                    <a:pt x="52" y="52"/>
                  </a:lnTo>
                  <a:lnTo>
                    <a:pt x="64" y="42"/>
                  </a:lnTo>
                  <a:lnTo>
                    <a:pt x="78" y="32"/>
                  </a:lnTo>
                  <a:lnTo>
                    <a:pt x="94" y="22"/>
                  </a:lnTo>
                  <a:lnTo>
                    <a:pt x="109" y="14"/>
                  </a:lnTo>
                  <a:lnTo>
                    <a:pt x="125" y="8"/>
                  </a:lnTo>
                  <a:lnTo>
                    <a:pt x="141" y="4"/>
                  </a:lnTo>
                  <a:lnTo>
                    <a:pt x="159" y="2"/>
                  </a:lnTo>
                  <a:lnTo>
                    <a:pt x="177" y="0"/>
                  </a:lnTo>
                  <a:lnTo>
                    <a:pt x="177" y="0"/>
                  </a:lnTo>
                  <a:lnTo>
                    <a:pt x="197" y="2"/>
                  </a:lnTo>
                  <a:lnTo>
                    <a:pt x="213" y="4"/>
                  </a:lnTo>
                  <a:lnTo>
                    <a:pt x="231" y="8"/>
                  </a:lnTo>
                  <a:lnTo>
                    <a:pt x="247" y="14"/>
                  </a:lnTo>
                  <a:lnTo>
                    <a:pt x="263" y="22"/>
                  </a:lnTo>
                  <a:lnTo>
                    <a:pt x="279" y="32"/>
                  </a:lnTo>
                  <a:lnTo>
                    <a:pt x="291" y="42"/>
                  </a:lnTo>
                  <a:lnTo>
                    <a:pt x="305" y="52"/>
                  </a:lnTo>
                  <a:lnTo>
                    <a:pt x="317" y="66"/>
                  </a:lnTo>
                  <a:lnTo>
                    <a:pt x="327" y="80"/>
                  </a:lnTo>
                  <a:lnTo>
                    <a:pt x="335" y="94"/>
                  </a:lnTo>
                  <a:lnTo>
                    <a:pt x="343" y="110"/>
                  </a:lnTo>
                  <a:lnTo>
                    <a:pt x="349" y="126"/>
                  </a:lnTo>
                  <a:lnTo>
                    <a:pt x="353" y="144"/>
                  </a:lnTo>
                  <a:lnTo>
                    <a:pt x="357" y="162"/>
                  </a:lnTo>
                  <a:lnTo>
                    <a:pt x="357" y="180"/>
                  </a:lnTo>
                  <a:lnTo>
                    <a:pt x="357" y="180"/>
                  </a:lnTo>
                  <a:lnTo>
                    <a:pt x="355" y="202"/>
                  </a:lnTo>
                  <a:lnTo>
                    <a:pt x="351" y="224"/>
                  </a:lnTo>
                  <a:lnTo>
                    <a:pt x="345" y="244"/>
                  </a:lnTo>
                  <a:lnTo>
                    <a:pt x="337" y="264"/>
                  </a:lnTo>
                </a:path>
              </a:pathLst>
            </a:custGeom>
            <a:grpFill/>
            <a:ln w="25400">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endParaRPr lang="en-US" dirty="0"/>
            </a:p>
          </p:txBody>
        </p:sp>
      </p:grpSp>
      <p:grpSp>
        <p:nvGrpSpPr>
          <p:cNvPr id="9" name="Group 8">
            <a:extLst>
              <a:ext uri="{FF2B5EF4-FFF2-40B4-BE49-F238E27FC236}">
                <a16:creationId xmlns:a16="http://schemas.microsoft.com/office/drawing/2014/main" id="{AF58F45C-F367-474A-8648-D5953ABDC6B8}"/>
              </a:ext>
            </a:extLst>
          </p:cNvPr>
          <p:cNvGrpSpPr/>
          <p:nvPr/>
        </p:nvGrpSpPr>
        <p:grpSpPr>
          <a:xfrm>
            <a:off x="6494670" y="1502165"/>
            <a:ext cx="2325801" cy="2139170"/>
            <a:chOff x="6840015" y="1115577"/>
            <a:chExt cx="1155869" cy="1088559"/>
          </a:xfrm>
        </p:grpSpPr>
        <p:sp>
          <p:nvSpPr>
            <p:cNvPr id="19" name="Oval 18">
              <a:extLst>
                <a:ext uri="{FF2B5EF4-FFF2-40B4-BE49-F238E27FC236}">
                  <a16:creationId xmlns:a16="http://schemas.microsoft.com/office/drawing/2014/main" id="{296E347B-7208-4135-BD54-6BC41F889FBE}"/>
                </a:ext>
              </a:extLst>
            </p:cNvPr>
            <p:cNvSpPr/>
            <p:nvPr/>
          </p:nvSpPr>
          <p:spPr>
            <a:xfrm>
              <a:off x="6907325" y="1115577"/>
              <a:ext cx="1088559" cy="1088559"/>
            </a:xfrm>
            <a:prstGeom prst="ellipse">
              <a:avLst/>
            </a:prstGeom>
            <a:solidFill>
              <a:srgbClr val="50CFDA"/>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 descr="RapidILL logo">
              <a:extLst>
                <a:ext uri="{FF2B5EF4-FFF2-40B4-BE49-F238E27FC236}">
                  <a16:creationId xmlns:a16="http://schemas.microsoft.com/office/drawing/2014/main" id="{6DB97F3F-13A3-4465-8C00-82E9FA689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015" y="1613726"/>
              <a:ext cx="1155869" cy="1179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482A193C-DAD4-405D-92B3-85B154C41879}"/>
              </a:ext>
            </a:extLst>
          </p:cNvPr>
          <p:cNvGrpSpPr/>
          <p:nvPr/>
        </p:nvGrpSpPr>
        <p:grpSpPr>
          <a:xfrm>
            <a:off x="622905" y="1502165"/>
            <a:ext cx="2203254" cy="2139170"/>
            <a:chOff x="782079" y="1069446"/>
            <a:chExt cx="1088559" cy="1088559"/>
          </a:xfrm>
        </p:grpSpPr>
        <p:sp>
          <p:nvSpPr>
            <p:cNvPr id="53" name="Oval 52">
              <a:extLst>
                <a:ext uri="{FF2B5EF4-FFF2-40B4-BE49-F238E27FC236}">
                  <a16:creationId xmlns:a16="http://schemas.microsoft.com/office/drawing/2014/main" id="{EB10562D-8DD2-4804-AFF8-5FBCCC2188C3}"/>
                </a:ext>
              </a:extLst>
            </p:cNvPr>
            <p:cNvSpPr/>
            <p:nvPr/>
          </p:nvSpPr>
          <p:spPr>
            <a:xfrm>
              <a:off x="782079" y="1069446"/>
              <a:ext cx="1088559" cy="1088559"/>
            </a:xfrm>
            <a:prstGeom prst="ellipse">
              <a:avLst/>
            </a:prstGeom>
            <a:solidFill>
              <a:schemeClr val="accent1"/>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rgbClr val="FFFFFF"/>
                </a:solidFill>
                <a:latin typeface="Calibri Light" panose="020F0302020204030204" pitchFamily="34" charset="0"/>
                <a:cs typeface="Calibri Light" panose="020F0302020204030204" pitchFamily="34" charset="0"/>
              </a:endParaRPr>
            </a:p>
          </p:txBody>
        </p:sp>
        <p:grpSp>
          <p:nvGrpSpPr>
            <p:cNvPr id="42" name="Group 41">
              <a:extLst>
                <a:ext uri="{FF2B5EF4-FFF2-40B4-BE49-F238E27FC236}">
                  <a16:creationId xmlns:a16="http://schemas.microsoft.com/office/drawing/2014/main" id="{CBEB068A-5553-4E0E-B526-531B7FE83757}"/>
                </a:ext>
              </a:extLst>
            </p:cNvPr>
            <p:cNvGrpSpPr>
              <a:grpSpLocks noChangeAspect="1"/>
            </p:cNvGrpSpPr>
            <p:nvPr/>
          </p:nvGrpSpPr>
          <p:grpSpPr>
            <a:xfrm>
              <a:off x="1086418" y="1246040"/>
              <a:ext cx="463493" cy="444854"/>
              <a:chOff x="1187624" y="2009178"/>
              <a:chExt cx="791344" cy="759521"/>
            </a:xfrm>
          </p:grpSpPr>
          <p:sp>
            <p:nvSpPr>
              <p:cNvPr id="43" name="Rectangle: Diagonal Corners Rounded 42">
                <a:extLst>
                  <a:ext uri="{FF2B5EF4-FFF2-40B4-BE49-F238E27FC236}">
                    <a16:creationId xmlns:a16="http://schemas.microsoft.com/office/drawing/2014/main" id="{A97FF671-7C1A-4872-A1AE-F7C950FFD218}"/>
                  </a:ext>
                </a:extLst>
              </p:cNvPr>
              <p:cNvSpPr/>
              <p:nvPr/>
            </p:nvSpPr>
            <p:spPr>
              <a:xfrm>
                <a:off x="1212663" y="2156298"/>
                <a:ext cx="741266" cy="485657"/>
              </a:xfrm>
              <a:prstGeom prst="round2DiagRect">
                <a:avLst>
                  <a:gd name="adj1" fmla="val 0"/>
                  <a:gd name="adj2" fmla="val 0"/>
                </a:avLst>
              </a:prstGeom>
              <a:solidFill>
                <a:srgbClr val="85C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4" name="Group 10">
                <a:extLst>
                  <a:ext uri="{FF2B5EF4-FFF2-40B4-BE49-F238E27FC236}">
                    <a16:creationId xmlns:a16="http://schemas.microsoft.com/office/drawing/2014/main" id="{1AF751D3-D245-431A-AEBB-6EBD2F538542}"/>
                  </a:ext>
                </a:extLst>
              </p:cNvPr>
              <p:cNvGrpSpPr>
                <a:grpSpLocks noChangeAspect="1"/>
              </p:cNvGrpSpPr>
              <p:nvPr/>
            </p:nvGrpSpPr>
            <p:grpSpPr bwMode="auto">
              <a:xfrm>
                <a:off x="1187624" y="2009178"/>
                <a:ext cx="791344" cy="759521"/>
                <a:chOff x="1400" y="556"/>
                <a:chExt cx="1517" cy="1456"/>
              </a:xfrm>
            </p:grpSpPr>
            <p:sp>
              <p:nvSpPr>
                <p:cNvPr id="48" name="Freeform 11">
                  <a:extLst>
                    <a:ext uri="{FF2B5EF4-FFF2-40B4-BE49-F238E27FC236}">
                      <a16:creationId xmlns:a16="http://schemas.microsoft.com/office/drawing/2014/main" id="{30441138-F354-4F4C-9C57-FB783616B54B}"/>
                    </a:ext>
                  </a:extLst>
                </p:cNvPr>
                <p:cNvSpPr>
                  <a:spLocks noEditPoints="1"/>
                </p:cNvSpPr>
                <p:nvPr/>
              </p:nvSpPr>
              <p:spPr bwMode="auto">
                <a:xfrm>
                  <a:off x="1400" y="811"/>
                  <a:ext cx="1517" cy="1201"/>
                </a:xfrm>
                <a:custGeom>
                  <a:avLst/>
                  <a:gdLst>
                    <a:gd name="T0" fmla="*/ 570 w 1517"/>
                    <a:gd name="T1" fmla="*/ 1027 h 1201"/>
                    <a:gd name="T2" fmla="*/ 474 w 1517"/>
                    <a:gd name="T3" fmla="*/ 1153 h 1201"/>
                    <a:gd name="T4" fmla="*/ 1043 w 1517"/>
                    <a:gd name="T5" fmla="*/ 1201 h 1201"/>
                    <a:gd name="T6" fmla="*/ 949 w 1517"/>
                    <a:gd name="T7" fmla="*/ 1153 h 1201"/>
                    <a:gd name="T8" fmla="*/ 1469 w 1517"/>
                    <a:gd name="T9" fmla="*/ 1027 h 1201"/>
                    <a:gd name="T10" fmla="*/ 1479 w 1517"/>
                    <a:gd name="T11" fmla="*/ 1027 h 1201"/>
                    <a:gd name="T12" fmla="*/ 1495 w 1517"/>
                    <a:gd name="T13" fmla="*/ 1019 h 1201"/>
                    <a:gd name="T14" fmla="*/ 1509 w 1517"/>
                    <a:gd name="T15" fmla="*/ 1007 h 1201"/>
                    <a:gd name="T16" fmla="*/ 1515 w 1517"/>
                    <a:gd name="T17" fmla="*/ 989 h 1201"/>
                    <a:gd name="T18" fmla="*/ 1517 w 1517"/>
                    <a:gd name="T19" fmla="*/ 48 h 1201"/>
                    <a:gd name="T20" fmla="*/ 1515 w 1517"/>
                    <a:gd name="T21" fmla="*/ 38 h 1201"/>
                    <a:gd name="T22" fmla="*/ 1509 w 1517"/>
                    <a:gd name="T23" fmla="*/ 20 h 1201"/>
                    <a:gd name="T24" fmla="*/ 1495 w 1517"/>
                    <a:gd name="T25" fmla="*/ 8 h 1201"/>
                    <a:gd name="T26" fmla="*/ 1479 w 1517"/>
                    <a:gd name="T27" fmla="*/ 0 h 1201"/>
                    <a:gd name="T28" fmla="*/ 48 w 1517"/>
                    <a:gd name="T29" fmla="*/ 0 h 1201"/>
                    <a:gd name="T30" fmla="*/ 38 w 1517"/>
                    <a:gd name="T31" fmla="*/ 0 h 1201"/>
                    <a:gd name="T32" fmla="*/ 22 w 1517"/>
                    <a:gd name="T33" fmla="*/ 8 h 1201"/>
                    <a:gd name="T34" fmla="*/ 8 w 1517"/>
                    <a:gd name="T35" fmla="*/ 20 h 1201"/>
                    <a:gd name="T36" fmla="*/ 2 w 1517"/>
                    <a:gd name="T37" fmla="*/ 38 h 1201"/>
                    <a:gd name="T38" fmla="*/ 0 w 1517"/>
                    <a:gd name="T39" fmla="*/ 979 h 1201"/>
                    <a:gd name="T40" fmla="*/ 2 w 1517"/>
                    <a:gd name="T41" fmla="*/ 989 h 1201"/>
                    <a:gd name="T42" fmla="*/ 8 w 1517"/>
                    <a:gd name="T43" fmla="*/ 1007 h 1201"/>
                    <a:gd name="T44" fmla="*/ 22 w 1517"/>
                    <a:gd name="T45" fmla="*/ 1019 h 1201"/>
                    <a:gd name="T46" fmla="*/ 38 w 1517"/>
                    <a:gd name="T47" fmla="*/ 1027 h 1201"/>
                    <a:gd name="T48" fmla="*/ 903 w 1517"/>
                    <a:gd name="T49" fmla="*/ 1153 h 1201"/>
                    <a:gd name="T50" fmla="*/ 618 w 1517"/>
                    <a:gd name="T51" fmla="*/ 1027 h 1201"/>
                    <a:gd name="T52" fmla="*/ 903 w 1517"/>
                    <a:gd name="T53" fmla="*/ 1153 h 1201"/>
                    <a:gd name="T54" fmla="*/ 48 w 1517"/>
                    <a:gd name="T55" fmla="*/ 979 h 1201"/>
                    <a:gd name="T56" fmla="*/ 1469 w 1517"/>
                    <a:gd name="T57" fmla="*/ 897 h 1201"/>
                    <a:gd name="T58" fmla="*/ 48 w 1517"/>
                    <a:gd name="T59" fmla="*/ 48 h 1201"/>
                    <a:gd name="T60" fmla="*/ 1469 w 1517"/>
                    <a:gd name="T61" fmla="*/ 849 h 1201"/>
                    <a:gd name="T62" fmla="*/ 48 w 1517"/>
                    <a:gd name="T63" fmla="*/ 48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17" h="1201">
                      <a:moveTo>
                        <a:pt x="48" y="1027"/>
                      </a:moveTo>
                      <a:lnTo>
                        <a:pt x="570" y="1027"/>
                      </a:lnTo>
                      <a:lnTo>
                        <a:pt x="570" y="1153"/>
                      </a:lnTo>
                      <a:lnTo>
                        <a:pt x="474" y="1153"/>
                      </a:lnTo>
                      <a:lnTo>
                        <a:pt x="474" y="1201"/>
                      </a:lnTo>
                      <a:lnTo>
                        <a:pt x="1043" y="1201"/>
                      </a:lnTo>
                      <a:lnTo>
                        <a:pt x="1043" y="1153"/>
                      </a:lnTo>
                      <a:lnTo>
                        <a:pt x="949" y="1153"/>
                      </a:lnTo>
                      <a:lnTo>
                        <a:pt x="949" y="1027"/>
                      </a:lnTo>
                      <a:lnTo>
                        <a:pt x="1469" y="1027"/>
                      </a:lnTo>
                      <a:lnTo>
                        <a:pt x="1469" y="1027"/>
                      </a:lnTo>
                      <a:lnTo>
                        <a:pt x="1479" y="1027"/>
                      </a:lnTo>
                      <a:lnTo>
                        <a:pt x="1487" y="1023"/>
                      </a:lnTo>
                      <a:lnTo>
                        <a:pt x="1495" y="1019"/>
                      </a:lnTo>
                      <a:lnTo>
                        <a:pt x="1503" y="1013"/>
                      </a:lnTo>
                      <a:lnTo>
                        <a:pt x="1509" y="1007"/>
                      </a:lnTo>
                      <a:lnTo>
                        <a:pt x="1513" y="999"/>
                      </a:lnTo>
                      <a:lnTo>
                        <a:pt x="1515" y="989"/>
                      </a:lnTo>
                      <a:lnTo>
                        <a:pt x="1517" y="979"/>
                      </a:lnTo>
                      <a:lnTo>
                        <a:pt x="1517" y="48"/>
                      </a:lnTo>
                      <a:lnTo>
                        <a:pt x="1517" y="48"/>
                      </a:lnTo>
                      <a:lnTo>
                        <a:pt x="1515" y="38"/>
                      </a:lnTo>
                      <a:lnTo>
                        <a:pt x="1513" y="28"/>
                      </a:lnTo>
                      <a:lnTo>
                        <a:pt x="1509" y="20"/>
                      </a:lnTo>
                      <a:lnTo>
                        <a:pt x="1503" y="14"/>
                      </a:lnTo>
                      <a:lnTo>
                        <a:pt x="1495" y="8"/>
                      </a:lnTo>
                      <a:lnTo>
                        <a:pt x="1487" y="4"/>
                      </a:lnTo>
                      <a:lnTo>
                        <a:pt x="1479" y="0"/>
                      </a:lnTo>
                      <a:lnTo>
                        <a:pt x="1469" y="0"/>
                      </a:lnTo>
                      <a:lnTo>
                        <a:pt x="48" y="0"/>
                      </a:lnTo>
                      <a:lnTo>
                        <a:pt x="48" y="0"/>
                      </a:lnTo>
                      <a:lnTo>
                        <a:pt x="38" y="0"/>
                      </a:lnTo>
                      <a:lnTo>
                        <a:pt x="30" y="4"/>
                      </a:lnTo>
                      <a:lnTo>
                        <a:pt x="22" y="8"/>
                      </a:lnTo>
                      <a:lnTo>
                        <a:pt x="14" y="14"/>
                      </a:lnTo>
                      <a:lnTo>
                        <a:pt x="8" y="20"/>
                      </a:lnTo>
                      <a:lnTo>
                        <a:pt x="4" y="28"/>
                      </a:lnTo>
                      <a:lnTo>
                        <a:pt x="2" y="38"/>
                      </a:lnTo>
                      <a:lnTo>
                        <a:pt x="0" y="48"/>
                      </a:lnTo>
                      <a:lnTo>
                        <a:pt x="0" y="979"/>
                      </a:lnTo>
                      <a:lnTo>
                        <a:pt x="0" y="979"/>
                      </a:lnTo>
                      <a:lnTo>
                        <a:pt x="2" y="989"/>
                      </a:lnTo>
                      <a:lnTo>
                        <a:pt x="4" y="999"/>
                      </a:lnTo>
                      <a:lnTo>
                        <a:pt x="8" y="1007"/>
                      </a:lnTo>
                      <a:lnTo>
                        <a:pt x="14" y="1013"/>
                      </a:lnTo>
                      <a:lnTo>
                        <a:pt x="22" y="1019"/>
                      </a:lnTo>
                      <a:lnTo>
                        <a:pt x="30" y="1023"/>
                      </a:lnTo>
                      <a:lnTo>
                        <a:pt x="38" y="1027"/>
                      </a:lnTo>
                      <a:lnTo>
                        <a:pt x="48" y="1027"/>
                      </a:lnTo>
                      <a:close/>
                      <a:moveTo>
                        <a:pt x="903" y="1153"/>
                      </a:moveTo>
                      <a:lnTo>
                        <a:pt x="618" y="1153"/>
                      </a:lnTo>
                      <a:lnTo>
                        <a:pt x="618" y="1027"/>
                      </a:lnTo>
                      <a:lnTo>
                        <a:pt x="903" y="1027"/>
                      </a:lnTo>
                      <a:lnTo>
                        <a:pt x="903" y="1153"/>
                      </a:lnTo>
                      <a:close/>
                      <a:moveTo>
                        <a:pt x="1469" y="979"/>
                      </a:moveTo>
                      <a:lnTo>
                        <a:pt x="48" y="979"/>
                      </a:lnTo>
                      <a:lnTo>
                        <a:pt x="48" y="893"/>
                      </a:lnTo>
                      <a:lnTo>
                        <a:pt x="1469" y="897"/>
                      </a:lnTo>
                      <a:lnTo>
                        <a:pt x="1469" y="979"/>
                      </a:lnTo>
                      <a:close/>
                      <a:moveTo>
                        <a:pt x="48" y="48"/>
                      </a:moveTo>
                      <a:lnTo>
                        <a:pt x="1469" y="48"/>
                      </a:lnTo>
                      <a:lnTo>
                        <a:pt x="1469" y="849"/>
                      </a:lnTo>
                      <a:lnTo>
                        <a:pt x="48" y="847"/>
                      </a:lnTo>
                      <a:lnTo>
                        <a:pt x="4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9" name="Freeform 12">
                  <a:extLst>
                    <a:ext uri="{FF2B5EF4-FFF2-40B4-BE49-F238E27FC236}">
                      <a16:creationId xmlns:a16="http://schemas.microsoft.com/office/drawing/2014/main" id="{85BB55C1-B910-4326-A50D-6E226866481A}"/>
                    </a:ext>
                  </a:extLst>
                </p:cNvPr>
                <p:cNvSpPr>
                  <a:spLocks/>
                </p:cNvSpPr>
                <p:nvPr/>
              </p:nvSpPr>
              <p:spPr bwMode="auto">
                <a:xfrm>
                  <a:off x="1400" y="793"/>
                  <a:ext cx="1517" cy="1201"/>
                </a:xfrm>
                <a:custGeom>
                  <a:avLst/>
                  <a:gdLst>
                    <a:gd name="T0" fmla="*/ 48 w 1517"/>
                    <a:gd name="T1" fmla="*/ 1027 h 1201"/>
                    <a:gd name="T2" fmla="*/ 570 w 1517"/>
                    <a:gd name="T3" fmla="*/ 1027 h 1201"/>
                    <a:gd name="T4" fmla="*/ 570 w 1517"/>
                    <a:gd name="T5" fmla="*/ 1153 h 1201"/>
                    <a:gd name="T6" fmla="*/ 474 w 1517"/>
                    <a:gd name="T7" fmla="*/ 1153 h 1201"/>
                    <a:gd name="T8" fmla="*/ 474 w 1517"/>
                    <a:gd name="T9" fmla="*/ 1201 h 1201"/>
                    <a:gd name="T10" fmla="*/ 1043 w 1517"/>
                    <a:gd name="T11" fmla="*/ 1201 h 1201"/>
                    <a:gd name="T12" fmla="*/ 1043 w 1517"/>
                    <a:gd name="T13" fmla="*/ 1153 h 1201"/>
                    <a:gd name="T14" fmla="*/ 949 w 1517"/>
                    <a:gd name="T15" fmla="*/ 1153 h 1201"/>
                    <a:gd name="T16" fmla="*/ 949 w 1517"/>
                    <a:gd name="T17" fmla="*/ 1027 h 1201"/>
                    <a:gd name="T18" fmla="*/ 1469 w 1517"/>
                    <a:gd name="T19" fmla="*/ 1027 h 1201"/>
                    <a:gd name="T20" fmla="*/ 1469 w 1517"/>
                    <a:gd name="T21" fmla="*/ 1027 h 1201"/>
                    <a:gd name="T22" fmla="*/ 1479 w 1517"/>
                    <a:gd name="T23" fmla="*/ 1027 h 1201"/>
                    <a:gd name="T24" fmla="*/ 1487 w 1517"/>
                    <a:gd name="T25" fmla="*/ 1023 h 1201"/>
                    <a:gd name="T26" fmla="*/ 1495 w 1517"/>
                    <a:gd name="T27" fmla="*/ 1019 h 1201"/>
                    <a:gd name="T28" fmla="*/ 1503 w 1517"/>
                    <a:gd name="T29" fmla="*/ 1013 h 1201"/>
                    <a:gd name="T30" fmla="*/ 1509 w 1517"/>
                    <a:gd name="T31" fmla="*/ 1007 h 1201"/>
                    <a:gd name="T32" fmla="*/ 1513 w 1517"/>
                    <a:gd name="T33" fmla="*/ 999 h 1201"/>
                    <a:gd name="T34" fmla="*/ 1515 w 1517"/>
                    <a:gd name="T35" fmla="*/ 989 h 1201"/>
                    <a:gd name="T36" fmla="*/ 1517 w 1517"/>
                    <a:gd name="T37" fmla="*/ 979 h 1201"/>
                    <a:gd name="T38" fmla="*/ 1517 w 1517"/>
                    <a:gd name="T39" fmla="*/ 48 h 1201"/>
                    <a:gd name="T40" fmla="*/ 1517 w 1517"/>
                    <a:gd name="T41" fmla="*/ 48 h 1201"/>
                    <a:gd name="T42" fmla="*/ 1515 w 1517"/>
                    <a:gd name="T43" fmla="*/ 38 h 1201"/>
                    <a:gd name="T44" fmla="*/ 1513 w 1517"/>
                    <a:gd name="T45" fmla="*/ 28 h 1201"/>
                    <a:gd name="T46" fmla="*/ 1509 w 1517"/>
                    <a:gd name="T47" fmla="*/ 20 h 1201"/>
                    <a:gd name="T48" fmla="*/ 1503 w 1517"/>
                    <a:gd name="T49" fmla="*/ 14 h 1201"/>
                    <a:gd name="T50" fmla="*/ 1495 w 1517"/>
                    <a:gd name="T51" fmla="*/ 8 h 1201"/>
                    <a:gd name="T52" fmla="*/ 1487 w 1517"/>
                    <a:gd name="T53" fmla="*/ 4 h 1201"/>
                    <a:gd name="T54" fmla="*/ 1479 w 1517"/>
                    <a:gd name="T55" fmla="*/ 0 h 1201"/>
                    <a:gd name="T56" fmla="*/ 1469 w 1517"/>
                    <a:gd name="T57" fmla="*/ 0 h 1201"/>
                    <a:gd name="T58" fmla="*/ 48 w 1517"/>
                    <a:gd name="T59" fmla="*/ 0 h 1201"/>
                    <a:gd name="T60" fmla="*/ 48 w 1517"/>
                    <a:gd name="T61" fmla="*/ 0 h 1201"/>
                    <a:gd name="T62" fmla="*/ 38 w 1517"/>
                    <a:gd name="T63" fmla="*/ 0 h 1201"/>
                    <a:gd name="T64" fmla="*/ 30 w 1517"/>
                    <a:gd name="T65" fmla="*/ 4 h 1201"/>
                    <a:gd name="T66" fmla="*/ 22 w 1517"/>
                    <a:gd name="T67" fmla="*/ 8 h 1201"/>
                    <a:gd name="T68" fmla="*/ 14 w 1517"/>
                    <a:gd name="T69" fmla="*/ 14 h 1201"/>
                    <a:gd name="T70" fmla="*/ 8 w 1517"/>
                    <a:gd name="T71" fmla="*/ 20 h 1201"/>
                    <a:gd name="T72" fmla="*/ 4 w 1517"/>
                    <a:gd name="T73" fmla="*/ 28 h 1201"/>
                    <a:gd name="T74" fmla="*/ 2 w 1517"/>
                    <a:gd name="T75" fmla="*/ 38 h 1201"/>
                    <a:gd name="T76" fmla="*/ 0 w 1517"/>
                    <a:gd name="T77" fmla="*/ 48 h 1201"/>
                    <a:gd name="T78" fmla="*/ 0 w 1517"/>
                    <a:gd name="T79" fmla="*/ 979 h 1201"/>
                    <a:gd name="T80" fmla="*/ 0 w 1517"/>
                    <a:gd name="T81" fmla="*/ 979 h 1201"/>
                    <a:gd name="T82" fmla="*/ 2 w 1517"/>
                    <a:gd name="T83" fmla="*/ 989 h 1201"/>
                    <a:gd name="T84" fmla="*/ 4 w 1517"/>
                    <a:gd name="T85" fmla="*/ 999 h 1201"/>
                    <a:gd name="T86" fmla="*/ 8 w 1517"/>
                    <a:gd name="T87" fmla="*/ 1007 h 1201"/>
                    <a:gd name="T88" fmla="*/ 14 w 1517"/>
                    <a:gd name="T89" fmla="*/ 1013 h 1201"/>
                    <a:gd name="T90" fmla="*/ 22 w 1517"/>
                    <a:gd name="T91" fmla="*/ 1019 h 1201"/>
                    <a:gd name="T92" fmla="*/ 30 w 1517"/>
                    <a:gd name="T93" fmla="*/ 1023 h 1201"/>
                    <a:gd name="T94" fmla="*/ 38 w 1517"/>
                    <a:gd name="T95" fmla="*/ 1027 h 1201"/>
                    <a:gd name="T96" fmla="*/ 48 w 1517"/>
                    <a:gd name="T97" fmla="*/ 1027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17" h="1201">
                      <a:moveTo>
                        <a:pt x="48" y="1027"/>
                      </a:moveTo>
                      <a:lnTo>
                        <a:pt x="570" y="1027"/>
                      </a:lnTo>
                      <a:lnTo>
                        <a:pt x="570" y="1153"/>
                      </a:lnTo>
                      <a:lnTo>
                        <a:pt x="474" y="1153"/>
                      </a:lnTo>
                      <a:lnTo>
                        <a:pt x="474" y="1201"/>
                      </a:lnTo>
                      <a:lnTo>
                        <a:pt x="1043" y="1201"/>
                      </a:lnTo>
                      <a:lnTo>
                        <a:pt x="1043" y="1153"/>
                      </a:lnTo>
                      <a:lnTo>
                        <a:pt x="949" y="1153"/>
                      </a:lnTo>
                      <a:lnTo>
                        <a:pt x="949" y="1027"/>
                      </a:lnTo>
                      <a:lnTo>
                        <a:pt x="1469" y="1027"/>
                      </a:lnTo>
                      <a:lnTo>
                        <a:pt x="1469" y="1027"/>
                      </a:lnTo>
                      <a:lnTo>
                        <a:pt x="1479" y="1027"/>
                      </a:lnTo>
                      <a:lnTo>
                        <a:pt x="1487" y="1023"/>
                      </a:lnTo>
                      <a:lnTo>
                        <a:pt x="1495" y="1019"/>
                      </a:lnTo>
                      <a:lnTo>
                        <a:pt x="1503" y="1013"/>
                      </a:lnTo>
                      <a:lnTo>
                        <a:pt x="1509" y="1007"/>
                      </a:lnTo>
                      <a:lnTo>
                        <a:pt x="1513" y="999"/>
                      </a:lnTo>
                      <a:lnTo>
                        <a:pt x="1515" y="989"/>
                      </a:lnTo>
                      <a:lnTo>
                        <a:pt x="1517" y="979"/>
                      </a:lnTo>
                      <a:lnTo>
                        <a:pt x="1517" y="48"/>
                      </a:lnTo>
                      <a:lnTo>
                        <a:pt x="1517" y="48"/>
                      </a:lnTo>
                      <a:lnTo>
                        <a:pt x="1515" y="38"/>
                      </a:lnTo>
                      <a:lnTo>
                        <a:pt x="1513" y="28"/>
                      </a:lnTo>
                      <a:lnTo>
                        <a:pt x="1509" y="20"/>
                      </a:lnTo>
                      <a:lnTo>
                        <a:pt x="1503" y="14"/>
                      </a:lnTo>
                      <a:lnTo>
                        <a:pt x="1495" y="8"/>
                      </a:lnTo>
                      <a:lnTo>
                        <a:pt x="1487" y="4"/>
                      </a:lnTo>
                      <a:lnTo>
                        <a:pt x="1479" y="0"/>
                      </a:lnTo>
                      <a:lnTo>
                        <a:pt x="1469" y="0"/>
                      </a:lnTo>
                      <a:lnTo>
                        <a:pt x="48" y="0"/>
                      </a:lnTo>
                      <a:lnTo>
                        <a:pt x="48" y="0"/>
                      </a:lnTo>
                      <a:lnTo>
                        <a:pt x="38" y="0"/>
                      </a:lnTo>
                      <a:lnTo>
                        <a:pt x="30" y="4"/>
                      </a:lnTo>
                      <a:lnTo>
                        <a:pt x="22" y="8"/>
                      </a:lnTo>
                      <a:lnTo>
                        <a:pt x="14" y="14"/>
                      </a:lnTo>
                      <a:lnTo>
                        <a:pt x="8" y="20"/>
                      </a:lnTo>
                      <a:lnTo>
                        <a:pt x="4" y="28"/>
                      </a:lnTo>
                      <a:lnTo>
                        <a:pt x="2" y="38"/>
                      </a:lnTo>
                      <a:lnTo>
                        <a:pt x="0" y="48"/>
                      </a:lnTo>
                      <a:lnTo>
                        <a:pt x="0" y="979"/>
                      </a:lnTo>
                      <a:lnTo>
                        <a:pt x="0" y="979"/>
                      </a:lnTo>
                      <a:lnTo>
                        <a:pt x="2" y="989"/>
                      </a:lnTo>
                      <a:lnTo>
                        <a:pt x="4" y="999"/>
                      </a:lnTo>
                      <a:lnTo>
                        <a:pt x="8" y="1007"/>
                      </a:lnTo>
                      <a:lnTo>
                        <a:pt x="14" y="1013"/>
                      </a:lnTo>
                      <a:lnTo>
                        <a:pt x="22" y="1019"/>
                      </a:lnTo>
                      <a:lnTo>
                        <a:pt x="30" y="1023"/>
                      </a:lnTo>
                      <a:lnTo>
                        <a:pt x="38" y="1027"/>
                      </a:lnTo>
                      <a:lnTo>
                        <a:pt x="48" y="10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0" name="Rectangle 13">
                  <a:extLst>
                    <a:ext uri="{FF2B5EF4-FFF2-40B4-BE49-F238E27FC236}">
                      <a16:creationId xmlns:a16="http://schemas.microsoft.com/office/drawing/2014/main" id="{A6EDA418-8661-4420-8363-CB90642096EC}"/>
                    </a:ext>
                  </a:extLst>
                </p:cNvPr>
                <p:cNvSpPr>
                  <a:spLocks noChangeArrowheads="1"/>
                </p:cNvSpPr>
                <p:nvPr/>
              </p:nvSpPr>
              <p:spPr bwMode="auto">
                <a:xfrm>
                  <a:off x="2018" y="1535"/>
                  <a:ext cx="285"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1" name="Freeform 14">
                  <a:extLst>
                    <a:ext uri="{FF2B5EF4-FFF2-40B4-BE49-F238E27FC236}">
                      <a16:creationId xmlns:a16="http://schemas.microsoft.com/office/drawing/2014/main" id="{7359CD6A-4C7D-4A6D-9104-3ABB088058BA}"/>
                    </a:ext>
                  </a:extLst>
                </p:cNvPr>
                <p:cNvSpPr>
                  <a:spLocks/>
                </p:cNvSpPr>
                <p:nvPr/>
              </p:nvSpPr>
              <p:spPr bwMode="auto">
                <a:xfrm>
                  <a:off x="1448" y="1401"/>
                  <a:ext cx="1421" cy="86"/>
                </a:xfrm>
                <a:custGeom>
                  <a:avLst/>
                  <a:gdLst>
                    <a:gd name="T0" fmla="*/ 1421 w 1421"/>
                    <a:gd name="T1" fmla="*/ 86 h 86"/>
                    <a:gd name="T2" fmla="*/ 0 w 1421"/>
                    <a:gd name="T3" fmla="*/ 86 h 86"/>
                    <a:gd name="T4" fmla="*/ 0 w 1421"/>
                    <a:gd name="T5" fmla="*/ 0 h 86"/>
                    <a:gd name="T6" fmla="*/ 1421 w 1421"/>
                    <a:gd name="T7" fmla="*/ 4 h 86"/>
                    <a:gd name="T8" fmla="*/ 1421 w 1421"/>
                    <a:gd name="T9" fmla="*/ 86 h 86"/>
                  </a:gdLst>
                  <a:ahLst/>
                  <a:cxnLst>
                    <a:cxn ang="0">
                      <a:pos x="T0" y="T1"/>
                    </a:cxn>
                    <a:cxn ang="0">
                      <a:pos x="T2" y="T3"/>
                    </a:cxn>
                    <a:cxn ang="0">
                      <a:pos x="T4" y="T5"/>
                    </a:cxn>
                    <a:cxn ang="0">
                      <a:pos x="T6" y="T7"/>
                    </a:cxn>
                    <a:cxn ang="0">
                      <a:pos x="T8" y="T9"/>
                    </a:cxn>
                  </a:cxnLst>
                  <a:rect l="0" t="0" r="r" b="b"/>
                  <a:pathLst>
                    <a:path w="1421" h="86">
                      <a:moveTo>
                        <a:pt x="1421" y="86"/>
                      </a:moveTo>
                      <a:lnTo>
                        <a:pt x="0" y="86"/>
                      </a:lnTo>
                      <a:lnTo>
                        <a:pt x="0" y="0"/>
                      </a:lnTo>
                      <a:lnTo>
                        <a:pt x="1421" y="4"/>
                      </a:lnTo>
                      <a:lnTo>
                        <a:pt x="1421" y="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2" name="Freeform 15">
                  <a:extLst>
                    <a:ext uri="{FF2B5EF4-FFF2-40B4-BE49-F238E27FC236}">
                      <a16:creationId xmlns:a16="http://schemas.microsoft.com/office/drawing/2014/main" id="{236A6F82-9A72-45E8-9D4C-FCD1B9C77F88}"/>
                    </a:ext>
                  </a:extLst>
                </p:cNvPr>
                <p:cNvSpPr>
                  <a:spLocks/>
                </p:cNvSpPr>
                <p:nvPr/>
              </p:nvSpPr>
              <p:spPr bwMode="auto">
                <a:xfrm>
                  <a:off x="1448" y="556"/>
                  <a:ext cx="1421" cy="801"/>
                </a:xfrm>
                <a:custGeom>
                  <a:avLst/>
                  <a:gdLst>
                    <a:gd name="T0" fmla="*/ 0 w 1421"/>
                    <a:gd name="T1" fmla="*/ 0 h 801"/>
                    <a:gd name="T2" fmla="*/ 1421 w 1421"/>
                    <a:gd name="T3" fmla="*/ 0 h 801"/>
                    <a:gd name="T4" fmla="*/ 1421 w 1421"/>
                    <a:gd name="T5" fmla="*/ 801 h 801"/>
                    <a:gd name="T6" fmla="*/ 0 w 1421"/>
                    <a:gd name="T7" fmla="*/ 799 h 801"/>
                    <a:gd name="T8" fmla="*/ 0 w 1421"/>
                    <a:gd name="T9" fmla="*/ 0 h 801"/>
                  </a:gdLst>
                  <a:ahLst/>
                  <a:cxnLst>
                    <a:cxn ang="0">
                      <a:pos x="T0" y="T1"/>
                    </a:cxn>
                    <a:cxn ang="0">
                      <a:pos x="T2" y="T3"/>
                    </a:cxn>
                    <a:cxn ang="0">
                      <a:pos x="T4" y="T5"/>
                    </a:cxn>
                    <a:cxn ang="0">
                      <a:pos x="T6" y="T7"/>
                    </a:cxn>
                    <a:cxn ang="0">
                      <a:pos x="T8" y="T9"/>
                    </a:cxn>
                  </a:cxnLst>
                  <a:rect l="0" t="0" r="r" b="b"/>
                  <a:pathLst>
                    <a:path w="1421" h="801">
                      <a:moveTo>
                        <a:pt x="0" y="0"/>
                      </a:moveTo>
                      <a:lnTo>
                        <a:pt x="1421" y="0"/>
                      </a:lnTo>
                      <a:lnTo>
                        <a:pt x="1421" y="801"/>
                      </a:lnTo>
                      <a:lnTo>
                        <a:pt x="0" y="79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45" name="Group 19">
                <a:extLst>
                  <a:ext uri="{FF2B5EF4-FFF2-40B4-BE49-F238E27FC236}">
                    <a16:creationId xmlns:a16="http://schemas.microsoft.com/office/drawing/2014/main" id="{BF3BE229-3D89-456E-9A74-252E5BA14A56}"/>
                  </a:ext>
                </a:extLst>
              </p:cNvPr>
              <p:cNvGrpSpPr>
                <a:grpSpLocks noChangeAspect="1"/>
              </p:cNvGrpSpPr>
              <p:nvPr/>
            </p:nvGrpSpPr>
            <p:grpSpPr bwMode="auto">
              <a:xfrm>
                <a:off x="1359948" y="2125927"/>
                <a:ext cx="434968" cy="414807"/>
                <a:chOff x="2918" y="2117"/>
                <a:chExt cx="1316" cy="1255"/>
              </a:xfrm>
              <a:solidFill>
                <a:schemeClr val="accent1"/>
              </a:solidFill>
            </p:grpSpPr>
            <p:sp>
              <p:nvSpPr>
                <p:cNvPr id="46" name="Freeform 20">
                  <a:extLst>
                    <a:ext uri="{FF2B5EF4-FFF2-40B4-BE49-F238E27FC236}">
                      <a16:creationId xmlns:a16="http://schemas.microsoft.com/office/drawing/2014/main" id="{6F9157A6-8C73-4E09-B286-E0E9A9D07944}"/>
                    </a:ext>
                  </a:extLst>
                </p:cNvPr>
                <p:cNvSpPr>
                  <a:spLocks noEditPoints="1"/>
                </p:cNvSpPr>
                <p:nvPr/>
              </p:nvSpPr>
              <p:spPr bwMode="auto">
                <a:xfrm>
                  <a:off x="2918" y="2333"/>
                  <a:ext cx="1316" cy="1039"/>
                </a:xfrm>
                <a:custGeom>
                  <a:avLst/>
                  <a:gdLst>
                    <a:gd name="T0" fmla="*/ 60 w 1316"/>
                    <a:gd name="T1" fmla="*/ 903 h 1039"/>
                    <a:gd name="T2" fmla="*/ 1316 w 1316"/>
                    <a:gd name="T3" fmla="*/ 903 h 1039"/>
                    <a:gd name="T4" fmla="*/ 1316 w 1316"/>
                    <a:gd name="T5" fmla="*/ 248 h 1039"/>
                    <a:gd name="T6" fmla="*/ 32 w 1316"/>
                    <a:gd name="T7" fmla="*/ 1007 h 1039"/>
                    <a:gd name="T8" fmla="*/ 332 w 1316"/>
                    <a:gd name="T9" fmla="*/ 903 h 1039"/>
                    <a:gd name="T10" fmla="*/ 218 w 1316"/>
                    <a:gd name="T11" fmla="*/ 531 h 1039"/>
                    <a:gd name="T12" fmla="*/ 242 w 1316"/>
                    <a:gd name="T13" fmla="*/ 494 h 1039"/>
                    <a:gd name="T14" fmla="*/ 276 w 1316"/>
                    <a:gd name="T15" fmla="*/ 484 h 1039"/>
                    <a:gd name="T16" fmla="*/ 308 w 1316"/>
                    <a:gd name="T17" fmla="*/ 494 h 1039"/>
                    <a:gd name="T18" fmla="*/ 332 w 1316"/>
                    <a:gd name="T19" fmla="*/ 531 h 1039"/>
                    <a:gd name="T20" fmla="*/ 472 w 1316"/>
                    <a:gd name="T21" fmla="*/ 903 h 1039"/>
                    <a:gd name="T22" fmla="*/ 476 w 1316"/>
                    <a:gd name="T23" fmla="*/ 521 h 1039"/>
                    <a:gd name="T24" fmla="*/ 506 w 1316"/>
                    <a:gd name="T25" fmla="*/ 488 h 1039"/>
                    <a:gd name="T26" fmla="*/ 532 w 1316"/>
                    <a:gd name="T27" fmla="*/ 484 h 1039"/>
                    <a:gd name="T28" fmla="*/ 572 w 1316"/>
                    <a:gd name="T29" fmla="*/ 500 h 1039"/>
                    <a:gd name="T30" fmla="*/ 588 w 1316"/>
                    <a:gd name="T31" fmla="*/ 543 h 1039"/>
                    <a:gd name="T32" fmla="*/ 728 w 1316"/>
                    <a:gd name="T33" fmla="*/ 543 h 1039"/>
                    <a:gd name="T34" fmla="*/ 738 w 1316"/>
                    <a:gd name="T35" fmla="*/ 510 h 1039"/>
                    <a:gd name="T36" fmla="*/ 772 w 1316"/>
                    <a:gd name="T37" fmla="*/ 484 h 1039"/>
                    <a:gd name="T38" fmla="*/ 800 w 1316"/>
                    <a:gd name="T39" fmla="*/ 484 h 1039"/>
                    <a:gd name="T40" fmla="*/ 834 w 1316"/>
                    <a:gd name="T41" fmla="*/ 510 h 1039"/>
                    <a:gd name="T42" fmla="*/ 844 w 1316"/>
                    <a:gd name="T43" fmla="*/ 903 h 1039"/>
                    <a:gd name="T44" fmla="*/ 984 w 1316"/>
                    <a:gd name="T45" fmla="*/ 543 h 1039"/>
                    <a:gd name="T46" fmla="*/ 1000 w 1316"/>
                    <a:gd name="T47" fmla="*/ 500 h 1039"/>
                    <a:gd name="T48" fmla="*/ 1040 w 1316"/>
                    <a:gd name="T49" fmla="*/ 484 h 1039"/>
                    <a:gd name="T50" fmla="*/ 1066 w 1316"/>
                    <a:gd name="T51" fmla="*/ 488 h 1039"/>
                    <a:gd name="T52" fmla="*/ 1094 w 1316"/>
                    <a:gd name="T53" fmla="*/ 521 h 1039"/>
                    <a:gd name="T54" fmla="*/ 1284 w 1316"/>
                    <a:gd name="T55" fmla="*/ 366 h 1039"/>
                    <a:gd name="T56" fmla="*/ 1116 w 1316"/>
                    <a:gd name="T57" fmla="*/ 398 h 1039"/>
                    <a:gd name="T58" fmla="*/ 1132 w 1316"/>
                    <a:gd name="T59" fmla="*/ 543 h 1039"/>
                    <a:gd name="T60" fmla="*/ 1116 w 1316"/>
                    <a:gd name="T61" fmla="*/ 492 h 1039"/>
                    <a:gd name="T62" fmla="*/ 1062 w 1316"/>
                    <a:gd name="T63" fmla="*/ 454 h 1039"/>
                    <a:gd name="T64" fmla="*/ 1022 w 1316"/>
                    <a:gd name="T65" fmla="*/ 454 h 1039"/>
                    <a:gd name="T66" fmla="*/ 966 w 1316"/>
                    <a:gd name="T67" fmla="*/ 492 h 1039"/>
                    <a:gd name="T68" fmla="*/ 952 w 1316"/>
                    <a:gd name="T69" fmla="*/ 903 h 1039"/>
                    <a:gd name="T70" fmla="*/ 874 w 1316"/>
                    <a:gd name="T71" fmla="*/ 525 h 1039"/>
                    <a:gd name="T72" fmla="*/ 836 w 1316"/>
                    <a:gd name="T73" fmla="*/ 468 h 1039"/>
                    <a:gd name="T74" fmla="*/ 784 w 1316"/>
                    <a:gd name="T75" fmla="*/ 452 h 1039"/>
                    <a:gd name="T76" fmla="*/ 734 w 1316"/>
                    <a:gd name="T77" fmla="*/ 468 h 1039"/>
                    <a:gd name="T78" fmla="*/ 698 w 1316"/>
                    <a:gd name="T79" fmla="*/ 525 h 1039"/>
                    <a:gd name="T80" fmla="*/ 620 w 1316"/>
                    <a:gd name="T81" fmla="*/ 543 h 1039"/>
                    <a:gd name="T82" fmla="*/ 604 w 1316"/>
                    <a:gd name="T83" fmla="*/ 492 h 1039"/>
                    <a:gd name="T84" fmla="*/ 550 w 1316"/>
                    <a:gd name="T85" fmla="*/ 454 h 1039"/>
                    <a:gd name="T86" fmla="*/ 510 w 1316"/>
                    <a:gd name="T87" fmla="*/ 454 h 1039"/>
                    <a:gd name="T88" fmla="*/ 456 w 1316"/>
                    <a:gd name="T89" fmla="*/ 492 h 1039"/>
                    <a:gd name="T90" fmla="*/ 440 w 1316"/>
                    <a:gd name="T91" fmla="*/ 903 h 1039"/>
                    <a:gd name="T92" fmla="*/ 362 w 1316"/>
                    <a:gd name="T93" fmla="*/ 525 h 1039"/>
                    <a:gd name="T94" fmla="*/ 326 w 1316"/>
                    <a:gd name="T95" fmla="*/ 468 h 1039"/>
                    <a:gd name="T96" fmla="*/ 272 w 1316"/>
                    <a:gd name="T97" fmla="*/ 452 h 1039"/>
                    <a:gd name="T98" fmla="*/ 224 w 1316"/>
                    <a:gd name="T99" fmla="*/ 468 h 1039"/>
                    <a:gd name="T100" fmla="*/ 186 w 1316"/>
                    <a:gd name="T101" fmla="*/ 525 h 1039"/>
                    <a:gd name="T102" fmla="*/ 92 w 1316"/>
                    <a:gd name="T103" fmla="*/ 398 h 1039"/>
                    <a:gd name="T104" fmla="*/ 76 w 1316"/>
                    <a:gd name="T105" fmla="*/ 366 h 1039"/>
                    <a:gd name="T106" fmla="*/ 1284 w 1316"/>
                    <a:gd name="T107" fmla="*/ 272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6" h="1039">
                      <a:moveTo>
                        <a:pt x="0" y="248"/>
                      </a:moveTo>
                      <a:lnTo>
                        <a:pt x="0" y="398"/>
                      </a:lnTo>
                      <a:lnTo>
                        <a:pt x="60" y="398"/>
                      </a:lnTo>
                      <a:lnTo>
                        <a:pt x="60" y="903"/>
                      </a:lnTo>
                      <a:lnTo>
                        <a:pt x="0" y="903"/>
                      </a:lnTo>
                      <a:lnTo>
                        <a:pt x="0" y="1039"/>
                      </a:lnTo>
                      <a:lnTo>
                        <a:pt x="1316" y="1039"/>
                      </a:lnTo>
                      <a:lnTo>
                        <a:pt x="1316" y="903"/>
                      </a:lnTo>
                      <a:lnTo>
                        <a:pt x="1256" y="903"/>
                      </a:lnTo>
                      <a:lnTo>
                        <a:pt x="1256" y="398"/>
                      </a:lnTo>
                      <a:lnTo>
                        <a:pt x="1316" y="398"/>
                      </a:lnTo>
                      <a:lnTo>
                        <a:pt x="1316" y="248"/>
                      </a:lnTo>
                      <a:lnTo>
                        <a:pt x="658" y="0"/>
                      </a:lnTo>
                      <a:lnTo>
                        <a:pt x="0" y="248"/>
                      </a:lnTo>
                      <a:close/>
                      <a:moveTo>
                        <a:pt x="1284" y="1007"/>
                      </a:moveTo>
                      <a:lnTo>
                        <a:pt x="32" y="1007"/>
                      </a:lnTo>
                      <a:lnTo>
                        <a:pt x="32" y="935"/>
                      </a:lnTo>
                      <a:lnTo>
                        <a:pt x="1284" y="935"/>
                      </a:lnTo>
                      <a:lnTo>
                        <a:pt x="1284" y="1007"/>
                      </a:lnTo>
                      <a:close/>
                      <a:moveTo>
                        <a:pt x="332" y="903"/>
                      </a:moveTo>
                      <a:lnTo>
                        <a:pt x="216" y="903"/>
                      </a:lnTo>
                      <a:lnTo>
                        <a:pt x="216" y="543"/>
                      </a:lnTo>
                      <a:lnTo>
                        <a:pt x="216" y="543"/>
                      </a:lnTo>
                      <a:lnTo>
                        <a:pt x="218" y="531"/>
                      </a:lnTo>
                      <a:lnTo>
                        <a:pt x="222" y="521"/>
                      </a:lnTo>
                      <a:lnTo>
                        <a:pt x="226" y="510"/>
                      </a:lnTo>
                      <a:lnTo>
                        <a:pt x="234" y="500"/>
                      </a:lnTo>
                      <a:lnTo>
                        <a:pt x="242" y="494"/>
                      </a:lnTo>
                      <a:lnTo>
                        <a:pt x="250" y="488"/>
                      </a:lnTo>
                      <a:lnTo>
                        <a:pt x="262" y="484"/>
                      </a:lnTo>
                      <a:lnTo>
                        <a:pt x="272" y="484"/>
                      </a:lnTo>
                      <a:lnTo>
                        <a:pt x="276" y="484"/>
                      </a:lnTo>
                      <a:lnTo>
                        <a:pt x="276" y="484"/>
                      </a:lnTo>
                      <a:lnTo>
                        <a:pt x="288" y="484"/>
                      </a:lnTo>
                      <a:lnTo>
                        <a:pt x="298" y="488"/>
                      </a:lnTo>
                      <a:lnTo>
                        <a:pt x="308" y="494"/>
                      </a:lnTo>
                      <a:lnTo>
                        <a:pt x="316" y="500"/>
                      </a:lnTo>
                      <a:lnTo>
                        <a:pt x="322" y="510"/>
                      </a:lnTo>
                      <a:lnTo>
                        <a:pt x="328" y="521"/>
                      </a:lnTo>
                      <a:lnTo>
                        <a:pt x="332" y="531"/>
                      </a:lnTo>
                      <a:lnTo>
                        <a:pt x="332" y="543"/>
                      </a:lnTo>
                      <a:lnTo>
                        <a:pt x="332" y="903"/>
                      </a:lnTo>
                      <a:close/>
                      <a:moveTo>
                        <a:pt x="588" y="903"/>
                      </a:moveTo>
                      <a:lnTo>
                        <a:pt x="472" y="903"/>
                      </a:lnTo>
                      <a:lnTo>
                        <a:pt x="472" y="543"/>
                      </a:lnTo>
                      <a:lnTo>
                        <a:pt x="472" y="543"/>
                      </a:lnTo>
                      <a:lnTo>
                        <a:pt x="474" y="531"/>
                      </a:lnTo>
                      <a:lnTo>
                        <a:pt x="476" y="521"/>
                      </a:lnTo>
                      <a:lnTo>
                        <a:pt x="482" y="510"/>
                      </a:lnTo>
                      <a:lnTo>
                        <a:pt x="488" y="500"/>
                      </a:lnTo>
                      <a:lnTo>
                        <a:pt x="498" y="494"/>
                      </a:lnTo>
                      <a:lnTo>
                        <a:pt x="506" y="488"/>
                      </a:lnTo>
                      <a:lnTo>
                        <a:pt x="518" y="484"/>
                      </a:lnTo>
                      <a:lnTo>
                        <a:pt x="528" y="484"/>
                      </a:lnTo>
                      <a:lnTo>
                        <a:pt x="532" y="484"/>
                      </a:lnTo>
                      <a:lnTo>
                        <a:pt x="532" y="484"/>
                      </a:lnTo>
                      <a:lnTo>
                        <a:pt x="544" y="484"/>
                      </a:lnTo>
                      <a:lnTo>
                        <a:pt x="554" y="488"/>
                      </a:lnTo>
                      <a:lnTo>
                        <a:pt x="564" y="494"/>
                      </a:lnTo>
                      <a:lnTo>
                        <a:pt x="572" y="500"/>
                      </a:lnTo>
                      <a:lnTo>
                        <a:pt x="578" y="510"/>
                      </a:lnTo>
                      <a:lnTo>
                        <a:pt x="584" y="521"/>
                      </a:lnTo>
                      <a:lnTo>
                        <a:pt x="586" y="531"/>
                      </a:lnTo>
                      <a:lnTo>
                        <a:pt x="588" y="543"/>
                      </a:lnTo>
                      <a:lnTo>
                        <a:pt x="588" y="903"/>
                      </a:lnTo>
                      <a:close/>
                      <a:moveTo>
                        <a:pt x="844" y="903"/>
                      </a:moveTo>
                      <a:lnTo>
                        <a:pt x="728" y="903"/>
                      </a:lnTo>
                      <a:lnTo>
                        <a:pt x="728" y="543"/>
                      </a:lnTo>
                      <a:lnTo>
                        <a:pt x="728" y="543"/>
                      </a:lnTo>
                      <a:lnTo>
                        <a:pt x="730" y="531"/>
                      </a:lnTo>
                      <a:lnTo>
                        <a:pt x="732" y="521"/>
                      </a:lnTo>
                      <a:lnTo>
                        <a:pt x="738" y="510"/>
                      </a:lnTo>
                      <a:lnTo>
                        <a:pt x="744" y="500"/>
                      </a:lnTo>
                      <a:lnTo>
                        <a:pt x="752" y="494"/>
                      </a:lnTo>
                      <a:lnTo>
                        <a:pt x="762" y="488"/>
                      </a:lnTo>
                      <a:lnTo>
                        <a:pt x="772" y="484"/>
                      </a:lnTo>
                      <a:lnTo>
                        <a:pt x="784" y="484"/>
                      </a:lnTo>
                      <a:lnTo>
                        <a:pt x="788" y="484"/>
                      </a:lnTo>
                      <a:lnTo>
                        <a:pt x="788" y="484"/>
                      </a:lnTo>
                      <a:lnTo>
                        <a:pt x="800" y="484"/>
                      </a:lnTo>
                      <a:lnTo>
                        <a:pt x="810" y="488"/>
                      </a:lnTo>
                      <a:lnTo>
                        <a:pt x="818" y="494"/>
                      </a:lnTo>
                      <a:lnTo>
                        <a:pt x="828" y="500"/>
                      </a:lnTo>
                      <a:lnTo>
                        <a:pt x="834" y="510"/>
                      </a:lnTo>
                      <a:lnTo>
                        <a:pt x="840" y="521"/>
                      </a:lnTo>
                      <a:lnTo>
                        <a:pt x="842" y="531"/>
                      </a:lnTo>
                      <a:lnTo>
                        <a:pt x="844" y="543"/>
                      </a:lnTo>
                      <a:lnTo>
                        <a:pt x="844" y="903"/>
                      </a:lnTo>
                      <a:close/>
                      <a:moveTo>
                        <a:pt x="1100" y="903"/>
                      </a:moveTo>
                      <a:lnTo>
                        <a:pt x="984" y="903"/>
                      </a:lnTo>
                      <a:lnTo>
                        <a:pt x="984" y="543"/>
                      </a:lnTo>
                      <a:lnTo>
                        <a:pt x="984" y="543"/>
                      </a:lnTo>
                      <a:lnTo>
                        <a:pt x="984" y="531"/>
                      </a:lnTo>
                      <a:lnTo>
                        <a:pt x="988" y="521"/>
                      </a:lnTo>
                      <a:lnTo>
                        <a:pt x="994" y="510"/>
                      </a:lnTo>
                      <a:lnTo>
                        <a:pt x="1000" y="500"/>
                      </a:lnTo>
                      <a:lnTo>
                        <a:pt x="1008" y="494"/>
                      </a:lnTo>
                      <a:lnTo>
                        <a:pt x="1018" y="488"/>
                      </a:lnTo>
                      <a:lnTo>
                        <a:pt x="1028" y="484"/>
                      </a:lnTo>
                      <a:lnTo>
                        <a:pt x="1040" y="484"/>
                      </a:lnTo>
                      <a:lnTo>
                        <a:pt x="1044" y="484"/>
                      </a:lnTo>
                      <a:lnTo>
                        <a:pt x="1044" y="484"/>
                      </a:lnTo>
                      <a:lnTo>
                        <a:pt x="1054" y="484"/>
                      </a:lnTo>
                      <a:lnTo>
                        <a:pt x="1066" y="488"/>
                      </a:lnTo>
                      <a:lnTo>
                        <a:pt x="1074" y="494"/>
                      </a:lnTo>
                      <a:lnTo>
                        <a:pt x="1082" y="500"/>
                      </a:lnTo>
                      <a:lnTo>
                        <a:pt x="1090" y="510"/>
                      </a:lnTo>
                      <a:lnTo>
                        <a:pt x="1094" y="521"/>
                      </a:lnTo>
                      <a:lnTo>
                        <a:pt x="1098" y="531"/>
                      </a:lnTo>
                      <a:lnTo>
                        <a:pt x="1100" y="543"/>
                      </a:lnTo>
                      <a:lnTo>
                        <a:pt x="1100" y="903"/>
                      </a:lnTo>
                      <a:close/>
                      <a:moveTo>
                        <a:pt x="1284" y="366"/>
                      </a:moveTo>
                      <a:lnTo>
                        <a:pt x="1240" y="366"/>
                      </a:lnTo>
                      <a:lnTo>
                        <a:pt x="1224" y="366"/>
                      </a:lnTo>
                      <a:lnTo>
                        <a:pt x="1116" y="366"/>
                      </a:lnTo>
                      <a:lnTo>
                        <a:pt x="1116" y="398"/>
                      </a:lnTo>
                      <a:lnTo>
                        <a:pt x="1224" y="398"/>
                      </a:lnTo>
                      <a:lnTo>
                        <a:pt x="1224" y="903"/>
                      </a:lnTo>
                      <a:lnTo>
                        <a:pt x="1132" y="903"/>
                      </a:lnTo>
                      <a:lnTo>
                        <a:pt x="1132" y="543"/>
                      </a:lnTo>
                      <a:lnTo>
                        <a:pt x="1132" y="543"/>
                      </a:lnTo>
                      <a:lnTo>
                        <a:pt x="1130" y="525"/>
                      </a:lnTo>
                      <a:lnTo>
                        <a:pt x="1124" y="508"/>
                      </a:lnTo>
                      <a:lnTo>
                        <a:pt x="1116" y="492"/>
                      </a:lnTo>
                      <a:lnTo>
                        <a:pt x="1106" y="478"/>
                      </a:lnTo>
                      <a:lnTo>
                        <a:pt x="1092" y="468"/>
                      </a:lnTo>
                      <a:lnTo>
                        <a:pt x="1078" y="458"/>
                      </a:lnTo>
                      <a:lnTo>
                        <a:pt x="1062" y="454"/>
                      </a:lnTo>
                      <a:lnTo>
                        <a:pt x="1044" y="452"/>
                      </a:lnTo>
                      <a:lnTo>
                        <a:pt x="1040" y="452"/>
                      </a:lnTo>
                      <a:lnTo>
                        <a:pt x="1040" y="452"/>
                      </a:lnTo>
                      <a:lnTo>
                        <a:pt x="1022" y="454"/>
                      </a:lnTo>
                      <a:lnTo>
                        <a:pt x="1006" y="458"/>
                      </a:lnTo>
                      <a:lnTo>
                        <a:pt x="990" y="468"/>
                      </a:lnTo>
                      <a:lnTo>
                        <a:pt x="978" y="478"/>
                      </a:lnTo>
                      <a:lnTo>
                        <a:pt x="966" y="492"/>
                      </a:lnTo>
                      <a:lnTo>
                        <a:pt x="958" y="508"/>
                      </a:lnTo>
                      <a:lnTo>
                        <a:pt x="954" y="525"/>
                      </a:lnTo>
                      <a:lnTo>
                        <a:pt x="952" y="543"/>
                      </a:lnTo>
                      <a:lnTo>
                        <a:pt x="952" y="903"/>
                      </a:lnTo>
                      <a:lnTo>
                        <a:pt x="876" y="903"/>
                      </a:lnTo>
                      <a:lnTo>
                        <a:pt x="876" y="543"/>
                      </a:lnTo>
                      <a:lnTo>
                        <a:pt x="876" y="543"/>
                      </a:lnTo>
                      <a:lnTo>
                        <a:pt x="874" y="525"/>
                      </a:lnTo>
                      <a:lnTo>
                        <a:pt x="868" y="508"/>
                      </a:lnTo>
                      <a:lnTo>
                        <a:pt x="860" y="492"/>
                      </a:lnTo>
                      <a:lnTo>
                        <a:pt x="850" y="478"/>
                      </a:lnTo>
                      <a:lnTo>
                        <a:pt x="836" y="468"/>
                      </a:lnTo>
                      <a:lnTo>
                        <a:pt x="822" y="458"/>
                      </a:lnTo>
                      <a:lnTo>
                        <a:pt x="806" y="454"/>
                      </a:lnTo>
                      <a:lnTo>
                        <a:pt x="788" y="452"/>
                      </a:lnTo>
                      <a:lnTo>
                        <a:pt x="784" y="452"/>
                      </a:lnTo>
                      <a:lnTo>
                        <a:pt x="784" y="452"/>
                      </a:lnTo>
                      <a:lnTo>
                        <a:pt x="766" y="454"/>
                      </a:lnTo>
                      <a:lnTo>
                        <a:pt x="750" y="458"/>
                      </a:lnTo>
                      <a:lnTo>
                        <a:pt x="734" y="468"/>
                      </a:lnTo>
                      <a:lnTo>
                        <a:pt x="722" y="478"/>
                      </a:lnTo>
                      <a:lnTo>
                        <a:pt x="712" y="492"/>
                      </a:lnTo>
                      <a:lnTo>
                        <a:pt x="704" y="508"/>
                      </a:lnTo>
                      <a:lnTo>
                        <a:pt x="698" y="525"/>
                      </a:lnTo>
                      <a:lnTo>
                        <a:pt x="696" y="543"/>
                      </a:lnTo>
                      <a:lnTo>
                        <a:pt x="696" y="903"/>
                      </a:lnTo>
                      <a:lnTo>
                        <a:pt x="620" y="903"/>
                      </a:lnTo>
                      <a:lnTo>
                        <a:pt x="620" y="543"/>
                      </a:lnTo>
                      <a:lnTo>
                        <a:pt x="620" y="543"/>
                      </a:lnTo>
                      <a:lnTo>
                        <a:pt x="618" y="525"/>
                      </a:lnTo>
                      <a:lnTo>
                        <a:pt x="614" y="508"/>
                      </a:lnTo>
                      <a:lnTo>
                        <a:pt x="604" y="492"/>
                      </a:lnTo>
                      <a:lnTo>
                        <a:pt x="594" y="478"/>
                      </a:lnTo>
                      <a:lnTo>
                        <a:pt x="582" y="468"/>
                      </a:lnTo>
                      <a:lnTo>
                        <a:pt x="566" y="458"/>
                      </a:lnTo>
                      <a:lnTo>
                        <a:pt x="550" y="454"/>
                      </a:lnTo>
                      <a:lnTo>
                        <a:pt x="532" y="452"/>
                      </a:lnTo>
                      <a:lnTo>
                        <a:pt x="528" y="452"/>
                      </a:lnTo>
                      <a:lnTo>
                        <a:pt x="528" y="452"/>
                      </a:lnTo>
                      <a:lnTo>
                        <a:pt x="510" y="454"/>
                      </a:lnTo>
                      <a:lnTo>
                        <a:pt x="494" y="458"/>
                      </a:lnTo>
                      <a:lnTo>
                        <a:pt x="480" y="468"/>
                      </a:lnTo>
                      <a:lnTo>
                        <a:pt x="466" y="478"/>
                      </a:lnTo>
                      <a:lnTo>
                        <a:pt x="456" y="492"/>
                      </a:lnTo>
                      <a:lnTo>
                        <a:pt x="448" y="508"/>
                      </a:lnTo>
                      <a:lnTo>
                        <a:pt x="442" y="525"/>
                      </a:lnTo>
                      <a:lnTo>
                        <a:pt x="440" y="543"/>
                      </a:lnTo>
                      <a:lnTo>
                        <a:pt x="440" y="903"/>
                      </a:lnTo>
                      <a:lnTo>
                        <a:pt x="364" y="903"/>
                      </a:lnTo>
                      <a:lnTo>
                        <a:pt x="364" y="543"/>
                      </a:lnTo>
                      <a:lnTo>
                        <a:pt x="364" y="543"/>
                      </a:lnTo>
                      <a:lnTo>
                        <a:pt x="362" y="525"/>
                      </a:lnTo>
                      <a:lnTo>
                        <a:pt x="358" y="508"/>
                      </a:lnTo>
                      <a:lnTo>
                        <a:pt x="350" y="492"/>
                      </a:lnTo>
                      <a:lnTo>
                        <a:pt x="338" y="478"/>
                      </a:lnTo>
                      <a:lnTo>
                        <a:pt x="326" y="468"/>
                      </a:lnTo>
                      <a:lnTo>
                        <a:pt x="310" y="458"/>
                      </a:lnTo>
                      <a:lnTo>
                        <a:pt x="294" y="454"/>
                      </a:lnTo>
                      <a:lnTo>
                        <a:pt x="276" y="452"/>
                      </a:lnTo>
                      <a:lnTo>
                        <a:pt x="272" y="452"/>
                      </a:lnTo>
                      <a:lnTo>
                        <a:pt x="272" y="452"/>
                      </a:lnTo>
                      <a:lnTo>
                        <a:pt x="254" y="454"/>
                      </a:lnTo>
                      <a:lnTo>
                        <a:pt x="238" y="458"/>
                      </a:lnTo>
                      <a:lnTo>
                        <a:pt x="224" y="468"/>
                      </a:lnTo>
                      <a:lnTo>
                        <a:pt x="210" y="478"/>
                      </a:lnTo>
                      <a:lnTo>
                        <a:pt x="200" y="492"/>
                      </a:lnTo>
                      <a:lnTo>
                        <a:pt x="192" y="508"/>
                      </a:lnTo>
                      <a:lnTo>
                        <a:pt x="186" y="525"/>
                      </a:lnTo>
                      <a:lnTo>
                        <a:pt x="184" y="543"/>
                      </a:lnTo>
                      <a:lnTo>
                        <a:pt x="184" y="903"/>
                      </a:lnTo>
                      <a:lnTo>
                        <a:pt x="92" y="903"/>
                      </a:lnTo>
                      <a:lnTo>
                        <a:pt x="92" y="398"/>
                      </a:lnTo>
                      <a:lnTo>
                        <a:pt x="968" y="398"/>
                      </a:lnTo>
                      <a:lnTo>
                        <a:pt x="968" y="366"/>
                      </a:lnTo>
                      <a:lnTo>
                        <a:pt x="92" y="366"/>
                      </a:lnTo>
                      <a:lnTo>
                        <a:pt x="76" y="366"/>
                      </a:lnTo>
                      <a:lnTo>
                        <a:pt x="32" y="366"/>
                      </a:lnTo>
                      <a:lnTo>
                        <a:pt x="32" y="272"/>
                      </a:lnTo>
                      <a:lnTo>
                        <a:pt x="658" y="34"/>
                      </a:lnTo>
                      <a:lnTo>
                        <a:pt x="1284" y="272"/>
                      </a:lnTo>
                      <a:lnTo>
                        <a:pt x="1284" y="366"/>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7" name="Rectangle 21">
                  <a:extLst>
                    <a:ext uri="{FF2B5EF4-FFF2-40B4-BE49-F238E27FC236}">
                      <a16:creationId xmlns:a16="http://schemas.microsoft.com/office/drawing/2014/main" id="{4B1C6749-FCF1-47BE-A95C-8F3A47120D00}"/>
                    </a:ext>
                  </a:extLst>
                </p:cNvPr>
                <p:cNvSpPr>
                  <a:spLocks noChangeArrowheads="1"/>
                </p:cNvSpPr>
                <p:nvPr/>
              </p:nvSpPr>
              <p:spPr bwMode="auto">
                <a:xfrm>
                  <a:off x="3266" y="2117"/>
                  <a:ext cx="620" cy="32"/>
                </a:xfrm>
                <a:prstGeom prst="rect">
                  <a:avLst/>
                </a:prstGeom>
                <a:grp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sp>
          <p:nvSpPr>
            <p:cNvPr id="41" name="Rectangle 40">
              <a:extLst>
                <a:ext uri="{FF2B5EF4-FFF2-40B4-BE49-F238E27FC236}">
                  <a16:creationId xmlns:a16="http://schemas.microsoft.com/office/drawing/2014/main" id="{476C7D0C-4771-48CB-AA45-5C8562F7A504}"/>
                </a:ext>
              </a:extLst>
            </p:cNvPr>
            <p:cNvSpPr/>
            <p:nvPr/>
          </p:nvSpPr>
          <p:spPr>
            <a:xfrm>
              <a:off x="856844" y="1716315"/>
              <a:ext cx="906017" cy="2662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Alma</a:t>
              </a:r>
              <a:endParaRPr kumimoji="0" lang="en-US" sz="20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grpSp>
      <p:sp>
        <p:nvSpPr>
          <p:cNvPr id="6" name="Rectangle: Rounded Corners 5">
            <a:extLst>
              <a:ext uri="{FF2B5EF4-FFF2-40B4-BE49-F238E27FC236}">
                <a16:creationId xmlns:a16="http://schemas.microsoft.com/office/drawing/2014/main" id="{37E31DF8-594C-46EA-ACED-2CA2F5E0C638}"/>
              </a:ext>
            </a:extLst>
          </p:cNvPr>
          <p:cNvSpPr/>
          <p:nvPr/>
        </p:nvSpPr>
        <p:spPr>
          <a:xfrm>
            <a:off x="508000" y="3905958"/>
            <a:ext cx="2438400" cy="914400"/>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Peer- to- peer and consortia level</a:t>
            </a:r>
          </a:p>
        </p:txBody>
      </p:sp>
      <p:sp>
        <p:nvSpPr>
          <p:cNvPr id="55" name="Rectangle: Rounded Corners 54">
            <a:extLst>
              <a:ext uri="{FF2B5EF4-FFF2-40B4-BE49-F238E27FC236}">
                <a16:creationId xmlns:a16="http://schemas.microsoft.com/office/drawing/2014/main" id="{A0F7EFA1-137A-4691-8ACB-8CB99A86A5FA}"/>
              </a:ext>
            </a:extLst>
          </p:cNvPr>
          <p:cNvSpPr/>
          <p:nvPr/>
        </p:nvSpPr>
        <p:spPr>
          <a:xfrm>
            <a:off x="3517533" y="3905958"/>
            <a:ext cx="2438400" cy="914400"/>
          </a:xfrm>
          <a:prstGeom prst="roundRect">
            <a:avLst/>
          </a:prstGeom>
          <a:solidFill>
            <a:srgbClr val="DEE4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Full solution for cross consortial, national and international RS </a:t>
            </a:r>
          </a:p>
        </p:txBody>
      </p:sp>
      <p:sp>
        <p:nvSpPr>
          <p:cNvPr id="56" name="Rectangle: Rounded Corners 55">
            <a:extLst>
              <a:ext uri="{FF2B5EF4-FFF2-40B4-BE49-F238E27FC236}">
                <a16:creationId xmlns:a16="http://schemas.microsoft.com/office/drawing/2014/main" id="{38D2D2E6-D415-4A65-A65E-3325597F1CD4}"/>
              </a:ext>
            </a:extLst>
          </p:cNvPr>
          <p:cNvSpPr/>
          <p:nvPr/>
        </p:nvSpPr>
        <p:spPr>
          <a:xfrm>
            <a:off x="6494671" y="3905958"/>
            <a:ext cx="2438400" cy="914400"/>
          </a:xfrm>
          <a:prstGeom prst="roundRect">
            <a:avLst/>
          </a:prstGeom>
          <a:solidFill>
            <a:srgbClr val="50C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 cross platform document delivery service  </a:t>
            </a:r>
          </a:p>
        </p:txBody>
      </p:sp>
      <p:sp>
        <p:nvSpPr>
          <p:cNvPr id="61" name="Double Brace 18">
            <a:extLst>
              <a:ext uri="{FF2B5EF4-FFF2-40B4-BE49-F238E27FC236}">
                <a16:creationId xmlns:a16="http://schemas.microsoft.com/office/drawing/2014/main" id="{88901C33-1E09-410B-B05F-D413588EFF36}"/>
              </a:ext>
            </a:extLst>
          </p:cNvPr>
          <p:cNvSpPr/>
          <p:nvPr/>
        </p:nvSpPr>
        <p:spPr>
          <a:xfrm rot="5400000">
            <a:off x="5807025" y="-363486"/>
            <a:ext cx="1098118" cy="4176465"/>
          </a:xfrm>
          <a:custGeom>
            <a:avLst/>
            <a:gdLst>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10" fmla="*/ 1098118 w 1098118"/>
              <a:gd name="connsiteY10" fmla="*/ 931471 h 1862943"/>
              <a:gd name="connsiteX11" fmla="*/ 1006612 w 1098118"/>
              <a:gd name="connsiteY11" fmla="*/ 1022977 h 1862943"/>
              <a:gd name="connsiteX12" fmla="*/ 1006612 w 1098118"/>
              <a:gd name="connsiteY12" fmla="*/ 1771437 h 1862943"/>
              <a:gd name="connsiteX13" fmla="*/ 915106 w 1098118"/>
              <a:gd name="connsiteY13" fmla="*/ 1862943 h 1862943"/>
              <a:gd name="connsiteX14" fmla="*/ 183012 w 1098118"/>
              <a:gd name="connsiteY14" fmla="*/ 1862943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10" fmla="*/ 1098118 w 1098118"/>
              <a:gd name="connsiteY10" fmla="*/ 931471 h 1862943"/>
              <a:gd name="connsiteX11" fmla="*/ 1006612 w 1098118"/>
              <a:gd name="connsiteY11" fmla="*/ 1022977 h 1862943"/>
              <a:gd name="connsiteX12" fmla="*/ 1006612 w 1098118"/>
              <a:gd name="connsiteY12" fmla="*/ 1771437 h 1862943"/>
              <a:gd name="connsiteX13" fmla="*/ 915106 w 1098118"/>
              <a:gd name="connsiteY13" fmla="*/ 1862943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10" fmla="*/ 1098118 w 1098118"/>
              <a:gd name="connsiteY10" fmla="*/ 931471 h 1862943"/>
              <a:gd name="connsiteX11" fmla="*/ 1006612 w 1098118"/>
              <a:gd name="connsiteY11" fmla="*/ 1022977 h 1862943"/>
              <a:gd name="connsiteX12" fmla="*/ 1006612 w 1098118"/>
              <a:gd name="connsiteY12" fmla="*/ 1771437 h 1862943"/>
              <a:gd name="connsiteX13" fmla="*/ 915106 w 1098118"/>
              <a:gd name="connsiteY13" fmla="*/ 1862943 h 1862943"/>
              <a:gd name="connsiteX14" fmla="*/ 183012 w 1098118"/>
              <a:gd name="connsiteY14" fmla="*/ 1862943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10" fmla="*/ 1098118 w 1098118"/>
              <a:gd name="connsiteY10" fmla="*/ 931471 h 1862943"/>
              <a:gd name="connsiteX11" fmla="*/ 1006612 w 1098118"/>
              <a:gd name="connsiteY11" fmla="*/ 1022977 h 1862943"/>
              <a:gd name="connsiteX12" fmla="*/ 1006612 w 1098118"/>
              <a:gd name="connsiteY12" fmla="*/ 1771437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10" fmla="*/ 1098118 w 1098118"/>
              <a:gd name="connsiteY10" fmla="*/ 931471 h 1862943"/>
              <a:gd name="connsiteX11" fmla="*/ 1006612 w 1098118"/>
              <a:gd name="connsiteY11" fmla="*/ 1022977 h 1862943"/>
              <a:gd name="connsiteX12" fmla="*/ 1006612 w 1098118"/>
              <a:gd name="connsiteY12" fmla="*/ 1771437 h 1862943"/>
              <a:gd name="connsiteX13" fmla="*/ 915106 w 1098118"/>
              <a:gd name="connsiteY13" fmla="*/ 1862943 h 1862943"/>
              <a:gd name="connsiteX14" fmla="*/ 183012 w 1098118"/>
              <a:gd name="connsiteY14" fmla="*/ 1862943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10" fmla="*/ 1098118 w 1098118"/>
              <a:gd name="connsiteY10" fmla="*/ 931471 h 1862943"/>
              <a:gd name="connsiteX11" fmla="*/ 1006612 w 1098118"/>
              <a:gd name="connsiteY11" fmla="*/ 1022977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10" fmla="*/ 1098118 w 1098118"/>
              <a:gd name="connsiteY10" fmla="*/ 931471 h 1862943"/>
              <a:gd name="connsiteX11" fmla="*/ 1006612 w 1098118"/>
              <a:gd name="connsiteY11" fmla="*/ 1022977 h 1862943"/>
              <a:gd name="connsiteX12" fmla="*/ 1006612 w 1098118"/>
              <a:gd name="connsiteY12" fmla="*/ 1771437 h 1862943"/>
              <a:gd name="connsiteX13" fmla="*/ 915106 w 1098118"/>
              <a:gd name="connsiteY13" fmla="*/ 1862943 h 1862943"/>
              <a:gd name="connsiteX14" fmla="*/ 183012 w 1098118"/>
              <a:gd name="connsiteY14" fmla="*/ 1862943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10" fmla="*/ 1098118 w 1098118"/>
              <a:gd name="connsiteY10" fmla="*/ 931471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10" fmla="*/ 1098118 w 1098118"/>
              <a:gd name="connsiteY10" fmla="*/ 931471 h 1862943"/>
              <a:gd name="connsiteX11" fmla="*/ 1006612 w 1098118"/>
              <a:gd name="connsiteY11" fmla="*/ 1022977 h 1862943"/>
              <a:gd name="connsiteX12" fmla="*/ 1006612 w 1098118"/>
              <a:gd name="connsiteY12" fmla="*/ 1771437 h 1862943"/>
              <a:gd name="connsiteX13" fmla="*/ 915106 w 1098118"/>
              <a:gd name="connsiteY13" fmla="*/ 1862943 h 1862943"/>
              <a:gd name="connsiteX14" fmla="*/ 183012 w 1098118"/>
              <a:gd name="connsiteY14" fmla="*/ 1862943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10" fmla="*/ 1098118 w 1098118"/>
              <a:gd name="connsiteY10" fmla="*/ 931471 h 1862943"/>
              <a:gd name="connsiteX11" fmla="*/ 1006612 w 1098118"/>
              <a:gd name="connsiteY11" fmla="*/ 1022977 h 1862943"/>
              <a:gd name="connsiteX12" fmla="*/ 1006612 w 1098118"/>
              <a:gd name="connsiteY12" fmla="*/ 1771437 h 1862943"/>
              <a:gd name="connsiteX13" fmla="*/ 915106 w 1098118"/>
              <a:gd name="connsiteY13" fmla="*/ 1862943 h 1862943"/>
              <a:gd name="connsiteX14" fmla="*/ 183012 w 1098118"/>
              <a:gd name="connsiteY14" fmla="*/ 1862943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915106 w 1098118"/>
              <a:gd name="connsiteY7" fmla="*/ 0 h 1862943"/>
              <a:gd name="connsiteX8" fmla="*/ 1006612 w 1098118"/>
              <a:gd name="connsiteY8" fmla="*/ 91506 h 1862943"/>
              <a:gd name="connsiteX9" fmla="*/ 1006612 w 1098118"/>
              <a:gd name="connsiteY9" fmla="*/ 839965 h 1862943"/>
              <a:gd name="connsiteX10" fmla="*/ 1098118 w 1098118"/>
              <a:gd name="connsiteY10" fmla="*/ 931471 h 1862943"/>
              <a:gd name="connsiteX11" fmla="*/ 1006612 w 1098118"/>
              <a:gd name="connsiteY11" fmla="*/ 1022977 h 1862943"/>
              <a:gd name="connsiteX12" fmla="*/ 1006612 w 1098118"/>
              <a:gd name="connsiteY12" fmla="*/ 1771437 h 1862943"/>
              <a:gd name="connsiteX13" fmla="*/ 915106 w 1098118"/>
              <a:gd name="connsiteY13" fmla="*/ 1862943 h 1862943"/>
              <a:gd name="connsiteX14" fmla="*/ 183012 w 1098118"/>
              <a:gd name="connsiteY14" fmla="*/ 1862943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 name="connsiteX7" fmla="*/ 1006612 w 1098118"/>
              <a:gd name="connsiteY7" fmla="*/ 91506 h 1862943"/>
              <a:gd name="connsiteX8" fmla="*/ 1006612 w 1098118"/>
              <a:gd name="connsiteY8" fmla="*/ 839965 h 1862943"/>
              <a:gd name="connsiteX9" fmla="*/ 1098118 w 1098118"/>
              <a:gd name="connsiteY9" fmla="*/ 931471 h 1862943"/>
              <a:gd name="connsiteX10" fmla="*/ 1006612 w 1098118"/>
              <a:gd name="connsiteY10" fmla="*/ 1022977 h 1862943"/>
              <a:gd name="connsiteX11" fmla="*/ 1006612 w 1098118"/>
              <a:gd name="connsiteY11" fmla="*/ 1771437 h 1862943"/>
              <a:gd name="connsiteX12" fmla="*/ 915106 w 1098118"/>
              <a:gd name="connsiteY12" fmla="*/ 1862943 h 1862943"/>
              <a:gd name="connsiteX13" fmla="*/ 183012 w 1098118"/>
              <a:gd name="connsiteY13" fmla="*/ 1862943 h 1862943"/>
              <a:gd name="connsiteX0" fmla="*/ 183012 w 1098118"/>
              <a:gd name="connsiteY0" fmla="*/ 1862943 h 1862943"/>
              <a:gd name="connsiteX1" fmla="*/ 91506 w 1098118"/>
              <a:gd name="connsiteY1" fmla="*/ 1771437 h 1862943"/>
              <a:gd name="connsiteX2" fmla="*/ 91506 w 1098118"/>
              <a:gd name="connsiteY2" fmla="*/ 1022978 h 1862943"/>
              <a:gd name="connsiteX3" fmla="*/ 0 w 1098118"/>
              <a:gd name="connsiteY3" fmla="*/ 931472 h 1862943"/>
              <a:gd name="connsiteX4" fmla="*/ 91506 w 1098118"/>
              <a:gd name="connsiteY4" fmla="*/ 839966 h 1862943"/>
              <a:gd name="connsiteX5" fmla="*/ 91506 w 1098118"/>
              <a:gd name="connsiteY5" fmla="*/ 91506 h 1862943"/>
              <a:gd name="connsiteX6" fmla="*/ 183012 w 1098118"/>
              <a:gd name="connsiteY6" fmla="*/ 0 h 186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118" h="1862943" stroke="0" extrusionOk="0">
                <a:moveTo>
                  <a:pt x="183012" y="1862943"/>
                </a:moveTo>
                <a:cubicBezTo>
                  <a:pt x="132475" y="1862943"/>
                  <a:pt x="91506" y="1821974"/>
                  <a:pt x="91506" y="1771437"/>
                </a:cubicBezTo>
                <a:lnTo>
                  <a:pt x="91506" y="1022978"/>
                </a:lnTo>
                <a:cubicBezTo>
                  <a:pt x="91506" y="972441"/>
                  <a:pt x="50537" y="931472"/>
                  <a:pt x="0" y="931472"/>
                </a:cubicBezTo>
                <a:cubicBezTo>
                  <a:pt x="50537" y="931472"/>
                  <a:pt x="91506" y="890503"/>
                  <a:pt x="91506" y="839966"/>
                </a:cubicBezTo>
                <a:lnTo>
                  <a:pt x="91506" y="91506"/>
                </a:lnTo>
                <a:cubicBezTo>
                  <a:pt x="91506" y="40969"/>
                  <a:pt x="132475" y="0"/>
                  <a:pt x="183012" y="0"/>
                </a:cubicBezTo>
                <a:lnTo>
                  <a:pt x="1006612" y="91506"/>
                </a:lnTo>
                <a:lnTo>
                  <a:pt x="1006612" y="839965"/>
                </a:lnTo>
                <a:cubicBezTo>
                  <a:pt x="1006612" y="890502"/>
                  <a:pt x="1047581" y="931471"/>
                  <a:pt x="1098118" y="931471"/>
                </a:cubicBezTo>
                <a:cubicBezTo>
                  <a:pt x="1047581" y="931471"/>
                  <a:pt x="1006612" y="972440"/>
                  <a:pt x="1006612" y="1022977"/>
                </a:cubicBezTo>
                <a:lnTo>
                  <a:pt x="1006612" y="1771437"/>
                </a:lnTo>
                <a:cubicBezTo>
                  <a:pt x="1006612" y="1821974"/>
                  <a:pt x="965643" y="1862943"/>
                  <a:pt x="915106" y="1862943"/>
                </a:cubicBezTo>
                <a:lnTo>
                  <a:pt x="183012" y="1862943"/>
                </a:lnTo>
                <a:close/>
              </a:path>
              <a:path w="1098118" h="1862943" fill="none">
                <a:moveTo>
                  <a:pt x="183012" y="1862943"/>
                </a:moveTo>
                <a:cubicBezTo>
                  <a:pt x="132475" y="1862943"/>
                  <a:pt x="91506" y="1821974"/>
                  <a:pt x="91506" y="1771437"/>
                </a:cubicBezTo>
                <a:lnTo>
                  <a:pt x="91506" y="1022978"/>
                </a:lnTo>
                <a:cubicBezTo>
                  <a:pt x="91506" y="972441"/>
                  <a:pt x="50537" y="931472"/>
                  <a:pt x="0" y="931472"/>
                </a:cubicBezTo>
                <a:cubicBezTo>
                  <a:pt x="50537" y="931472"/>
                  <a:pt x="91506" y="890503"/>
                  <a:pt x="91506" y="839966"/>
                </a:cubicBezTo>
                <a:lnTo>
                  <a:pt x="91506" y="91506"/>
                </a:lnTo>
                <a:cubicBezTo>
                  <a:pt x="91506" y="40969"/>
                  <a:pt x="132475" y="0"/>
                  <a:pt x="183012"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TextBox 61">
            <a:extLst>
              <a:ext uri="{FF2B5EF4-FFF2-40B4-BE49-F238E27FC236}">
                <a16:creationId xmlns:a16="http://schemas.microsoft.com/office/drawing/2014/main" id="{B7EB5F54-2957-44EB-8632-48EE68ACBAAE}"/>
              </a:ext>
            </a:extLst>
          </p:cNvPr>
          <p:cNvSpPr txBox="1"/>
          <p:nvPr/>
        </p:nvSpPr>
        <p:spPr>
          <a:xfrm>
            <a:off x="4849421" y="766556"/>
            <a:ext cx="3309624" cy="584775"/>
          </a:xfrm>
          <a:prstGeom prst="rect">
            <a:avLst/>
          </a:prstGeom>
          <a:noFill/>
        </p:spPr>
        <p:txBody>
          <a:bodyPr wrap="none" rtlCol="0">
            <a:spAutoFit/>
          </a:bodyPr>
          <a:lstStyle/>
          <a:p>
            <a:r>
              <a:rPr lang="en-US" sz="1600" b="1" dirty="0">
                <a:latin typeface="Calibri Light" panose="020F0302020204030204" pitchFamily="34" charset="0"/>
                <a:cs typeface="Calibri Light" panose="020F0302020204030204" pitchFamily="34" charset="0"/>
              </a:rPr>
              <a:t>Both Alma  and non-Alma Institutions</a:t>
            </a:r>
          </a:p>
          <a:p>
            <a:endParaRPr lang="en-US" sz="1600" b="1" dirty="0">
              <a:solidFill>
                <a:schemeClr val="accent1"/>
              </a:solidFill>
            </a:endParaRPr>
          </a:p>
        </p:txBody>
      </p:sp>
      <p:pic>
        <p:nvPicPr>
          <p:cNvPr id="5" name="Picture 4">
            <a:extLst>
              <a:ext uri="{FF2B5EF4-FFF2-40B4-BE49-F238E27FC236}">
                <a16:creationId xmlns:a16="http://schemas.microsoft.com/office/drawing/2014/main" id="{E206EB5B-0A9D-4479-8960-7FCB69BB4C30}"/>
              </a:ext>
            </a:extLst>
          </p:cNvPr>
          <p:cNvPicPr>
            <a:picLocks noChangeAspect="1"/>
          </p:cNvPicPr>
          <p:nvPr/>
        </p:nvPicPr>
        <p:blipFill>
          <a:blip r:embed="rId3"/>
          <a:stretch>
            <a:fillRect/>
          </a:stretch>
        </p:blipFill>
        <p:spPr>
          <a:xfrm>
            <a:off x="4162953" y="1869686"/>
            <a:ext cx="1324098" cy="477597"/>
          </a:xfrm>
          <a:prstGeom prst="rect">
            <a:avLst/>
          </a:prstGeom>
        </p:spPr>
      </p:pic>
    </p:spTree>
    <p:extLst>
      <p:ext uri="{BB962C8B-B14F-4D97-AF65-F5344CB8AC3E}">
        <p14:creationId xmlns:p14="http://schemas.microsoft.com/office/powerpoint/2010/main" val="3590838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
            <a:extLst>
              <a:ext uri="{FF2B5EF4-FFF2-40B4-BE49-F238E27FC236}">
                <a16:creationId xmlns:a16="http://schemas.microsoft.com/office/drawing/2014/main" id="{5B9C5D7E-C577-478F-AEC0-C03CBD482003}"/>
              </a:ext>
            </a:extLst>
          </p:cNvPr>
          <p:cNvGrpSpPr>
            <a:grpSpLocks noChangeAspect="1"/>
          </p:cNvGrpSpPr>
          <p:nvPr/>
        </p:nvGrpSpPr>
        <p:grpSpPr bwMode="auto">
          <a:xfrm>
            <a:off x="328171" y="1378444"/>
            <a:ext cx="8669915" cy="3367340"/>
            <a:chOff x="385" y="701"/>
            <a:chExt cx="5049" cy="1961"/>
          </a:xfrm>
          <a:gradFill flip="none" rotWithShape="1">
            <a:gsLst>
              <a:gs pos="0">
                <a:srgbClr val="5BBDCD"/>
              </a:gs>
              <a:gs pos="100000">
                <a:srgbClr val="DCF1EC"/>
              </a:gs>
            </a:gsLst>
            <a:path path="circle">
              <a:fillToRect l="50000" t="50000" r="50000" b="50000"/>
            </a:path>
            <a:tileRect/>
          </a:gradFill>
        </p:grpSpPr>
        <p:sp>
          <p:nvSpPr>
            <p:cNvPr id="46" name="Freeform 5">
              <a:extLst>
                <a:ext uri="{FF2B5EF4-FFF2-40B4-BE49-F238E27FC236}">
                  <a16:creationId xmlns:a16="http://schemas.microsoft.com/office/drawing/2014/main" id="{DE34576D-8E30-4CE6-9059-1EEB348453D7}"/>
                </a:ext>
              </a:extLst>
            </p:cNvPr>
            <p:cNvSpPr>
              <a:spLocks noEditPoints="1"/>
            </p:cNvSpPr>
            <p:nvPr/>
          </p:nvSpPr>
          <p:spPr bwMode="auto">
            <a:xfrm>
              <a:off x="385" y="883"/>
              <a:ext cx="2008" cy="1378"/>
            </a:xfrm>
            <a:custGeom>
              <a:avLst/>
              <a:gdLst>
                <a:gd name="T0" fmla="*/ 1781 w 2008"/>
                <a:gd name="T1" fmla="*/ 734 h 1378"/>
                <a:gd name="T2" fmla="*/ 1577 w 2008"/>
                <a:gd name="T3" fmla="*/ 723 h 1378"/>
                <a:gd name="T4" fmla="*/ 1412 w 2008"/>
                <a:gd name="T5" fmla="*/ 790 h 1378"/>
                <a:gd name="T6" fmla="*/ 1251 w 2008"/>
                <a:gd name="T7" fmla="*/ 732 h 1378"/>
                <a:gd name="T8" fmla="*/ 1107 w 2008"/>
                <a:gd name="T9" fmla="*/ 748 h 1378"/>
                <a:gd name="T10" fmla="*/ 1275 w 2008"/>
                <a:gd name="T11" fmla="*/ 635 h 1378"/>
                <a:gd name="T12" fmla="*/ 1327 w 2008"/>
                <a:gd name="T13" fmla="*/ 520 h 1378"/>
                <a:gd name="T14" fmla="*/ 1450 w 2008"/>
                <a:gd name="T15" fmla="*/ 385 h 1378"/>
                <a:gd name="T16" fmla="*/ 1417 w 2008"/>
                <a:gd name="T17" fmla="*/ 358 h 1378"/>
                <a:gd name="T18" fmla="*/ 1527 w 2008"/>
                <a:gd name="T19" fmla="*/ 293 h 1378"/>
                <a:gd name="T20" fmla="*/ 1534 w 2008"/>
                <a:gd name="T21" fmla="*/ 255 h 1378"/>
                <a:gd name="T22" fmla="*/ 1361 w 2008"/>
                <a:gd name="T23" fmla="*/ 270 h 1378"/>
                <a:gd name="T24" fmla="*/ 1224 w 2008"/>
                <a:gd name="T25" fmla="*/ 327 h 1378"/>
                <a:gd name="T26" fmla="*/ 1192 w 2008"/>
                <a:gd name="T27" fmla="*/ 405 h 1378"/>
                <a:gd name="T28" fmla="*/ 965 w 2008"/>
                <a:gd name="T29" fmla="*/ 421 h 1378"/>
                <a:gd name="T30" fmla="*/ 1073 w 2008"/>
                <a:gd name="T31" fmla="*/ 327 h 1378"/>
                <a:gd name="T32" fmla="*/ 1170 w 2008"/>
                <a:gd name="T33" fmla="*/ 223 h 1378"/>
                <a:gd name="T34" fmla="*/ 1185 w 2008"/>
                <a:gd name="T35" fmla="*/ 277 h 1378"/>
                <a:gd name="T36" fmla="*/ 1372 w 2008"/>
                <a:gd name="T37" fmla="*/ 196 h 1378"/>
                <a:gd name="T38" fmla="*/ 1368 w 2008"/>
                <a:gd name="T39" fmla="*/ 163 h 1378"/>
                <a:gd name="T40" fmla="*/ 1118 w 2008"/>
                <a:gd name="T41" fmla="*/ 205 h 1378"/>
                <a:gd name="T42" fmla="*/ 1007 w 2008"/>
                <a:gd name="T43" fmla="*/ 288 h 1378"/>
                <a:gd name="T44" fmla="*/ 933 w 2008"/>
                <a:gd name="T45" fmla="*/ 304 h 1378"/>
                <a:gd name="T46" fmla="*/ 1088 w 2008"/>
                <a:gd name="T47" fmla="*/ 194 h 1378"/>
                <a:gd name="T48" fmla="*/ 1028 w 2008"/>
                <a:gd name="T49" fmla="*/ 198 h 1378"/>
                <a:gd name="T50" fmla="*/ 1138 w 2008"/>
                <a:gd name="T51" fmla="*/ 158 h 1378"/>
                <a:gd name="T52" fmla="*/ 1322 w 2008"/>
                <a:gd name="T53" fmla="*/ 11 h 1378"/>
                <a:gd name="T54" fmla="*/ 974 w 2008"/>
                <a:gd name="T55" fmla="*/ 178 h 1378"/>
                <a:gd name="T56" fmla="*/ 877 w 2008"/>
                <a:gd name="T57" fmla="*/ 295 h 1378"/>
                <a:gd name="T58" fmla="*/ 722 w 2008"/>
                <a:gd name="T59" fmla="*/ 345 h 1378"/>
                <a:gd name="T60" fmla="*/ 709 w 2008"/>
                <a:gd name="T61" fmla="*/ 392 h 1378"/>
                <a:gd name="T62" fmla="*/ 628 w 2008"/>
                <a:gd name="T63" fmla="*/ 431 h 1378"/>
                <a:gd name="T64" fmla="*/ 585 w 2008"/>
                <a:gd name="T65" fmla="*/ 480 h 1378"/>
                <a:gd name="T66" fmla="*/ 875 w 2008"/>
                <a:gd name="T67" fmla="*/ 313 h 1378"/>
                <a:gd name="T68" fmla="*/ 826 w 2008"/>
                <a:gd name="T69" fmla="*/ 376 h 1378"/>
                <a:gd name="T70" fmla="*/ 841 w 2008"/>
                <a:gd name="T71" fmla="*/ 376 h 1378"/>
                <a:gd name="T72" fmla="*/ 553 w 2008"/>
                <a:gd name="T73" fmla="*/ 518 h 1378"/>
                <a:gd name="T74" fmla="*/ 594 w 2008"/>
                <a:gd name="T75" fmla="*/ 534 h 1378"/>
                <a:gd name="T76" fmla="*/ 432 w 2008"/>
                <a:gd name="T77" fmla="*/ 669 h 1378"/>
                <a:gd name="T78" fmla="*/ 38 w 2008"/>
                <a:gd name="T79" fmla="*/ 1040 h 1378"/>
                <a:gd name="T80" fmla="*/ 88 w 2008"/>
                <a:gd name="T81" fmla="*/ 1085 h 1378"/>
                <a:gd name="T82" fmla="*/ 178 w 2008"/>
                <a:gd name="T83" fmla="*/ 1092 h 1378"/>
                <a:gd name="T84" fmla="*/ 162 w 2008"/>
                <a:gd name="T85" fmla="*/ 1149 h 1378"/>
                <a:gd name="T86" fmla="*/ 250 w 2008"/>
                <a:gd name="T87" fmla="*/ 1002 h 1378"/>
                <a:gd name="T88" fmla="*/ 402 w 2008"/>
                <a:gd name="T89" fmla="*/ 845 h 1378"/>
                <a:gd name="T90" fmla="*/ 585 w 2008"/>
                <a:gd name="T91" fmla="*/ 800 h 1378"/>
                <a:gd name="T92" fmla="*/ 720 w 2008"/>
                <a:gd name="T93" fmla="*/ 854 h 1378"/>
                <a:gd name="T94" fmla="*/ 873 w 2008"/>
                <a:gd name="T95" fmla="*/ 865 h 1378"/>
                <a:gd name="T96" fmla="*/ 931 w 2008"/>
                <a:gd name="T97" fmla="*/ 856 h 1378"/>
                <a:gd name="T98" fmla="*/ 945 w 2008"/>
                <a:gd name="T99" fmla="*/ 836 h 1378"/>
                <a:gd name="T100" fmla="*/ 1116 w 2008"/>
                <a:gd name="T101" fmla="*/ 858 h 1378"/>
                <a:gd name="T102" fmla="*/ 1340 w 2008"/>
                <a:gd name="T103" fmla="*/ 831 h 1378"/>
                <a:gd name="T104" fmla="*/ 1441 w 2008"/>
                <a:gd name="T105" fmla="*/ 881 h 1378"/>
                <a:gd name="T106" fmla="*/ 1516 w 2008"/>
                <a:gd name="T107" fmla="*/ 978 h 1378"/>
                <a:gd name="T108" fmla="*/ 1648 w 2008"/>
                <a:gd name="T109" fmla="*/ 1081 h 1378"/>
                <a:gd name="T110" fmla="*/ 1676 w 2008"/>
                <a:gd name="T111" fmla="*/ 1255 h 1378"/>
                <a:gd name="T112" fmla="*/ 1752 w 2008"/>
                <a:gd name="T113" fmla="*/ 1372 h 1378"/>
                <a:gd name="T114" fmla="*/ 1763 w 2008"/>
                <a:gd name="T115" fmla="*/ 1261 h 1378"/>
                <a:gd name="T116" fmla="*/ 1819 w 2008"/>
                <a:gd name="T117" fmla="*/ 1121 h 1378"/>
                <a:gd name="T118" fmla="*/ 1918 w 2008"/>
                <a:gd name="T119" fmla="*/ 977 h 1378"/>
                <a:gd name="T120" fmla="*/ 1201 w 2008"/>
                <a:gd name="T121" fmla="*/ 478 h 1378"/>
                <a:gd name="T122" fmla="*/ 1214 w 2008"/>
                <a:gd name="T123" fmla="*/ 518 h 1378"/>
                <a:gd name="T124" fmla="*/ 729 w 2008"/>
                <a:gd name="T125" fmla="*/ 487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8" h="1378">
                  <a:moveTo>
                    <a:pt x="1992" y="775"/>
                  </a:moveTo>
                  <a:lnTo>
                    <a:pt x="1992" y="775"/>
                  </a:lnTo>
                  <a:lnTo>
                    <a:pt x="1990" y="775"/>
                  </a:lnTo>
                  <a:lnTo>
                    <a:pt x="1990" y="773"/>
                  </a:lnTo>
                  <a:lnTo>
                    <a:pt x="1990" y="773"/>
                  </a:lnTo>
                  <a:lnTo>
                    <a:pt x="1990" y="772"/>
                  </a:lnTo>
                  <a:lnTo>
                    <a:pt x="1988" y="770"/>
                  </a:lnTo>
                  <a:lnTo>
                    <a:pt x="1988" y="770"/>
                  </a:lnTo>
                  <a:lnTo>
                    <a:pt x="1983" y="770"/>
                  </a:lnTo>
                  <a:lnTo>
                    <a:pt x="1983" y="770"/>
                  </a:lnTo>
                  <a:lnTo>
                    <a:pt x="1979" y="768"/>
                  </a:lnTo>
                  <a:lnTo>
                    <a:pt x="1979" y="766"/>
                  </a:lnTo>
                  <a:lnTo>
                    <a:pt x="1979" y="766"/>
                  </a:lnTo>
                  <a:lnTo>
                    <a:pt x="1977" y="764"/>
                  </a:lnTo>
                  <a:lnTo>
                    <a:pt x="1975" y="764"/>
                  </a:lnTo>
                  <a:lnTo>
                    <a:pt x="1975" y="764"/>
                  </a:lnTo>
                  <a:lnTo>
                    <a:pt x="1963" y="766"/>
                  </a:lnTo>
                  <a:lnTo>
                    <a:pt x="1963" y="766"/>
                  </a:lnTo>
                  <a:lnTo>
                    <a:pt x="1961" y="766"/>
                  </a:lnTo>
                  <a:lnTo>
                    <a:pt x="1959" y="764"/>
                  </a:lnTo>
                  <a:lnTo>
                    <a:pt x="1959" y="764"/>
                  </a:lnTo>
                  <a:lnTo>
                    <a:pt x="1957" y="761"/>
                  </a:lnTo>
                  <a:lnTo>
                    <a:pt x="1957" y="761"/>
                  </a:lnTo>
                  <a:lnTo>
                    <a:pt x="1948" y="764"/>
                  </a:lnTo>
                  <a:lnTo>
                    <a:pt x="1948" y="764"/>
                  </a:lnTo>
                  <a:lnTo>
                    <a:pt x="1945" y="763"/>
                  </a:lnTo>
                  <a:lnTo>
                    <a:pt x="1945" y="761"/>
                  </a:lnTo>
                  <a:lnTo>
                    <a:pt x="1945" y="761"/>
                  </a:lnTo>
                  <a:lnTo>
                    <a:pt x="1943" y="757"/>
                  </a:lnTo>
                  <a:lnTo>
                    <a:pt x="1943" y="757"/>
                  </a:lnTo>
                  <a:lnTo>
                    <a:pt x="1943" y="755"/>
                  </a:lnTo>
                  <a:lnTo>
                    <a:pt x="1941" y="757"/>
                  </a:lnTo>
                  <a:lnTo>
                    <a:pt x="1941" y="757"/>
                  </a:lnTo>
                  <a:lnTo>
                    <a:pt x="1934" y="759"/>
                  </a:lnTo>
                  <a:lnTo>
                    <a:pt x="1934" y="759"/>
                  </a:lnTo>
                  <a:lnTo>
                    <a:pt x="1932" y="757"/>
                  </a:lnTo>
                  <a:lnTo>
                    <a:pt x="1932" y="757"/>
                  </a:lnTo>
                  <a:lnTo>
                    <a:pt x="1932" y="754"/>
                  </a:lnTo>
                  <a:lnTo>
                    <a:pt x="1932" y="754"/>
                  </a:lnTo>
                  <a:lnTo>
                    <a:pt x="1930" y="750"/>
                  </a:lnTo>
                  <a:lnTo>
                    <a:pt x="1930" y="750"/>
                  </a:lnTo>
                  <a:lnTo>
                    <a:pt x="1869" y="766"/>
                  </a:lnTo>
                  <a:lnTo>
                    <a:pt x="1869" y="766"/>
                  </a:lnTo>
                  <a:lnTo>
                    <a:pt x="1867" y="761"/>
                  </a:lnTo>
                  <a:lnTo>
                    <a:pt x="1867" y="761"/>
                  </a:lnTo>
                  <a:lnTo>
                    <a:pt x="1867" y="759"/>
                  </a:lnTo>
                  <a:lnTo>
                    <a:pt x="1864" y="759"/>
                  </a:lnTo>
                  <a:lnTo>
                    <a:pt x="1864" y="759"/>
                  </a:lnTo>
                  <a:lnTo>
                    <a:pt x="1858" y="761"/>
                  </a:lnTo>
                  <a:lnTo>
                    <a:pt x="1858" y="761"/>
                  </a:lnTo>
                  <a:lnTo>
                    <a:pt x="1856" y="761"/>
                  </a:lnTo>
                  <a:lnTo>
                    <a:pt x="1855" y="759"/>
                  </a:lnTo>
                  <a:lnTo>
                    <a:pt x="1855" y="759"/>
                  </a:lnTo>
                  <a:lnTo>
                    <a:pt x="1855" y="754"/>
                  </a:lnTo>
                  <a:lnTo>
                    <a:pt x="1855" y="754"/>
                  </a:lnTo>
                  <a:lnTo>
                    <a:pt x="1849" y="755"/>
                  </a:lnTo>
                  <a:lnTo>
                    <a:pt x="1849" y="755"/>
                  </a:lnTo>
                  <a:lnTo>
                    <a:pt x="1838" y="759"/>
                  </a:lnTo>
                  <a:lnTo>
                    <a:pt x="1838" y="759"/>
                  </a:lnTo>
                  <a:lnTo>
                    <a:pt x="1833" y="759"/>
                  </a:lnTo>
                  <a:lnTo>
                    <a:pt x="1833" y="759"/>
                  </a:lnTo>
                  <a:lnTo>
                    <a:pt x="1833" y="757"/>
                  </a:lnTo>
                  <a:lnTo>
                    <a:pt x="1833" y="755"/>
                  </a:lnTo>
                  <a:lnTo>
                    <a:pt x="1833" y="755"/>
                  </a:lnTo>
                  <a:lnTo>
                    <a:pt x="1831" y="754"/>
                  </a:lnTo>
                  <a:lnTo>
                    <a:pt x="1829" y="752"/>
                  </a:lnTo>
                  <a:lnTo>
                    <a:pt x="1829" y="752"/>
                  </a:lnTo>
                  <a:lnTo>
                    <a:pt x="1822" y="754"/>
                  </a:lnTo>
                  <a:lnTo>
                    <a:pt x="1822" y="754"/>
                  </a:lnTo>
                  <a:lnTo>
                    <a:pt x="1820" y="754"/>
                  </a:lnTo>
                  <a:lnTo>
                    <a:pt x="1820" y="752"/>
                  </a:lnTo>
                  <a:lnTo>
                    <a:pt x="1820" y="752"/>
                  </a:lnTo>
                  <a:lnTo>
                    <a:pt x="1819" y="750"/>
                  </a:lnTo>
                  <a:lnTo>
                    <a:pt x="1817" y="748"/>
                  </a:lnTo>
                  <a:lnTo>
                    <a:pt x="1817" y="748"/>
                  </a:lnTo>
                  <a:lnTo>
                    <a:pt x="1811" y="750"/>
                  </a:lnTo>
                  <a:lnTo>
                    <a:pt x="1811" y="750"/>
                  </a:lnTo>
                  <a:lnTo>
                    <a:pt x="1801" y="754"/>
                  </a:lnTo>
                  <a:lnTo>
                    <a:pt x="1801" y="754"/>
                  </a:lnTo>
                  <a:lnTo>
                    <a:pt x="1797" y="752"/>
                  </a:lnTo>
                  <a:lnTo>
                    <a:pt x="1797" y="750"/>
                  </a:lnTo>
                  <a:lnTo>
                    <a:pt x="1795" y="745"/>
                  </a:lnTo>
                  <a:lnTo>
                    <a:pt x="1795" y="745"/>
                  </a:lnTo>
                  <a:lnTo>
                    <a:pt x="1793" y="739"/>
                  </a:lnTo>
                  <a:lnTo>
                    <a:pt x="1793" y="739"/>
                  </a:lnTo>
                  <a:lnTo>
                    <a:pt x="1792" y="739"/>
                  </a:lnTo>
                  <a:lnTo>
                    <a:pt x="1788" y="741"/>
                  </a:lnTo>
                  <a:lnTo>
                    <a:pt x="1788" y="741"/>
                  </a:lnTo>
                  <a:lnTo>
                    <a:pt x="1784" y="741"/>
                  </a:lnTo>
                  <a:lnTo>
                    <a:pt x="1784" y="741"/>
                  </a:lnTo>
                  <a:lnTo>
                    <a:pt x="1783" y="739"/>
                  </a:lnTo>
                  <a:lnTo>
                    <a:pt x="1783" y="739"/>
                  </a:lnTo>
                  <a:lnTo>
                    <a:pt x="1781" y="734"/>
                  </a:lnTo>
                  <a:lnTo>
                    <a:pt x="1781" y="734"/>
                  </a:lnTo>
                  <a:lnTo>
                    <a:pt x="1779" y="728"/>
                  </a:lnTo>
                  <a:lnTo>
                    <a:pt x="1779" y="728"/>
                  </a:lnTo>
                  <a:lnTo>
                    <a:pt x="1777" y="728"/>
                  </a:lnTo>
                  <a:lnTo>
                    <a:pt x="1774" y="730"/>
                  </a:lnTo>
                  <a:lnTo>
                    <a:pt x="1774" y="730"/>
                  </a:lnTo>
                  <a:lnTo>
                    <a:pt x="1770" y="730"/>
                  </a:lnTo>
                  <a:lnTo>
                    <a:pt x="1768" y="728"/>
                  </a:lnTo>
                  <a:lnTo>
                    <a:pt x="1768" y="728"/>
                  </a:lnTo>
                  <a:lnTo>
                    <a:pt x="1766" y="725"/>
                  </a:lnTo>
                  <a:lnTo>
                    <a:pt x="1766" y="725"/>
                  </a:lnTo>
                  <a:lnTo>
                    <a:pt x="1765" y="718"/>
                  </a:lnTo>
                  <a:lnTo>
                    <a:pt x="1765" y="718"/>
                  </a:lnTo>
                  <a:lnTo>
                    <a:pt x="1765" y="714"/>
                  </a:lnTo>
                  <a:lnTo>
                    <a:pt x="1765" y="714"/>
                  </a:lnTo>
                  <a:lnTo>
                    <a:pt x="1763" y="712"/>
                  </a:lnTo>
                  <a:lnTo>
                    <a:pt x="1761" y="710"/>
                  </a:lnTo>
                  <a:lnTo>
                    <a:pt x="1761" y="710"/>
                  </a:lnTo>
                  <a:lnTo>
                    <a:pt x="1757" y="710"/>
                  </a:lnTo>
                  <a:lnTo>
                    <a:pt x="1754" y="712"/>
                  </a:lnTo>
                  <a:lnTo>
                    <a:pt x="1754" y="712"/>
                  </a:lnTo>
                  <a:lnTo>
                    <a:pt x="1732" y="719"/>
                  </a:lnTo>
                  <a:lnTo>
                    <a:pt x="1732" y="719"/>
                  </a:lnTo>
                  <a:lnTo>
                    <a:pt x="1714" y="723"/>
                  </a:lnTo>
                  <a:lnTo>
                    <a:pt x="1714" y="723"/>
                  </a:lnTo>
                  <a:lnTo>
                    <a:pt x="1698" y="728"/>
                  </a:lnTo>
                  <a:lnTo>
                    <a:pt x="1698" y="728"/>
                  </a:lnTo>
                  <a:lnTo>
                    <a:pt x="1698" y="725"/>
                  </a:lnTo>
                  <a:lnTo>
                    <a:pt x="1696" y="721"/>
                  </a:lnTo>
                  <a:lnTo>
                    <a:pt x="1696" y="721"/>
                  </a:lnTo>
                  <a:lnTo>
                    <a:pt x="1694" y="723"/>
                  </a:lnTo>
                  <a:lnTo>
                    <a:pt x="1691" y="723"/>
                  </a:lnTo>
                  <a:lnTo>
                    <a:pt x="1689" y="725"/>
                  </a:lnTo>
                  <a:lnTo>
                    <a:pt x="1687" y="725"/>
                  </a:lnTo>
                  <a:lnTo>
                    <a:pt x="1687" y="725"/>
                  </a:lnTo>
                  <a:lnTo>
                    <a:pt x="1685" y="721"/>
                  </a:lnTo>
                  <a:lnTo>
                    <a:pt x="1685" y="719"/>
                  </a:lnTo>
                  <a:lnTo>
                    <a:pt x="1684" y="718"/>
                  </a:lnTo>
                  <a:lnTo>
                    <a:pt x="1684" y="718"/>
                  </a:lnTo>
                  <a:lnTo>
                    <a:pt x="1675" y="719"/>
                  </a:lnTo>
                  <a:lnTo>
                    <a:pt x="1675" y="719"/>
                  </a:lnTo>
                  <a:lnTo>
                    <a:pt x="1673" y="719"/>
                  </a:lnTo>
                  <a:lnTo>
                    <a:pt x="1673" y="718"/>
                  </a:lnTo>
                  <a:lnTo>
                    <a:pt x="1673" y="718"/>
                  </a:lnTo>
                  <a:lnTo>
                    <a:pt x="1671" y="716"/>
                  </a:lnTo>
                  <a:lnTo>
                    <a:pt x="1671" y="716"/>
                  </a:lnTo>
                  <a:lnTo>
                    <a:pt x="1671" y="714"/>
                  </a:lnTo>
                  <a:lnTo>
                    <a:pt x="1669" y="714"/>
                  </a:lnTo>
                  <a:lnTo>
                    <a:pt x="1669" y="714"/>
                  </a:lnTo>
                  <a:lnTo>
                    <a:pt x="1662" y="718"/>
                  </a:lnTo>
                  <a:lnTo>
                    <a:pt x="1662" y="718"/>
                  </a:lnTo>
                  <a:lnTo>
                    <a:pt x="1660" y="716"/>
                  </a:lnTo>
                  <a:lnTo>
                    <a:pt x="1658" y="714"/>
                  </a:lnTo>
                  <a:lnTo>
                    <a:pt x="1658" y="714"/>
                  </a:lnTo>
                  <a:lnTo>
                    <a:pt x="1657" y="710"/>
                  </a:lnTo>
                  <a:lnTo>
                    <a:pt x="1657" y="710"/>
                  </a:lnTo>
                  <a:lnTo>
                    <a:pt x="1649" y="712"/>
                  </a:lnTo>
                  <a:lnTo>
                    <a:pt x="1649" y="712"/>
                  </a:lnTo>
                  <a:lnTo>
                    <a:pt x="1648" y="712"/>
                  </a:lnTo>
                  <a:lnTo>
                    <a:pt x="1646" y="710"/>
                  </a:lnTo>
                  <a:lnTo>
                    <a:pt x="1646" y="710"/>
                  </a:lnTo>
                  <a:lnTo>
                    <a:pt x="1644" y="709"/>
                  </a:lnTo>
                  <a:lnTo>
                    <a:pt x="1644" y="707"/>
                  </a:lnTo>
                  <a:lnTo>
                    <a:pt x="1644" y="707"/>
                  </a:lnTo>
                  <a:lnTo>
                    <a:pt x="1637" y="709"/>
                  </a:lnTo>
                  <a:lnTo>
                    <a:pt x="1637" y="709"/>
                  </a:lnTo>
                  <a:lnTo>
                    <a:pt x="1633" y="710"/>
                  </a:lnTo>
                  <a:lnTo>
                    <a:pt x="1633" y="709"/>
                  </a:lnTo>
                  <a:lnTo>
                    <a:pt x="1633" y="709"/>
                  </a:lnTo>
                  <a:lnTo>
                    <a:pt x="1631" y="705"/>
                  </a:lnTo>
                  <a:lnTo>
                    <a:pt x="1631" y="705"/>
                  </a:lnTo>
                  <a:lnTo>
                    <a:pt x="1630" y="703"/>
                  </a:lnTo>
                  <a:lnTo>
                    <a:pt x="1628" y="705"/>
                  </a:lnTo>
                  <a:lnTo>
                    <a:pt x="1628" y="705"/>
                  </a:lnTo>
                  <a:lnTo>
                    <a:pt x="1622" y="707"/>
                  </a:lnTo>
                  <a:lnTo>
                    <a:pt x="1622" y="707"/>
                  </a:lnTo>
                  <a:lnTo>
                    <a:pt x="1621" y="703"/>
                  </a:lnTo>
                  <a:lnTo>
                    <a:pt x="1621" y="703"/>
                  </a:lnTo>
                  <a:lnTo>
                    <a:pt x="1621" y="701"/>
                  </a:lnTo>
                  <a:lnTo>
                    <a:pt x="1619" y="700"/>
                  </a:lnTo>
                  <a:lnTo>
                    <a:pt x="1619" y="700"/>
                  </a:lnTo>
                  <a:lnTo>
                    <a:pt x="1613" y="701"/>
                  </a:lnTo>
                  <a:lnTo>
                    <a:pt x="1613" y="701"/>
                  </a:lnTo>
                  <a:lnTo>
                    <a:pt x="1599" y="705"/>
                  </a:lnTo>
                  <a:lnTo>
                    <a:pt x="1599" y="705"/>
                  </a:lnTo>
                  <a:lnTo>
                    <a:pt x="1597" y="709"/>
                  </a:lnTo>
                  <a:lnTo>
                    <a:pt x="1597" y="710"/>
                  </a:lnTo>
                  <a:lnTo>
                    <a:pt x="1597" y="710"/>
                  </a:lnTo>
                  <a:lnTo>
                    <a:pt x="1597" y="716"/>
                  </a:lnTo>
                  <a:lnTo>
                    <a:pt x="1597" y="716"/>
                  </a:lnTo>
                  <a:lnTo>
                    <a:pt x="1588" y="718"/>
                  </a:lnTo>
                  <a:lnTo>
                    <a:pt x="1588" y="718"/>
                  </a:lnTo>
                  <a:lnTo>
                    <a:pt x="1577" y="723"/>
                  </a:lnTo>
                  <a:lnTo>
                    <a:pt x="1577" y="723"/>
                  </a:lnTo>
                  <a:lnTo>
                    <a:pt x="1559" y="730"/>
                  </a:lnTo>
                  <a:lnTo>
                    <a:pt x="1559" y="730"/>
                  </a:lnTo>
                  <a:lnTo>
                    <a:pt x="1558" y="730"/>
                  </a:lnTo>
                  <a:lnTo>
                    <a:pt x="1558" y="728"/>
                  </a:lnTo>
                  <a:lnTo>
                    <a:pt x="1558" y="728"/>
                  </a:lnTo>
                  <a:lnTo>
                    <a:pt x="1556" y="727"/>
                  </a:lnTo>
                  <a:lnTo>
                    <a:pt x="1556" y="727"/>
                  </a:lnTo>
                  <a:lnTo>
                    <a:pt x="1554" y="723"/>
                  </a:lnTo>
                  <a:lnTo>
                    <a:pt x="1554" y="723"/>
                  </a:lnTo>
                  <a:lnTo>
                    <a:pt x="1538" y="730"/>
                  </a:lnTo>
                  <a:lnTo>
                    <a:pt x="1538" y="730"/>
                  </a:lnTo>
                  <a:lnTo>
                    <a:pt x="1532" y="732"/>
                  </a:lnTo>
                  <a:lnTo>
                    <a:pt x="1532" y="732"/>
                  </a:lnTo>
                  <a:lnTo>
                    <a:pt x="1531" y="730"/>
                  </a:lnTo>
                  <a:lnTo>
                    <a:pt x="1531" y="730"/>
                  </a:lnTo>
                  <a:lnTo>
                    <a:pt x="1531" y="730"/>
                  </a:lnTo>
                  <a:lnTo>
                    <a:pt x="1525" y="718"/>
                  </a:lnTo>
                  <a:lnTo>
                    <a:pt x="1525" y="718"/>
                  </a:lnTo>
                  <a:lnTo>
                    <a:pt x="1523" y="719"/>
                  </a:lnTo>
                  <a:lnTo>
                    <a:pt x="1523" y="719"/>
                  </a:lnTo>
                  <a:lnTo>
                    <a:pt x="1514" y="723"/>
                  </a:lnTo>
                  <a:lnTo>
                    <a:pt x="1514" y="723"/>
                  </a:lnTo>
                  <a:lnTo>
                    <a:pt x="1507" y="725"/>
                  </a:lnTo>
                  <a:lnTo>
                    <a:pt x="1507" y="725"/>
                  </a:lnTo>
                  <a:lnTo>
                    <a:pt x="1507" y="727"/>
                  </a:lnTo>
                  <a:lnTo>
                    <a:pt x="1507" y="727"/>
                  </a:lnTo>
                  <a:lnTo>
                    <a:pt x="1507" y="728"/>
                  </a:lnTo>
                  <a:lnTo>
                    <a:pt x="1509" y="730"/>
                  </a:lnTo>
                  <a:lnTo>
                    <a:pt x="1509" y="730"/>
                  </a:lnTo>
                  <a:lnTo>
                    <a:pt x="1507" y="734"/>
                  </a:lnTo>
                  <a:lnTo>
                    <a:pt x="1504" y="736"/>
                  </a:lnTo>
                  <a:lnTo>
                    <a:pt x="1504" y="736"/>
                  </a:lnTo>
                  <a:lnTo>
                    <a:pt x="1498" y="737"/>
                  </a:lnTo>
                  <a:lnTo>
                    <a:pt x="1498" y="737"/>
                  </a:lnTo>
                  <a:lnTo>
                    <a:pt x="1496" y="736"/>
                  </a:lnTo>
                  <a:lnTo>
                    <a:pt x="1496" y="736"/>
                  </a:lnTo>
                  <a:lnTo>
                    <a:pt x="1495" y="730"/>
                  </a:lnTo>
                  <a:lnTo>
                    <a:pt x="1495" y="730"/>
                  </a:lnTo>
                  <a:lnTo>
                    <a:pt x="1493" y="725"/>
                  </a:lnTo>
                  <a:lnTo>
                    <a:pt x="1493" y="725"/>
                  </a:lnTo>
                  <a:lnTo>
                    <a:pt x="1491" y="725"/>
                  </a:lnTo>
                  <a:lnTo>
                    <a:pt x="1489" y="725"/>
                  </a:lnTo>
                  <a:lnTo>
                    <a:pt x="1489" y="725"/>
                  </a:lnTo>
                  <a:lnTo>
                    <a:pt x="1484" y="727"/>
                  </a:lnTo>
                  <a:lnTo>
                    <a:pt x="1484" y="727"/>
                  </a:lnTo>
                  <a:lnTo>
                    <a:pt x="1482" y="728"/>
                  </a:lnTo>
                  <a:lnTo>
                    <a:pt x="1484" y="732"/>
                  </a:lnTo>
                  <a:lnTo>
                    <a:pt x="1484" y="732"/>
                  </a:lnTo>
                  <a:lnTo>
                    <a:pt x="1484" y="734"/>
                  </a:lnTo>
                  <a:lnTo>
                    <a:pt x="1484" y="736"/>
                  </a:lnTo>
                  <a:lnTo>
                    <a:pt x="1484" y="736"/>
                  </a:lnTo>
                  <a:lnTo>
                    <a:pt x="1477" y="737"/>
                  </a:lnTo>
                  <a:lnTo>
                    <a:pt x="1477" y="737"/>
                  </a:lnTo>
                  <a:lnTo>
                    <a:pt x="1475" y="739"/>
                  </a:lnTo>
                  <a:lnTo>
                    <a:pt x="1475" y="741"/>
                  </a:lnTo>
                  <a:lnTo>
                    <a:pt x="1475" y="741"/>
                  </a:lnTo>
                  <a:lnTo>
                    <a:pt x="1477" y="743"/>
                  </a:lnTo>
                  <a:lnTo>
                    <a:pt x="1475" y="746"/>
                  </a:lnTo>
                  <a:lnTo>
                    <a:pt x="1475" y="746"/>
                  </a:lnTo>
                  <a:lnTo>
                    <a:pt x="1469" y="748"/>
                  </a:lnTo>
                  <a:lnTo>
                    <a:pt x="1469" y="748"/>
                  </a:lnTo>
                  <a:lnTo>
                    <a:pt x="1455" y="755"/>
                  </a:lnTo>
                  <a:lnTo>
                    <a:pt x="1455" y="755"/>
                  </a:lnTo>
                  <a:lnTo>
                    <a:pt x="1459" y="763"/>
                  </a:lnTo>
                  <a:lnTo>
                    <a:pt x="1459" y="763"/>
                  </a:lnTo>
                  <a:lnTo>
                    <a:pt x="1448" y="766"/>
                  </a:lnTo>
                  <a:lnTo>
                    <a:pt x="1448" y="766"/>
                  </a:lnTo>
                  <a:lnTo>
                    <a:pt x="1453" y="779"/>
                  </a:lnTo>
                  <a:lnTo>
                    <a:pt x="1453" y="779"/>
                  </a:lnTo>
                  <a:lnTo>
                    <a:pt x="1444" y="784"/>
                  </a:lnTo>
                  <a:lnTo>
                    <a:pt x="1444" y="784"/>
                  </a:lnTo>
                  <a:lnTo>
                    <a:pt x="1448" y="791"/>
                  </a:lnTo>
                  <a:lnTo>
                    <a:pt x="1448" y="791"/>
                  </a:lnTo>
                  <a:lnTo>
                    <a:pt x="1441" y="795"/>
                  </a:lnTo>
                  <a:lnTo>
                    <a:pt x="1441" y="795"/>
                  </a:lnTo>
                  <a:lnTo>
                    <a:pt x="1439" y="797"/>
                  </a:lnTo>
                  <a:lnTo>
                    <a:pt x="1437" y="795"/>
                  </a:lnTo>
                  <a:lnTo>
                    <a:pt x="1437" y="795"/>
                  </a:lnTo>
                  <a:lnTo>
                    <a:pt x="1435" y="793"/>
                  </a:lnTo>
                  <a:lnTo>
                    <a:pt x="1435" y="793"/>
                  </a:lnTo>
                  <a:lnTo>
                    <a:pt x="1433" y="790"/>
                  </a:lnTo>
                  <a:lnTo>
                    <a:pt x="1433" y="790"/>
                  </a:lnTo>
                  <a:lnTo>
                    <a:pt x="1433" y="790"/>
                  </a:lnTo>
                  <a:lnTo>
                    <a:pt x="1432" y="790"/>
                  </a:lnTo>
                  <a:lnTo>
                    <a:pt x="1432" y="790"/>
                  </a:lnTo>
                  <a:lnTo>
                    <a:pt x="1423" y="793"/>
                  </a:lnTo>
                  <a:lnTo>
                    <a:pt x="1423" y="793"/>
                  </a:lnTo>
                  <a:lnTo>
                    <a:pt x="1421" y="790"/>
                  </a:lnTo>
                  <a:lnTo>
                    <a:pt x="1421" y="790"/>
                  </a:lnTo>
                  <a:lnTo>
                    <a:pt x="1419" y="788"/>
                  </a:lnTo>
                  <a:lnTo>
                    <a:pt x="1419" y="788"/>
                  </a:lnTo>
                  <a:lnTo>
                    <a:pt x="1412" y="790"/>
                  </a:lnTo>
                  <a:lnTo>
                    <a:pt x="1412" y="790"/>
                  </a:lnTo>
                  <a:lnTo>
                    <a:pt x="1403" y="793"/>
                  </a:lnTo>
                  <a:lnTo>
                    <a:pt x="1403" y="793"/>
                  </a:lnTo>
                  <a:lnTo>
                    <a:pt x="1397" y="797"/>
                  </a:lnTo>
                  <a:lnTo>
                    <a:pt x="1397" y="797"/>
                  </a:lnTo>
                  <a:lnTo>
                    <a:pt x="1397" y="799"/>
                  </a:lnTo>
                  <a:lnTo>
                    <a:pt x="1399" y="799"/>
                  </a:lnTo>
                  <a:lnTo>
                    <a:pt x="1399" y="799"/>
                  </a:lnTo>
                  <a:lnTo>
                    <a:pt x="1399" y="802"/>
                  </a:lnTo>
                  <a:lnTo>
                    <a:pt x="1399" y="804"/>
                  </a:lnTo>
                  <a:lnTo>
                    <a:pt x="1399" y="804"/>
                  </a:lnTo>
                  <a:lnTo>
                    <a:pt x="1395" y="806"/>
                  </a:lnTo>
                  <a:lnTo>
                    <a:pt x="1394" y="807"/>
                  </a:lnTo>
                  <a:lnTo>
                    <a:pt x="1394" y="807"/>
                  </a:lnTo>
                  <a:lnTo>
                    <a:pt x="1386" y="811"/>
                  </a:lnTo>
                  <a:lnTo>
                    <a:pt x="1386" y="811"/>
                  </a:lnTo>
                  <a:lnTo>
                    <a:pt x="1383" y="811"/>
                  </a:lnTo>
                  <a:lnTo>
                    <a:pt x="1381" y="811"/>
                  </a:lnTo>
                  <a:lnTo>
                    <a:pt x="1381" y="811"/>
                  </a:lnTo>
                  <a:lnTo>
                    <a:pt x="1377" y="806"/>
                  </a:lnTo>
                  <a:lnTo>
                    <a:pt x="1377" y="806"/>
                  </a:lnTo>
                  <a:lnTo>
                    <a:pt x="1376" y="806"/>
                  </a:lnTo>
                  <a:lnTo>
                    <a:pt x="1372" y="807"/>
                  </a:lnTo>
                  <a:lnTo>
                    <a:pt x="1372" y="807"/>
                  </a:lnTo>
                  <a:lnTo>
                    <a:pt x="1359" y="815"/>
                  </a:lnTo>
                  <a:lnTo>
                    <a:pt x="1359" y="815"/>
                  </a:lnTo>
                  <a:lnTo>
                    <a:pt x="1358" y="811"/>
                  </a:lnTo>
                  <a:lnTo>
                    <a:pt x="1358" y="811"/>
                  </a:lnTo>
                  <a:lnTo>
                    <a:pt x="1356" y="809"/>
                  </a:lnTo>
                  <a:lnTo>
                    <a:pt x="1356" y="809"/>
                  </a:lnTo>
                  <a:lnTo>
                    <a:pt x="1354" y="809"/>
                  </a:lnTo>
                  <a:lnTo>
                    <a:pt x="1354" y="809"/>
                  </a:lnTo>
                  <a:lnTo>
                    <a:pt x="1352" y="809"/>
                  </a:lnTo>
                  <a:lnTo>
                    <a:pt x="1352" y="809"/>
                  </a:lnTo>
                  <a:lnTo>
                    <a:pt x="1352" y="809"/>
                  </a:lnTo>
                  <a:lnTo>
                    <a:pt x="1350" y="807"/>
                  </a:lnTo>
                  <a:lnTo>
                    <a:pt x="1350" y="807"/>
                  </a:lnTo>
                  <a:lnTo>
                    <a:pt x="1349" y="802"/>
                  </a:lnTo>
                  <a:lnTo>
                    <a:pt x="1349" y="802"/>
                  </a:lnTo>
                  <a:lnTo>
                    <a:pt x="1345" y="793"/>
                  </a:lnTo>
                  <a:lnTo>
                    <a:pt x="1345" y="793"/>
                  </a:lnTo>
                  <a:lnTo>
                    <a:pt x="1341" y="782"/>
                  </a:lnTo>
                  <a:lnTo>
                    <a:pt x="1341" y="782"/>
                  </a:lnTo>
                  <a:lnTo>
                    <a:pt x="1336" y="775"/>
                  </a:lnTo>
                  <a:lnTo>
                    <a:pt x="1336" y="775"/>
                  </a:lnTo>
                  <a:lnTo>
                    <a:pt x="1334" y="768"/>
                  </a:lnTo>
                  <a:lnTo>
                    <a:pt x="1334" y="768"/>
                  </a:lnTo>
                  <a:lnTo>
                    <a:pt x="1332" y="764"/>
                  </a:lnTo>
                  <a:lnTo>
                    <a:pt x="1329" y="763"/>
                  </a:lnTo>
                  <a:lnTo>
                    <a:pt x="1329" y="763"/>
                  </a:lnTo>
                  <a:lnTo>
                    <a:pt x="1325" y="764"/>
                  </a:lnTo>
                  <a:lnTo>
                    <a:pt x="1322" y="766"/>
                  </a:lnTo>
                  <a:lnTo>
                    <a:pt x="1322" y="766"/>
                  </a:lnTo>
                  <a:lnTo>
                    <a:pt x="1320" y="764"/>
                  </a:lnTo>
                  <a:lnTo>
                    <a:pt x="1318" y="763"/>
                  </a:lnTo>
                  <a:lnTo>
                    <a:pt x="1316" y="759"/>
                  </a:lnTo>
                  <a:lnTo>
                    <a:pt x="1314" y="759"/>
                  </a:lnTo>
                  <a:lnTo>
                    <a:pt x="1314" y="759"/>
                  </a:lnTo>
                  <a:lnTo>
                    <a:pt x="1307" y="763"/>
                  </a:lnTo>
                  <a:lnTo>
                    <a:pt x="1307" y="763"/>
                  </a:lnTo>
                  <a:lnTo>
                    <a:pt x="1298" y="766"/>
                  </a:lnTo>
                  <a:lnTo>
                    <a:pt x="1298" y="766"/>
                  </a:lnTo>
                  <a:lnTo>
                    <a:pt x="1298" y="770"/>
                  </a:lnTo>
                  <a:lnTo>
                    <a:pt x="1298" y="772"/>
                  </a:lnTo>
                  <a:lnTo>
                    <a:pt x="1300" y="775"/>
                  </a:lnTo>
                  <a:lnTo>
                    <a:pt x="1296" y="777"/>
                  </a:lnTo>
                  <a:lnTo>
                    <a:pt x="1296" y="777"/>
                  </a:lnTo>
                  <a:lnTo>
                    <a:pt x="1291" y="779"/>
                  </a:lnTo>
                  <a:lnTo>
                    <a:pt x="1287" y="779"/>
                  </a:lnTo>
                  <a:lnTo>
                    <a:pt x="1287" y="779"/>
                  </a:lnTo>
                  <a:lnTo>
                    <a:pt x="1286" y="777"/>
                  </a:lnTo>
                  <a:lnTo>
                    <a:pt x="1284" y="775"/>
                  </a:lnTo>
                  <a:lnTo>
                    <a:pt x="1284" y="775"/>
                  </a:lnTo>
                  <a:lnTo>
                    <a:pt x="1280" y="777"/>
                  </a:lnTo>
                  <a:lnTo>
                    <a:pt x="1278" y="779"/>
                  </a:lnTo>
                  <a:lnTo>
                    <a:pt x="1278" y="779"/>
                  </a:lnTo>
                  <a:lnTo>
                    <a:pt x="1275" y="779"/>
                  </a:lnTo>
                  <a:lnTo>
                    <a:pt x="1273" y="779"/>
                  </a:lnTo>
                  <a:lnTo>
                    <a:pt x="1273" y="779"/>
                  </a:lnTo>
                  <a:lnTo>
                    <a:pt x="1269" y="770"/>
                  </a:lnTo>
                  <a:lnTo>
                    <a:pt x="1269" y="770"/>
                  </a:lnTo>
                  <a:lnTo>
                    <a:pt x="1260" y="754"/>
                  </a:lnTo>
                  <a:lnTo>
                    <a:pt x="1260" y="754"/>
                  </a:lnTo>
                  <a:lnTo>
                    <a:pt x="1271" y="748"/>
                  </a:lnTo>
                  <a:lnTo>
                    <a:pt x="1271" y="748"/>
                  </a:lnTo>
                  <a:lnTo>
                    <a:pt x="1268" y="739"/>
                  </a:lnTo>
                  <a:lnTo>
                    <a:pt x="1268" y="739"/>
                  </a:lnTo>
                  <a:lnTo>
                    <a:pt x="1262" y="730"/>
                  </a:lnTo>
                  <a:lnTo>
                    <a:pt x="1262" y="730"/>
                  </a:lnTo>
                  <a:lnTo>
                    <a:pt x="1260" y="728"/>
                  </a:lnTo>
                  <a:lnTo>
                    <a:pt x="1257" y="728"/>
                  </a:lnTo>
                  <a:lnTo>
                    <a:pt x="1257" y="728"/>
                  </a:lnTo>
                  <a:lnTo>
                    <a:pt x="1251" y="732"/>
                  </a:lnTo>
                  <a:lnTo>
                    <a:pt x="1251" y="732"/>
                  </a:lnTo>
                  <a:lnTo>
                    <a:pt x="1235" y="741"/>
                  </a:lnTo>
                  <a:lnTo>
                    <a:pt x="1235" y="741"/>
                  </a:lnTo>
                  <a:lnTo>
                    <a:pt x="1226" y="745"/>
                  </a:lnTo>
                  <a:lnTo>
                    <a:pt x="1226" y="745"/>
                  </a:lnTo>
                  <a:lnTo>
                    <a:pt x="1221" y="748"/>
                  </a:lnTo>
                  <a:lnTo>
                    <a:pt x="1221" y="748"/>
                  </a:lnTo>
                  <a:lnTo>
                    <a:pt x="1219" y="752"/>
                  </a:lnTo>
                  <a:lnTo>
                    <a:pt x="1221" y="754"/>
                  </a:lnTo>
                  <a:lnTo>
                    <a:pt x="1221" y="754"/>
                  </a:lnTo>
                  <a:lnTo>
                    <a:pt x="1224" y="761"/>
                  </a:lnTo>
                  <a:lnTo>
                    <a:pt x="1224" y="761"/>
                  </a:lnTo>
                  <a:lnTo>
                    <a:pt x="1226" y="764"/>
                  </a:lnTo>
                  <a:lnTo>
                    <a:pt x="1226" y="764"/>
                  </a:lnTo>
                  <a:lnTo>
                    <a:pt x="1228" y="766"/>
                  </a:lnTo>
                  <a:lnTo>
                    <a:pt x="1226" y="770"/>
                  </a:lnTo>
                  <a:lnTo>
                    <a:pt x="1226" y="770"/>
                  </a:lnTo>
                  <a:lnTo>
                    <a:pt x="1219" y="772"/>
                  </a:lnTo>
                  <a:lnTo>
                    <a:pt x="1219" y="772"/>
                  </a:lnTo>
                  <a:lnTo>
                    <a:pt x="1219" y="773"/>
                  </a:lnTo>
                  <a:lnTo>
                    <a:pt x="1219" y="775"/>
                  </a:lnTo>
                  <a:lnTo>
                    <a:pt x="1219" y="775"/>
                  </a:lnTo>
                  <a:lnTo>
                    <a:pt x="1221" y="777"/>
                  </a:lnTo>
                  <a:lnTo>
                    <a:pt x="1221" y="777"/>
                  </a:lnTo>
                  <a:lnTo>
                    <a:pt x="1221" y="779"/>
                  </a:lnTo>
                  <a:lnTo>
                    <a:pt x="1221" y="781"/>
                  </a:lnTo>
                  <a:lnTo>
                    <a:pt x="1221" y="781"/>
                  </a:lnTo>
                  <a:lnTo>
                    <a:pt x="1214" y="784"/>
                  </a:lnTo>
                  <a:lnTo>
                    <a:pt x="1214" y="784"/>
                  </a:lnTo>
                  <a:lnTo>
                    <a:pt x="1210" y="786"/>
                  </a:lnTo>
                  <a:lnTo>
                    <a:pt x="1212" y="788"/>
                  </a:lnTo>
                  <a:lnTo>
                    <a:pt x="1212" y="788"/>
                  </a:lnTo>
                  <a:lnTo>
                    <a:pt x="1212" y="793"/>
                  </a:lnTo>
                  <a:lnTo>
                    <a:pt x="1212" y="793"/>
                  </a:lnTo>
                  <a:lnTo>
                    <a:pt x="1187" y="806"/>
                  </a:lnTo>
                  <a:lnTo>
                    <a:pt x="1187" y="806"/>
                  </a:lnTo>
                  <a:lnTo>
                    <a:pt x="1185" y="807"/>
                  </a:lnTo>
                  <a:lnTo>
                    <a:pt x="1183" y="807"/>
                  </a:lnTo>
                  <a:lnTo>
                    <a:pt x="1183" y="807"/>
                  </a:lnTo>
                  <a:lnTo>
                    <a:pt x="1181" y="804"/>
                  </a:lnTo>
                  <a:lnTo>
                    <a:pt x="1181" y="804"/>
                  </a:lnTo>
                  <a:lnTo>
                    <a:pt x="1176" y="806"/>
                  </a:lnTo>
                  <a:lnTo>
                    <a:pt x="1170" y="809"/>
                  </a:lnTo>
                  <a:lnTo>
                    <a:pt x="1170" y="809"/>
                  </a:lnTo>
                  <a:lnTo>
                    <a:pt x="1169" y="806"/>
                  </a:lnTo>
                  <a:lnTo>
                    <a:pt x="1169" y="806"/>
                  </a:lnTo>
                  <a:lnTo>
                    <a:pt x="1169" y="804"/>
                  </a:lnTo>
                  <a:lnTo>
                    <a:pt x="1167" y="804"/>
                  </a:lnTo>
                  <a:lnTo>
                    <a:pt x="1167" y="804"/>
                  </a:lnTo>
                  <a:lnTo>
                    <a:pt x="1163" y="806"/>
                  </a:lnTo>
                  <a:lnTo>
                    <a:pt x="1163" y="806"/>
                  </a:lnTo>
                  <a:lnTo>
                    <a:pt x="1156" y="809"/>
                  </a:lnTo>
                  <a:lnTo>
                    <a:pt x="1156" y="809"/>
                  </a:lnTo>
                  <a:lnTo>
                    <a:pt x="1154" y="807"/>
                  </a:lnTo>
                  <a:lnTo>
                    <a:pt x="1154" y="807"/>
                  </a:lnTo>
                  <a:lnTo>
                    <a:pt x="1147" y="795"/>
                  </a:lnTo>
                  <a:lnTo>
                    <a:pt x="1147" y="795"/>
                  </a:lnTo>
                  <a:lnTo>
                    <a:pt x="1143" y="791"/>
                  </a:lnTo>
                  <a:lnTo>
                    <a:pt x="1143" y="791"/>
                  </a:lnTo>
                  <a:lnTo>
                    <a:pt x="1143" y="791"/>
                  </a:lnTo>
                  <a:lnTo>
                    <a:pt x="1142" y="791"/>
                  </a:lnTo>
                  <a:lnTo>
                    <a:pt x="1142" y="791"/>
                  </a:lnTo>
                  <a:lnTo>
                    <a:pt x="1138" y="793"/>
                  </a:lnTo>
                  <a:lnTo>
                    <a:pt x="1138" y="793"/>
                  </a:lnTo>
                  <a:lnTo>
                    <a:pt x="1134" y="793"/>
                  </a:lnTo>
                  <a:lnTo>
                    <a:pt x="1133" y="793"/>
                  </a:lnTo>
                  <a:lnTo>
                    <a:pt x="1133" y="793"/>
                  </a:lnTo>
                  <a:lnTo>
                    <a:pt x="1131" y="790"/>
                  </a:lnTo>
                  <a:lnTo>
                    <a:pt x="1131" y="790"/>
                  </a:lnTo>
                  <a:lnTo>
                    <a:pt x="1129" y="790"/>
                  </a:lnTo>
                  <a:lnTo>
                    <a:pt x="1129" y="790"/>
                  </a:lnTo>
                  <a:lnTo>
                    <a:pt x="1125" y="793"/>
                  </a:lnTo>
                  <a:lnTo>
                    <a:pt x="1122" y="795"/>
                  </a:lnTo>
                  <a:lnTo>
                    <a:pt x="1122" y="795"/>
                  </a:lnTo>
                  <a:lnTo>
                    <a:pt x="1120" y="793"/>
                  </a:lnTo>
                  <a:lnTo>
                    <a:pt x="1118" y="790"/>
                  </a:lnTo>
                  <a:lnTo>
                    <a:pt x="1118" y="790"/>
                  </a:lnTo>
                  <a:lnTo>
                    <a:pt x="1113" y="784"/>
                  </a:lnTo>
                  <a:lnTo>
                    <a:pt x="1113" y="784"/>
                  </a:lnTo>
                  <a:lnTo>
                    <a:pt x="1113" y="782"/>
                  </a:lnTo>
                  <a:lnTo>
                    <a:pt x="1115" y="781"/>
                  </a:lnTo>
                  <a:lnTo>
                    <a:pt x="1115" y="781"/>
                  </a:lnTo>
                  <a:lnTo>
                    <a:pt x="1118" y="779"/>
                  </a:lnTo>
                  <a:lnTo>
                    <a:pt x="1122" y="775"/>
                  </a:lnTo>
                  <a:lnTo>
                    <a:pt x="1122" y="775"/>
                  </a:lnTo>
                  <a:lnTo>
                    <a:pt x="1122" y="773"/>
                  </a:lnTo>
                  <a:lnTo>
                    <a:pt x="1122" y="772"/>
                  </a:lnTo>
                  <a:lnTo>
                    <a:pt x="1118" y="766"/>
                  </a:lnTo>
                  <a:lnTo>
                    <a:pt x="1118" y="766"/>
                  </a:lnTo>
                  <a:lnTo>
                    <a:pt x="1113" y="757"/>
                  </a:lnTo>
                  <a:lnTo>
                    <a:pt x="1113" y="757"/>
                  </a:lnTo>
                  <a:lnTo>
                    <a:pt x="1107" y="748"/>
                  </a:lnTo>
                  <a:lnTo>
                    <a:pt x="1107" y="748"/>
                  </a:lnTo>
                  <a:lnTo>
                    <a:pt x="1106" y="746"/>
                  </a:lnTo>
                  <a:lnTo>
                    <a:pt x="1106" y="745"/>
                  </a:lnTo>
                  <a:lnTo>
                    <a:pt x="1106" y="745"/>
                  </a:lnTo>
                  <a:lnTo>
                    <a:pt x="1109" y="741"/>
                  </a:lnTo>
                  <a:lnTo>
                    <a:pt x="1113" y="739"/>
                  </a:lnTo>
                  <a:lnTo>
                    <a:pt x="1113" y="739"/>
                  </a:lnTo>
                  <a:lnTo>
                    <a:pt x="1111" y="736"/>
                  </a:lnTo>
                  <a:lnTo>
                    <a:pt x="1111" y="736"/>
                  </a:lnTo>
                  <a:lnTo>
                    <a:pt x="1109" y="734"/>
                  </a:lnTo>
                  <a:lnTo>
                    <a:pt x="1111" y="730"/>
                  </a:lnTo>
                  <a:lnTo>
                    <a:pt x="1111" y="730"/>
                  </a:lnTo>
                  <a:lnTo>
                    <a:pt x="1116" y="727"/>
                  </a:lnTo>
                  <a:lnTo>
                    <a:pt x="1116" y="727"/>
                  </a:lnTo>
                  <a:lnTo>
                    <a:pt x="1120" y="725"/>
                  </a:lnTo>
                  <a:lnTo>
                    <a:pt x="1120" y="725"/>
                  </a:lnTo>
                  <a:lnTo>
                    <a:pt x="1120" y="719"/>
                  </a:lnTo>
                  <a:lnTo>
                    <a:pt x="1120" y="719"/>
                  </a:lnTo>
                  <a:lnTo>
                    <a:pt x="1120" y="718"/>
                  </a:lnTo>
                  <a:lnTo>
                    <a:pt x="1122" y="716"/>
                  </a:lnTo>
                  <a:lnTo>
                    <a:pt x="1122" y="716"/>
                  </a:lnTo>
                  <a:lnTo>
                    <a:pt x="1127" y="712"/>
                  </a:lnTo>
                  <a:lnTo>
                    <a:pt x="1129" y="710"/>
                  </a:lnTo>
                  <a:lnTo>
                    <a:pt x="1131" y="709"/>
                  </a:lnTo>
                  <a:lnTo>
                    <a:pt x="1131" y="709"/>
                  </a:lnTo>
                  <a:lnTo>
                    <a:pt x="1129" y="707"/>
                  </a:lnTo>
                  <a:lnTo>
                    <a:pt x="1129" y="703"/>
                  </a:lnTo>
                  <a:lnTo>
                    <a:pt x="1129" y="703"/>
                  </a:lnTo>
                  <a:lnTo>
                    <a:pt x="1131" y="701"/>
                  </a:lnTo>
                  <a:lnTo>
                    <a:pt x="1134" y="700"/>
                  </a:lnTo>
                  <a:lnTo>
                    <a:pt x="1134" y="700"/>
                  </a:lnTo>
                  <a:lnTo>
                    <a:pt x="1154" y="689"/>
                  </a:lnTo>
                  <a:lnTo>
                    <a:pt x="1154" y="689"/>
                  </a:lnTo>
                  <a:lnTo>
                    <a:pt x="1161" y="685"/>
                  </a:lnTo>
                  <a:lnTo>
                    <a:pt x="1161" y="685"/>
                  </a:lnTo>
                  <a:lnTo>
                    <a:pt x="1165" y="683"/>
                  </a:lnTo>
                  <a:lnTo>
                    <a:pt x="1167" y="683"/>
                  </a:lnTo>
                  <a:lnTo>
                    <a:pt x="1167" y="683"/>
                  </a:lnTo>
                  <a:lnTo>
                    <a:pt x="1170" y="689"/>
                  </a:lnTo>
                  <a:lnTo>
                    <a:pt x="1170" y="689"/>
                  </a:lnTo>
                  <a:lnTo>
                    <a:pt x="1170" y="689"/>
                  </a:lnTo>
                  <a:lnTo>
                    <a:pt x="1172" y="689"/>
                  </a:lnTo>
                  <a:lnTo>
                    <a:pt x="1172" y="689"/>
                  </a:lnTo>
                  <a:lnTo>
                    <a:pt x="1179" y="685"/>
                  </a:lnTo>
                  <a:lnTo>
                    <a:pt x="1179" y="685"/>
                  </a:lnTo>
                  <a:lnTo>
                    <a:pt x="1188" y="682"/>
                  </a:lnTo>
                  <a:lnTo>
                    <a:pt x="1188" y="682"/>
                  </a:lnTo>
                  <a:lnTo>
                    <a:pt x="1196" y="678"/>
                  </a:lnTo>
                  <a:lnTo>
                    <a:pt x="1201" y="674"/>
                  </a:lnTo>
                  <a:lnTo>
                    <a:pt x="1201" y="674"/>
                  </a:lnTo>
                  <a:lnTo>
                    <a:pt x="1203" y="671"/>
                  </a:lnTo>
                  <a:lnTo>
                    <a:pt x="1203" y="669"/>
                  </a:lnTo>
                  <a:lnTo>
                    <a:pt x="1201" y="665"/>
                  </a:lnTo>
                  <a:lnTo>
                    <a:pt x="1203" y="664"/>
                  </a:lnTo>
                  <a:lnTo>
                    <a:pt x="1203" y="664"/>
                  </a:lnTo>
                  <a:lnTo>
                    <a:pt x="1210" y="660"/>
                  </a:lnTo>
                  <a:lnTo>
                    <a:pt x="1210" y="660"/>
                  </a:lnTo>
                  <a:lnTo>
                    <a:pt x="1210" y="658"/>
                  </a:lnTo>
                  <a:lnTo>
                    <a:pt x="1210" y="656"/>
                  </a:lnTo>
                  <a:lnTo>
                    <a:pt x="1208" y="655"/>
                  </a:lnTo>
                  <a:lnTo>
                    <a:pt x="1208" y="655"/>
                  </a:lnTo>
                  <a:lnTo>
                    <a:pt x="1208" y="653"/>
                  </a:lnTo>
                  <a:lnTo>
                    <a:pt x="1210" y="651"/>
                  </a:lnTo>
                  <a:lnTo>
                    <a:pt x="1215" y="647"/>
                  </a:lnTo>
                  <a:lnTo>
                    <a:pt x="1215" y="647"/>
                  </a:lnTo>
                  <a:lnTo>
                    <a:pt x="1223" y="646"/>
                  </a:lnTo>
                  <a:lnTo>
                    <a:pt x="1223" y="646"/>
                  </a:lnTo>
                  <a:lnTo>
                    <a:pt x="1228" y="644"/>
                  </a:lnTo>
                  <a:lnTo>
                    <a:pt x="1232" y="644"/>
                  </a:lnTo>
                  <a:lnTo>
                    <a:pt x="1232" y="644"/>
                  </a:lnTo>
                  <a:lnTo>
                    <a:pt x="1233" y="646"/>
                  </a:lnTo>
                  <a:lnTo>
                    <a:pt x="1233" y="647"/>
                  </a:lnTo>
                  <a:lnTo>
                    <a:pt x="1233" y="647"/>
                  </a:lnTo>
                  <a:lnTo>
                    <a:pt x="1235" y="649"/>
                  </a:lnTo>
                  <a:lnTo>
                    <a:pt x="1237" y="649"/>
                  </a:lnTo>
                  <a:lnTo>
                    <a:pt x="1244" y="646"/>
                  </a:lnTo>
                  <a:lnTo>
                    <a:pt x="1244" y="646"/>
                  </a:lnTo>
                  <a:lnTo>
                    <a:pt x="1251" y="642"/>
                  </a:lnTo>
                  <a:lnTo>
                    <a:pt x="1251" y="642"/>
                  </a:lnTo>
                  <a:lnTo>
                    <a:pt x="1255" y="640"/>
                  </a:lnTo>
                  <a:lnTo>
                    <a:pt x="1257" y="638"/>
                  </a:lnTo>
                  <a:lnTo>
                    <a:pt x="1257" y="638"/>
                  </a:lnTo>
                  <a:lnTo>
                    <a:pt x="1257" y="637"/>
                  </a:lnTo>
                  <a:lnTo>
                    <a:pt x="1257" y="635"/>
                  </a:lnTo>
                  <a:lnTo>
                    <a:pt x="1259" y="633"/>
                  </a:lnTo>
                  <a:lnTo>
                    <a:pt x="1259" y="633"/>
                  </a:lnTo>
                  <a:lnTo>
                    <a:pt x="1264" y="629"/>
                  </a:lnTo>
                  <a:lnTo>
                    <a:pt x="1264" y="629"/>
                  </a:lnTo>
                  <a:lnTo>
                    <a:pt x="1266" y="631"/>
                  </a:lnTo>
                  <a:lnTo>
                    <a:pt x="1268" y="633"/>
                  </a:lnTo>
                  <a:lnTo>
                    <a:pt x="1268" y="637"/>
                  </a:lnTo>
                  <a:lnTo>
                    <a:pt x="1269" y="638"/>
                  </a:lnTo>
                  <a:lnTo>
                    <a:pt x="1269" y="638"/>
                  </a:lnTo>
                  <a:lnTo>
                    <a:pt x="1275" y="635"/>
                  </a:lnTo>
                  <a:lnTo>
                    <a:pt x="1275" y="635"/>
                  </a:lnTo>
                  <a:lnTo>
                    <a:pt x="1282" y="633"/>
                  </a:lnTo>
                  <a:lnTo>
                    <a:pt x="1282" y="633"/>
                  </a:lnTo>
                  <a:lnTo>
                    <a:pt x="1284" y="633"/>
                  </a:lnTo>
                  <a:lnTo>
                    <a:pt x="1284" y="633"/>
                  </a:lnTo>
                  <a:lnTo>
                    <a:pt x="1286" y="637"/>
                  </a:lnTo>
                  <a:lnTo>
                    <a:pt x="1286" y="637"/>
                  </a:lnTo>
                  <a:lnTo>
                    <a:pt x="1287" y="642"/>
                  </a:lnTo>
                  <a:lnTo>
                    <a:pt x="1287" y="642"/>
                  </a:lnTo>
                  <a:lnTo>
                    <a:pt x="1289" y="647"/>
                  </a:lnTo>
                  <a:lnTo>
                    <a:pt x="1289" y="647"/>
                  </a:lnTo>
                  <a:lnTo>
                    <a:pt x="1293" y="656"/>
                  </a:lnTo>
                  <a:lnTo>
                    <a:pt x="1293" y="656"/>
                  </a:lnTo>
                  <a:lnTo>
                    <a:pt x="1295" y="656"/>
                  </a:lnTo>
                  <a:lnTo>
                    <a:pt x="1298" y="656"/>
                  </a:lnTo>
                  <a:lnTo>
                    <a:pt x="1298" y="656"/>
                  </a:lnTo>
                  <a:lnTo>
                    <a:pt x="1302" y="655"/>
                  </a:lnTo>
                  <a:lnTo>
                    <a:pt x="1305" y="656"/>
                  </a:lnTo>
                  <a:lnTo>
                    <a:pt x="1305" y="656"/>
                  </a:lnTo>
                  <a:lnTo>
                    <a:pt x="1305" y="658"/>
                  </a:lnTo>
                  <a:lnTo>
                    <a:pt x="1305" y="658"/>
                  </a:lnTo>
                  <a:lnTo>
                    <a:pt x="1307" y="660"/>
                  </a:lnTo>
                  <a:lnTo>
                    <a:pt x="1307" y="660"/>
                  </a:lnTo>
                  <a:lnTo>
                    <a:pt x="1309" y="662"/>
                  </a:lnTo>
                  <a:lnTo>
                    <a:pt x="1311" y="662"/>
                  </a:lnTo>
                  <a:lnTo>
                    <a:pt x="1316" y="660"/>
                  </a:lnTo>
                  <a:lnTo>
                    <a:pt x="1316" y="660"/>
                  </a:lnTo>
                  <a:lnTo>
                    <a:pt x="1332" y="653"/>
                  </a:lnTo>
                  <a:lnTo>
                    <a:pt x="1332" y="653"/>
                  </a:lnTo>
                  <a:lnTo>
                    <a:pt x="1323" y="637"/>
                  </a:lnTo>
                  <a:lnTo>
                    <a:pt x="1323" y="637"/>
                  </a:lnTo>
                  <a:lnTo>
                    <a:pt x="1322" y="628"/>
                  </a:lnTo>
                  <a:lnTo>
                    <a:pt x="1316" y="620"/>
                  </a:lnTo>
                  <a:lnTo>
                    <a:pt x="1316" y="620"/>
                  </a:lnTo>
                  <a:lnTo>
                    <a:pt x="1316" y="619"/>
                  </a:lnTo>
                  <a:lnTo>
                    <a:pt x="1313" y="619"/>
                  </a:lnTo>
                  <a:lnTo>
                    <a:pt x="1313" y="619"/>
                  </a:lnTo>
                  <a:lnTo>
                    <a:pt x="1305" y="622"/>
                  </a:lnTo>
                  <a:lnTo>
                    <a:pt x="1305" y="622"/>
                  </a:lnTo>
                  <a:lnTo>
                    <a:pt x="1304" y="620"/>
                  </a:lnTo>
                  <a:lnTo>
                    <a:pt x="1302" y="619"/>
                  </a:lnTo>
                  <a:lnTo>
                    <a:pt x="1300" y="615"/>
                  </a:lnTo>
                  <a:lnTo>
                    <a:pt x="1300" y="615"/>
                  </a:lnTo>
                  <a:lnTo>
                    <a:pt x="1295" y="606"/>
                  </a:lnTo>
                  <a:lnTo>
                    <a:pt x="1291" y="597"/>
                  </a:lnTo>
                  <a:lnTo>
                    <a:pt x="1291" y="597"/>
                  </a:lnTo>
                  <a:lnTo>
                    <a:pt x="1295" y="595"/>
                  </a:lnTo>
                  <a:lnTo>
                    <a:pt x="1300" y="593"/>
                  </a:lnTo>
                  <a:lnTo>
                    <a:pt x="1300" y="593"/>
                  </a:lnTo>
                  <a:lnTo>
                    <a:pt x="1302" y="590"/>
                  </a:lnTo>
                  <a:lnTo>
                    <a:pt x="1300" y="586"/>
                  </a:lnTo>
                  <a:lnTo>
                    <a:pt x="1300" y="586"/>
                  </a:lnTo>
                  <a:lnTo>
                    <a:pt x="1300" y="584"/>
                  </a:lnTo>
                  <a:lnTo>
                    <a:pt x="1302" y="583"/>
                  </a:lnTo>
                  <a:lnTo>
                    <a:pt x="1302" y="583"/>
                  </a:lnTo>
                  <a:lnTo>
                    <a:pt x="1305" y="581"/>
                  </a:lnTo>
                  <a:lnTo>
                    <a:pt x="1305" y="581"/>
                  </a:lnTo>
                  <a:lnTo>
                    <a:pt x="1309" y="579"/>
                  </a:lnTo>
                  <a:lnTo>
                    <a:pt x="1309" y="575"/>
                  </a:lnTo>
                  <a:lnTo>
                    <a:pt x="1309" y="575"/>
                  </a:lnTo>
                  <a:lnTo>
                    <a:pt x="1307" y="572"/>
                  </a:lnTo>
                  <a:lnTo>
                    <a:pt x="1307" y="572"/>
                  </a:lnTo>
                  <a:lnTo>
                    <a:pt x="1311" y="570"/>
                  </a:lnTo>
                  <a:lnTo>
                    <a:pt x="1311" y="570"/>
                  </a:lnTo>
                  <a:lnTo>
                    <a:pt x="1318" y="566"/>
                  </a:lnTo>
                  <a:lnTo>
                    <a:pt x="1318" y="566"/>
                  </a:lnTo>
                  <a:lnTo>
                    <a:pt x="1320" y="565"/>
                  </a:lnTo>
                  <a:lnTo>
                    <a:pt x="1318" y="563"/>
                  </a:lnTo>
                  <a:lnTo>
                    <a:pt x="1318" y="561"/>
                  </a:lnTo>
                  <a:lnTo>
                    <a:pt x="1318" y="561"/>
                  </a:lnTo>
                  <a:lnTo>
                    <a:pt x="1318" y="559"/>
                  </a:lnTo>
                  <a:lnTo>
                    <a:pt x="1322" y="557"/>
                  </a:lnTo>
                  <a:lnTo>
                    <a:pt x="1322" y="557"/>
                  </a:lnTo>
                  <a:lnTo>
                    <a:pt x="1331" y="554"/>
                  </a:lnTo>
                  <a:lnTo>
                    <a:pt x="1331" y="554"/>
                  </a:lnTo>
                  <a:lnTo>
                    <a:pt x="1332" y="552"/>
                  </a:lnTo>
                  <a:lnTo>
                    <a:pt x="1334" y="548"/>
                  </a:lnTo>
                  <a:lnTo>
                    <a:pt x="1334" y="548"/>
                  </a:lnTo>
                  <a:lnTo>
                    <a:pt x="1332" y="547"/>
                  </a:lnTo>
                  <a:lnTo>
                    <a:pt x="1332" y="545"/>
                  </a:lnTo>
                  <a:lnTo>
                    <a:pt x="1332" y="545"/>
                  </a:lnTo>
                  <a:lnTo>
                    <a:pt x="1340" y="541"/>
                  </a:lnTo>
                  <a:lnTo>
                    <a:pt x="1340" y="541"/>
                  </a:lnTo>
                  <a:lnTo>
                    <a:pt x="1347" y="538"/>
                  </a:lnTo>
                  <a:lnTo>
                    <a:pt x="1347" y="538"/>
                  </a:lnTo>
                  <a:lnTo>
                    <a:pt x="1343" y="527"/>
                  </a:lnTo>
                  <a:lnTo>
                    <a:pt x="1343" y="527"/>
                  </a:lnTo>
                  <a:lnTo>
                    <a:pt x="1341" y="525"/>
                  </a:lnTo>
                  <a:lnTo>
                    <a:pt x="1340" y="525"/>
                  </a:lnTo>
                  <a:lnTo>
                    <a:pt x="1340" y="525"/>
                  </a:lnTo>
                  <a:lnTo>
                    <a:pt x="1331" y="529"/>
                  </a:lnTo>
                  <a:lnTo>
                    <a:pt x="1331" y="529"/>
                  </a:lnTo>
                  <a:lnTo>
                    <a:pt x="1327" y="520"/>
                  </a:lnTo>
                  <a:lnTo>
                    <a:pt x="1327" y="520"/>
                  </a:lnTo>
                  <a:lnTo>
                    <a:pt x="1325" y="516"/>
                  </a:lnTo>
                  <a:lnTo>
                    <a:pt x="1325" y="516"/>
                  </a:lnTo>
                  <a:lnTo>
                    <a:pt x="1325" y="514"/>
                  </a:lnTo>
                  <a:lnTo>
                    <a:pt x="1327" y="512"/>
                  </a:lnTo>
                  <a:lnTo>
                    <a:pt x="1332" y="511"/>
                  </a:lnTo>
                  <a:lnTo>
                    <a:pt x="1332" y="511"/>
                  </a:lnTo>
                  <a:lnTo>
                    <a:pt x="1336" y="509"/>
                  </a:lnTo>
                  <a:lnTo>
                    <a:pt x="1336" y="509"/>
                  </a:lnTo>
                  <a:lnTo>
                    <a:pt x="1336" y="509"/>
                  </a:lnTo>
                  <a:lnTo>
                    <a:pt x="1338" y="507"/>
                  </a:lnTo>
                  <a:lnTo>
                    <a:pt x="1338" y="507"/>
                  </a:lnTo>
                  <a:lnTo>
                    <a:pt x="1340" y="505"/>
                  </a:lnTo>
                  <a:lnTo>
                    <a:pt x="1340" y="505"/>
                  </a:lnTo>
                  <a:lnTo>
                    <a:pt x="1347" y="502"/>
                  </a:lnTo>
                  <a:lnTo>
                    <a:pt x="1347" y="502"/>
                  </a:lnTo>
                  <a:lnTo>
                    <a:pt x="1347" y="500"/>
                  </a:lnTo>
                  <a:lnTo>
                    <a:pt x="1345" y="496"/>
                  </a:lnTo>
                  <a:lnTo>
                    <a:pt x="1345" y="496"/>
                  </a:lnTo>
                  <a:lnTo>
                    <a:pt x="1343" y="494"/>
                  </a:lnTo>
                  <a:lnTo>
                    <a:pt x="1343" y="493"/>
                  </a:lnTo>
                  <a:lnTo>
                    <a:pt x="1343" y="493"/>
                  </a:lnTo>
                  <a:lnTo>
                    <a:pt x="1347" y="491"/>
                  </a:lnTo>
                  <a:lnTo>
                    <a:pt x="1350" y="489"/>
                  </a:lnTo>
                  <a:lnTo>
                    <a:pt x="1350" y="489"/>
                  </a:lnTo>
                  <a:lnTo>
                    <a:pt x="1352" y="487"/>
                  </a:lnTo>
                  <a:lnTo>
                    <a:pt x="1352" y="485"/>
                  </a:lnTo>
                  <a:lnTo>
                    <a:pt x="1352" y="485"/>
                  </a:lnTo>
                  <a:lnTo>
                    <a:pt x="1350" y="482"/>
                  </a:lnTo>
                  <a:lnTo>
                    <a:pt x="1349" y="480"/>
                  </a:lnTo>
                  <a:lnTo>
                    <a:pt x="1349" y="480"/>
                  </a:lnTo>
                  <a:lnTo>
                    <a:pt x="1349" y="478"/>
                  </a:lnTo>
                  <a:lnTo>
                    <a:pt x="1349" y="478"/>
                  </a:lnTo>
                  <a:lnTo>
                    <a:pt x="1356" y="475"/>
                  </a:lnTo>
                  <a:lnTo>
                    <a:pt x="1356" y="475"/>
                  </a:lnTo>
                  <a:lnTo>
                    <a:pt x="1359" y="473"/>
                  </a:lnTo>
                  <a:lnTo>
                    <a:pt x="1358" y="471"/>
                  </a:lnTo>
                  <a:lnTo>
                    <a:pt x="1358" y="471"/>
                  </a:lnTo>
                  <a:lnTo>
                    <a:pt x="1356" y="467"/>
                  </a:lnTo>
                  <a:lnTo>
                    <a:pt x="1356" y="467"/>
                  </a:lnTo>
                  <a:lnTo>
                    <a:pt x="1356" y="466"/>
                  </a:lnTo>
                  <a:lnTo>
                    <a:pt x="1358" y="466"/>
                  </a:lnTo>
                  <a:lnTo>
                    <a:pt x="1358" y="466"/>
                  </a:lnTo>
                  <a:lnTo>
                    <a:pt x="1363" y="462"/>
                  </a:lnTo>
                  <a:lnTo>
                    <a:pt x="1363" y="462"/>
                  </a:lnTo>
                  <a:lnTo>
                    <a:pt x="1368" y="460"/>
                  </a:lnTo>
                  <a:lnTo>
                    <a:pt x="1368" y="460"/>
                  </a:lnTo>
                  <a:lnTo>
                    <a:pt x="1370" y="458"/>
                  </a:lnTo>
                  <a:lnTo>
                    <a:pt x="1370" y="458"/>
                  </a:lnTo>
                  <a:lnTo>
                    <a:pt x="1370" y="458"/>
                  </a:lnTo>
                  <a:lnTo>
                    <a:pt x="1370" y="457"/>
                  </a:lnTo>
                  <a:lnTo>
                    <a:pt x="1372" y="455"/>
                  </a:lnTo>
                  <a:lnTo>
                    <a:pt x="1372" y="455"/>
                  </a:lnTo>
                  <a:lnTo>
                    <a:pt x="1377" y="453"/>
                  </a:lnTo>
                  <a:lnTo>
                    <a:pt x="1377" y="453"/>
                  </a:lnTo>
                  <a:lnTo>
                    <a:pt x="1386" y="448"/>
                  </a:lnTo>
                  <a:lnTo>
                    <a:pt x="1386" y="448"/>
                  </a:lnTo>
                  <a:lnTo>
                    <a:pt x="1390" y="446"/>
                  </a:lnTo>
                  <a:lnTo>
                    <a:pt x="1390" y="444"/>
                  </a:lnTo>
                  <a:lnTo>
                    <a:pt x="1386" y="440"/>
                  </a:lnTo>
                  <a:lnTo>
                    <a:pt x="1386" y="440"/>
                  </a:lnTo>
                  <a:lnTo>
                    <a:pt x="1385" y="439"/>
                  </a:lnTo>
                  <a:lnTo>
                    <a:pt x="1385" y="433"/>
                  </a:lnTo>
                  <a:lnTo>
                    <a:pt x="1385" y="433"/>
                  </a:lnTo>
                  <a:lnTo>
                    <a:pt x="1385" y="431"/>
                  </a:lnTo>
                  <a:lnTo>
                    <a:pt x="1383" y="428"/>
                  </a:lnTo>
                  <a:lnTo>
                    <a:pt x="1381" y="424"/>
                  </a:lnTo>
                  <a:lnTo>
                    <a:pt x="1381" y="424"/>
                  </a:lnTo>
                  <a:lnTo>
                    <a:pt x="1385" y="422"/>
                  </a:lnTo>
                  <a:lnTo>
                    <a:pt x="1385" y="422"/>
                  </a:lnTo>
                  <a:lnTo>
                    <a:pt x="1385" y="419"/>
                  </a:lnTo>
                  <a:lnTo>
                    <a:pt x="1383" y="417"/>
                  </a:lnTo>
                  <a:lnTo>
                    <a:pt x="1385" y="415"/>
                  </a:lnTo>
                  <a:lnTo>
                    <a:pt x="1385" y="415"/>
                  </a:lnTo>
                  <a:lnTo>
                    <a:pt x="1388" y="413"/>
                  </a:lnTo>
                  <a:lnTo>
                    <a:pt x="1392" y="412"/>
                  </a:lnTo>
                  <a:lnTo>
                    <a:pt x="1392" y="412"/>
                  </a:lnTo>
                  <a:lnTo>
                    <a:pt x="1412" y="405"/>
                  </a:lnTo>
                  <a:lnTo>
                    <a:pt x="1412" y="405"/>
                  </a:lnTo>
                  <a:lnTo>
                    <a:pt x="1415" y="403"/>
                  </a:lnTo>
                  <a:lnTo>
                    <a:pt x="1414" y="401"/>
                  </a:lnTo>
                  <a:lnTo>
                    <a:pt x="1414" y="401"/>
                  </a:lnTo>
                  <a:lnTo>
                    <a:pt x="1414" y="399"/>
                  </a:lnTo>
                  <a:lnTo>
                    <a:pt x="1414" y="399"/>
                  </a:lnTo>
                  <a:lnTo>
                    <a:pt x="1419" y="397"/>
                  </a:lnTo>
                  <a:lnTo>
                    <a:pt x="1423" y="396"/>
                  </a:lnTo>
                  <a:lnTo>
                    <a:pt x="1423" y="396"/>
                  </a:lnTo>
                  <a:lnTo>
                    <a:pt x="1433" y="390"/>
                  </a:lnTo>
                  <a:lnTo>
                    <a:pt x="1444" y="387"/>
                  </a:lnTo>
                  <a:lnTo>
                    <a:pt x="1444" y="387"/>
                  </a:lnTo>
                  <a:lnTo>
                    <a:pt x="1446" y="385"/>
                  </a:lnTo>
                  <a:lnTo>
                    <a:pt x="1450" y="385"/>
                  </a:lnTo>
                  <a:lnTo>
                    <a:pt x="1450" y="385"/>
                  </a:lnTo>
                  <a:lnTo>
                    <a:pt x="1451" y="387"/>
                  </a:lnTo>
                  <a:lnTo>
                    <a:pt x="1451" y="387"/>
                  </a:lnTo>
                  <a:lnTo>
                    <a:pt x="1455" y="390"/>
                  </a:lnTo>
                  <a:lnTo>
                    <a:pt x="1455" y="390"/>
                  </a:lnTo>
                  <a:lnTo>
                    <a:pt x="1455" y="392"/>
                  </a:lnTo>
                  <a:lnTo>
                    <a:pt x="1453" y="394"/>
                  </a:lnTo>
                  <a:lnTo>
                    <a:pt x="1450" y="396"/>
                  </a:lnTo>
                  <a:lnTo>
                    <a:pt x="1450" y="396"/>
                  </a:lnTo>
                  <a:lnTo>
                    <a:pt x="1448" y="397"/>
                  </a:lnTo>
                  <a:lnTo>
                    <a:pt x="1450" y="399"/>
                  </a:lnTo>
                  <a:lnTo>
                    <a:pt x="1450" y="399"/>
                  </a:lnTo>
                  <a:lnTo>
                    <a:pt x="1459" y="396"/>
                  </a:lnTo>
                  <a:lnTo>
                    <a:pt x="1459" y="396"/>
                  </a:lnTo>
                  <a:lnTo>
                    <a:pt x="1466" y="394"/>
                  </a:lnTo>
                  <a:lnTo>
                    <a:pt x="1466" y="394"/>
                  </a:lnTo>
                  <a:lnTo>
                    <a:pt x="1468" y="392"/>
                  </a:lnTo>
                  <a:lnTo>
                    <a:pt x="1468" y="388"/>
                  </a:lnTo>
                  <a:lnTo>
                    <a:pt x="1468" y="388"/>
                  </a:lnTo>
                  <a:lnTo>
                    <a:pt x="1464" y="378"/>
                  </a:lnTo>
                  <a:lnTo>
                    <a:pt x="1464" y="378"/>
                  </a:lnTo>
                  <a:lnTo>
                    <a:pt x="1464" y="376"/>
                  </a:lnTo>
                  <a:lnTo>
                    <a:pt x="1466" y="374"/>
                  </a:lnTo>
                  <a:lnTo>
                    <a:pt x="1473" y="372"/>
                  </a:lnTo>
                  <a:lnTo>
                    <a:pt x="1473" y="372"/>
                  </a:lnTo>
                  <a:lnTo>
                    <a:pt x="1489" y="365"/>
                  </a:lnTo>
                  <a:lnTo>
                    <a:pt x="1489" y="365"/>
                  </a:lnTo>
                  <a:lnTo>
                    <a:pt x="1505" y="360"/>
                  </a:lnTo>
                  <a:lnTo>
                    <a:pt x="1505" y="360"/>
                  </a:lnTo>
                  <a:lnTo>
                    <a:pt x="1514" y="358"/>
                  </a:lnTo>
                  <a:lnTo>
                    <a:pt x="1522" y="354"/>
                  </a:lnTo>
                  <a:lnTo>
                    <a:pt x="1522" y="354"/>
                  </a:lnTo>
                  <a:lnTo>
                    <a:pt x="1518" y="352"/>
                  </a:lnTo>
                  <a:lnTo>
                    <a:pt x="1518" y="352"/>
                  </a:lnTo>
                  <a:lnTo>
                    <a:pt x="1518" y="351"/>
                  </a:lnTo>
                  <a:lnTo>
                    <a:pt x="1518" y="351"/>
                  </a:lnTo>
                  <a:lnTo>
                    <a:pt x="1516" y="351"/>
                  </a:lnTo>
                  <a:lnTo>
                    <a:pt x="1516" y="351"/>
                  </a:lnTo>
                  <a:lnTo>
                    <a:pt x="1514" y="347"/>
                  </a:lnTo>
                  <a:lnTo>
                    <a:pt x="1514" y="347"/>
                  </a:lnTo>
                  <a:lnTo>
                    <a:pt x="1514" y="345"/>
                  </a:lnTo>
                  <a:lnTo>
                    <a:pt x="1511" y="345"/>
                  </a:lnTo>
                  <a:lnTo>
                    <a:pt x="1511" y="345"/>
                  </a:lnTo>
                  <a:lnTo>
                    <a:pt x="1504" y="347"/>
                  </a:lnTo>
                  <a:lnTo>
                    <a:pt x="1504" y="347"/>
                  </a:lnTo>
                  <a:lnTo>
                    <a:pt x="1504" y="349"/>
                  </a:lnTo>
                  <a:lnTo>
                    <a:pt x="1504" y="351"/>
                  </a:lnTo>
                  <a:lnTo>
                    <a:pt x="1504" y="351"/>
                  </a:lnTo>
                  <a:lnTo>
                    <a:pt x="1505" y="352"/>
                  </a:lnTo>
                  <a:lnTo>
                    <a:pt x="1504" y="354"/>
                  </a:lnTo>
                  <a:lnTo>
                    <a:pt x="1504" y="354"/>
                  </a:lnTo>
                  <a:lnTo>
                    <a:pt x="1496" y="356"/>
                  </a:lnTo>
                  <a:lnTo>
                    <a:pt x="1496" y="356"/>
                  </a:lnTo>
                  <a:lnTo>
                    <a:pt x="1484" y="361"/>
                  </a:lnTo>
                  <a:lnTo>
                    <a:pt x="1484" y="361"/>
                  </a:lnTo>
                  <a:lnTo>
                    <a:pt x="1480" y="361"/>
                  </a:lnTo>
                  <a:lnTo>
                    <a:pt x="1478" y="361"/>
                  </a:lnTo>
                  <a:lnTo>
                    <a:pt x="1478" y="358"/>
                  </a:lnTo>
                  <a:lnTo>
                    <a:pt x="1478" y="358"/>
                  </a:lnTo>
                  <a:lnTo>
                    <a:pt x="1477" y="356"/>
                  </a:lnTo>
                  <a:lnTo>
                    <a:pt x="1473" y="358"/>
                  </a:lnTo>
                  <a:lnTo>
                    <a:pt x="1473" y="358"/>
                  </a:lnTo>
                  <a:lnTo>
                    <a:pt x="1466" y="360"/>
                  </a:lnTo>
                  <a:lnTo>
                    <a:pt x="1466" y="360"/>
                  </a:lnTo>
                  <a:lnTo>
                    <a:pt x="1453" y="365"/>
                  </a:lnTo>
                  <a:lnTo>
                    <a:pt x="1453" y="365"/>
                  </a:lnTo>
                  <a:lnTo>
                    <a:pt x="1446" y="367"/>
                  </a:lnTo>
                  <a:lnTo>
                    <a:pt x="1446" y="367"/>
                  </a:lnTo>
                  <a:lnTo>
                    <a:pt x="1444" y="365"/>
                  </a:lnTo>
                  <a:lnTo>
                    <a:pt x="1444" y="363"/>
                  </a:lnTo>
                  <a:lnTo>
                    <a:pt x="1444" y="363"/>
                  </a:lnTo>
                  <a:lnTo>
                    <a:pt x="1442" y="356"/>
                  </a:lnTo>
                  <a:lnTo>
                    <a:pt x="1442" y="356"/>
                  </a:lnTo>
                  <a:lnTo>
                    <a:pt x="1442" y="354"/>
                  </a:lnTo>
                  <a:lnTo>
                    <a:pt x="1444" y="352"/>
                  </a:lnTo>
                  <a:lnTo>
                    <a:pt x="1444" y="352"/>
                  </a:lnTo>
                  <a:lnTo>
                    <a:pt x="1448" y="351"/>
                  </a:lnTo>
                  <a:lnTo>
                    <a:pt x="1450" y="351"/>
                  </a:lnTo>
                  <a:lnTo>
                    <a:pt x="1448" y="349"/>
                  </a:lnTo>
                  <a:lnTo>
                    <a:pt x="1448" y="349"/>
                  </a:lnTo>
                  <a:lnTo>
                    <a:pt x="1446" y="349"/>
                  </a:lnTo>
                  <a:lnTo>
                    <a:pt x="1446" y="349"/>
                  </a:lnTo>
                  <a:lnTo>
                    <a:pt x="1446" y="347"/>
                  </a:lnTo>
                  <a:lnTo>
                    <a:pt x="1446" y="347"/>
                  </a:lnTo>
                  <a:lnTo>
                    <a:pt x="1444" y="345"/>
                  </a:lnTo>
                  <a:lnTo>
                    <a:pt x="1441" y="347"/>
                  </a:lnTo>
                  <a:lnTo>
                    <a:pt x="1441" y="347"/>
                  </a:lnTo>
                  <a:lnTo>
                    <a:pt x="1439" y="349"/>
                  </a:lnTo>
                  <a:lnTo>
                    <a:pt x="1439" y="349"/>
                  </a:lnTo>
                  <a:lnTo>
                    <a:pt x="1437" y="349"/>
                  </a:lnTo>
                  <a:lnTo>
                    <a:pt x="1437" y="349"/>
                  </a:lnTo>
                  <a:lnTo>
                    <a:pt x="1432" y="352"/>
                  </a:lnTo>
                  <a:lnTo>
                    <a:pt x="1432" y="352"/>
                  </a:lnTo>
                  <a:lnTo>
                    <a:pt x="1417" y="358"/>
                  </a:lnTo>
                  <a:lnTo>
                    <a:pt x="1417" y="358"/>
                  </a:lnTo>
                  <a:lnTo>
                    <a:pt x="1410" y="360"/>
                  </a:lnTo>
                  <a:lnTo>
                    <a:pt x="1410" y="360"/>
                  </a:lnTo>
                  <a:lnTo>
                    <a:pt x="1405" y="363"/>
                  </a:lnTo>
                  <a:lnTo>
                    <a:pt x="1405" y="363"/>
                  </a:lnTo>
                  <a:lnTo>
                    <a:pt x="1403" y="363"/>
                  </a:lnTo>
                  <a:lnTo>
                    <a:pt x="1405" y="365"/>
                  </a:lnTo>
                  <a:lnTo>
                    <a:pt x="1408" y="367"/>
                  </a:lnTo>
                  <a:lnTo>
                    <a:pt x="1412" y="370"/>
                  </a:lnTo>
                  <a:lnTo>
                    <a:pt x="1412" y="372"/>
                  </a:lnTo>
                  <a:lnTo>
                    <a:pt x="1408" y="374"/>
                  </a:lnTo>
                  <a:lnTo>
                    <a:pt x="1408" y="374"/>
                  </a:lnTo>
                  <a:lnTo>
                    <a:pt x="1405" y="376"/>
                  </a:lnTo>
                  <a:lnTo>
                    <a:pt x="1405" y="376"/>
                  </a:lnTo>
                  <a:lnTo>
                    <a:pt x="1401" y="376"/>
                  </a:lnTo>
                  <a:lnTo>
                    <a:pt x="1401" y="376"/>
                  </a:lnTo>
                  <a:lnTo>
                    <a:pt x="1394" y="378"/>
                  </a:lnTo>
                  <a:lnTo>
                    <a:pt x="1394" y="378"/>
                  </a:lnTo>
                  <a:lnTo>
                    <a:pt x="1386" y="379"/>
                  </a:lnTo>
                  <a:lnTo>
                    <a:pt x="1386" y="379"/>
                  </a:lnTo>
                  <a:lnTo>
                    <a:pt x="1379" y="381"/>
                  </a:lnTo>
                  <a:lnTo>
                    <a:pt x="1379" y="381"/>
                  </a:lnTo>
                  <a:lnTo>
                    <a:pt x="1374" y="385"/>
                  </a:lnTo>
                  <a:lnTo>
                    <a:pt x="1374" y="385"/>
                  </a:lnTo>
                  <a:lnTo>
                    <a:pt x="1372" y="383"/>
                  </a:lnTo>
                  <a:lnTo>
                    <a:pt x="1370" y="381"/>
                  </a:lnTo>
                  <a:lnTo>
                    <a:pt x="1368" y="376"/>
                  </a:lnTo>
                  <a:lnTo>
                    <a:pt x="1368" y="376"/>
                  </a:lnTo>
                  <a:lnTo>
                    <a:pt x="1367" y="372"/>
                  </a:lnTo>
                  <a:lnTo>
                    <a:pt x="1367" y="372"/>
                  </a:lnTo>
                  <a:lnTo>
                    <a:pt x="1368" y="369"/>
                  </a:lnTo>
                  <a:lnTo>
                    <a:pt x="1372" y="369"/>
                  </a:lnTo>
                  <a:lnTo>
                    <a:pt x="1372" y="369"/>
                  </a:lnTo>
                  <a:lnTo>
                    <a:pt x="1388" y="361"/>
                  </a:lnTo>
                  <a:lnTo>
                    <a:pt x="1388" y="361"/>
                  </a:lnTo>
                  <a:lnTo>
                    <a:pt x="1395" y="358"/>
                  </a:lnTo>
                  <a:lnTo>
                    <a:pt x="1395" y="358"/>
                  </a:lnTo>
                  <a:lnTo>
                    <a:pt x="1395" y="356"/>
                  </a:lnTo>
                  <a:lnTo>
                    <a:pt x="1394" y="352"/>
                  </a:lnTo>
                  <a:lnTo>
                    <a:pt x="1394" y="352"/>
                  </a:lnTo>
                  <a:lnTo>
                    <a:pt x="1394" y="351"/>
                  </a:lnTo>
                  <a:lnTo>
                    <a:pt x="1395" y="349"/>
                  </a:lnTo>
                  <a:lnTo>
                    <a:pt x="1401" y="347"/>
                  </a:lnTo>
                  <a:lnTo>
                    <a:pt x="1414" y="342"/>
                  </a:lnTo>
                  <a:lnTo>
                    <a:pt x="1414" y="342"/>
                  </a:lnTo>
                  <a:lnTo>
                    <a:pt x="1426" y="336"/>
                  </a:lnTo>
                  <a:lnTo>
                    <a:pt x="1426" y="336"/>
                  </a:lnTo>
                  <a:lnTo>
                    <a:pt x="1437" y="333"/>
                  </a:lnTo>
                  <a:lnTo>
                    <a:pt x="1437" y="333"/>
                  </a:lnTo>
                  <a:lnTo>
                    <a:pt x="1442" y="331"/>
                  </a:lnTo>
                  <a:lnTo>
                    <a:pt x="1448" y="331"/>
                  </a:lnTo>
                  <a:lnTo>
                    <a:pt x="1448" y="331"/>
                  </a:lnTo>
                  <a:lnTo>
                    <a:pt x="1448" y="331"/>
                  </a:lnTo>
                  <a:lnTo>
                    <a:pt x="1450" y="333"/>
                  </a:lnTo>
                  <a:lnTo>
                    <a:pt x="1450" y="334"/>
                  </a:lnTo>
                  <a:lnTo>
                    <a:pt x="1451" y="334"/>
                  </a:lnTo>
                  <a:lnTo>
                    <a:pt x="1451" y="334"/>
                  </a:lnTo>
                  <a:lnTo>
                    <a:pt x="1457" y="334"/>
                  </a:lnTo>
                  <a:lnTo>
                    <a:pt x="1460" y="333"/>
                  </a:lnTo>
                  <a:lnTo>
                    <a:pt x="1460" y="333"/>
                  </a:lnTo>
                  <a:lnTo>
                    <a:pt x="1464" y="333"/>
                  </a:lnTo>
                  <a:lnTo>
                    <a:pt x="1466" y="334"/>
                  </a:lnTo>
                  <a:lnTo>
                    <a:pt x="1468" y="336"/>
                  </a:lnTo>
                  <a:lnTo>
                    <a:pt x="1468" y="336"/>
                  </a:lnTo>
                  <a:lnTo>
                    <a:pt x="1469" y="336"/>
                  </a:lnTo>
                  <a:lnTo>
                    <a:pt x="1471" y="336"/>
                  </a:lnTo>
                  <a:lnTo>
                    <a:pt x="1477" y="333"/>
                  </a:lnTo>
                  <a:lnTo>
                    <a:pt x="1477" y="333"/>
                  </a:lnTo>
                  <a:lnTo>
                    <a:pt x="1486" y="329"/>
                  </a:lnTo>
                  <a:lnTo>
                    <a:pt x="1486" y="329"/>
                  </a:lnTo>
                  <a:lnTo>
                    <a:pt x="1487" y="325"/>
                  </a:lnTo>
                  <a:lnTo>
                    <a:pt x="1486" y="324"/>
                  </a:lnTo>
                  <a:lnTo>
                    <a:pt x="1482" y="318"/>
                  </a:lnTo>
                  <a:lnTo>
                    <a:pt x="1482" y="318"/>
                  </a:lnTo>
                  <a:lnTo>
                    <a:pt x="1482" y="316"/>
                  </a:lnTo>
                  <a:lnTo>
                    <a:pt x="1482" y="315"/>
                  </a:lnTo>
                  <a:lnTo>
                    <a:pt x="1482" y="315"/>
                  </a:lnTo>
                  <a:lnTo>
                    <a:pt x="1487" y="313"/>
                  </a:lnTo>
                  <a:lnTo>
                    <a:pt x="1487" y="313"/>
                  </a:lnTo>
                  <a:lnTo>
                    <a:pt x="1498" y="309"/>
                  </a:lnTo>
                  <a:lnTo>
                    <a:pt x="1498" y="309"/>
                  </a:lnTo>
                  <a:lnTo>
                    <a:pt x="1509" y="306"/>
                  </a:lnTo>
                  <a:lnTo>
                    <a:pt x="1509" y="306"/>
                  </a:lnTo>
                  <a:lnTo>
                    <a:pt x="1516" y="304"/>
                  </a:lnTo>
                  <a:lnTo>
                    <a:pt x="1516" y="304"/>
                  </a:lnTo>
                  <a:lnTo>
                    <a:pt x="1518" y="302"/>
                  </a:lnTo>
                  <a:lnTo>
                    <a:pt x="1518" y="300"/>
                  </a:lnTo>
                  <a:lnTo>
                    <a:pt x="1518" y="300"/>
                  </a:lnTo>
                  <a:lnTo>
                    <a:pt x="1516" y="298"/>
                  </a:lnTo>
                  <a:lnTo>
                    <a:pt x="1518" y="297"/>
                  </a:lnTo>
                  <a:lnTo>
                    <a:pt x="1520" y="297"/>
                  </a:lnTo>
                  <a:lnTo>
                    <a:pt x="1520" y="297"/>
                  </a:lnTo>
                  <a:lnTo>
                    <a:pt x="1527" y="293"/>
                  </a:lnTo>
                  <a:lnTo>
                    <a:pt x="1527" y="293"/>
                  </a:lnTo>
                  <a:lnTo>
                    <a:pt x="1532" y="289"/>
                  </a:lnTo>
                  <a:lnTo>
                    <a:pt x="1532" y="289"/>
                  </a:lnTo>
                  <a:lnTo>
                    <a:pt x="1534" y="289"/>
                  </a:lnTo>
                  <a:lnTo>
                    <a:pt x="1536" y="289"/>
                  </a:lnTo>
                  <a:lnTo>
                    <a:pt x="1538" y="293"/>
                  </a:lnTo>
                  <a:lnTo>
                    <a:pt x="1538" y="293"/>
                  </a:lnTo>
                  <a:lnTo>
                    <a:pt x="1540" y="297"/>
                  </a:lnTo>
                  <a:lnTo>
                    <a:pt x="1540" y="298"/>
                  </a:lnTo>
                  <a:lnTo>
                    <a:pt x="1538" y="300"/>
                  </a:lnTo>
                  <a:lnTo>
                    <a:pt x="1538" y="300"/>
                  </a:lnTo>
                  <a:lnTo>
                    <a:pt x="1534" y="300"/>
                  </a:lnTo>
                  <a:lnTo>
                    <a:pt x="1532" y="302"/>
                  </a:lnTo>
                  <a:lnTo>
                    <a:pt x="1532" y="302"/>
                  </a:lnTo>
                  <a:lnTo>
                    <a:pt x="1534" y="302"/>
                  </a:lnTo>
                  <a:lnTo>
                    <a:pt x="1534" y="304"/>
                  </a:lnTo>
                  <a:lnTo>
                    <a:pt x="1534" y="304"/>
                  </a:lnTo>
                  <a:lnTo>
                    <a:pt x="1536" y="306"/>
                  </a:lnTo>
                  <a:lnTo>
                    <a:pt x="1534" y="306"/>
                  </a:lnTo>
                  <a:lnTo>
                    <a:pt x="1532" y="307"/>
                  </a:lnTo>
                  <a:lnTo>
                    <a:pt x="1532" y="307"/>
                  </a:lnTo>
                  <a:lnTo>
                    <a:pt x="1532" y="311"/>
                  </a:lnTo>
                  <a:lnTo>
                    <a:pt x="1532" y="313"/>
                  </a:lnTo>
                  <a:lnTo>
                    <a:pt x="1532" y="313"/>
                  </a:lnTo>
                  <a:lnTo>
                    <a:pt x="1527" y="318"/>
                  </a:lnTo>
                  <a:lnTo>
                    <a:pt x="1527" y="318"/>
                  </a:lnTo>
                  <a:lnTo>
                    <a:pt x="1523" y="320"/>
                  </a:lnTo>
                  <a:lnTo>
                    <a:pt x="1523" y="320"/>
                  </a:lnTo>
                  <a:lnTo>
                    <a:pt x="1523" y="322"/>
                  </a:lnTo>
                  <a:lnTo>
                    <a:pt x="1523" y="322"/>
                  </a:lnTo>
                  <a:lnTo>
                    <a:pt x="1525" y="329"/>
                  </a:lnTo>
                  <a:lnTo>
                    <a:pt x="1525" y="331"/>
                  </a:lnTo>
                  <a:lnTo>
                    <a:pt x="1529" y="333"/>
                  </a:lnTo>
                  <a:lnTo>
                    <a:pt x="1529" y="333"/>
                  </a:lnTo>
                  <a:lnTo>
                    <a:pt x="1532" y="331"/>
                  </a:lnTo>
                  <a:lnTo>
                    <a:pt x="1538" y="329"/>
                  </a:lnTo>
                  <a:lnTo>
                    <a:pt x="1538" y="329"/>
                  </a:lnTo>
                  <a:lnTo>
                    <a:pt x="1547" y="327"/>
                  </a:lnTo>
                  <a:lnTo>
                    <a:pt x="1547" y="327"/>
                  </a:lnTo>
                  <a:lnTo>
                    <a:pt x="1583" y="315"/>
                  </a:lnTo>
                  <a:lnTo>
                    <a:pt x="1583" y="315"/>
                  </a:lnTo>
                  <a:lnTo>
                    <a:pt x="1594" y="309"/>
                  </a:lnTo>
                  <a:lnTo>
                    <a:pt x="1594" y="309"/>
                  </a:lnTo>
                  <a:lnTo>
                    <a:pt x="1612" y="304"/>
                  </a:lnTo>
                  <a:lnTo>
                    <a:pt x="1612" y="304"/>
                  </a:lnTo>
                  <a:lnTo>
                    <a:pt x="1613" y="302"/>
                  </a:lnTo>
                  <a:lnTo>
                    <a:pt x="1613" y="300"/>
                  </a:lnTo>
                  <a:lnTo>
                    <a:pt x="1613" y="300"/>
                  </a:lnTo>
                  <a:lnTo>
                    <a:pt x="1612" y="298"/>
                  </a:lnTo>
                  <a:lnTo>
                    <a:pt x="1612" y="298"/>
                  </a:lnTo>
                  <a:lnTo>
                    <a:pt x="1610" y="291"/>
                  </a:lnTo>
                  <a:lnTo>
                    <a:pt x="1610" y="291"/>
                  </a:lnTo>
                  <a:lnTo>
                    <a:pt x="1608" y="284"/>
                  </a:lnTo>
                  <a:lnTo>
                    <a:pt x="1608" y="284"/>
                  </a:lnTo>
                  <a:lnTo>
                    <a:pt x="1606" y="282"/>
                  </a:lnTo>
                  <a:lnTo>
                    <a:pt x="1604" y="282"/>
                  </a:lnTo>
                  <a:lnTo>
                    <a:pt x="1599" y="284"/>
                  </a:lnTo>
                  <a:lnTo>
                    <a:pt x="1599" y="284"/>
                  </a:lnTo>
                  <a:lnTo>
                    <a:pt x="1594" y="284"/>
                  </a:lnTo>
                  <a:lnTo>
                    <a:pt x="1594" y="284"/>
                  </a:lnTo>
                  <a:lnTo>
                    <a:pt x="1588" y="286"/>
                  </a:lnTo>
                  <a:lnTo>
                    <a:pt x="1588" y="286"/>
                  </a:lnTo>
                  <a:lnTo>
                    <a:pt x="1581" y="289"/>
                  </a:lnTo>
                  <a:lnTo>
                    <a:pt x="1574" y="289"/>
                  </a:lnTo>
                  <a:lnTo>
                    <a:pt x="1574" y="289"/>
                  </a:lnTo>
                  <a:lnTo>
                    <a:pt x="1572" y="289"/>
                  </a:lnTo>
                  <a:lnTo>
                    <a:pt x="1570" y="288"/>
                  </a:lnTo>
                  <a:lnTo>
                    <a:pt x="1570" y="284"/>
                  </a:lnTo>
                  <a:lnTo>
                    <a:pt x="1570" y="284"/>
                  </a:lnTo>
                  <a:lnTo>
                    <a:pt x="1568" y="280"/>
                  </a:lnTo>
                  <a:lnTo>
                    <a:pt x="1568" y="280"/>
                  </a:lnTo>
                  <a:lnTo>
                    <a:pt x="1567" y="280"/>
                  </a:lnTo>
                  <a:lnTo>
                    <a:pt x="1567" y="280"/>
                  </a:lnTo>
                  <a:lnTo>
                    <a:pt x="1567" y="277"/>
                  </a:lnTo>
                  <a:lnTo>
                    <a:pt x="1565" y="273"/>
                  </a:lnTo>
                  <a:lnTo>
                    <a:pt x="1565" y="273"/>
                  </a:lnTo>
                  <a:lnTo>
                    <a:pt x="1563" y="268"/>
                  </a:lnTo>
                  <a:lnTo>
                    <a:pt x="1563" y="268"/>
                  </a:lnTo>
                  <a:lnTo>
                    <a:pt x="1561" y="262"/>
                  </a:lnTo>
                  <a:lnTo>
                    <a:pt x="1559" y="255"/>
                  </a:lnTo>
                  <a:lnTo>
                    <a:pt x="1559" y="255"/>
                  </a:lnTo>
                  <a:lnTo>
                    <a:pt x="1558" y="255"/>
                  </a:lnTo>
                  <a:lnTo>
                    <a:pt x="1556" y="255"/>
                  </a:lnTo>
                  <a:lnTo>
                    <a:pt x="1552" y="257"/>
                  </a:lnTo>
                  <a:lnTo>
                    <a:pt x="1552" y="257"/>
                  </a:lnTo>
                  <a:lnTo>
                    <a:pt x="1550" y="257"/>
                  </a:lnTo>
                  <a:lnTo>
                    <a:pt x="1550" y="255"/>
                  </a:lnTo>
                  <a:lnTo>
                    <a:pt x="1549" y="252"/>
                  </a:lnTo>
                  <a:lnTo>
                    <a:pt x="1549" y="252"/>
                  </a:lnTo>
                  <a:lnTo>
                    <a:pt x="1545" y="253"/>
                  </a:lnTo>
                  <a:lnTo>
                    <a:pt x="1540" y="255"/>
                  </a:lnTo>
                  <a:lnTo>
                    <a:pt x="1540" y="255"/>
                  </a:lnTo>
                  <a:lnTo>
                    <a:pt x="1534" y="255"/>
                  </a:lnTo>
                  <a:lnTo>
                    <a:pt x="1534" y="255"/>
                  </a:lnTo>
                  <a:lnTo>
                    <a:pt x="1531" y="257"/>
                  </a:lnTo>
                  <a:lnTo>
                    <a:pt x="1531" y="257"/>
                  </a:lnTo>
                  <a:lnTo>
                    <a:pt x="1529" y="257"/>
                  </a:lnTo>
                  <a:lnTo>
                    <a:pt x="1529" y="255"/>
                  </a:lnTo>
                  <a:lnTo>
                    <a:pt x="1527" y="252"/>
                  </a:lnTo>
                  <a:lnTo>
                    <a:pt x="1527" y="252"/>
                  </a:lnTo>
                  <a:lnTo>
                    <a:pt x="1523" y="253"/>
                  </a:lnTo>
                  <a:lnTo>
                    <a:pt x="1518" y="253"/>
                  </a:lnTo>
                  <a:lnTo>
                    <a:pt x="1518" y="253"/>
                  </a:lnTo>
                  <a:lnTo>
                    <a:pt x="1507" y="259"/>
                  </a:lnTo>
                  <a:lnTo>
                    <a:pt x="1507" y="259"/>
                  </a:lnTo>
                  <a:lnTo>
                    <a:pt x="1505" y="259"/>
                  </a:lnTo>
                  <a:lnTo>
                    <a:pt x="1504" y="257"/>
                  </a:lnTo>
                  <a:lnTo>
                    <a:pt x="1504" y="255"/>
                  </a:lnTo>
                  <a:lnTo>
                    <a:pt x="1504" y="255"/>
                  </a:lnTo>
                  <a:lnTo>
                    <a:pt x="1500" y="253"/>
                  </a:lnTo>
                  <a:lnTo>
                    <a:pt x="1496" y="255"/>
                  </a:lnTo>
                  <a:lnTo>
                    <a:pt x="1491" y="257"/>
                  </a:lnTo>
                  <a:lnTo>
                    <a:pt x="1487" y="255"/>
                  </a:lnTo>
                  <a:lnTo>
                    <a:pt x="1487" y="255"/>
                  </a:lnTo>
                  <a:lnTo>
                    <a:pt x="1486" y="252"/>
                  </a:lnTo>
                  <a:lnTo>
                    <a:pt x="1486" y="252"/>
                  </a:lnTo>
                  <a:lnTo>
                    <a:pt x="1484" y="250"/>
                  </a:lnTo>
                  <a:lnTo>
                    <a:pt x="1484" y="250"/>
                  </a:lnTo>
                  <a:lnTo>
                    <a:pt x="1480" y="252"/>
                  </a:lnTo>
                  <a:lnTo>
                    <a:pt x="1477" y="252"/>
                  </a:lnTo>
                  <a:lnTo>
                    <a:pt x="1477" y="252"/>
                  </a:lnTo>
                  <a:lnTo>
                    <a:pt x="1475" y="248"/>
                  </a:lnTo>
                  <a:lnTo>
                    <a:pt x="1475" y="248"/>
                  </a:lnTo>
                  <a:lnTo>
                    <a:pt x="1473" y="241"/>
                  </a:lnTo>
                  <a:lnTo>
                    <a:pt x="1473" y="241"/>
                  </a:lnTo>
                  <a:lnTo>
                    <a:pt x="1471" y="239"/>
                  </a:lnTo>
                  <a:lnTo>
                    <a:pt x="1469" y="239"/>
                  </a:lnTo>
                  <a:lnTo>
                    <a:pt x="1464" y="239"/>
                  </a:lnTo>
                  <a:lnTo>
                    <a:pt x="1464" y="239"/>
                  </a:lnTo>
                  <a:lnTo>
                    <a:pt x="1457" y="241"/>
                  </a:lnTo>
                  <a:lnTo>
                    <a:pt x="1457" y="241"/>
                  </a:lnTo>
                  <a:lnTo>
                    <a:pt x="1455" y="241"/>
                  </a:lnTo>
                  <a:lnTo>
                    <a:pt x="1455" y="237"/>
                  </a:lnTo>
                  <a:lnTo>
                    <a:pt x="1455" y="237"/>
                  </a:lnTo>
                  <a:lnTo>
                    <a:pt x="1455" y="237"/>
                  </a:lnTo>
                  <a:lnTo>
                    <a:pt x="1453" y="237"/>
                  </a:lnTo>
                  <a:lnTo>
                    <a:pt x="1453" y="237"/>
                  </a:lnTo>
                  <a:lnTo>
                    <a:pt x="1448" y="239"/>
                  </a:lnTo>
                  <a:lnTo>
                    <a:pt x="1448" y="239"/>
                  </a:lnTo>
                  <a:lnTo>
                    <a:pt x="1441" y="241"/>
                  </a:lnTo>
                  <a:lnTo>
                    <a:pt x="1441" y="241"/>
                  </a:lnTo>
                  <a:lnTo>
                    <a:pt x="1439" y="241"/>
                  </a:lnTo>
                  <a:lnTo>
                    <a:pt x="1439" y="239"/>
                  </a:lnTo>
                  <a:lnTo>
                    <a:pt x="1439" y="239"/>
                  </a:lnTo>
                  <a:lnTo>
                    <a:pt x="1439" y="237"/>
                  </a:lnTo>
                  <a:lnTo>
                    <a:pt x="1439" y="237"/>
                  </a:lnTo>
                  <a:lnTo>
                    <a:pt x="1437" y="237"/>
                  </a:lnTo>
                  <a:lnTo>
                    <a:pt x="1437" y="237"/>
                  </a:lnTo>
                  <a:lnTo>
                    <a:pt x="1435" y="235"/>
                  </a:lnTo>
                  <a:lnTo>
                    <a:pt x="1435" y="235"/>
                  </a:lnTo>
                  <a:lnTo>
                    <a:pt x="1428" y="237"/>
                  </a:lnTo>
                  <a:lnTo>
                    <a:pt x="1424" y="237"/>
                  </a:lnTo>
                  <a:lnTo>
                    <a:pt x="1421" y="237"/>
                  </a:lnTo>
                  <a:lnTo>
                    <a:pt x="1421" y="237"/>
                  </a:lnTo>
                  <a:lnTo>
                    <a:pt x="1419" y="235"/>
                  </a:lnTo>
                  <a:lnTo>
                    <a:pt x="1417" y="235"/>
                  </a:lnTo>
                  <a:lnTo>
                    <a:pt x="1417" y="235"/>
                  </a:lnTo>
                  <a:lnTo>
                    <a:pt x="1408" y="237"/>
                  </a:lnTo>
                  <a:lnTo>
                    <a:pt x="1408" y="237"/>
                  </a:lnTo>
                  <a:lnTo>
                    <a:pt x="1395" y="243"/>
                  </a:lnTo>
                  <a:lnTo>
                    <a:pt x="1395" y="243"/>
                  </a:lnTo>
                  <a:lnTo>
                    <a:pt x="1394" y="243"/>
                  </a:lnTo>
                  <a:lnTo>
                    <a:pt x="1394" y="244"/>
                  </a:lnTo>
                  <a:lnTo>
                    <a:pt x="1394" y="244"/>
                  </a:lnTo>
                  <a:lnTo>
                    <a:pt x="1395" y="248"/>
                  </a:lnTo>
                  <a:lnTo>
                    <a:pt x="1395" y="248"/>
                  </a:lnTo>
                  <a:lnTo>
                    <a:pt x="1395" y="250"/>
                  </a:lnTo>
                  <a:lnTo>
                    <a:pt x="1394" y="252"/>
                  </a:lnTo>
                  <a:lnTo>
                    <a:pt x="1394" y="252"/>
                  </a:lnTo>
                  <a:lnTo>
                    <a:pt x="1392" y="252"/>
                  </a:lnTo>
                  <a:lnTo>
                    <a:pt x="1392" y="252"/>
                  </a:lnTo>
                  <a:lnTo>
                    <a:pt x="1388" y="253"/>
                  </a:lnTo>
                  <a:lnTo>
                    <a:pt x="1388" y="253"/>
                  </a:lnTo>
                  <a:lnTo>
                    <a:pt x="1385" y="255"/>
                  </a:lnTo>
                  <a:lnTo>
                    <a:pt x="1383" y="257"/>
                  </a:lnTo>
                  <a:lnTo>
                    <a:pt x="1383" y="259"/>
                  </a:lnTo>
                  <a:lnTo>
                    <a:pt x="1383" y="259"/>
                  </a:lnTo>
                  <a:lnTo>
                    <a:pt x="1385" y="261"/>
                  </a:lnTo>
                  <a:lnTo>
                    <a:pt x="1385" y="262"/>
                  </a:lnTo>
                  <a:lnTo>
                    <a:pt x="1385" y="262"/>
                  </a:lnTo>
                  <a:lnTo>
                    <a:pt x="1379" y="264"/>
                  </a:lnTo>
                  <a:lnTo>
                    <a:pt x="1379" y="264"/>
                  </a:lnTo>
                  <a:lnTo>
                    <a:pt x="1367" y="268"/>
                  </a:lnTo>
                  <a:lnTo>
                    <a:pt x="1367" y="268"/>
                  </a:lnTo>
                  <a:lnTo>
                    <a:pt x="1361" y="270"/>
                  </a:lnTo>
                  <a:lnTo>
                    <a:pt x="1361" y="270"/>
                  </a:lnTo>
                  <a:lnTo>
                    <a:pt x="1359" y="271"/>
                  </a:lnTo>
                  <a:lnTo>
                    <a:pt x="1358" y="270"/>
                  </a:lnTo>
                  <a:lnTo>
                    <a:pt x="1358" y="270"/>
                  </a:lnTo>
                  <a:lnTo>
                    <a:pt x="1356" y="268"/>
                  </a:lnTo>
                  <a:lnTo>
                    <a:pt x="1356" y="268"/>
                  </a:lnTo>
                  <a:lnTo>
                    <a:pt x="1356" y="266"/>
                  </a:lnTo>
                  <a:lnTo>
                    <a:pt x="1354" y="264"/>
                  </a:lnTo>
                  <a:lnTo>
                    <a:pt x="1354" y="264"/>
                  </a:lnTo>
                  <a:lnTo>
                    <a:pt x="1352" y="264"/>
                  </a:lnTo>
                  <a:lnTo>
                    <a:pt x="1350" y="264"/>
                  </a:lnTo>
                  <a:lnTo>
                    <a:pt x="1349" y="266"/>
                  </a:lnTo>
                  <a:lnTo>
                    <a:pt x="1345" y="266"/>
                  </a:lnTo>
                  <a:lnTo>
                    <a:pt x="1345" y="266"/>
                  </a:lnTo>
                  <a:lnTo>
                    <a:pt x="1345" y="264"/>
                  </a:lnTo>
                  <a:lnTo>
                    <a:pt x="1345" y="262"/>
                  </a:lnTo>
                  <a:lnTo>
                    <a:pt x="1345" y="262"/>
                  </a:lnTo>
                  <a:lnTo>
                    <a:pt x="1343" y="262"/>
                  </a:lnTo>
                  <a:lnTo>
                    <a:pt x="1341" y="262"/>
                  </a:lnTo>
                  <a:lnTo>
                    <a:pt x="1341" y="262"/>
                  </a:lnTo>
                  <a:lnTo>
                    <a:pt x="1340" y="262"/>
                  </a:lnTo>
                  <a:lnTo>
                    <a:pt x="1338" y="262"/>
                  </a:lnTo>
                  <a:lnTo>
                    <a:pt x="1338" y="262"/>
                  </a:lnTo>
                  <a:lnTo>
                    <a:pt x="1334" y="261"/>
                  </a:lnTo>
                  <a:lnTo>
                    <a:pt x="1334" y="261"/>
                  </a:lnTo>
                  <a:lnTo>
                    <a:pt x="1329" y="257"/>
                  </a:lnTo>
                  <a:lnTo>
                    <a:pt x="1329" y="257"/>
                  </a:lnTo>
                  <a:lnTo>
                    <a:pt x="1327" y="255"/>
                  </a:lnTo>
                  <a:lnTo>
                    <a:pt x="1325" y="253"/>
                  </a:lnTo>
                  <a:lnTo>
                    <a:pt x="1325" y="253"/>
                  </a:lnTo>
                  <a:lnTo>
                    <a:pt x="1323" y="252"/>
                  </a:lnTo>
                  <a:lnTo>
                    <a:pt x="1318" y="253"/>
                  </a:lnTo>
                  <a:lnTo>
                    <a:pt x="1318" y="253"/>
                  </a:lnTo>
                  <a:lnTo>
                    <a:pt x="1313" y="255"/>
                  </a:lnTo>
                  <a:lnTo>
                    <a:pt x="1307" y="257"/>
                  </a:lnTo>
                  <a:lnTo>
                    <a:pt x="1307" y="257"/>
                  </a:lnTo>
                  <a:lnTo>
                    <a:pt x="1305" y="257"/>
                  </a:lnTo>
                  <a:lnTo>
                    <a:pt x="1304" y="255"/>
                  </a:lnTo>
                  <a:lnTo>
                    <a:pt x="1304" y="255"/>
                  </a:lnTo>
                  <a:lnTo>
                    <a:pt x="1302" y="253"/>
                  </a:lnTo>
                  <a:lnTo>
                    <a:pt x="1300" y="252"/>
                  </a:lnTo>
                  <a:lnTo>
                    <a:pt x="1296" y="253"/>
                  </a:lnTo>
                  <a:lnTo>
                    <a:pt x="1296" y="253"/>
                  </a:lnTo>
                  <a:lnTo>
                    <a:pt x="1277" y="261"/>
                  </a:lnTo>
                  <a:lnTo>
                    <a:pt x="1277" y="261"/>
                  </a:lnTo>
                  <a:lnTo>
                    <a:pt x="1255" y="270"/>
                  </a:lnTo>
                  <a:lnTo>
                    <a:pt x="1255" y="270"/>
                  </a:lnTo>
                  <a:lnTo>
                    <a:pt x="1250" y="271"/>
                  </a:lnTo>
                  <a:lnTo>
                    <a:pt x="1250" y="271"/>
                  </a:lnTo>
                  <a:lnTo>
                    <a:pt x="1248" y="271"/>
                  </a:lnTo>
                  <a:lnTo>
                    <a:pt x="1248" y="271"/>
                  </a:lnTo>
                  <a:lnTo>
                    <a:pt x="1248" y="271"/>
                  </a:lnTo>
                  <a:lnTo>
                    <a:pt x="1244" y="268"/>
                  </a:lnTo>
                  <a:lnTo>
                    <a:pt x="1244" y="268"/>
                  </a:lnTo>
                  <a:lnTo>
                    <a:pt x="1237" y="271"/>
                  </a:lnTo>
                  <a:lnTo>
                    <a:pt x="1228" y="275"/>
                  </a:lnTo>
                  <a:lnTo>
                    <a:pt x="1228" y="275"/>
                  </a:lnTo>
                  <a:lnTo>
                    <a:pt x="1212" y="280"/>
                  </a:lnTo>
                  <a:lnTo>
                    <a:pt x="1212" y="280"/>
                  </a:lnTo>
                  <a:lnTo>
                    <a:pt x="1205" y="284"/>
                  </a:lnTo>
                  <a:lnTo>
                    <a:pt x="1205" y="284"/>
                  </a:lnTo>
                  <a:lnTo>
                    <a:pt x="1203" y="286"/>
                  </a:lnTo>
                  <a:lnTo>
                    <a:pt x="1203" y="288"/>
                  </a:lnTo>
                  <a:lnTo>
                    <a:pt x="1205" y="291"/>
                  </a:lnTo>
                  <a:lnTo>
                    <a:pt x="1205" y="291"/>
                  </a:lnTo>
                  <a:lnTo>
                    <a:pt x="1205" y="295"/>
                  </a:lnTo>
                  <a:lnTo>
                    <a:pt x="1206" y="300"/>
                  </a:lnTo>
                  <a:lnTo>
                    <a:pt x="1206" y="300"/>
                  </a:lnTo>
                  <a:lnTo>
                    <a:pt x="1206" y="306"/>
                  </a:lnTo>
                  <a:lnTo>
                    <a:pt x="1206" y="309"/>
                  </a:lnTo>
                  <a:lnTo>
                    <a:pt x="1206" y="309"/>
                  </a:lnTo>
                  <a:lnTo>
                    <a:pt x="1206" y="311"/>
                  </a:lnTo>
                  <a:lnTo>
                    <a:pt x="1210" y="311"/>
                  </a:lnTo>
                  <a:lnTo>
                    <a:pt x="1210" y="311"/>
                  </a:lnTo>
                  <a:lnTo>
                    <a:pt x="1212" y="309"/>
                  </a:lnTo>
                  <a:lnTo>
                    <a:pt x="1215" y="307"/>
                  </a:lnTo>
                  <a:lnTo>
                    <a:pt x="1215" y="307"/>
                  </a:lnTo>
                  <a:lnTo>
                    <a:pt x="1219" y="311"/>
                  </a:lnTo>
                  <a:lnTo>
                    <a:pt x="1221" y="315"/>
                  </a:lnTo>
                  <a:lnTo>
                    <a:pt x="1221" y="315"/>
                  </a:lnTo>
                  <a:lnTo>
                    <a:pt x="1219" y="316"/>
                  </a:lnTo>
                  <a:lnTo>
                    <a:pt x="1215" y="318"/>
                  </a:lnTo>
                  <a:lnTo>
                    <a:pt x="1210" y="320"/>
                  </a:lnTo>
                  <a:lnTo>
                    <a:pt x="1208" y="322"/>
                  </a:lnTo>
                  <a:lnTo>
                    <a:pt x="1208" y="322"/>
                  </a:lnTo>
                  <a:lnTo>
                    <a:pt x="1210" y="324"/>
                  </a:lnTo>
                  <a:lnTo>
                    <a:pt x="1210" y="325"/>
                  </a:lnTo>
                  <a:lnTo>
                    <a:pt x="1210" y="325"/>
                  </a:lnTo>
                  <a:lnTo>
                    <a:pt x="1212" y="329"/>
                  </a:lnTo>
                  <a:lnTo>
                    <a:pt x="1212" y="329"/>
                  </a:lnTo>
                  <a:lnTo>
                    <a:pt x="1214" y="331"/>
                  </a:lnTo>
                  <a:lnTo>
                    <a:pt x="1217" y="329"/>
                  </a:lnTo>
                  <a:lnTo>
                    <a:pt x="1224" y="327"/>
                  </a:lnTo>
                  <a:lnTo>
                    <a:pt x="1224" y="327"/>
                  </a:lnTo>
                  <a:lnTo>
                    <a:pt x="1228" y="325"/>
                  </a:lnTo>
                  <a:lnTo>
                    <a:pt x="1228" y="327"/>
                  </a:lnTo>
                  <a:lnTo>
                    <a:pt x="1228" y="327"/>
                  </a:lnTo>
                  <a:lnTo>
                    <a:pt x="1228" y="331"/>
                  </a:lnTo>
                  <a:lnTo>
                    <a:pt x="1228" y="331"/>
                  </a:lnTo>
                  <a:lnTo>
                    <a:pt x="1235" y="329"/>
                  </a:lnTo>
                  <a:lnTo>
                    <a:pt x="1241" y="325"/>
                  </a:lnTo>
                  <a:lnTo>
                    <a:pt x="1241" y="325"/>
                  </a:lnTo>
                  <a:lnTo>
                    <a:pt x="1244" y="327"/>
                  </a:lnTo>
                  <a:lnTo>
                    <a:pt x="1246" y="329"/>
                  </a:lnTo>
                  <a:lnTo>
                    <a:pt x="1246" y="329"/>
                  </a:lnTo>
                  <a:lnTo>
                    <a:pt x="1248" y="336"/>
                  </a:lnTo>
                  <a:lnTo>
                    <a:pt x="1248" y="343"/>
                  </a:lnTo>
                  <a:lnTo>
                    <a:pt x="1248" y="343"/>
                  </a:lnTo>
                  <a:lnTo>
                    <a:pt x="1250" y="347"/>
                  </a:lnTo>
                  <a:lnTo>
                    <a:pt x="1246" y="349"/>
                  </a:lnTo>
                  <a:lnTo>
                    <a:pt x="1246" y="349"/>
                  </a:lnTo>
                  <a:lnTo>
                    <a:pt x="1244" y="351"/>
                  </a:lnTo>
                  <a:lnTo>
                    <a:pt x="1242" y="352"/>
                  </a:lnTo>
                  <a:lnTo>
                    <a:pt x="1242" y="352"/>
                  </a:lnTo>
                  <a:lnTo>
                    <a:pt x="1239" y="356"/>
                  </a:lnTo>
                  <a:lnTo>
                    <a:pt x="1239" y="356"/>
                  </a:lnTo>
                  <a:lnTo>
                    <a:pt x="1233" y="358"/>
                  </a:lnTo>
                  <a:lnTo>
                    <a:pt x="1233" y="358"/>
                  </a:lnTo>
                  <a:lnTo>
                    <a:pt x="1232" y="360"/>
                  </a:lnTo>
                  <a:lnTo>
                    <a:pt x="1233" y="360"/>
                  </a:lnTo>
                  <a:lnTo>
                    <a:pt x="1233" y="360"/>
                  </a:lnTo>
                  <a:lnTo>
                    <a:pt x="1232" y="363"/>
                  </a:lnTo>
                  <a:lnTo>
                    <a:pt x="1232" y="363"/>
                  </a:lnTo>
                  <a:lnTo>
                    <a:pt x="1233" y="367"/>
                  </a:lnTo>
                  <a:lnTo>
                    <a:pt x="1233" y="367"/>
                  </a:lnTo>
                  <a:lnTo>
                    <a:pt x="1233" y="369"/>
                  </a:lnTo>
                  <a:lnTo>
                    <a:pt x="1232" y="369"/>
                  </a:lnTo>
                  <a:lnTo>
                    <a:pt x="1228" y="369"/>
                  </a:lnTo>
                  <a:lnTo>
                    <a:pt x="1228" y="369"/>
                  </a:lnTo>
                  <a:lnTo>
                    <a:pt x="1223" y="370"/>
                  </a:lnTo>
                  <a:lnTo>
                    <a:pt x="1217" y="372"/>
                  </a:lnTo>
                  <a:lnTo>
                    <a:pt x="1217" y="372"/>
                  </a:lnTo>
                  <a:lnTo>
                    <a:pt x="1219" y="376"/>
                  </a:lnTo>
                  <a:lnTo>
                    <a:pt x="1221" y="379"/>
                  </a:lnTo>
                  <a:lnTo>
                    <a:pt x="1221" y="379"/>
                  </a:lnTo>
                  <a:lnTo>
                    <a:pt x="1224" y="379"/>
                  </a:lnTo>
                  <a:lnTo>
                    <a:pt x="1230" y="376"/>
                  </a:lnTo>
                  <a:lnTo>
                    <a:pt x="1233" y="374"/>
                  </a:lnTo>
                  <a:lnTo>
                    <a:pt x="1235" y="374"/>
                  </a:lnTo>
                  <a:lnTo>
                    <a:pt x="1237" y="376"/>
                  </a:lnTo>
                  <a:lnTo>
                    <a:pt x="1237" y="376"/>
                  </a:lnTo>
                  <a:lnTo>
                    <a:pt x="1235" y="378"/>
                  </a:lnTo>
                  <a:lnTo>
                    <a:pt x="1235" y="378"/>
                  </a:lnTo>
                  <a:lnTo>
                    <a:pt x="1237" y="381"/>
                  </a:lnTo>
                  <a:lnTo>
                    <a:pt x="1237" y="381"/>
                  </a:lnTo>
                  <a:lnTo>
                    <a:pt x="1241" y="388"/>
                  </a:lnTo>
                  <a:lnTo>
                    <a:pt x="1241" y="388"/>
                  </a:lnTo>
                  <a:lnTo>
                    <a:pt x="1241" y="390"/>
                  </a:lnTo>
                  <a:lnTo>
                    <a:pt x="1241" y="390"/>
                  </a:lnTo>
                  <a:lnTo>
                    <a:pt x="1241" y="394"/>
                  </a:lnTo>
                  <a:lnTo>
                    <a:pt x="1241" y="394"/>
                  </a:lnTo>
                  <a:lnTo>
                    <a:pt x="1241" y="396"/>
                  </a:lnTo>
                  <a:lnTo>
                    <a:pt x="1244" y="396"/>
                  </a:lnTo>
                  <a:lnTo>
                    <a:pt x="1244" y="396"/>
                  </a:lnTo>
                  <a:lnTo>
                    <a:pt x="1239" y="397"/>
                  </a:lnTo>
                  <a:lnTo>
                    <a:pt x="1239" y="401"/>
                  </a:lnTo>
                  <a:lnTo>
                    <a:pt x="1239" y="401"/>
                  </a:lnTo>
                  <a:lnTo>
                    <a:pt x="1241" y="403"/>
                  </a:lnTo>
                  <a:lnTo>
                    <a:pt x="1242" y="405"/>
                  </a:lnTo>
                  <a:lnTo>
                    <a:pt x="1242" y="405"/>
                  </a:lnTo>
                  <a:lnTo>
                    <a:pt x="1239" y="406"/>
                  </a:lnTo>
                  <a:lnTo>
                    <a:pt x="1239" y="406"/>
                  </a:lnTo>
                  <a:lnTo>
                    <a:pt x="1233" y="408"/>
                  </a:lnTo>
                  <a:lnTo>
                    <a:pt x="1233" y="408"/>
                  </a:lnTo>
                  <a:lnTo>
                    <a:pt x="1224" y="412"/>
                  </a:lnTo>
                  <a:lnTo>
                    <a:pt x="1224" y="412"/>
                  </a:lnTo>
                  <a:lnTo>
                    <a:pt x="1219" y="415"/>
                  </a:lnTo>
                  <a:lnTo>
                    <a:pt x="1214" y="415"/>
                  </a:lnTo>
                  <a:lnTo>
                    <a:pt x="1214" y="415"/>
                  </a:lnTo>
                  <a:lnTo>
                    <a:pt x="1214" y="413"/>
                  </a:lnTo>
                  <a:lnTo>
                    <a:pt x="1212" y="410"/>
                  </a:lnTo>
                  <a:lnTo>
                    <a:pt x="1212" y="410"/>
                  </a:lnTo>
                  <a:lnTo>
                    <a:pt x="1210" y="410"/>
                  </a:lnTo>
                  <a:lnTo>
                    <a:pt x="1208" y="410"/>
                  </a:lnTo>
                  <a:lnTo>
                    <a:pt x="1208" y="410"/>
                  </a:lnTo>
                  <a:lnTo>
                    <a:pt x="1203" y="413"/>
                  </a:lnTo>
                  <a:lnTo>
                    <a:pt x="1203" y="413"/>
                  </a:lnTo>
                  <a:lnTo>
                    <a:pt x="1201" y="413"/>
                  </a:lnTo>
                  <a:lnTo>
                    <a:pt x="1199" y="412"/>
                  </a:lnTo>
                  <a:lnTo>
                    <a:pt x="1199" y="412"/>
                  </a:lnTo>
                  <a:lnTo>
                    <a:pt x="1199" y="410"/>
                  </a:lnTo>
                  <a:lnTo>
                    <a:pt x="1199" y="410"/>
                  </a:lnTo>
                  <a:lnTo>
                    <a:pt x="1197" y="408"/>
                  </a:lnTo>
                  <a:lnTo>
                    <a:pt x="1196" y="406"/>
                  </a:lnTo>
                  <a:lnTo>
                    <a:pt x="1196" y="406"/>
                  </a:lnTo>
                  <a:lnTo>
                    <a:pt x="1194" y="405"/>
                  </a:lnTo>
                  <a:lnTo>
                    <a:pt x="1192" y="405"/>
                  </a:lnTo>
                  <a:lnTo>
                    <a:pt x="1192" y="405"/>
                  </a:lnTo>
                  <a:lnTo>
                    <a:pt x="1194" y="403"/>
                  </a:lnTo>
                  <a:lnTo>
                    <a:pt x="1194" y="401"/>
                  </a:lnTo>
                  <a:lnTo>
                    <a:pt x="1194" y="401"/>
                  </a:lnTo>
                  <a:lnTo>
                    <a:pt x="1183" y="406"/>
                  </a:lnTo>
                  <a:lnTo>
                    <a:pt x="1183" y="406"/>
                  </a:lnTo>
                  <a:lnTo>
                    <a:pt x="1174" y="410"/>
                  </a:lnTo>
                  <a:lnTo>
                    <a:pt x="1174" y="410"/>
                  </a:lnTo>
                  <a:lnTo>
                    <a:pt x="1172" y="408"/>
                  </a:lnTo>
                  <a:lnTo>
                    <a:pt x="1172" y="405"/>
                  </a:lnTo>
                  <a:lnTo>
                    <a:pt x="1172" y="405"/>
                  </a:lnTo>
                  <a:lnTo>
                    <a:pt x="1170" y="401"/>
                  </a:lnTo>
                  <a:lnTo>
                    <a:pt x="1170" y="401"/>
                  </a:lnTo>
                  <a:lnTo>
                    <a:pt x="1169" y="397"/>
                  </a:lnTo>
                  <a:lnTo>
                    <a:pt x="1167" y="394"/>
                  </a:lnTo>
                  <a:lnTo>
                    <a:pt x="1167" y="394"/>
                  </a:lnTo>
                  <a:lnTo>
                    <a:pt x="1167" y="390"/>
                  </a:lnTo>
                  <a:lnTo>
                    <a:pt x="1167" y="390"/>
                  </a:lnTo>
                  <a:lnTo>
                    <a:pt x="1167" y="388"/>
                  </a:lnTo>
                  <a:lnTo>
                    <a:pt x="1163" y="388"/>
                  </a:lnTo>
                  <a:lnTo>
                    <a:pt x="1163" y="388"/>
                  </a:lnTo>
                  <a:lnTo>
                    <a:pt x="1152" y="394"/>
                  </a:lnTo>
                  <a:lnTo>
                    <a:pt x="1152" y="394"/>
                  </a:lnTo>
                  <a:lnTo>
                    <a:pt x="1138" y="399"/>
                  </a:lnTo>
                  <a:lnTo>
                    <a:pt x="1124" y="406"/>
                  </a:lnTo>
                  <a:lnTo>
                    <a:pt x="1124" y="406"/>
                  </a:lnTo>
                  <a:lnTo>
                    <a:pt x="1109" y="413"/>
                  </a:lnTo>
                  <a:lnTo>
                    <a:pt x="1109" y="413"/>
                  </a:lnTo>
                  <a:lnTo>
                    <a:pt x="1100" y="419"/>
                  </a:lnTo>
                  <a:lnTo>
                    <a:pt x="1100" y="419"/>
                  </a:lnTo>
                  <a:lnTo>
                    <a:pt x="1100" y="417"/>
                  </a:lnTo>
                  <a:lnTo>
                    <a:pt x="1098" y="415"/>
                  </a:lnTo>
                  <a:lnTo>
                    <a:pt x="1098" y="415"/>
                  </a:lnTo>
                  <a:lnTo>
                    <a:pt x="1095" y="415"/>
                  </a:lnTo>
                  <a:lnTo>
                    <a:pt x="1095" y="415"/>
                  </a:lnTo>
                  <a:lnTo>
                    <a:pt x="1088" y="419"/>
                  </a:lnTo>
                  <a:lnTo>
                    <a:pt x="1079" y="422"/>
                  </a:lnTo>
                  <a:lnTo>
                    <a:pt x="1079" y="422"/>
                  </a:lnTo>
                  <a:lnTo>
                    <a:pt x="1077" y="422"/>
                  </a:lnTo>
                  <a:lnTo>
                    <a:pt x="1075" y="421"/>
                  </a:lnTo>
                  <a:lnTo>
                    <a:pt x="1073" y="419"/>
                  </a:lnTo>
                  <a:lnTo>
                    <a:pt x="1071" y="417"/>
                  </a:lnTo>
                  <a:lnTo>
                    <a:pt x="1071" y="417"/>
                  </a:lnTo>
                  <a:lnTo>
                    <a:pt x="1064" y="422"/>
                  </a:lnTo>
                  <a:lnTo>
                    <a:pt x="1064" y="422"/>
                  </a:lnTo>
                  <a:lnTo>
                    <a:pt x="1055" y="426"/>
                  </a:lnTo>
                  <a:lnTo>
                    <a:pt x="1055" y="426"/>
                  </a:lnTo>
                  <a:lnTo>
                    <a:pt x="1048" y="430"/>
                  </a:lnTo>
                  <a:lnTo>
                    <a:pt x="1048" y="430"/>
                  </a:lnTo>
                  <a:lnTo>
                    <a:pt x="1041" y="435"/>
                  </a:lnTo>
                  <a:lnTo>
                    <a:pt x="1041" y="435"/>
                  </a:lnTo>
                  <a:lnTo>
                    <a:pt x="1039" y="439"/>
                  </a:lnTo>
                  <a:lnTo>
                    <a:pt x="1037" y="440"/>
                  </a:lnTo>
                  <a:lnTo>
                    <a:pt x="1034" y="440"/>
                  </a:lnTo>
                  <a:lnTo>
                    <a:pt x="1034" y="440"/>
                  </a:lnTo>
                  <a:lnTo>
                    <a:pt x="1028" y="440"/>
                  </a:lnTo>
                  <a:lnTo>
                    <a:pt x="1025" y="439"/>
                  </a:lnTo>
                  <a:lnTo>
                    <a:pt x="1019" y="431"/>
                  </a:lnTo>
                  <a:lnTo>
                    <a:pt x="1019" y="431"/>
                  </a:lnTo>
                  <a:lnTo>
                    <a:pt x="1017" y="430"/>
                  </a:lnTo>
                  <a:lnTo>
                    <a:pt x="1014" y="431"/>
                  </a:lnTo>
                  <a:lnTo>
                    <a:pt x="1014" y="431"/>
                  </a:lnTo>
                  <a:lnTo>
                    <a:pt x="1007" y="435"/>
                  </a:lnTo>
                  <a:lnTo>
                    <a:pt x="1007" y="435"/>
                  </a:lnTo>
                  <a:lnTo>
                    <a:pt x="1005" y="435"/>
                  </a:lnTo>
                  <a:lnTo>
                    <a:pt x="1003" y="433"/>
                  </a:lnTo>
                  <a:lnTo>
                    <a:pt x="1003" y="433"/>
                  </a:lnTo>
                  <a:lnTo>
                    <a:pt x="1001" y="430"/>
                  </a:lnTo>
                  <a:lnTo>
                    <a:pt x="1001" y="430"/>
                  </a:lnTo>
                  <a:lnTo>
                    <a:pt x="999" y="430"/>
                  </a:lnTo>
                  <a:lnTo>
                    <a:pt x="996" y="431"/>
                  </a:lnTo>
                  <a:lnTo>
                    <a:pt x="996" y="431"/>
                  </a:lnTo>
                  <a:lnTo>
                    <a:pt x="989" y="435"/>
                  </a:lnTo>
                  <a:lnTo>
                    <a:pt x="989" y="435"/>
                  </a:lnTo>
                  <a:lnTo>
                    <a:pt x="980" y="439"/>
                  </a:lnTo>
                  <a:lnTo>
                    <a:pt x="980" y="439"/>
                  </a:lnTo>
                  <a:lnTo>
                    <a:pt x="978" y="440"/>
                  </a:lnTo>
                  <a:lnTo>
                    <a:pt x="976" y="442"/>
                  </a:lnTo>
                  <a:lnTo>
                    <a:pt x="976" y="442"/>
                  </a:lnTo>
                  <a:lnTo>
                    <a:pt x="974" y="440"/>
                  </a:lnTo>
                  <a:lnTo>
                    <a:pt x="974" y="437"/>
                  </a:lnTo>
                  <a:lnTo>
                    <a:pt x="974" y="437"/>
                  </a:lnTo>
                  <a:lnTo>
                    <a:pt x="974" y="437"/>
                  </a:lnTo>
                  <a:lnTo>
                    <a:pt x="974" y="435"/>
                  </a:lnTo>
                  <a:lnTo>
                    <a:pt x="974" y="435"/>
                  </a:lnTo>
                  <a:lnTo>
                    <a:pt x="972" y="435"/>
                  </a:lnTo>
                  <a:lnTo>
                    <a:pt x="972" y="435"/>
                  </a:lnTo>
                  <a:lnTo>
                    <a:pt x="971" y="431"/>
                  </a:lnTo>
                  <a:lnTo>
                    <a:pt x="969" y="426"/>
                  </a:lnTo>
                  <a:lnTo>
                    <a:pt x="969" y="426"/>
                  </a:lnTo>
                  <a:lnTo>
                    <a:pt x="965" y="422"/>
                  </a:lnTo>
                  <a:lnTo>
                    <a:pt x="965" y="422"/>
                  </a:lnTo>
                  <a:lnTo>
                    <a:pt x="965" y="421"/>
                  </a:lnTo>
                  <a:lnTo>
                    <a:pt x="967" y="419"/>
                  </a:lnTo>
                  <a:lnTo>
                    <a:pt x="967" y="419"/>
                  </a:lnTo>
                  <a:lnTo>
                    <a:pt x="976" y="413"/>
                  </a:lnTo>
                  <a:lnTo>
                    <a:pt x="976" y="413"/>
                  </a:lnTo>
                  <a:lnTo>
                    <a:pt x="981" y="410"/>
                  </a:lnTo>
                  <a:lnTo>
                    <a:pt x="981" y="410"/>
                  </a:lnTo>
                  <a:lnTo>
                    <a:pt x="983" y="408"/>
                  </a:lnTo>
                  <a:lnTo>
                    <a:pt x="981" y="406"/>
                  </a:lnTo>
                  <a:lnTo>
                    <a:pt x="980" y="405"/>
                  </a:lnTo>
                  <a:lnTo>
                    <a:pt x="981" y="403"/>
                  </a:lnTo>
                  <a:lnTo>
                    <a:pt x="981" y="403"/>
                  </a:lnTo>
                  <a:lnTo>
                    <a:pt x="989" y="397"/>
                  </a:lnTo>
                  <a:lnTo>
                    <a:pt x="989" y="397"/>
                  </a:lnTo>
                  <a:lnTo>
                    <a:pt x="996" y="394"/>
                  </a:lnTo>
                  <a:lnTo>
                    <a:pt x="996" y="394"/>
                  </a:lnTo>
                  <a:lnTo>
                    <a:pt x="996" y="392"/>
                  </a:lnTo>
                  <a:lnTo>
                    <a:pt x="994" y="390"/>
                  </a:lnTo>
                  <a:lnTo>
                    <a:pt x="994" y="390"/>
                  </a:lnTo>
                  <a:lnTo>
                    <a:pt x="994" y="388"/>
                  </a:lnTo>
                  <a:lnTo>
                    <a:pt x="998" y="387"/>
                  </a:lnTo>
                  <a:lnTo>
                    <a:pt x="998" y="387"/>
                  </a:lnTo>
                  <a:lnTo>
                    <a:pt x="1012" y="379"/>
                  </a:lnTo>
                  <a:lnTo>
                    <a:pt x="1012" y="379"/>
                  </a:lnTo>
                  <a:lnTo>
                    <a:pt x="1019" y="376"/>
                  </a:lnTo>
                  <a:lnTo>
                    <a:pt x="1021" y="374"/>
                  </a:lnTo>
                  <a:lnTo>
                    <a:pt x="1023" y="372"/>
                  </a:lnTo>
                  <a:lnTo>
                    <a:pt x="1023" y="372"/>
                  </a:lnTo>
                  <a:lnTo>
                    <a:pt x="1021" y="367"/>
                  </a:lnTo>
                  <a:lnTo>
                    <a:pt x="1021" y="361"/>
                  </a:lnTo>
                  <a:lnTo>
                    <a:pt x="1021" y="361"/>
                  </a:lnTo>
                  <a:lnTo>
                    <a:pt x="1021" y="360"/>
                  </a:lnTo>
                  <a:lnTo>
                    <a:pt x="1025" y="358"/>
                  </a:lnTo>
                  <a:lnTo>
                    <a:pt x="1032" y="354"/>
                  </a:lnTo>
                  <a:lnTo>
                    <a:pt x="1032" y="354"/>
                  </a:lnTo>
                  <a:lnTo>
                    <a:pt x="1035" y="352"/>
                  </a:lnTo>
                  <a:lnTo>
                    <a:pt x="1035" y="352"/>
                  </a:lnTo>
                  <a:lnTo>
                    <a:pt x="1037" y="351"/>
                  </a:lnTo>
                  <a:lnTo>
                    <a:pt x="1037" y="351"/>
                  </a:lnTo>
                  <a:lnTo>
                    <a:pt x="1039" y="349"/>
                  </a:lnTo>
                  <a:lnTo>
                    <a:pt x="1039" y="349"/>
                  </a:lnTo>
                  <a:lnTo>
                    <a:pt x="1043" y="347"/>
                  </a:lnTo>
                  <a:lnTo>
                    <a:pt x="1048" y="345"/>
                  </a:lnTo>
                  <a:lnTo>
                    <a:pt x="1048" y="345"/>
                  </a:lnTo>
                  <a:lnTo>
                    <a:pt x="1048" y="340"/>
                  </a:lnTo>
                  <a:lnTo>
                    <a:pt x="1048" y="340"/>
                  </a:lnTo>
                  <a:lnTo>
                    <a:pt x="1046" y="338"/>
                  </a:lnTo>
                  <a:lnTo>
                    <a:pt x="1044" y="338"/>
                  </a:lnTo>
                  <a:lnTo>
                    <a:pt x="1044" y="338"/>
                  </a:lnTo>
                  <a:lnTo>
                    <a:pt x="1044" y="336"/>
                  </a:lnTo>
                  <a:lnTo>
                    <a:pt x="1044" y="334"/>
                  </a:lnTo>
                  <a:lnTo>
                    <a:pt x="1050" y="333"/>
                  </a:lnTo>
                  <a:lnTo>
                    <a:pt x="1050" y="333"/>
                  </a:lnTo>
                  <a:lnTo>
                    <a:pt x="1053" y="331"/>
                  </a:lnTo>
                  <a:lnTo>
                    <a:pt x="1053" y="329"/>
                  </a:lnTo>
                  <a:lnTo>
                    <a:pt x="1053" y="329"/>
                  </a:lnTo>
                  <a:lnTo>
                    <a:pt x="1052" y="325"/>
                  </a:lnTo>
                  <a:lnTo>
                    <a:pt x="1052" y="324"/>
                  </a:lnTo>
                  <a:lnTo>
                    <a:pt x="1055" y="320"/>
                  </a:lnTo>
                  <a:lnTo>
                    <a:pt x="1055" y="320"/>
                  </a:lnTo>
                  <a:lnTo>
                    <a:pt x="1062" y="316"/>
                  </a:lnTo>
                  <a:lnTo>
                    <a:pt x="1068" y="313"/>
                  </a:lnTo>
                  <a:lnTo>
                    <a:pt x="1068" y="313"/>
                  </a:lnTo>
                  <a:lnTo>
                    <a:pt x="1080" y="306"/>
                  </a:lnTo>
                  <a:lnTo>
                    <a:pt x="1080" y="306"/>
                  </a:lnTo>
                  <a:lnTo>
                    <a:pt x="1091" y="300"/>
                  </a:lnTo>
                  <a:lnTo>
                    <a:pt x="1091" y="300"/>
                  </a:lnTo>
                  <a:lnTo>
                    <a:pt x="1097" y="298"/>
                  </a:lnTo>
                  <a:lnTo>
                    <a:pt x="1097" y="298"/>
                  </a:lnTo>
                  <a:lnTo>
                    <a:pt x="1098" y="298"/>
                  </a:lnTo>
                  <a:lnTo>
                    <a:pt x="1098" y="300"/>
                  </a:lnTo>
                  <a:lnTo>
                    <a:pt x="1098" y="300"/>
                  </a:lnTo>
                  <a:lnTo>
                    <a:pt x="1100" y="306"/>
                  </a:lnTo>
                  <a:lnTo>
                    <a:pt x="1100" y="306"/>
                  </a:lnTo>
                  <a:lnTo>
                    <a:pt x="1104" y="307"/>
                  </a:lnTo>
                  <a:lnTo>
                    <a:pt x="1104" y="309"/>
                  </a:lnTo>
                  <a:lnTo>
                    <a:pt x="1104" y="311"/>
                  </a:lnTo>
                  <a:lnTo>
                    <a:pt x="1104" y="311"/>
                  </a:lnTo>
                  <a:lnTo>
                    <a:pt x="1091" y="316"/>
                  </a:lnTo>
                  <a:lnTo>
                    <a:pt x="1091" y="316"/>
                  </a:lnTo>
                  <a:lnTo>
                    <a:pt x="1089" y="316"/>
                  </a:lnTo>
                  <a:lnTo>
                    <a:pt x="1089" y="315"/>
                  </a:lnTo>
                  <a:lnTo>
                    <a:pt x="1089" y="313"/>
                  </a:lnTo>
                  <a:lnTo>
                    <a:pt x="1088" y="311"/>
                  </a:lnTo>
                  <a:lnTo>
                    <a:pt x="1088" y="311"/>
                  </a:lnTo>
                  <a:lnTo>
                    <a:pt x="1084" y="313"/>
                  </a:lnTo>
                  <a:lnTo>
                    <a:pt x="1079" y="315"/>
                  </a:lnTo>
                  <a:lnTo>
                    <a:pt x="1079" y="315"/>
                  </a:lnTo>
                  <a:lnTo>
                    <a:pt x="1071" y="318"/>
                  </a:lnTo>
                  <a:lnTo>
                    <a:pt x="1071" y="318"/>
                  </a:lnTo>
                  <a:lnTo>
                    <a:pt x="1070" y="320"/>
                  </a:lnTo>
                  <a:lnTo>
                    <a:pt x="1071" y="322"/>
                  </a:lnTo>
                  <a:lnTo>
                    <a:pt x="1071" y="322"/>
                  </a:lnTo>
                  <a:lnTo>
                    <a:pt x="1073" y="327"/>
                  </a:lnTo>
                  <a:lnTo>
                    <a:pt x="1073" y="327"/>
                  </a:lnTo>
                  <a:lnTo>
                    <a:pt x="1077" y="333"/>
                  </a:lnTo>
                  <a:lnTo>
                    <a:pt x="1077" y="333"/>
                  </a:lnTo>
                  <a:lnTo>
                    <a:pt x="1079" y="336"/>
                  </a:lnTo>
                  <a:lnTo>
                    <a:pt x="1079" y="336"/>
                  </a:lnTo>
                  <a:lnTo>
                    <a:pt x="1079" y="338"/>
                  </a:lnTo>
                  <a:lnTo>
                    <a:pt x="1082" y="336"/>
                  </a:lnTo>
                  <a:lnTo>
                    <a:pt x="1082" y="336"/>
                  </a:lnTo>
                  <a:lnTo>
                    <a:pt x="1104" y="325"/>
                  </a:lnTo>
                  <a:lnTo>
                    <a:pt x="1104" y="325"/>
                  </a:lnTo>
                  <a:lnTo>
                    <a:pt x="1124" y="316"/>
                  </a:lnTo>
                  <a:lnTo>
                    <a:pt x="1124" y="316"/>
                  </a:lnTo>
                  <a:lnTo>
                    <a:pt x="1129" y="313"/>
                  </a:lnTo>
                  <a:lnTo>
                    <a:pt x="1136" y="307"/>
                  </a:lnTo>
                  <a:lnTo>
                    <a:pt x="1136" y="307"/>
                  </a:lnTo>
                  <a:lnTo>
                    <a:pt x="1147" y="302"/>
                  </a:lnTo>
                  <a:lnTo>
                    <a:pt x="1158" y="297"/>
                  </a:lnTo>
                  <a:lnTo>
                    <a:pt x="1158" y="297"/>
                  </a:lnTo>
                  <a:lnTo>
                    <a:pt x="1161" y="297"/>
                  </a:lnTo>
                  <a:lnTo>
                    <a:pt x="1161" y="295"/>
                  </a:lnTo>
                  <a:lnTo>
                    <a:pt x="1161" y="295"/>
                  </a:lnTo>
                  <a:lnTo>
                    <a:pt x="1161" y="293"/>
                  </a:lnTo>
                  <a:lnTo>
                    <a:pt x="1160" y="291"/>
                  </a:lnTo>
                  <a:lnTo>
                    <a:pt x="1160" y="291"/>
                  </a:lnTo>
                  <a:lnTo>
                    <a:pt x="1154" y="291"/>
                  </a:lnTo>
                  <a:lnTo>
                    <a:pt x="1147" y="293"/>
                  </a:lnTo>
                  <a:lnTo>
                    <a:pt x="1147" y="293"/>
                  </a:lnTo>
                  <a:lnTo>
                    <a:pt x="1145" y="295"/>
                  </a:lnTo>
                  <a:lnTo>
                    <a:pt x="1142" y="295"/>
                  </a:lnTo>
                  <a:lnTo>
                    <a:pt x="1142" y="295"/>
                  </a:lnTo>
                  <a:lnTo>
                    <a:pt x="1142" y="295"/>
                  </a:lnTo>
                  <a:lnTo>
                    <a:pt x="1140" y="293"/>
                  </a:lnTo>
                  <a:lnTo>
                    <a:pt x="1140" y="293"/>
                  </a:lnTo>
                  <a:lnTo>
                    <a:pt x="1136" y="293"/>
                  </a:lnTo>
                  <a:lnTo>
                    <a:pt x="1136" y="293"/>
                  </a:lnTo>
                  <a:lnTo>
                    <a:pt x="1133" y="295"/>
                  </a:lnTo>
                  <a:lnTo>
                    <a:pt x="1133" y="295"/>
                  </a:lnTo>
                  <a:lnTo>
                    <a:pt x="1131" y="293"/>
                  </a:lnTo>
                  <a:lnTo>
                    <a:pt x="1131" y="293"/>
                  </a:lnTo>
                  <a:lnTo>
                    <a:pt x="1120" y="298"/>
                  </a:lnTo>
                  <a:lnTo>
                    <a:pt x="1120" y="298"/>
                  </a:lnTo>
                  <a:lnTo>
                    <a:pt x="1115" y="300"/>
                  </a:lnTo>
                  <a:lnTo>
                    <a:pt x="1111" y="300"/>
                  </a:lnTo>
                  <a:lnTo>
                    <a:pt x="1111" y="300"/>
                  </a:lnTo>
                  <a:lnTo>
                    <a:pt x="1111" y="297"/>
                  </a:lnTo>
                  <a:lnTo>
                    <a:pt x="1109" y="295"/>
                  </a:lnTo>
                  <a:lnTo>
                    <a:pt x="1109" y="295"/>
                  </a:lnTo>
                  <a:lnTo>
                    <a:pt x="1107" y="291"/>
                  </a:lnTo>
                  <a:lnTo>
                    <a:pt x="1107" y="289"/>
                  </a:lnTo>
                  <a:lnTo>
                    <a:pt x="1107" y="288"/>
                  </a:lnTo>
                  <a:lnTo>
                    <a:pt x="1107" y="288"/>
                  </a:lnTo>
                  <a:lnTo>
                    <a:pt x="1120" y="282"/>
                  </a:lnTo>
                  <a:lnTo>
                    <a:pt x="1129" y="279"/>
                  </a:lnTo>
                  <a:lnTo>
                    <a:pt x="1131" y="277"/>
                  </a:lnTo>
                  <a:lnTo>
                    <a:pt x="1131" y="277"/>
                  </a:lnTo>
                  <a:lnTo>
                    <a:pt x="1129" y="275"/>
                  </a:lnTo>
                  <a:lnTo>
                    <a:pt x="1129" y="275"/>
                  </a:lnTo>
                  <a:lnTo>
                    <a:pt x="1129" y="273"/>
                  </a:lnTo>
                  <a:lnTo>
                    <a:pt x="1129" y="273"/>
                  </a:lnTo>
                  <a:lnTo>
                    <a:pt x="1127" y="271"/>
                  </a:lnTo>
                  <a:lnTo>
                    <a:pt x="1127" y="271"/>
                  </a:lnTo>
                  <a:lnTo>
                    <a:pt x="1124" y="264"/>
                  </a:lnTo>
                  <a:lnTo>
                    <a:pt x="1124" y="264"/>
                  </a:lnTo>
                  <a:lnTo>
                    <a:pt x="1122" y="257"/>
                  </a:lnTo>
                  <a:lnTo>
                    <a:pt x="1120" y="253"/>
                  </a:lnTo>
                  <a:lnTo>
                    <a:pt x="1116" y="252"/>
                  </a:lnTo>
                  <a:lnTo>
                    <a:pt x="1116" y="252"/>
                  </a:lnTo>
                  <a:lnTo>
                    <a:pt x="1125" y="248"/>
                  </a:lnTo>
                  <a:lnTo>
                    <a:pt x="1125" y="248"/>
                  </a:lnTo>
                  <a:lnTo>
                    <a:pt x="1131" y="244"/>
                  </a:lnTo>
                  <a:lnTo>
                    <a:pt x="1131" y="244"/>
                  </a:lnTo>
                  <a:lnTo>
                    <a:pt x="1147" y="237"/>
                  </a:lnTo>
                  <a:lnTo>
                    <a:pt x="1147" y="237"/>
                  </a:lnTo>
                  <a:lnTo>
                    <a:pt x="1151" y="235"/>
                  </a:lnTo>
                  <a:lnTo>
                    <a:pt x="1154" y="234"/>
                  </a:lnTo>
                  <a:lnTo>
                    <a:pt x="1154" y="235"/>
                  </a:lnTo>
                  <a:lnTo>
                    <a:pt x="1154" y="235"/>
                  </a:lnTo>
                  <a:lnTo>
                    <a:pt x="1156" y="237"/>
                  </a:lnTo>
                  <a:lnTo>
                    <a:pt x="1156" y="239"/>
                  </a:lnTo>
                  <a:lnTo>
                    <a:pt x="1156" y="239"/>
                  </a:lnTo>
                  <a:lnTo>
                    <a:pt x="1156" y="241"/>
                  </a:lnTo>
                  <a:lnTo>
                    <a:pt x="1158" y="241"/>
                  </a:lnTo>
                  <a:lnTo>
                    <a:pt x="1161" y="239"/>
                  </a:lnTo>
                  <a:lnTo>
                    <a:pt x="1161" y="239"/>
                  </a:lnTo>
                  <a:lnTo>
                    <a:pt x="1165" y="237"/>
                  </a:lnTo>
                  <a:lnTo>
                    <a:pt x="1167" y="235"/>
                  </a:lnTo>
                  <a:lnTo>
                    <a:pt x="1167" y="235"/>
                  </a:lnTo>
                  <a:lnTo>
                    <a:pt x="1167" y="234"/>
                  </a:lnTo>
                  <a:lnTo>
                    <a:pt x="1165" y="232"/>
                  </a:lnTo>
                  <a:lnTo>
                    <a:pt x="1163" y="228"/>
                  </a:lnTo>
                  <a:lnTo>
                    <a:pt x="1163" y="226"/>
                  </a:lnTo>
                  <a:lnTo>
                    <a:pt x="1163" y="226"/>
                  </a:lnTo>
                  <a:lnTo>
                    <a:pt x="1170" y="223"/>
                  </a:lnTo>
                  <a:lnTo>
                    <a:pt x="1178" y="219"/>
                  </a:lnTo>
                  <a:lnTo>
                    <a:pt x="1178" y="219"/>
                  </a:lnTo>
                  <a:lnTo>
                    <a:pt x="1179" y="221"/>
                  </a:lnTo>
                  <a:lnTo>
                    <a:pt x="1179" y="223"/>
                  </a:lnTo>
                  <a:lnTo>
                    <a:pt x="1181" y="225"/>
                  </a:lnTo>
                  <a:lnTo>
                    <a:pt x="1183" y="225"/>
                  </a:lnTo>
                  <a:lnTo>
                    <a:pt x="1183" y="225"/>
                  </a:lnTo>
                  <a:lnTo>
                    <a:pt x="1192" y="221"/>
                  </a:lnTo>
                  <a:lnTo>
                    <a:pt x="1192" y="221"/>
                  </a:lnTo>
                  <a:lnTo>
                    <a:pt x="1199" y="219"/>
                  </a:lnTo>
                  <a:lnTo>
                    <a:pt x="1199" y="219"/>
                  </a:lnTo>
                  <a:lnTo>
                    <a:pt x="1201" y="217"/>
                  </a:lnTo>
                  <a:lnTo>
                    <a:pt x="1205" y="216"/>
                  </a:lnTo>
                  <a:lnTo>
                    <a:pt x="1205" y="216"/>
                  </a:lnTo>
                  <a:lnTo>
                    <a:pt x="1206" y="217"/>
                  </a:lnTo>
                  <a:lnTo>
                    <a:pt x="1208" y="217"/>
                  </a:lnTo>
                  <a:lnTo>
                    <a:pt x="1208" y="217"/>
                  </a:lnTo>
                  <a:lnTo>
                    <a:pt x="1201" y="225"/>
                  </a:lnTo>
                  <a:lnTo>
                    <a:pt x="1201" y="225"/>
                  </a:lnTo>
                  <a:lnTo>
                    <a:pt x="1201" y="226"/>
                  </a:lnTo>
                  <a:lnTo>
                    <a:pt x="1201" y="228"/>
                  </a:lnTo>
                  <a:lnTo>
                    <a:pt x="1201" y="228"/>
                  </a:lnTo>
                  <a:lnTo>
                    <a:pt x="1197" y="230"/>
                  </a:lnTo>
                  <a:lnTo>
                    <a:pt x="1197" y="230"/>
                  </a:lnTo>
                  <a:lnTo>
                    <a:pt x="1196" y="234"/>
                  </a:lnTo>
                  <a:lnTo>
                    <a:pt x="1196" y="234"/>
                  </a:lnTo>
                  <a:lnTo>
                    <a:pt x="1190" y="235"/>
                  </a:lnTo>
                  <a:lnTo>
                    <a:pt x="1190" y="235"/>
                  </a:lnTo>
                  <a:lnTo>
                    <a:pt x="1187" y="239"/>
                  </a:lnTo>
                  <a:lnTo>
                    <a:pt x="1188" y="241"/>
                  </a:lnTo>
                  <a:lnTo>
                    <a:pt x="1188" y="241"/>
                  </a:lnTo>
                  <a:lnTo>
                    <a:pt x="1192" y="241"/>
                  </a:lnTo>
                  <a:lnTo>
                    <a:pt x="1197" y="239"/>
                  </a:lnTo>
                  <a:lnTo>
                    <a:pt x="1210" y="234"/>
                  </a:lnTo>
                  <a:lnTo>
                    <a:pt x="1210" y="234"/>
                  </a:lnTo>
                  <a:lnTo>
                    <a:pt x="1219" y="228"/>
                  </a:lnTo>
                  <a:lnTo>
                    <a:pt x="1219" y="228"/>
                  </a:lnTo>
                  <a:lnTo>
                    <a:pt x="1230" y="223"/>
                  </a:lnTo>
                  <a:lnTo>
                    <a:pt x="1230" y="223"/>
                  </a:lnTo>
                  <a:lnTo>
                    <a:pt x="1232" y="219"/>
                  </a:lnTo>
                  <a:lnTo>
                    <a:pt x="1232" y="219"/>
                  </a:lnTo>
                  <a:lnTo>
                    <a:pt x="1235" y="217"/>
                  </a:lnTo>
                  <a:lnTo>
                    <a:pt x="1235" y="217"/>
                  </a:lnTo>
                  <a:lnTo>
                    <a:pt x="1248" y="212"/>
                  </a:lnTo>
                  <a:lnTo>
                    <a:pt x="1248" y="212"/>
                  </a:lnTo>
                  <a:lnTo>
                    <a:pt x="1255" y="208"/>
                  </a:lnTo>
                  <a:lnTo>
                    <a:pt x="1260" y="207"/>
                  </a:lnTo>
                  <a:lnTo>
                    <a:pt x="1260" y="207"/>
                  </a:lnTo>
                  <a:lnTo>
                    <a:pt x="1264" y="207"/>
                  </a:lnTo>
                  <a:lnTo>
                    <a:pt x="1264" y="207"/>
                  </a:lnTo>
                  <a:lnTo>
                    <a:pt x="1268" y="208"/>
                  </a:lnTo>
                  <a:lnTo>
                    <a:pt x="1268" y="208"/>
                  </a:lnTo>
                  <a:lnTo>
                    <a:pt x="1266" y="210"/>
                  </a:lnTo>
                  <a:lnTo>
                    <a:pt x="1262" y="212"/>
                  </a:lnTo>
                  <a:lnTo>
                    <a:pt x="1262" y="212"/>
                  </a:lnTo>
                  <a:lnTo>
                    <a:pt x="1264" y="217"/>
                  </a:lnTo>
                  <a:lnTo>
                    <a:pt x="1264" y="217"/>
                  </a:lnTo>
                  <a:lnTo>
                    <a:pt x="1266" y="221"/>
                  </a:lnTo>
                  <a:lnTo>
                    <a:pt x="1266" y="221"/>
                  </a:lnTo>
                  <a:lnTo>
                    <a:pt x="1259" y="223"/>
                  </a:lnTo>
                  <a:lnTo>
                    <a:pt x="1253" y="225"/>
                  </a:lnTo>
                  <a:lnTo>
                    <a:pt x="1253" y="225"/>
                  </a:lnTo>
                  <a:lnTo>
                    <a:pt x="1241" y="230"/>
                  </a:lnTo>
                  <a:lnTo>
                    <a:pt x="1241" y="230"/>
                  </a:lnTo>
                  <a:lnTo>
                    <a:pt x="1237" y="232"/>
                  </a:lnTo>
                  <a:lnTo>
                    <a:pt x="1235" y="234"/>
                  </a:lnTo>
                  <a:lnTo>
                    <a:pt x="1235" y="234"/>
                  </a:lnTo>
                  <a:lnTo>
                    <a:pt x="1235" y="237"/>
                  </a:lnTo>
                  <a:lnTo>
                    <a:pt x="1235" y="237"/>
                  </a:lnTo>
                  <a:lnTo>
                    <a:pt x="1235" y="239"/>
                  </a:lnTo>
                  <a:lnTo>
                    <a:pt x="1233" y="241"/>
                  </a:lnTo>
                  <a:lnTo>
                    <a:pt x="1233" y="241"/>
                  </a:lnTo>
                  <a:lnTo>
                    <a:pt x="1228" y="243"/>
                  </a:lnTo>
                  <a:lnTo>
                    <a:pt x="1228" y="243"/>
                  </a:lnTo>
                  <a:lnTo>
                    <a:pt x="1203" y="253"/>
                  </a:lnTo>
                  <a:lnTo>
                    <a:pt x="1203" y="253"/>
                  </a:lnTo>
                  <a:lnTo>
                    <a:pt x="1199" y="255"/>
                  </a:lnTo>
                  <a:lnTo>
                    <a:pt x="1201" y="257"/>
                  </a:lnTo>
                  <a:lnTo>
                    <a:pt x="1201" y="257"/>
                  </a:lnTo>
                  <a:lnTo>
                    <a:pt x="1199" y="261"/>
                  </a:lnTo>
                  <a:lnTo>
                    <a:pt x="1199" y="261"/>
                  </a:lnTo>
                  <a:lnTo>
                    <a:pt x="1197" y="264"/>
                  </a:lnTo>
                  <a:lnTo>
                    <a:pt x="1197" y="264"/>
                  </a:lnTo>
                  <a:lnTo>
                    <a:pt x="1192" y="266"/>
                  </a:lnTo>
                  <a:lnTo>
                    <a:pt x="1192" y="266"/>
                  </a:lnTo>
                  <a:lnTo>
                    <a:pt x="1187" y="270"/>
                  </a:lnTo>
                  <a:lnTo>
                    <a:pt x="1187" y="270"/>
                  </a:lnTo>
                  <a:lnTo>
                    <a:pt x="1183" y="271"/>
                  </a:lnTo>
                  <a:lnTo>
                    <a:pt x="1183" y="271"/>
                  </a:lnTo>
                  <a:lnTo>
                    <a:pt x="1181" y="273"/>
                  </a:lnTo>
                  <a:lnTo>
                    <a:pt x="1181" y="275"/>
                  </a:lnTo>
                  <a:lnTo>
                    <a:pt x="1181" y="275"/>
                  </a:lnTo>
                  <a:lnTo>
                    <a:pt x="1185" y="277"/>
                  </a:lnTo>
                  <a:lnTo>
                    <a:pt x="1185" y="277"/>
                  </a:lnTo>
                  <a:lnTo>
                    <a:pt x="1192" y="275"/>
                  </a:lnTo>
                  <a:lnTo>
                    <a:pt x="1197" y="273"/>
                  </a:lnTo>
                  <a:lnTo>
                    <a:pt x="1197" y="273"/>
                  </a:lnTo>
                  <a:lnTo>
                    <a:pt x="1201" y="273"/>
                  </a:lnTo>
                  <a:lnTo>
                    <a:pt x="1201" y="273"/>
                  </a:lnTo>
                  <a:lnTo>
                    <a:pt x="1203" y="271"/>
                  </a:lnTo>
                  <a:lnTo>
                    <a:pt x="1203" y="271"/>
                  </a:lnTo>
                  <a:lnTo>
                    <a:pt x="1208" y="270"/>
                  </a:lnTo>
                  <a:lnTo>
                    <a:pt x="1208" y="270"/>
                  </a:lnTo>
                  <a:lnTo>
                    <a:pt x="1219" y="264"/>
                  </a:lnTo>
                  <a:lnTo>
                    <a:pt x="1219" y="264"/>
                  </a:lnTo>
                  <a:lnTo>
                    <a:pt x="1224" y="262"/>
                  </a:lnTo>
                  <a:lnTo>
                    <a:pt x="1224" y="262"/>
                  </a:lnTo>
                  <a:lnTo>
                    <a:pt x="1230" y="261"/>
                  </a:lnTo>
                  <a:lnTo>
                    <a:pt x="1230" y="261"/>
                  </a:lnTo>
                  <a:lnTo>
                    <a:pt x="1235" y="257"/>
                  </a:lnTo>
                  <a:lnTo>
                    <a:pt x="1235" y="257"/>
                  </a:lnTo>
                  <a:lnTo>
                    <a:pt x="1259" y="248"/>
                  </a:lnTo>
                  <a:lnTo>
                    <a:pt x="1259" y="248"/>
                  </a:lnTo>
                  <a:lnTo>
                    <a:pt x="1264" y="244"/>
                  </a:lnTo>
                  <a:lnTo>
                    <a:pt x="1271" y="244"/>
                  </a:lnTo>
                  <a:lnTo>
                    <a:pt x="1271" y="244"/>
                  </a:lnTo>
                  <a:lnTo>
                    <a:pt x="1275" y="246"/>
                  </a:lnTo>
                  <a:lnTo>
                    <a:pt x="1275" y="246"/>
                  </a:lnTo>
                  <a:lnTo>
                    <a:pt x="1278" y="244"/>
                  </a:lnTo>
                  <a:lnTo>
                    <a:pt x="1278" y="244"/>
                  </a:lnTo>
                  <a:lnTo>
                    <a:pt x="1280" y="244"/>
                  </a:lnTo>
                  <a:lnTo>
                    <a:pt x="1280" y="244"/>
                  </a:lnTo>
                  <a:lnTo>
                    <a:pt x="1284" y="243"/>
                  </a:lnTo>
                  <a:lnTo>
                    <a:pt x="1284" y="243"/>
                  </a:lnTo>
                  <a:lnTo>
                    <a:pt x="1293" y="241"/>
                  </a:lnTo>
                  <a:lnTo>
                    <a:pt x="1293" y="241"/>
                  </a:lnTo>
                  <a:lnTo>
                    <a:pt x="1295" y="243"/>
                  </a:lnTo>
                  <a:lnTo>
                    <a:pt x="1296" y="243"/>
                  </a:lnTo>
                  <a:lnTo>
                    <a:pt x="1296" y="243"/>
                  </a:lnTo>
                  <a:lnTo>
                    <a:pt x="1296" y="246"/>
                  </a:lnTo>
                  <a:lnTo>
                    <a:pt x="1296" y="246"/>
                  </a:lnTo>
                  <a:lnTo>
                    <a:pt x="1300" y="246"/>
                  </a:lnTo>
                  <a:lnTo>
                    <a:pt x="1304" y="246"/>
                  </a:lnTo>
                  <a:lnTo>
                    <a:pt x="1304" y="246"/>
                  </a:lnTo>
                  <a:lnTo>
                    <a:pt x="1323" y="239"/>
                  </a:lnTo>
                  <a:lnTo>
                    <a:pt x="1323" y="239"/>
                  </a:lnTo>
                  <a:lnTo>
                    <a:pt x="1325" y="237"/>
                  </a:lnTo>
                  <a:lnTo>
                    <a:pt x="1329" y="235"/>
                  </a:lnTo>
                  <a:lnTo>
                    <a:pt x="1329" y="235"/>
                  </a:lnTo>
                  <a:lnTo>
                    <a:pt x="1331" y="237"/>
                  </a:lnTo>
                  <a:lnTo>
                    <a:pt x="1331" y="237"/>
                  </a:lnTo>
                  <a:lnTo>
                    <a:pt x="1331" y="237"/>
                  </a:lnTo>
                  <a:lnTo>
                    <a:pt x="1331" y="241"/>
                  </a:lnTo>
                  <a:lnTo>
                    <a:pt x="1332" y="241"/>
                  </a:lnTo>
                  <a:lnTo>
                    <a:pt x="1336" y="241"/>
                  </a:lnTo>
                  <a:lnTo>
                    <a:pt x="1336" y="241"/>
                  </a:lnTo>
                  <a:lnTo>
                    <a:pt x="1361" y="232"/>
                  </a:lnTo>
                  <a:lnTo>
                    <a:pt x="1361" y="232"/>
                  </a:lnTo>
                  <a:lnTo>
                    <a:pt x="1368" y="228"/>
                  </a:lnTo>
                  <a:lnTo>
                    <a:pt x="1374" y="226"/>
                  </a:lnTo>
                  <a:lnTo>
                    <a:pt x="1374" y="226"/>
                  </a:lnTo>
                  <a:lnTo>
                    <a:pt x="1376" y="225"/>
                  </a:lnTo>
                  <a:lnTo>
                    <a:pt x="1376" y="223"/>
                  </a:lnTo>
                  <a:lnTo>
                    <a:pt x="1376" y="223"/>
                  </a:lnTo>
                  <a:lnTo>
                    <a:pt x="1377" y="221"/>
                  </a:lnTo>
                  <a:lnTo>
                    <a:pt x="1379" y="219"/>
                  </a:lnTo>
                  <a:lnTo>
                    <a:pt x="1379" y="219"/>
                  </a:lnTo>
                  <a:lnTo>
                    <a:pt x="1397" y="214"/>
                  </a:lnTo>
                  <a:lnTo>
                    <a:pt x="1397" y="214"/>
                  </a:lnTo>
                  <a:lnTo>
                    <a:pt x="1401" y="210"/>
                  </a:lnTo>
                  <a:lnTo>
                    <a:pt x="1403" y="207"/>
                  </a:lnTo>
                  <a:lnTo>
                    <a:pt x="1403" y="205"/>
                  </a:lnTo>
                  <a:lnTo>
                    <a:pt x="1401" y="201"/>
                  </a:lnTo>
                  <a:lnTo>
                    <a:pt x="1401" y="201"/>
                  </a:lnTo>
                  <a:lnTo>
                    <a:pt x="1397" y="201"/>
                  </a:lnTo>
                  <a:lnTo>
                    <a:pt x="1397" y="199"/>
                  </a:lnTo>
                  <a:lnTo>
                    <a:pt x="1399" y="199"/>
                  </a:lnTo>
                  <a:lnTo>
                    <a:pt x="1399" y="199"/>
                  </a:lnTo>
                  <a:lnTo>
                    <a:pt x="1397" y="196"/>
                  </a:lnTo>
                  <a:lnTo>
                    <a:pt x="1394" y="198"/>
                  </a:lnTo>
                  <a:lnTo>
                    <a:pt x="1394" y="198"/>
                  </a:lnTo>
                  <a:lnTo>
                    <a:pt x="1385" y="201"/>
                  </a:lnTo>
                  <a:lnTo>
                    <a:pt x="1385" y="201"/>
                  </a:lnTo>
                  <a:lnTo>
                    <a:pt x="1381" y="203"/>
                  </a:lnTo>
                  <a:lnTo>
                    <a:pt x="1379" y="205"/>
                  </a:lnTo>
                  <a:lnTo>
                    <a:pt x="1377" y="205"/>
                  </a:lnTo>
                  <a:lnTo>
                    <a:pt x="1377" y="205"/>
                  </a:lnTo>
                  <a:lnTo>
                    <a:pt x="1377" y="203"/>
                  </a:lnTo>
                  <a:lnTo>
                    <a:pt x="1377" y="203"/>
                  </a:lnTo>
                  <a:lnTo>
                    <a:pt x="1374" y="201"/>
                  </a:lnTo>
                  <a:lnTo>
                    <a:pt x="1374" y="201"/>
                  </a:lnTo>
                  <a:lnTo>
                    <a:pt x="1374" y="201"/>
                  </a:lnTo>
                  <a:lnTo>
                    <a:pt x="1374" y="199"/>
                  </a:lnTo>
                  <a:lnTo>
                    <a:pt x="1374" y="199"/>
                  </a:lnTo>
                  <a:lnTo>
                    <a:pt x="1372" y="199"/>
                  </a:lnTo>
                  <a:lnTo>
                    <a:pt x="1372" y="196"/>
                  </a:lnTo>
                  <a:lnTo>
                    <a:pt x="1372" y="194"/>
                  </a:lnTo>
                  <a:lnTo>
                    <a:pt x="1368" y="194"/>
                  </a:lnTo>
                  <a:lnTo>
                    <a:pt x="1368" y="194"/>
                  </a:lnTo>
                  <a:lnTo>
                    <a:pt x="1363" y="196"/>
                  </a:lnTo>
                  <a:lnTo>
                    <a:pt x="1359" y="198"/>
                  </a:lnTo>
                  <a:lnTo>
                    <a:pt x="1359" y="198"/>
                  </a:lnTo>
                  <a:lnTo>
                    <a:pt x="1356" y="198"/>
                  </a:lnTo>
                  <a:lnTo>
                    <a:pt x="1356" y="196"/>
                  </a:lnTo>
                  <a:lnTo>
                    <a:pt x="1356" y="196"/>
                  </a:lnTo>
                  <a:lnTo>
                    <a:pt x="1354" y="194"/>
                  </a:lnTo>
                  <a:lnTo>
                    <a:pt x="1354" y="194"/>
                  </a:lnTo>
                  <a:lnTo>
                    <a:pt x="1352" y="190"/>
                  </a:lnTo>
                  <a:lnTo>
                    <a:pt x="1352" y="190"/>
                  </a:lnTo>
                  <a:lnTo>
                    <a:pt x="1352" y="189"/>
                  </a:lnTo>
                  <a:lnTo>
                    <a:pt x="1356" y="187"/>
                  </a:lnTo>
                  <a:lnTo>
                    <a:pt x="1356" y="187"/>
                  </a:lnTo>
                  <a:lnTo>
                    <a:pt x="1365" y="183"/>
                  </a:lnTo>
                  <a:lnTo>
                    <a:pt x="1365" y="183"/>
                  </a:lnTo>
                  <a:lnTo>
                    <a:pt x="1367" y="183"/>
                  </a:lnTo>
                  <a:lnTo>
                    <a:pt x="1368" y="183"/>
                  </a:lnTo>
                  <a:lnTo>
                    <a:pt x="1368" y="183"/>
                  </a:lnTo>
                  <a:lnTo>
                    <a:pt x="1368" y="185"/>
                  </a:lnTo>
                  <a:lnTo>
                    <a:pt x="1367" y="185"/>
                  </a:lnTo>
                  <a:lnTo>
                    <a:pt x="1367" y="185"/>
                  </a:lnTo>
                  <a:lnTo>
                    <a:pt x="1368" y="187"/>
                  </a:lnTo>
                  <a:lnTo>
                    <a:pt x="1368" y="187"/>
                  </a:lnTo>
                  <a:lnTo>
                    <a:pt x="1372" y="189"/>
                  </a:lnTo>
                  <a:lnTo>
                    <a:pt x="1372" y="189"/>
                  </a:lnTo>
                  <a:lnTo>
                    <a:pt x="1374" y="192"/>
                  </a:lnTo>
                  <a:lnTo>
                    <a:pt x="1374" y="192"/>
                  </a:lnTo>
                  <a:lnTo>
                    <a:pt x="1376" y="192"/>
                  </a:lnTo>
                  <a:lnTo>
                    <a:pt x="1376" y="192"/>
                  </a:lnTo>
                  <a:lnTo>
                    <a:pt x="1377" y="194"/>
                  </a:lnTo>
                  <a:lnTo>
                    <a:pt x="1379" y="198"/>
                  </a:lnTo>
                  <a:lnTo>
                    <a:pt x="1379" y="198"/>
                  </a:lnTo>
                  <a:lnTo>
                    <a:pt x="1379" y="198"/>
                  </a:lnTo>
                  <a:lnTo>
                    <a:pt x="1383" y="198"/>
                  </a:lnTo>
                  <a:lnTo>
                    <a:pt x="1383" y="198"/>
                  </a:lnTo>
                  <a:lnTo>
                    <a:pt x="1386" y="196"/>
                  </a:lnTo>
                  <a:lnTo>
                    <a:pt x="1386" y="196"/>
                  </a:lnTo>
                  <a:lnTo>
                    <a:pt x="1386" y="198"/>
                  </a:lnTo>
                  <a:lnTo>
                    <a:pt x="1386" y="198"/>
                  </a:lnTo>
                  <a:lnTo>
                    <a:pt x="1390" y="190"/>
                  </a:lnTo>
                  <a:lnTo>
                    <a:pt x="1392" y="185"/>
                  </a:lnTo>
                  <a:lnTo>
                    <a:pt x="1392" y="185"/>
                  </a:lnTo>
                  <a:lnTo>
                    <a:pt x="1399" y="183"/>
                  </a:lnTo>
                  <a:lnTo>
                    <a:pt x="1408" y="180"/>
                  </a:lnTo>
                  <a:lnTo>
                    <a:pt x="1408" y="180"/>
                  </a:lnTo>
                  <a:lnTo>
                    <a:pt x="1406" y="178"/>
                  </a:lnTo>
                  <a:lnTo>
                    <a:pt x="1406" y="178"/>
                  </a:lnTo>
                  <a:lnTo>
                    <a:pt x="1406" y="176"/>
                  </a:lnTo>
                  <a:lnTo>
                    <a:pt x="1406" y="176"/>
                  </a:lnTo>
                  <a:lnTo>
                    <a:pt x="1406" y="172"/>
                  </a:lnTo>
                  <a:lnTo>
                    <a:pt x="1405" y="172"/>
                  </a:lnTo>
                  <a:lnTo>
                    <a:pt x="1403" y="172"/>
                  </a:lnTo>
                  <a:lnTo>
                    <a:pt x="1403" y="172"/>
                  </a:lnTo>
                  <a:lnTo>
                    <a:pt x="1414" y="169"/>
                  </a:lnTo>
                  <a:lnTo>
                    <a:pt x="1414" y="169"/>
                  </a:lnTo>
                  <a:lnTo>
                    <a:pt x="1421" y="167"/>
                  </a:lnTo>
                  <a:lnTo>
                    <a:pt x="1421" y="167"/>
                  </a:lnTo>
                  <a:lnTo>
                    <a:pt x="1426" y="163"/>
                  </a:lnTo>
                  <a:lnTo>
                    <a:pt x="1426" y="163"/>
                  </a:lnTo>
                  <a:lnTo>
                    <a:pt x="1426" y="163"/>
                  </a:lnTo>
                  <a:lnTo>
                    <a:pt x="1426" y="162"/>
                  </a:lnTo>
                  <a:lnTo>
                    <a:pt x="1426" y="162"/>
                  </a:lnTo>
                  <a:lnTo>
                    <a:pt x="1426" y="160"/>
                  </a:lnTo>
                  <a:lnTo>
                    <a:pt x="1424" y="158"/>
                  </a:lnTo>
                  <a:lnTo>
                    <a:pt x="1424" y="158"/>
                  </a:lnTo>
                  <a:lnTo>
                    <a:pt x="1426" y="156"/>
                  </a:lnTo>
                  <a:lnTo>
                    <a:pt x="1428" y="154"/>
                  </a:lnTo>
                  <a:lnTo>
                    <a:pt x="1428" y="154"/>
                  </a:lnTo>
                  <a:lnTo>
                    <a:pt x="1432" y="151"/>
                  </a:lnTo>
                  <a:lnTo>
                    <a:pt x="1432" y="149"/>
                  </a:lnTo>
                  <a:lnTo>
                    <a:pt x="1430" y="149"/>
                  </a:lnTo>
                  <a:lnTo>
                    <a:pt x="1430" y="149"/>
                  </a:lnTo>
                  <a:lnTo>
                    <a:pt x="1424" y="151"/>
                  </a:lnTo>
                  <a:lnTo>
                    <a:pt x="1419" y="153"/>
                  </a:lnTo>
                  <a:lnTo>
                    <a:pt x="1419" y="153"/>
                  </a:lnTo>
                  <a:lnTo>
                    <a:pt x="1410" y="156"/>
                  </a:lnTo>
                  <a:lnTo>
                    <a:pt x="1405" y="158"/>
                  </a:lnTo>
                  <a:lnTo>
                    <a:pt x="1401" y="158"/>
                  </a:lnTo>
                  <a:lnTo>
                    <a:pt x="1401" y="158"/>
                  </a:lnTo>
                  <a:lnTo>
                    <a:pt x="1399" y="158"/>
                  </a:lnTo>
                  <a:lnTo>
                    <a:pt x="1397" y="156"/>
                  </a:lnTo>
                  <a:lnTo>
                    <a:pt x="1397" y="156"/>
                  </a:lnTo>
                  <a:lnTo>
                    <a:pt x="1395" y="154"/>
                  </a:lnTo>
                  <a:lnTo>
                    <a:pt x="1395" y="154"/>
                  </a:lnTo>
                  <a:lnTo>
                    <a:pt x="1395" y="153"/>
                  </a:lnTo>
                  <a:lnTo>
                    <a:pt x="1392" y="154"/>
                  </a:lnTo>
                  <a:lnTo>
                    <a:pt x="1392" y="154"/>
                  </a:lnTo>
                  <a:lnTo>
                    <a:pt x="1388" y="156"/>
                  </a:lnTo>
                  <a:lnTo>
                    <a:pt x="1388" y="156"/>
                  </a:lnTo>
                  <a:lnTo>
                    <a:pt x="1368" y="163"/>
                  </a:lnTo>
                  <a:lnTo>
                    <a:pt x="1368" y="163"/>
                  </a:lnTo>
                  <a:lnTo>
                    <a:pt x="1356" y="167"/>
                  </a:lnTo>
                  <a:lnTo>
                    <a:pt x="1356" y="167"/>
                  </a:lnTo>
                  <a:lnTo>
                    <a:pt x="1354" y="167"/>
                  </a:lnTo>
                  <a:lnTo>
                    <a:pt x="1352" y="167"/>
                  </a:lnTo>
                  <a:lnTo>
                    <a:pt x="1352" y="167"/>
                  </a:lnTo>
                  <a:lnTo>
                    <a:pt x="1352" y="163"/>
                  </a:lnTo>
                  <a:lnTo>
                    <a:pt x="1352" y="163"/>
                  </a:lnTo>
                  <a:lnTo>
                    <a:pt x="1350" y="162"/>
                  </a:lnTo>
                  <a:lnTo>
                    <a:pt x="1347" y="163"/>
                  </a:lnTo>
                  <a:lnTo>
                    <a:pt x="1347" y="163"/>
                  </a:lnTo>
                  <a:lnTo>
                    <a:pt x="1341" y="163"/>
                  </a:lnTo>
                  <a:lnTo>
                    <a:pt x="1340" y="163"/>
                  </a:lnTo>
                  <a:lnTo>
                    <a:pt x="1340" y="163"/>
                  </a:lnTo>
                  <a:lnTo>
                    <a:pt x="1334" y="162"/>
                  </a:lnTo>
                  <a:lnTo>
                    <a:pt x="1334" y="162"/>
                  </a:lnTo>
                  <a:lnTo>
                    <a:pt x="1334" y="158"/>
                  </a:lnTo>
                  <a:lnTo>
                    <a:pt x="1332" y="156"/>
                  </a:lnTo>
                  <a:lnTo>
                    <a:pt x="1332" y="156"/>
                  </a:lnTo>
                  <a:lnTo>
                    <a:pt x="1329" y="156"/>
                  </a:lnTo>
                  <a:lnTo>
                    <a:pt x="1327" y="156"/>
                  </a:lnTo>
                  <a:lnTo>
                    <a:pt x="1323" y="158"/>
                  </a:lnTo>
                  <a:lnTo>
                    <a:pt x="1320" y="160"/>
                  </a:lnTo>
                  <a:lnTo>
                    <a:pt x="1320" y="160"/>
                  </a:lnTo>
                  <a:lnTo>
                    <a:pt x="1318" y="158"/>
                  </a:lnTo>
                  <a:lnTo>
                    <a:pt x="1318" y="156"/>
                  </a:lnTo>
                  <a:lnTo>
                    <a:pt x="1320" y="154"/>
                  </a:lnTo>
                  <a:lnTo>
                    <a:pt x="1320" y="154"/>
                  </a:lnTo>
                  <a:lnTo>
                    <a:pt x="1320" y="151"/>
                  </a:lnTo>
                  <a:lnTo>
                    <a:pt x="1316" y="151"/>
                  </a:lnTo>
                  <a:lnTo>
                    <a:pt x="1309" y="154"/>
                  </a:lnTo>
                  <a:lnTo>
                    <a:pt x="1309" y="154"/>
                  </a:lnTo>
                  <a:lnTo>
                    <a:pt x="1286" y="163"/>
                  </a:lnTo>
                  <a:lnTo>
                    <a:pt x="1286" y="163"/>
                  </a:lnTo>
                  <a:lnTo>
                    <a:pt x="1280" y="163"/>
                  </a:lnTo>
                  <a:lnTo>
                    <a:pt x="1275" y="162"/>
                  </a:lnTo>
                  <a:lnTo>
                    <a:pt x="1275" y="162"/>
                  </a:lnTo>
                  <a:lnTo>
                    <a:pt x="1269" y="162"/>
                  </a:lnTo>
                  <a:lnTo>
                    <a:pt x="1262" y="163"/>
                  </a:lnTo>
                  <a:lnTo>
                    <a:pt x="1262" y="163"/>
                  </a:lnTo>
                  <a:lnTo>
                    <a:pt x="1235" y="174"/>
                  </a:lnTo>
                  <a:lnTo>
                    <a:pt x="1235" y="174"/>
                  </a:lnTo>
                  <a:lnTo>
                    <a:pt x="1230" y="176"/>
                  </a:lnTo>
                  <a:lnTo>
                    <a:pt x="1230" y="176"/>
                  </a:lnTo>
                  <a:lnTo>
                    <a:pt x="1228" y="176"/>
                  </a:lnTo>
                  <a:lnTo>
                    <a:pt x="1228" y="176"/>
                  </a:lnTo>
                  <a:lnTo>
                    <a:pt x="1228" y="176"/>
                  </a:lnTo>
                  <a:lnTo>
                    <a:pt x="1226" y="174"/>
                  </a:lnTo>
                  <a:lnTo>
                    <a:pt x="1223" y="172"/>
                  </a:lnTo>
                  <a:lnTo>
                    <a:pt x="1223" y="172"/>
                  </a:lnTo>
                  <a:lnTo>
                    <a:pt x="1215" y="174"/>
                  </a:lnTo>
                  <a:lnTo>
                    <a:pt x="1206" y="178"/>
                  </a:lnTo>
                  <a:lnTo>
                    <a:pt x="1206" y="178"/>
                  </a:lnTo>
                  <a:lnTo>
                    <a:pt x="1205" y="180"/>
                  </a:lnTo>
                  <a:lnTo>
                    <a:pt x="1201" y="181"/>
                  </a:lnTo>
                  <a:lnTo>
                    <a:pt x="1201" y="181"/>
                  </a:lnTo>
                  <a:lnTo>
                    <a:pt x="1201" y="180"/>
                  </a:lnTo>
                  <a:lnTo>
                    <a:pt x="1199" y="180"/>
                  </a:lnTo>
                  <a:lnTo>
                    <a:pt x="1199" y="180"/>
                  </a:lnTo>
                  <a:lnTo>
                    <a:pt x="1196" y="178"/>
                  </a:lnTo>
                  <a:lnTo>
                    <a:pt x="1196" y="178"/>
                  </a:lnTo>
                  <a:lnTo>
                    <a:pt x="1194" y="176"/>
                  </a:lnTo>
                  <a:lnTo>
                    <a:pt x="1192" y="174"/>
                  </a:lnTo>
                  <a:lnTo>
                    <a:pt x="1192" y="174"/>
                  </a:lnTo>
                  <a:lnTo>
                    <a:pt x="1185" y="178"/>
                  </a:lnTo>
                  <a:lnTo>
                    <a:pt x="1185" y="178"/>
                  </a:lnTo>
                  <a:lnTo>
                    <a:pt x="1176" y="181"/>
                  </a:lnTo>
                  <a:lnTo>
                    <a:pt x="1176" y="181"/>
                  </a:lnTo>
                  <a:lnTo>
                    <a:pt x="1172" y="183"/>
                  </a:lnTo>
                  <a:lnTo>
                    <a:pt x="1169" y="183"/>
                  </a:lnTo>
                  <a:lnTo>
                    <a:pt x="1169" y="183"/>
                  </a:lnTo>
                  <a:lnTo>
                    <a:pt x="1169" y="181"/>
                  </a:lnTo>
                  <a:lnTo>
                    <a:pt x="1167" y="181"/>
                  </a:lnTo>
                  <a:lnTo>
                    <a:pt x="1167" y="181"/>
                  </a:lnTo>
                  <a:lnTo>
                    <a:pt x="1158" y="185"/>
                  </a:lnTo>
                  <a:lnTo>
                    <a:pt x="1158" y="185"/>
                  </a:lnTo>
                  <a:lnTo>
                    <a:pt x="1149" y="189"/>
                  </a:lnTo>
                  <a:lnTo>
                    <a:pt x="1142" y="192"/>
                  </a:lnTo>
                  <a:lnTo>
                    <a:pt x="1142" y="192"/>
                  </a:lnTo>
                  <a:lnTo>
                    <a:pt x="1134" y="196"/>
                  </a:lnTo>
                  <a:lnTo>
                    <a:pt x="1134" y="196"/>
                  </a:lnTo>
                  <a:lnTo>
                    <a:pt x="1133" y="199"/>
                  </a:lnTo>
                  <a:lnTo>
                    <a:pt x="1127" y="201"/>
                  </a:lnTo>
                  <a:lnTo>
                    <a:pt x="1127" y="201"/>
                  </a:lnTo>
                  <a:lnTo>
                    <a:pt x="1124" y="201"/>
                  </a:lnTo>
                  <a:lnTo>
                    <a:pt x="1124" y="201"/>
                  </a:lnTo>
                  <a:lnTo>
                    <a:pt x="1118" y="203"/>
                  </a:lnTo>
                  <a:lnTo>
                    <a:pt x="1118" y="203"/>
                  </a:lnTo>
                  <a:lnTo>
                    <a:pt x="1115" y="205"/>
                  </a:lnTo>
                  <a:lnTo>
                    <a:pt x="1113" y="207"/>
                  </a:lnTo>
                  <a:lnTo>
                    <a:pt x="1115" y="207"/>
                  </a:lnTo>
                  <a:lnTo>
                    <a:pt x="1115" y="207"/>
                  </a:lnTo>
                  <a:lnTo>
                    <a:pt x="1118" y="205"/>
                  </a:lnTo>
                  <a:lnTo>
                    <a:pt x="1118" y="205"/>
                  </a:lnTo>
                  <a:lnTo>
                    <a:pt x="1120" y="205"/>
                  </a:lnTo>
                  <a:lnTo>
                    <a:pt x="1122" y="207"/>
                  </a:lnTo>
                  <a:lnTo>
                    <a:pt x="1122" y="207"/>
                  </a:lnTo>
                  <a:lnTo>
                    <a:pt x="1122" y="207"/>
                  </a:lnTo>
                  <a:lnTo>
                    <a:pt x="1122" y="208"/>
                  </a:lnTo>
                  <a:lnTo>
                    <a:pt x="1122" y="208"/>
                  </a:lnTo>
                  <a:lnTo>
                    <a:pt x="1127" y="208"/>
                  </a:lnTo>
                  <a:lnTo>
                    <a:pt x="1127" y="208"/>
                  </a:lnTo>
                  <a:lnTo>
                    <a:pt x="1118" y="214"/>
                  </a:lnTo>
                  <a:lnTo>
                    <a:pt x="1118" y="214"/>
                  </a:lnTo>
                  <a:lnTo>
                    <a:pt x="1116" y="212"/>
                  </a:lnTo>
                  <a:lnTo>
                    <a:pt x="1116" y="210"/>
                  </a:lnTo>
                  <a:lnTo>
                    <a:pt x="1116" y="208"/>
                  </a:lnTo>
                  <a:lnTo>
                    <a:pt x="1116" y="207"/>
                  </a:lnTo>
                  <a:lnTo>
                    <a:pt x="1116" y="207"/>
                  </a:lnTo>
                  <a:lnTo>
                    <a:pt x="1113" y="208"/>
                  </a:lnTo>
                  <a:lnTo>
                    <a:pt x="1109" y="210"/>
                  </a:lnTo>
                  <a:lnTo>
                    <a:pt x="1109" y="210"/>
                  </a:lnTo>
                  <a:lnTo>
                    <a:pt x="1107" y="210"/>
                  </a:lnTo>
                  <a:lnTo>
                    <a:pt x="1107" y="208"/>
                  </a:lnTo>
                  <a:lnTo>
                    <a:pt x="1107" y="208"/>
                  </a:lnTo>
                  <a:lnTo>
                    <a:pt x="1106" y="207"/>
                  </a:lnTo>
                  <a:lnTo>
                    <a:pt x="1100" y="208"/>
                  </a:lnTo>
                  <a:lnTo>
                    <a:pt x="1100" y="208"/>
                  </a:lnTo>
                  <a:lnTo>
                    <a:pt x="1080" y="217"/>
                  </a:lnTo>
                  <a:lnTo>
                    <a:pt x="1080" y="217"/>
                  </a:lnTo>
                  <a:lnTo>
                    <a:pt x="1071" y="223"/>
                  </a:lnTo>
                  <a:lnTo>
                    <a:pt x="1071" y="223"/>
                  </a:lnTo>
                  <a:lnTo>
                    <a:pt x="1068" y="223"/>
                  </a:lnTo>
                  <a:lnTo>
                    <a:pt x="1070" y="225"/>
                  </a:lnTo>
                  <a:lnTo>
                    <a:pt x="1070" y="225"/>
                  </a:lnTo>
                  <a:lnTo>
                    <a:pt x="1070" y="226"/>
                  </a:lnTo>
                  <a:lnTo>
                    <a:pt x="1070" y="226"/>
                  </a:lnTo>
                  <a:lnTo>
                    <a:pt x="1070" y="228"/>
                  </a:lnTo>
                  <a:lnTo>
                    <a:pt x="1070" y="230"/>
                  </a:lnTo>
                  <a:lnTo>
                    <a:pt x="1066" y="232"/>
                  </a:lnTo>
                  <a:lnTo>
                    <a:pt x="1066" y="232"/>
                  </a:lnTo>
                  <a:lnTo>
                    <a:pt x="1055" y="237"/>
                  </a:lnTo>
                  <a:lnTo>
                    <a:pt x="1055" y="237"/>
                  </a:lnTo>
                  <a:lnTo>
                    <a:pt x="1046" y="243"/>
                  </a:lnTo>
                  <a:lnTo>
                    <a:pt x="1046" y="243"/>
                  </a:lnTo>
                  <a:lnTo>
                    <a:pt x="1041" y="244"/>
                  </a:lnTo>
                  <a:lnTo>
                    <a:pt x="1039" y="244"/>
                  </a:lnTo>
                  <a:lnTo>
                    <a:pt x="1039" y="243"/>
                  </a:lnTo>
                  <a:lnTo>
                    <a:pt x="1039" y="243"/>
                  </a:lnTo>
                  <a:lnTo>
                    <a:pt x="1037" y="241"/>
                  </a:lnTo>
                  <a:lnTo>
                    <a:pt x="1037" y="241"/>
                  </a:lnTo>
                  <a:lnTo>
                    <a:pt x="1032" y="243"/>
                  </a:lnTo>
                  <a:lnTo>
                    <a:pt x="1032" y="243"/>
                  </a:lnTo>
                  <a:lnTo>
                    <a:pt x="1023" y="246"/>
                  </a:lnTo>
                  <a:lnTo>
                    <a:pt x="1023" y="246"/>
                  </a:lnTo>
                  <a:lnTo>
                    <a:pt x="1014" y="250"/>
                  </a:lnTo>
                  <a:lnTo>
                    <a:pt x="1014" y="250"/>
                  </a:lnTo>
                  <a:lnTo>
                    <a:pt x="1005" y="255"/>
                  </a:lnTo>
                  <a:lnTo>
                    <a:pt x="1005" y="255"/>
                  </a:lnTo>
                  <a:lnTo>
                    <a:pt x="1003" y="257"/>
                  </a:lnTo>
                  <a:lnTo>
                    <a:pt x="1005" y="257"/>
                  </a:lnTo>
                  <a:lnTo>
                    <a:pt x="1005" y="257"/>
                  </a:lnTo>
                  <a:lnTo>
                    <a:pt x="1003" y="261"/>
                  </a:lnTo>
                  <a:lnTo>
                    <a:pt x="1003" y="261"/>
                  </a:lnTo>
                  <a:lnTo>
                    <a:pt x="1005" y="262"/>
                  </a:lnTo>
                  <a:lnTo>
                    <a:pt x="1001" y="266"/>
                  </a:lnTo>
                  <a:lnTo>
                    <a:pt x="1001" y="266"/>
                  </a:lnTo>
                  <a:lnTo>
                    <a:pt x="992" y="270"/>
                  </a:lnTo>
                  <a:lnTo>
                    <a:pt x="992" y="270"/>
                  </a:lnTo>
                  <a:lnTo>
                    <a:pt x="989" y="271"/>
                  </a:lnTo>
                  <a:lnTo>
                    <a:pt x="989" y="273"/>
                  </a:lnTo>
                  <a:lnTo>
                    <a:pt x="989" y="273"/>
                  </a:lnTo>
                  <a:lnTo>
                    <a:pt x="989" y="277"/>
                  </a:lnTo>
                  <a:lnTo>
                    <a:pt x="989" y="277"/>
                  </a:lnTo>
                  <a:lnTo>
                    <a:pt x="989" y="277"/>
                  </a:lnTo>
                  <a:lnTo>
                    <a:pt x="992" y="277"/>
                  </a:lnTo>
                  <a:lnTo>
                    <a:pt x="992" y="277"/>
                  </a:lnTo>
                  <a:lnTo>
                    <a:pt x="989" y="279"/>
                  </a:lnTo>
                  <a:lnTo>
                    <a:pt x="989" y="279"/>
                  </a:lnTo>
                  <a:lnTo>
                    <a:pt x="990" y="279"/>
                  </a:lnTo>
                  <a:lnTo>
                    <a:pt x="990" y="279"/>
                  </a:lnTo>
                  <a:lnTo>
                    <a:pt x="980" y="284"/>
                  </a:lnTo>
                  <a:lnTo>
                    <a:pt x="980" y="284"/>
                  </a:lnTo>
                  <a:lnTo>
                    <a:pt x="980" y="289"/>
                  </a:lnTo>
                  <a:lnTo>
                    <a:pt x="980" y="289"/>
                  </a:lnTo>
                  <a:lnTo>
                    <a:pt x="981" y="291"/>
                  </a:lnTo>
                  <a:lnTo>
                    <a:pt x="983" y="291"/>
                  </a:lnTo>
                  <a:lnTo>
                    <a:pt x="983" y="291"/>
                  </a:lnTo>
                  <a:lnTo>
                    <a:pt x="987" y="289"/>
                  </a:lnTo>
                  <a:lnTo>
                    <a:pt x="990" y="289"/>
                  </a:lnTo>
                  <a:lnTo>
                    <a:pt x="990" y="289"/>
                  </a:lnTo>
                  <a:lnTo>
                    <a:pt x="994" y="289"/>
                  </a:lnTo>
                  <a:lnTo>
                    <a:pt x="996" y="291"/>
                  </a:lnTo>
                  <a:lnTo>
                    <a:pt x="996" y="291"/>
                  </a:lnTo>
                  <a:lnTo>
                    <a:pt x="1007" y="288"/>
                  </a:lnTo>
                  <a:lnTo>
                    <a:pt x="1007" y="288"/>
                  </a:lnTo>
                  <a:lnTo>
                    <a:pt x="1010" y="288"/>
                  </a:lnTo>
                  <a:lnTo>
                    <a:pt x="1012" y="289"/>
                  </a:lnTo>
                  <a:lnTo>
                    <a:pt x="1014" y="289"/>
                  </a:lnTo>
                  <a:lnTo>
                    <a:pt x="1017" y="289"/>
                  </a:lnTo>
                  <a:lnTo>
                    <a:pt x="1017" y="289"/>
                  </a:lnTo>
                  <a:lnTo>
                    <a:pt x="1026" y="286"/>
                  </a:lnTo>
                  <a:lnTo>
                    <a:pt x="1034" y="282"/>
                  </a:lnTo>
                  <a:lnTo>
                    <a:pt x="1034" y="282"/>
                  </a:lnTo>
                  <a:lnTo>
                    <a:pt x="1039" y="279"/>
                  </a:lnTo>
                  <a:lnTo>
                    <a:pt x="1039" y="279"/>
                  </a:lnTo>
                  <a:lnTo>
                    <a:pt x="1043" y="279"/>
                  </a:lnTo>
                  <a:lnTo>
                    <a:pt x="1043" y="279"/>
                  </a:lnTo>
                  <a:lnTo>
                    <a:pt x="1050" y="273"/>
                  </a:lnTo>
                  <a:lnTo>
                    <a:pt x="1050" y="273"/>
                  </a:lnTo>
                  <a:lnTo>
                    <a:pt x="1061" y="271"/>
                  </a:lnTo>
                  <a:lnTo>
                    <a:pt x="1061" y="271"/>
                  </a:lnTo>
                  <a:lnTo>
                    <a:pt x="1070" y="266"/>
                  </a:lnTo>
                  <a:lnTo>
                    <a:pt x="1070" y="266"/>
                  </a:lnTo>
                  <a:lnTo>
                    <a:pt x="1073" y="266"/>
                  </a:lnTo>
                  <a:lnTo>
                    <a:pt x="1075" y="268"/>
                  </a:lnTo>
                  <a:lnTo>
                    <a:pt x="1077" y="273"/>
                  </a:lnTo>
                  <a:lnTo>
                    <a:pt x="1077" y="273"/>
                  </a:lnTo>
                  <a:lnTo>
                    <a:pt x="1077" y="275"/>
                  </a:lnTo>
                  <a:lnTo>
                    <a:pt x="1077" y="275"/>
                  </a:lnTo>
                  <a:lnTo>
                    <a:pt x="1080" y="277"/>
                  </a:lnTo>
                  <a:lnTo>
                    <a:pt x="1080" y="277"/>
                  </a:lnTo>
                  <a:lnTo>
                    <a:pt x="1080" y="279"/>
                  </a:lnTo>
                  <a:lnTo>
                    <a:pt x="1080" y="280"/>
                  </a:lnTo>
                  <a:lnTo>
                    <a:pt x="1080" y="280"/>
                  </a:lnTo>
                  <a:lnTo>
                    <a:pt x="1070" y="286"/>
                  </a:lnTo>
                  <a:lnTo>
                    <a:pt x="1070" y="286"/>
                  </a:lnTo>
                  <a:lnTo>
                    <a:pt x="1062" y="289"/>
                  </a:lnTo>
                  <a:lnTo>
                    <a:pt x="1062" y="289"/>
                  </a:lnTo>
                  <a:lnTo>
                    <a:pt x="1059" y="293"/>
                  </a:lnTo>
                  <a:lnTo>
                    <a:pt x="1059" y="295"/>
                  </a:lnTo>
                  <a:lnTo>
                    <a:pt x="1059" y="295"/>
                  </a:lnTo>
                  <a:lnTo>
                    <a:pt x="1061" y="297"/>
                  </a:lnTo>
                  <a:lnTo>
                    <a:pt x="1061" y="300"/>
                  </a:lnTo>
                  <a:lnTo>
                    <a:pt x="1061" y="300"/>
                  </a:lnTo>
                  <a:lnTo>
                    <a:pt x="1053" y="304"/>
                  </a:lnTo>
                  <a:lnTo>
                    <a:pt x="1053" y="304"/>
                  </a:lnTo>
                  <a:lnTo>
                    <a:pt x="1048" y="306"/>
                  </a:lnTo>
                  <a:lnTo>
                    <a:pt x="1044" y="307"/>
                  </a:lnTo>
                  <a:lnTo>
                    <a:pt x="1044" y="307"/>
                  </a:lnTo>
                  <a:lnTo>
                    <a:pt x="1041" y="306"/>
                  </a:lnTo>
                  <a:lnTo>
                    <a:pt x="1039" y="304"/>
                  </a:lnTo>
                  <a:lnTo>
                    <a:pt x="1039" y="304"/>
                  </a:lnTo>
                  <a:lnTo>
                    <a:pt x="1034" y="304"/>
                  </a:lnTo>
                  <a:lnTo>
                    <a:pt x="1030" y="300"/>
                  </a:lnTo>
                  <a:lnTo>
                    <a:pt x="1030" y="300"/>
                  </a:lnTo>
                  <a:lnTo>
                    <a:pt x="1026" y="302"/>
                  </a:lnTo>
                  <a:lnTo>
                    <a:pt x="1023" y="302"/>
                  </a:lnTo>
                  <a:lnTo>
                    <a:pt x="1023" y="302"/>
                  </a:lnTo>
                  <a:lnTo>
                    <a:pt x="1021" y="300"/>
                  </a:lnTo>
                  <a:lnTo>
                    <a:pt x="1019" y="298"/>
                  </a:lnTo>
                  <a:lnTo>
                    <a:pt x="1019" y="298"/>
                  </a:lnTo>
                  <a:lnTo>
                    <a:pt x="1010" y="302"/>
                  </a:lnTo>
                  <a:lnTo>
                    <a:pt x="1003" y="307"/>
                  </a:lnTo>
                  <a:lnTo>
                    <a:pt x="1003" y="307"/>
                  </a:lnTo>
                  <a:lnTo>
                    <a:pt x="994" y="311"/>
                  </a:lnTo>
                  <a:lnTo>
                    <a:pt x="994" y="311"/>
                  </a:lnTo>
                  <a:lnTo>
                    <a:pt x="985" y="315"/>
                  </a:lnTo>
                  <a:lnTo>
                    <a:pt x="985" y="315"/>
                  </a:lnTo>
                  <a:lnTo>
                    <a:pt x="983" y="315"/>
                  </a:lnTo>
                  <a:lnTo>
                    <a:pt x="983" y="313"/>
                  </a:lnTo>
                  <a:lnTo>
                    <a:pt x="981" y="311"/>
                  </a:lnTo>
                  <a:lnTo>
                    <a:pt x="978" y="311"/>
                  </a:lnTo>
                  <a:lnTo>
                    <a:pt x="978" y="311"/>
                  </a:lnTo>
                  <a:lnTo>
                    <a:pt x="969" y="315"/>
                  </a:lnTo>
                  <a:lnTo>
                    <a:pt x="969" y="315"/>
                  </a:lnTo>
                  <a:lnTo>
                    <a:pt x="969" y="315"/>
                  </a:lnTo>
                  <a:lnTo>
                    <a:pt x="967" y="315"/>
                  </a:lnTo>
                  <a:lnTo>
                    <a:pt x="967" y="313"/>
                  </a:lnTo>
                  <a:lnTo>
                    <a:pt x="967" y="313"/>
                  </a:lnTo>
                  <a:lnTo>
                    <a:pt x="965" y="309"/>
                  </a:lnTo>
                  <a:lnTo>
                    <a:pt x="963" y="307"/>
                  </a:lnTo>
                  <a:lnTo>
                    <a:pt x="963" y="307"/>
                  </a:lnTo>
                  <a:lnTo>
                    <a:pt x="960" y="309"/>
                  </a:lnTo>
                  <a:lnTo>
                    <a:pt x="956" y="311"/>
                  </a:lnTo>
                  <a:lnTo>
                    <a:pt x="956" y="311"/>
                  </a:lnTo>
                  <a:lnTo>
                    <a:pt x="951" y="313"/>
                  </a:lnTo>
                  <a:lnTo>
                    <a:pt x="949" y="311"/>
                  </a:lnTo>
                  <a:lnTo>
                    <a:pt x="949" y="307"/>
                  </a:lnTo>
                  <a:lnTo>
                    <a:pt x="945" y="307"/>
                  </a:lnTo>
                  <a:lnTo>
                    <a:pt x="945" y="307"/>
                  </a:lnTo>
                  <a:lnTo>
                    <a:pt x="942" y="309"/>
                  </a:lnTo>
                  <a:lnTo>
                    <a:pt x="942" y="309"/>
                  </a:lnTo>
                  <a:lnTo>
                    <a:pt x="936" y="311"/>
                  </a:lnTo>
                  <a:lnTo>
                    <a:pt x="935" y="311"/>
                  </a:lnTo>
                  <a:lnTo>
                    <a:pt x="935" y="309"/>
                  </a:lnTo>
                  <a:lnTo>
                    <a:pt x="935" y="309"/>
                  </a:lnTo>
                  <a:lnTo>
                    <a:pt x="935" y="306"/>
                  </a:lnTo>
                  <a:lnTo>
                    <a:pt x="933" y="304"/>
                  </a:lnTo>
                  <a:lnTo>
                    <a:pt x="929" y="304"/>
                  </a:lnTo>
                  <a:lnTo>
                    <a:pt x="929" y="304"/>
                  </a:lnTo>
                  <a:lnTo>
                    <a:pt x="933" y="300"/>
                  </a:lnTo>
                  <a:lnTo>
                    <a:pt x="933" y="300"/>
                  </a:lnTo>
                  <a:lnTo>
                    <a:pt x="938" y="297"/>
                  </a:lnTo>
                  <a:lnTo>
                    <a:pt x="938" y="297"/>
                  </a:lnTo>
                  <a:lnTo>
                    <a:pt x="949" y="291"/>
                  </a:lnTo>
                  <a:lnTo>
                    <a:pt x="949" y="291"/>
                  </a:lnTo>
                  <a:lnTo>
                    <a:pt x="956" y="288"/>
                  </a:lnTo>
                  <a:lnTo>
                    <a:pt x="956" y="288"/>
                  </a:lnTo>
                  <a:lnTo>
                    <a:pt x="960" y="286"/>
                  </a:lnTo>
                  <a:lnTo>
                    <a:pt x="960" y="286"/>
                  </a:lnTo>
                  <a:lnTo>
                    <a:pt x="971" y="280"/>
                  </a:lnTo>
                  <a:lnTo>
                    <a:pt x="971" y="280"/>
                  </a:lnTo>
                  <a:lnTo>
                    <a:pt x="963" y="273"/>
                  </a:lnTo>
                  <a:lnTo>
                    <a:pt x="963" y="273"/>
                  </a:lnTo>
                  <a:lnTo>
                    <a:pt x="962" y="273"/>
                  </a:lnTo>
                  <a:lnTo>
                    <a:pt x="958" y="275"/>
                  </a:lnTo>
                  <a:lnTo>
                    <a:pt x="958" y="275"/>
                  </a:lnTo>
                  <a:lnTo>
                    <a:pt x="951" y="277"/>
                  </a:lnTo>
                  <a:lnTo>
                    <a:pt x="951" y="277"/>
                  </a:lnTo>
                  <a:lnTo>
                    <a:pt x="945" y="279"/>
                  </a:lnTo>
                  <a:lnTo>
                    <a:pt x="945" y="279"/>
                  </a:lnTo>
                  <a:lnTo>
                    <a:pt x="938" y="280"/>
                  </a:lnTo>
                  <a:lnTo>
                    <a:pt x="938" y="280"/>
                  </a:lnTo>
                  <a:lnTo>
                    <a:pt x="931" y="284"/>
                  </a:lnTo>
                  <a:lnTo>
                    <a:pt x="931" y="284"/>
                  </a:lnTo>
                  <a:lnTo>
                    <a:pt x="926" y="288"/>
                  </a:lnTo>
                  <a:lnTo>
                    <a:pt x="926" y="288"/>
                  </a:lnTo>
                  <a:lnTo>
                    <a:pt x="924" y="286"/>
                  </a:lnTo>
                  <a:lnTo>
                    <a:pt x="924" y="286"/>
                  </a:lnTo>
                  <a:lnTo>
                    <a:pt x="922" y="284"/>
                  </a:lnTo>
                  <a:lnTo>
                    <a:pt x="922" y="284"/>
                  </a:lnTo>
                  <a:lnTo>
                    <a:pt x="918" y="284"/>
                  </a:lnTo>
                  <a:lnTo>
                    <a:pt x="915" y="286"/>
                  </a:lnTo>
                  <a:lnTo>
                    <a:pt x="915" y="286"/>
                  </a:lnTo>
                  <a:lnTo>
                    <a:pt x="911" y="288"/>
                  </a:lnTo>
                  <a:lnTo>
                    <a:pt x="909" y="286"/>
                  </a:lnTo>
                  <a:lnTo>
                    <a:pt x="909" y="286"/>
                  </a:lnTo>
                  <a:lnTo>
                    <a:pt x="906" y="282"/>
                  </a:lnTo>
                  <a:lnTo>
                    <a:pt x="906" y="282"/>
                  </a:lnTo>
                  <a:lnTo>
                    <a:pt x="917" y="275"/>
                  </a:lnTo>
                  <a:lnTo>
                    <a:pt x="926" y="271"/>
                  </a:lnTo>
                  <a:lnTo>
                    <a:pt x="926" y="271"/>
                  </a:lnTo>
                  <a:lnTo>
                    <a:pt x="933" y="268"/>
                  </a:lnTo>
                  <a:lnTo>
                    <a:pt x="933" y="268"/>
                  </a:lnTo>
                  <a:lnTo>
                    <a:pt x="935" y="266"/>
                  </a:lnTo>
                  <a:lnTo>
                    <a:pt x="935" y="266"/>
                  </a:lnTo>
                  <a:lnTo>
                    <a:pt x="936" y="266"/>
                  </a:lnTo>
                  <a:lnTo>
                    <a:pt x="936" y="266"/>
                  </a:lnTo>
                  <a:lnTo>
                    <a:pt x="944" y="264"/>
                  </a:lnTo>
                  <a:lnTo>
                    <a:pt x="947" y="266"/>
                  </a:lnTo>
                  <a:lnTo>
                    <a:pt x="947" y="266"/>
                  </a:lnTo>
                  <a:lnTo>
                    <a:pt x="949" y="268"/>
                  </a:lnTo>
                  <a:lnTo>
                    <a:pt x="951" y="270"/>
                  </a:lnTo>
                  <a:lnTo>
                    <a:pt x="953" y="270"/>
                  </a:lnTo>
                  <a:lnTo>
                    <a:pt x="953" y="270"/>
                  </a:lnTo>
                  <a:lnTo>
                    <a:pt x="960" y="268"/>
                  </a:lnTo>
                  <a:lnTo>
                    <a:pt x="967" y="264"/>
                  </a:lnTo>
                  <a:lnTo>
                    <a:pt x="967" y="264"/>
                  </a:lnTo>
                  <a:lnTo>
                    <a:pt x="987" y="255"/>
                  </a:lnTo>
                  <a:lnTo>
                    <a:pt x="987" y="255"/>
                  </a:lnTo>
                  <a:lnTo>
                    <a:pt x="1019" y="239"/>
                  </a:lnTo>
                  <a:lnTo>
                    <a:pt x="1019" y="239"/>
                  </a:lnTo>
                  <a:lnTo>
                    <a:pt x="1046" y="225"/>
                  </a:lnTo>
                  <a:lnTo>
                    <a:pt x="1046" y="225"/>
                  </a:lnTo>
                  <a:lnTo>
                    <a:pt x="1064" y="216"/>
                  </a:lnTo>
                  <a:lnTo>
                    <a:pt x="1064" y="216"/>
                  </a:lnTo>
                  <a:lnTo>
                    <a:pt x="1068" y="214"/>
                  </a:lnTo>
                  <a:lnTo>
                    <a:pt x="1068" y="214"/>
                  </a:lnTo>
                  <a:lnTo>
                    <a:pt x="1071" y="214"/>
                  </a:lnTo>
                  <a:lnTo>
                    <a:pt x="1075" y="212"/>
                  </a:lnTo>
                  <a:lnTo>
                    <a:pt x="1075" y="212"/>
                  </a:lnTo>
                  <a:lnTo>
                    <a:pt x="1082" y="208"/>
                  </a:lnTo>
                  <a:lnTo>
                    <a:pt x="1082" y="208"/>
                  </a:lnTo>
                  <a:lnTo>
                    <a:pt x="1106" y="198"/>
                  </a:lnTo>
                  <a:lnTo>
                    <a:pt x="1106" y="198"/>
                  </a:lnTo>
                  <a:lnTo>
                    <a:pt x="1107" y="196"/>
                  </a:lnTo>
                  <a:lnTo>
                    <a:pt x="1109" y="194"/>
                  </a:lnTo>
                  <a:lnTo>
                    <a:pt x="1109" y="194"/>
                  </a:lnTo>
                  <a:lnTo>
                    <a:pt x="1107" y="194"/>
                  </a:lnTo>
                  <a:lnTo>
                    <a:pt x="1104" y="194"/>
                  </a:lnTo>
                  <a:lnTo>
                    <a:pt x="1104" y="194"/>
                  </a:lnTo>
                  <a:lnTo>
                    <a:pt x="1102" y="194"/>
                  </a:lnTo>
                  <a:lnTo>
                    <a:pt x="1102" y="194"/>
                  </a:lnTo>
                  <a:lnTo>
                    <a:pt x="1095" y="196"/>
                  </a:lnTo>
                  <a:lnTo>
                    <a:pt x="1095" y="196"/>
                  </a:lnTo>
                  <a:lnTo>
                    <a:pt x="1093" y="196"/>
                  </a:lnTo>
                  <a:lnTo>
                    <a:pt x="1093" y="194"/>
                  </a:lnTo>
                  <a:lnTo>
                    <a:pt x="1091" y="192"/>
                  </a:lnTo>
                  <a:lnTo>
                    <a:pt x="1091" y="192"/>
                  </a:lnTo>
                  <a:lnTo>
                    <a:pt x="1089" y="192"/>
                  </a:lnTo>
                  <a:lnTo>
                    <a:pt x="1088" y="194"/>
                  </a:lnTo>
                  <a:lnTo>
                    <a:pt x="1088" y="194"/>
                  </a:lnTo>
                  <a:lnTo>
                    <a:pt x="1075" y="199"/>
                  </a:lnTo>
                  <a:lnTo>
                    <a:pt x="1075" y="199"/>
                  </a:lnTo>
                  <a:lnTo>
                    <a:pt x="1061" y="207"/>
                  </a:lnTo>
                  <a:lnTo>
                    <a:pt x="1061" y="207"/>
                  </a:lnTo>
                  <a:lnTo>
                    <a:pt x="1057" y="207"/>
                  </a:lnTo>
                  <a:lnTo>
                    <a:pt x="1057" y="207"/>
                  </a:lnTo>
                  <a:lnTo>
                    <a:pt x="1052" y="210"/>
                  </a:lnTo>
                  <a:lnTo>
                    <a:pt x="1052" y="210"/>
                  </a:lnTo>
                  <a:lnTo>
                    <a:pt x="1052" y="214"/>
                  </a:lnTo>
                  <a:lnTo>
                    <a:pt x="1052" y="214"/>
                  </a:lnTo>
                  <a:lnTo>
                    <a:pt x="1052" y="216"/>
                  </a:lnTo>
                  <a:lnTo>
                    <a:pt x="1052" y="216"/>
                  </a:lnTo>
                  <a:lnTo>
                    <a:pt x="1050" y="217"/>
                  </a:lnTo>
                  <a:lnTo>
                    <a:pt x="1044" y="219"/>
                  </a:lnTo>
                  <a:lnTo>
                    <a:pt x="1044" y="219"/>
                  </a:lnTo>
                  <a:lnTo>
                    <a:pt x="1035" y="223"/>
                  </a:lnTo>
                  <a:lnTo>
                    <a:pt x="1026" y="228"/>
                  </a:lnTo>
                  <a:lnTo>
                    <a:pt x="1026" y="228"/>
                  </a:lnTo>
                  <a:lnTo>
                    <a:pt x="1008" y="237"/>
                  </a:lnTo>
                  <a:lnTo>
                    <a:pt x="1008" y="237"/>
                  </a:lnTo>
                  <a:lnTo>
                    <a:pt x="990" y="246"/>
                  </a:lnTo>
                  <a:lnTo>
                    <a:pt x="990" y="246"/>
                  </a:lnTo>
                  <a:lnTo>
                    <a:pt x="987" y="246"/>
                  </a:lnTo>
                  <a:lnTo>
                    <a:pt x="987" y="244"/>
                  </a:lnTo>
                  <a:lnTo>
                    <a:pt x="987" y="244"/>
                  </a:lnTo>
                  <a:lnTo>
                    <a:pt x="985" y="243"/>
                  </a:lnTo>
                  <a:lnTo>
                    <a:pt x="983" y="239"/>
                  </a:lnTo>
                  <a:lnTo>
                    <a:pt x="983" y="239"/>
                  </a:lnTo>
                  <a:lnTo>
                    <a:pt x="985" y="237"/>
                  </a:lnTo>
                  <a:lnTo>
                    <a:pt x="985" y="235"/>
                  </a:lnTo>
                  <a:lnTo>
                    <a:pt x="983" y="235"/>
                  </a:lnTo>
                  <a:lnTo>
                    <a:pt x="983" y="235"/>
                  </a:lnTo>
                  <a:lnTo>
                    <a:pt x="974" y="239"/>
                  </a:lnTo>
                  <a:lnTo>
                    <a:pt x="974" y="239"/>
                  </a:lnTo>
                  <a:lnTo>
                    <a:pt x="958" y="248"/>
                  </a:lnTo>
                  <a:lnTo>
                    <a:pt x="958" y="248"/>
                  </a:lnTo>
                  <a:lnTo>
                    <a:pt x="954" y="250"/>
                  </a:lnTo>
                  <a:lnTo>
                    <a:pt x="954" y="250"/>
                  </a:lnTo>
                  <a:lnTo>
                    <a:pt x="951" y="252"/>
                  </a:lnTo>
                  <a:lnTo>
                    <a:pt x="951" y="252"/>
                  </a:lnTo>
                  <a:lnTo>
                    <a:pt x="947" y="252"/>
                  </a:lnTo>
                  <a:lnTo>
                    <a:pt x="947" y="252"/>
                  </a:lnTo>
                  <a:lnTo>
                    <a:pt x="944" y="253"/>
                  </a:lnTo>
                  <a:lnTo>
                    <a:pt x="944" y="253"/>
                  </a:lnTo>
                  <a:lnTo>
                    <a:pt x="935" y="259"/>
                  </a:lnTo>
                  <a:lnTo>
                    <a:pt x="927" y="262"/>
                  </a:lnTo>
                  <a:lnTo>
                    <a:pt x="927" y="262"/>
                  </a:lnTo>
                  <a:lnTo>
                    <a:pt x="920" y="264"/>
                  </a:lnTo>
                  <a:lnTo>
                    <a:pt x="920" y="264"/>
                  </a:lnTo>
                  <a:lnTo>
                    <a:pt x="915" y="266"/>
                  </a:lnTo>
                  <a:lnTo>
                    <a:pt x="913" y="264"/>
                  </a:lnTo>
                  <a:lnTo>
                    <a:pt x="913" y="264"/>
                  </a:lnTo>
                  <a:lnTo>
                    <a:pt x="911" y="264"/>
                  </a:lnTo>
                  <a:lnTo>
                    <a:pt x="911" y="262"/>
                  </a:lnTo>
                  <a:lnTo>
                    <a:pt x="911" y="261"/>
                  </a:lnTo>
                  <a:lnTo>
                    <a:pt x="911" y="261"/>
                  </a:lnTo>
                  <a:lnTo>
                    <a:pt x="913" y="259"/>
                  </a:lnTo>
                  <a:lnTo>
                    <a:pt x="913" y="259"/>
                  </a:lnTo>
                  <a:lnTo>
                    <a:pt x="911" y="255"/>
                  </a:lnTo>
                  <a:lnTo>
                    <a:pt x="911" y="255"/>
                  </a:lnTo>
                  <a:lnTo>
                    <a:pt x="909" y="253"/>
                  </a:lnTo>
                  <a:lnTo>
                    <a:pt x="909" y="253"/>
                  </a:lnTo>
                  <a:lnTo>
                    <a:pt x="911" y="252"/>
                  </a:lnTo>
                  <a:lnTo>
                    <a:pt x="911" y="252"/>
                  </a:lnTo>
                  <a:lnTo>
                    <a:pt x="918" y="246"/>
                  </a:lnTo>
                  <a:lnTo>
                    <a:pt x="918" y="246"/>
                  </a:lnTo>
                  <a:lnTo>
                    <a:pt x="927" y="243"/>
                  </a:lnTo>
                  <a:lnTo>
                    <a:pt x="927" y="243"/>
                  </a:lnTo>
                  <a:lnTo>
                    <a:pt x="931" y="241"/>
                  </a:lnTo>
                  <a:lnTo>
                    <a:pt x="931" y="241"/>
                  </a:lnTo>
                  <a:lnTo>
                    <a:pt x="936" y="239"/>
                  </a:lnTo>
                  <a:lnTo>
                    <a:pt x="936" y="239"/>
                  </a:lnTo>
                  <a:lnTo>
                    <a:pt x="947" y="234"/>
                  </a:lnTo>
                  <a:lnTo>
                    <a:pt x="956" y="228"/>
                  </a:lnTo>
                  <a:lnTo>
                    <a:pt x="956" y="228"/>
                  </a:lnTo>
                  <a:lnTo>
                    <a:pt x="965" y="226"/>
                  </a:lnTo>
                  <a:lnTo>
                    <a:pt x="965" y="226"/>
                  </a:lnTo>
                  <a:lnTo>
                    <a:pt x="974" y="221"/>
                  </a:lnTo>
                  <a:lnTo>
                    <a:pt x="974" y="221"/>
                  </a:lnTo>
                  <a:lnTo>
                    <a:pt x="987" y="214"/>
                  </a:lnTo>
                  <a:lnTo>
                    <a:pt x="987" y="214"/>
                  </a:lnTo>
                  <a:lnTo>
                    <a:pt x="1003" y="205"/>
                  </a:lnTo>
                  <a:lnTo>
                    <a:pt x="1003" y="205"/>
                  </a:lnTo>
                  <a:lnTo>
                    <a:pt x="1010" y="203"/>
                  </a:lnTo>
                  <a:lnTo>
                    <a:pt x="1010" y="203"/>
                  </a:lnTo>
                  <a:lnTo>
                    <a:pt x="1019" y="199"/>
                  </a:lnTo>
                  <a:lnTo>
                    <a:pt x="1019" y="199"/>
                  </a:lnTo>
                  <a:lnTo>
                    <a:pt x="1023" y="198"/>
                  </a:lnTo>
                  <a:lnTo>
                    <a:pt x="1023" y="198"/>
                  </a:lnTo>
                  <a:lnTo>
                    <a:pt x="1028" y="196"/>
                  </a:lnTo>
                  <a:lnTo>
                    <a:pt x="1028" y="196"/>
                  </a:lnTo>
                  <a:lnTo>
                    <a:pt x="1028" y="198"/>
                  </a:lnTo>
                  <a:lnTo>
                    <a:pt x="1030" y="199"/>
                  </a:lnTo>
                  <a:lnTo>
                    <a:pt x="1030" y="199"/>
                  </a:lnTo>
                  <a:lnTo>
                    <a:pt x="1028" y="201"/>
                  </a:lnTo>
                  <a:lnTo>
                    <a:pt x="1025" y="203"/>
                  </a:lnTo>
                  <a:lnTo>
                    <a:pt x="1025" y="203"/>
                  </a:lnTo>
                  <a:lnTo>
                    <a:pt x="1017" y="207"/>
                  </a:lnTo>
                  <a:lnTo>
                    <a:pt x="1017" y="207"/>
                  </a:lnTo>
                  <a:lnTo>
                    <a:pt x="1001" y="214"/>
                  </a:lnTo>
                  <a:lnTo>
                    <a:pt x="1001" y="214"/>
                  </a:lnTo>
                  <a:lnTo>
                    <a:pt x="994" y="219"/>
                  </a:lnTo>
                  <a:lnTo>
                    <a:pt x="994" y="219"/>
                  </a:lnTo>
                  <a:lnTo>
                    <a:pt x="994" y="221"/>
                  </a:lnTo>
                  <a:lnTo>
                    <a:pt x="996" y="223"/>
                  </a:lnTo>
                  <a:lnTo>
                    <a:pt x="996" y="223"/>
                  </a:lnTo>
                  <a:lnTo>
                    <a:pt x="998" y="223"/>
                  </a:lnTo>
                  <a:lnTo>
                    <a:pt x="1001" y="221"/>
                  </a:lnTo>
                  <a:lnTo>
                    <a:pt x="1001" y="221"/>
                  </a:lnTo>
                  <a:lnTo>
                    <a:pt x="1008" y="219"/>
                  </a:lnTo>
                  <a:lnTo>
                    <a:pt x="1008" y="219"/>
                  </a:lnTo>
                  <a:lnTo>
                    <a:pt x="1012" y="217"/>
                  </a:lnTo>
                  <a:lnTo>
                    <a:pt x="1016" y="216"/>
                  </a:lnTo>
                  <a:lnTo>
                    <a:pt x="1016" y="216"/>
                  </a:lnTo>
                  <a:lnTo>
                    <a:pt x="1016" y="217"/>
                  </a:lnTo>
                  <a:lnTo>
                    <a:pt x="1017" y="219"/>
                  </a:lnTo>
                  <a:lnTo>
                    <a:pt x="1017" y="219"/>
                  </a:lnTo>
                  <a:lnTo>
                    <a:pt x="1026" y="217"/>
                  </a:lnTo>
                  <a:lnTo>
                    <a:pt x="1026" y="217"/>
                  </a:lnTo>
                  <a:lnTo>
                    <a:pt x="1035" y="212"/>
                  </a:lnTo>
                  <a:lnTo>
                    <a:pt x="1035" y="212"/>
                  </a:lnTo>
                  <a:lnTo>
                    <a:pt x="1039" y="208"/>
                  </a:lnTo>
                  <a:lnTo>
                    <a:pt x="1039" y="207"/>
                  </a:lnTo>
                  <a:lnTo>
                    <a:pt x="1039" y="207"/>
                  </a:lnTo>
                  <a:lnTo>
                    <a:pt x="1037" y="205"/>
                  </a:lnTo>
                  <a:lnTo>
                    <a:pt x="1035" y="203"/>
                  </a:lnTo>
                  <a:lnTo>
                    <a:pt x="1035" y="203"/>
                  </a:lnTo>
                  <a:lnTo>
                    <a:pt x="1066" y="189"/>
                  </a:lnTo>
                  <a:lnTo>
                    <a:pt x="1066" y="189"/>
                  </a:lnTo>
                  <a:lnTo>
                    <a:pt x="1075" y="185"/>
                  </a:lnTo>
                  <a:lnTo>
                    <a:pt x="1075" y="185"/>
                  </a:lnTo>
                  <a:lnTo>
                    <a:pt x="1080" y="183"/>
                  </a:lnTo>
                  <a:lnTo>
                    <a:pt x="1080" y="183"/>
                  </a:lnTo>
                  <a:lnTo>
                    <a:pt x="1088" y="180"/>
                  </a:lnTo>
                  <a:lnTo>
                    <a:pt x="1095" y="178"/>
                  </a:lnTo>
                  <a:lnTo>
                    <a:pt x="1095" y="178"/>
                  </a:lnTo>
                  <a:lnTo>
                    <a:pt x="1098" y="178"/>
                  </a:lnTo>
                  <a:lnTo>
                    <a:pt x="1100" y="180"/>
                  </a:lnTo>
                  <a:lnTo>
                    <a:pt x="1102" y="183"/>
                  </a:lnTo>
                  <a:lnTo>
                    <a:pt x="1102" y="183"/>
                  </a:lnTo>
                  <a:lnTo>
                    <a:pt x="1102" y="185"/>
                  </a:lnTo>
                  <a:lnTo>
                    <a:pt x="1104" y="189"/>
                  </a:lnTo>
                  <a:lnTo>
                    <a:pt x="1104" y="189"/>
                  </a:lnTo>
                  <a:lnTo>
                    <a:pt x="1106" y="189"/>
                  </a:lnTo>
                  <a:lnTo>
                    <a:pt x="1109" y="187"/>
                  </a:lnTo>
                  <a:lnTo>
                    <a:pt x="1109" y="187"/>
                  </a:lnTo>
                  <a:lnTo>
                    <a:pt x="1113" y="187"/>
                  </a:lnTo>
                  <a:lnTo>
                    <a:pt x="1113" y="190"/>
                  </a:lnTo>
                  <a:lnTo>
                    <a:pt x="1115" y="192"/>
                  </a:lnTo>
                  <a:lnTo>
                    <a:pt x="1118" y="192"/>
                  </a:lnTo>
                  <a:lnTo>
                    <a:pt x="1118" y="192"/>
                  </a:lnTo>
                  <a:lnTo>
                    <a:pt x="1127" y="189"/>
                  </a:lnTo>
                  <a:lnTo>
                    <a:pt x="1127" y="189"/>
                  </a:lnTo>
                  <a:lnTo>
                    <a:pt x="1131" y="187"/>
                  </a:lnTo>
                  <a:lnTo>
                    <a:pt x="1129" y="183"/>
                  </a:lnTo>
                  <a:lnTo>
                    <a:pt x="1129" y="183"/>
                  </a:lnTo>
                  <a:lnTo>
                    <a:pt x="1131" y="181"/>
                  </a:lnTo>
                  <a:lnTo>
                    <a:pt x="1131" y="181"/>
                  </a:lnTo>
                  <a:lnTo>
                    <a:pt x="1131" y="180"/>
                  </a:lnTo>
                  <a:lnTo>
                    <a:pt x="1129" y="180"/>
                  </a:lnTo>
                  <a:lnTo>
                    <a:pt x="1129" y="180"/>
                  </a:lnTo>
                  <a:lnTo>
                    <a:pt x="1127" y="180"/>
                  </a:lnTo>
                  <a:lnTo>
                    <a:pt x="1124" y="180"/>
                  </a:lnTo>
                  <a:lnTo>
                    <a:pt x="1122" y="181"/>
                  </a:lnTo>
                  <a:lnTo>
                    <a:pt x="1122" y="180"/>
                  </a:lnTo>
                  <a:lnTo>
                    <a:pt x="1122" y="180"/>
                  </a:lnTo>
                  <a:lnTo>
                    <a:pt x="1122" y="178"/>
                  </a:lnTo>
                  <a:lnTo>
                    <a:pt x="1120" y="176"/>
                  </a:lnTo>
                  <a:lnTo>
                    <a:pt x="1120" y="176"/>
                  </a:lnTo>
                  <a:lnTo>
                    <a:pt x="1116" y="176"/>
                  </a:lnTo>
                  <a:lnTo>
                    <a:pt x="1116" y="176"/>
                  </a:lnTo>
                  <a:lnTo>
                    <a:pt x="1125" y="172"/>
                  </a:lnTo>
                  <a:lnTo>
                    <a:pt x="1134" y="169"/>
                  </a:lnTo>
                  <a:lnTo>
                    <a:pt x="1134" y="169"/>
                  </a:lnTo>
                  <a:lnTo>
                    <a:pt x="1136" y="169"/>
                  </a:lnTo>
                  <a:lnTo>
                    <a:pt x="1138" y="167"/>
                  </a:lnTo>
                  <a:lnTo>
                    <a:pt x="1138" y="167"/>
                  </a:lnTo>
                  <a:lnTo>
                    <a:pt x="1138" y="167"/>
                  </a:lnTo>
                  <a:lnTo>
                    <a:pt x="1138" y="165"/>
                  </a:lnTo>
                  <a:lnTo>
                    <a:pt x="1138" y="165"/>
                  </a:lnTo>
                  <a:lnTo>
                    <a:pt x="1138" y="163"/>
                  </a:lnTo>
                  <a:lnTo>
                    <a:pt x="1138" y="163"/>
                  </a:lnTo>
                  <a:lnTo>
                    <a:pt x="1136" y="162"/>
                  </a:lnTo>
                  <a:lnTo>
                    <a:pt x="1136" y="162"/>
                  </a:lnTo>
                  <a:lnTo>
                    <a:pt x="1138" y="158"/>
                  </a:lnTo>
                  <a:lnTo>
                    <a:pt x="1138" y="156"/>
                  </a:lnTo>
                  <a:lnTo>
                    <a:pt x="1138" y="156"/>
                  </a:lnTo>
                  <a:lnTo>
                    <a:pt x="1136" y="151"/>
                  </a:lnTo>
                  <a:lnTo>
                    <a:pt x="1136" y="151"/>
                  </a:lnTo>
                  <a:lnTo>
                    <a:pt x="1134" y="147"/>
                  </a:lnTo>
                  <a:lnTo>
                    <a:pt x="1131" y="144"/>
                  </a:lnTo>
                  <a:lnTo>
                    <a:pt x="1131" y="144"/>
                  </a:lnTo>
                  <a:lnTo>
                    <a:pt x="1142" y="138"/>
                  </a:lnTo>
                  <a:lnTo>
                    <a:pt x="1152" y="133"/>
                  </a:lnTo>
                  <a:lnTo>
                    <a:pt x="1152" y="133"/>
                  </a:lnTo>
                  <a:lnTo>
                    <a:pt x="1174" y="124"/>
                  </a:lnTo>
                  <a:lnTo>
                    <a:pt x="1174" y="124"/>
                  </a:lnTo>
                  <a:lnTo>
                    <a:pt x="1179" y="122"/>
                  </a:lnTo>
                  <a:lnTo>
                    <a:pt x="1185" y="120"/>
                  </a:lnTo>
                  <a:lnTo>
                    <a:pt x="1185" y="120"/>
                  </a:lnTo>
                  <a:lnTo>
                    <a:pt x="1187" y="115"/>
                  </a:lnTo>
                  <a:lnTo>
                    <a:pt x="1187" y="115"/>
                  </a:lnTo>
                  <a:lnTo>
                    <a:pt x="1185" y="111"/>
                  </a:lnTo>
                  <a:lnTo>
                    <a:pt x="1185" y="109"/>
                  </a:lnTo>
                  <a:lnTo>
                    <a:pt x="1185" y="109"/>
                  </a:lnTo>
                  <a:lnTo>
                    <a:pt x="1183" y="106"/>
                  </a:lnTo>
                  <a:lnTo>
                    <a:pt x="1181" y="106"/>
                  </a:lnTo>
                  <a:lnTo>
                    <a:pt x="1179" y="106"/>
                  </a:lnTo>
                  <a:lnTo>
                    <a:pt x="1179" y="106"/>
                  </a:lnTo>
                  <a:lnTo>
                    <a:pt x="1210" y="93"/>
                  </a:lnTo>
                  <a:lnTo>
                    <a:pt x="1210" y="93"/>
                  </a:lnTo>
                  <a:lnTo>
                    <a:pt x="1226" y="86"/>
                  </a:lnTo>
                  <a:lnTo>
                    <a:pt x="1226" y="86"/>
                  </a:lnTo>
                  <a:lnTo>
                    <a:pt x="1233" y="84"/>
                  </a:lnTo>
                  <a:lnTo>
                    <a:pt x="1233" y="84"/>
                  </a:lnTo>
                  <a:lnTo>
                    <a:pt x="1241" y="81"/>
                  </a:lnTo>
                  <a:lnTo>
                    <a:pt x="1241" y="81"/>
                  </a:lnTo>
                  <a:lnTo>
                    <a:pt x="1246" y="79"/>
                  </a:lnTo>
                  <a:lnTo>
                    <a:pt x="1248" y="75"/>
                  </a:lnTo>
                  <a:lnTo>
                    <a:pt x="1248" y="75"/>
                  </a:lnTo>
                  <a:lnTo>
                    <a:pt x="1250" y="73"/>
                  </a:lnTo>
                  <a:lnTo>
                    <a:pt x="1248" y="72"/>
                  </a:lnTo>
                  <a:lnTo>
                    <a:pt x="1248" y="72"/>
                  </a:lnTo>
                  <a:lnTo>
                    <a:pt x="1248" y="70"/>
                  </a:lnTo>
                  <a:lnTo>
                    <a:pt x="1250" y="68"/>
                  </a:lnTo>
                  <a:lnTo>
                    <a:pt x="1250" y="68"/>
                  </a:lnTo>
                  <a:lnTo>
                    <a:pt x="1259" y="64"/>
                  </a:lnTo>
                  <a:lnTo>
                    <a:pt x="1259" y="64"/>
                  </a:lnTo>
                  <a:lnTo>
                    <a:pt x="1266" y="63"/>
                  </a:lnTo>
                  <a:lnTo>
                    <a:pt x="1266" y="63"/>
                  </a:lnTo>
                  <a:lnTo>
                    <a:pt x="1273" y="59"/>
                  </a:lnTo>
                  <a:lnTo>
                    <a:pt x="1273" y="59"/>
                  </a:lnTo>
                  <a:lnTo>
                    <a:pt x="1275" y="55"/>
                  </a:lnTo>
                  <a:lnTo>
                    <a:pt x="1275" y="54"/>
                  </a:lnTo>
                  <a:lnTo>
                    <a:pt x="1273" y="54"/>
                  </a:lnTo>
                  <a:lnTo>
                    <a:pt x="1273" y="54"/>
                  </a:lnTo>
                  <a:lnTo>
                    <a:pt x="1278" y="50"/>
                  </a:lnTo>
                  <a:lnTo>
                    <a:pt x="1278" y="50"/>
                  </a:lnTo>
                  <a:lnTo>
                    <a:pt x="1287" y="46"/>
                  </a:lnTo>
                  <a:lnTo>
                    <a:pt x="1287" y="46"/>
                  </a:lnTo>
                  <a:lnTo>
                    <a:pt x="1305" y="39"/>
                  </a:lnTo>
                  <a:lnTo>
                    <a:pt x="1305" y="39"/>
                  </a:lnTo>
                  <a:lnTo>
                    <a:pt x="1323" y="32"/>
                  </a:lnTo>
                  <a:lnTo>
                    <a:pt x="1323" y="32"/>
                  </a:lnTo>
                  <a:lnTo>
                    <a:pt x="1327" y="30"/>
                  </a:lnTo>
                  <a:lnTo>
                    <a:pt x="1327" y="28"/>
                  </a:lnTo>
                  <a:lnTo>
                    <a:pt x="1327" y="27"/>
                  </a:lnTo>
                  <a:lnTo>
                    <a:pt x="1325" y="25"/>
                  </a:lnTo>
                  <a:lnTo>
                    <a:pt x="1325" y="25"/>
                  </a:lnTo>
                  <a:lnTo>
                    <a:pt x="1338" y="19"/>
                  </a:lnTo>
                  <a:lnTo>
                    <a:pt x="1350" y="16"/>
                  </a:lnTo>
                  <a:lnTo>
                    <a:pt x="1350" y="16"/>
                  </a:lnTo>
                  <a:lnTo>
                    <a:pt x="1358" y="11"/>
                  </a:lnTo>
                  <a:lnTo>
                    <a:pt x="1358" y="11"/>
                  </a:lnTo>
                  <a:lnTo>
                    <a:pt x="1363" y="9"/>
                  </a:lnTo>
                  <a:lnTo>
                    <a:pt x="1363" y="9"/>
                  </a:lnTo>
                  <a:lnTo>
                    <a:pt x="1370" y="7"/>
                  </a:lnTo>
                  <a:lnTo>
                    <a:pt x="1377" y="3"/>
                  </a:lnTo>
                  <a:lnTo>
                    <a:pt x="1377" y="3"/>
                  </a:lnTo>
                  <a:lnTo>
                    <a:pt x="1379" y="2"/>
                  </a:lnTo>
                  <a:lnTo>
                    <a:pt x="1379" y="0"/>
                  </a:lnTo>
                  <a:lnTo>
                    <a:pt x="1374" y="0"/>
                  </a:lnTo>
                  <a:lnTo>
                    <a:pt x="1374" y="0"/>
                  </a:lnTo>
                  <a:lnTo>
                    <a:pt x="1367" y="2"/>
                  </a:lnTo>
                  <a:lnTo>
                    <a:pt x="1358" y="5"/>
                  </a:lnTo>
                  <a:lnTo>
                    <a:pt x="1358" y="5"/>
                  </a:lnTo>
                  <a:lnTo>
                    <a:pt x="1350" y="5"/>
                  </a:lnTo>
                  <a:lnTo>
                    <a:pt x="1350" y="5"/>
                  </a:lnTo>
                  <a:lnTo>
                    <a:pt x="1343" y="7"/>
                  </a:lnTo>
                  <a:lnTo>
                    <a:pt x="1343" y="7"/>
                  </a:lnTo>
                  <a:lnTo>
                    <a:pt x="1340" y="7"/>
                  </a:lnTo>
                  <a:lnTo>
                    <a:pt x="1340" y="7"/>
                  </a:lnTo>
                  <a:lnTo>
                    <a:pt x="1340" y="7"/>
                  </a:lnTo>
                  <a:lnTo>
                    <a:pt x="1338" y="5"/>
                  </a:lnTo>
                  <a:lnTo>
                    <a:pt x="1338" y="5"/>
                  </a:lnTo>
                  <a:lnTo>
                    <a:pt x="1332" y="7"/>
                  </a:lnTo>
                  <a:lnTo>
                    <a:pt x="1332" y="7"/>
                  </a:lnTo>
                  <a:lnTo>
                    <a:pt x="1322" y="11"/>
                  </a:lnTo>
                  <a:lnTo>
                    <a:pt x="1322" y="11"/>
                  </a:lnTo>
                  <a:lnTo>
                    <a:pt x="1304" y="18"/>
                  </a:lnTo>
                  <a:lnTo>
                    <a:pt x="1304" y="18"/>
                  </a:lnTo>
                  <a:lnTo>
                    <a:pt x="1300" y="19"/>
                  </a:lnTo>
                  <a:lnTo>
                    <a:pt x="1298" y="21"/>
                  </a:lnTo>
                  <a:lnTo>
                    <a:pt x="1298" y="21"/>
                  </a:lnTo>
                  <a:lnTo>
                    <a:pt x="1295" y="27"/>
                  </a:lnTo>
                  <a:lnTo>
                    <a:pt x="1295" y="27"/>
                  </a:lnTo>
                  <a:lnTo>
                    <a:pt x="1286" y="28"/>
                  </a:lnTo>
                  <a:lnTo>
                    <a:pt x="1286" y="28"/>
                  </a:lnTo>
                  <a:lnTo>
                    <a:pt x="1277" y="32"/>
                  </a:lnTo>
                  <a:lnTo>
                    <a:pt x="1277" y="32"/>
                  </a:lnTo>
                  <a:lnTo>
                    <a:pt x="1271" y="34"/>
                  </a:lnTo>
                  <a:lnTo>
                    <a:pt x="1268" y="34"/>
                  </a:lnTo>
                  <a:lnTo>
                    <a:pt x="1268" y="34"/>
                  </a:lnTo>
                  <a:lnTo>
                    <a:pt x="1268" y="34"/>
                  </a:lnTo>
                  <a:lnTo>
                    <a:pt x="1268" y="32"/>
                  </a:lnTo>
                  <a:lnTo>
                    <a:pt x="1269" y="32"/>
                  </a:lnTo>
                  <a:lnTo>
                    <a:pt x="1268" y="30"/>
                  </a:lnTo>
                  <a:lnTo>
                    <a:pt x="1268" y="30"/>
                  </a:lnTo>
                  <a:lnTo>
                    <a:pt x="1264" y="32"/>
                  </a:lnTo>
                  <a:lnTo>
                    <a:pt x="1264" y="32"/>
                  </a:lnTo>
                  <a:lnTo>
                    <a:pt x="1259" y="34"/>
                  </a:lnTo>
                  <a:lnTo>
                    <a:pt x="1259" y="34"/>
                  </a:lnTo>
                  <a:lnTo>
                    <a:pt x="1250" y="37"/>
                  </a:lnTo>
                  <a:lnTo>
                    <a:pt x="1250" y="37"/>
                  </a:lnTo>
                  <a:lnTo>
                    <a:pt x="1241" y="41"/>
                  </a:lnTo>
                  <a:lnTo>
                    <a:pt x="1241" y="41"/>
                  </a:lnTo>
                  <a:lnTo>
                    <a:pt x="1232" y="45"/>
                  </a:lnTo>
                  <a:lnTo>
                    <a:pt x="1232" y="45"/>
                  </a:lnTo>
                  <a:lnTo>
                    <a:pt x="1230" y="46"/>
                  </a:lnTo>
                  <a:lnTo>
                    <a:pt x="1230" y="46"/>
                  </a:lnTo>
                  <a:lnTo>
                    <a:pt x="1226" y="48"/>
                  </a:lnTo>
                  <a:lnTo>
                    <a:pt x="1226" y="48"/>
                  </a:lnTo>
                  <a:lnTo>
                    <a:pt x="1226" y="48"/>
                  </a:lnTo>
                  <a:lnTo>
                    <a:pt x="1228" y="50"/>
                  </a:lnTo>
                  <a:lnTo>
                    <a:pt x="1228" y="52"/>
                  </a:lnTo>
                  <a:lnTo>
                    <a:pt x="1228" y="52"/>
                  </a:lnTo>
                  <a:lnTo>
                    <a:pt x="1228" y="52"/>
                  </a:lnTo>
                  <a:lnTo>
                    <a:pt x="1219" y="55"/>
                  </a:lnTo>
                  <a:lnTo>
                    <a:pt x="1219" y="55"/>
                  </a:lnTo>
                  <a:lnTo>
                    <a:pt x="1210" y="59"/>
                  </a:lnTo>
                  <a:lnTo>
                    <a:pt x="1210" y="59"/>
                  </a:lnTo>
                  <a:lnTo>
                    <a:pt x="1192" y="68"/>
                  </a:lnTo>
                  <a:lnTo>
                    <a:pt x="1192" y="68"/>
                  </a:lnTo>
                  <a:lnTo>
                    <a:pt x="1183" y="72"/>
                  </a:lnTo>
                  <a:lnTo>
                    <a:pt x="1183" y="72"/>
                  </a:lnTo>
                  <a:lnTo>
                    <a:pt x="1181" y="72"/>
                  </a:lnTo>
                  <a:lnTo>
                    <a:pt x="1178" y="70"/>
                  </a:lnTo>
                  <a:lnTo>
                    <a:pt x="1178" y="70"/>
                  </a:lnTo>
                  <a:lnTo>
                    <a:pt x="1169" y="73"/>
                  </a:lnTo>
                  <a:lnTo>
                    <a:pt x="1169" y="73"/>
                  </a:lnTo>
                  <a:lnTo>
                    <a:pt x="1160" y="79"/>
                  </a:lnTo>
                  <a:lnTo>
                    <a:pt x="1160" y="79"/>
                  </a:lnTo>
                  <a:lnTo>
                    <a:pt x="1151" y="82"/>
                  </a:lnTo>
                  <a:lnTo>
                    <a:pt x="1142" y="84"/>
                  </a:lnTo>
                  <a:lnTo>
                    <a:pt x="1142" y="84"/>
                  </a:lnTo>
                  <a:lnTo>
                    <a:pt x="1134" y="88"/>
                  </a:lnTo>
                  <a:lnTo>
                    <a:pt x="1125" y="91"/>
                  </a:lnTo>
                  <a:lnTo>
                    <a:pt x="1125" y="91"/>
                  </a:lnTo>
                  <a:lnTo>
                    <a:pt x="1107" y="99"/>
                  </a:lnTo>
                  <a:lnTo>
                    <a:pt x="1107" y="99"/>
                  </a:lnTo>
                  <a:lnTo>
                    <a:pt x="1093" y="106"/>
                  </a:lnTo>
                  <a:lnTo>
                    <a:pt x="1093" y="106"/>
                  </a:lnTo>
                  <a:lnTo>
                    <a:pt x="1077" y="113"/>
                  </a:lnTo>
                  <a:lnTo>
                    <a:pt x="1077" y="113"/>
                  </a:lnTo>
                  <a:lnTo>
                    <a:pt x="1062" y="120"/>
                  </a:lnTo>
                  <a:lnTo>
                    <a:pt x="1062" y="120"/>
                  </a:lnTo>
                  <a:lnTo>
                    <a:pt x="1062" y="120"/>
                  </a:lnTo>
                  <a:lnTo>
                    <a:pt x="1062" y="120"/>
                  </a:lnTo>
                  <a:lnTo>
                    <a:pt x="1059" y="122"/>
                  </a:lnTo>
                  <a:lnTo>
                    <a:pt x="1061" y="124"/>
                  </a:lnTo>
                  <a:lnTo>
                    <a:pt x="1062" y="126"/>
                  </a:lnTo>
                  <a:lnTo>
                    <a:pt x="1062" y="126"/>
                  </a:lnTo>
                  <a:lnTo>
                    <a:pt x="1062" y="127"/>
                  </a:lnTo>
                  <a:lnTo>
                    <a:pt x="1061" y="129"/>
                  </a:lnTo>
                  <a:lnTo>
                    <a:pt x="1055" y="131"/>
                  </a:lnTo>
                  <a:lnTo>
                    <a:pt x="1055" y="131"/>
                  </a:lnTo>
                  <a:lnTo>
                    <a:pt x="1032" y="142"/>
                  </a:lnTo>
                  <a:lnTo>
                    <a:pt x="1032" y="142"/>
                  </a:lnTo>
                  <a:lnTo>
                    <a:pt x="1010" y="153"/>
                  </a:lnTo>
                  <a:lnTo>
                    <a:pt x="1010" y="153"/>
                  </a:lnTo>
                  <a:lnTo>
                    <a:pt x="999" y="158"/>
                  </a:lnTo>
                  <a:lnTo>
                    <a:pt x="999" y="158"/>
                  </a:lnTo>
                  <a:lnTo>
                    <a:pt x="994" y="160"/>
                  </a:lnTo>
                  <a:lnTo>
                    <a:pt x="994" y="160"/>
                  </a:lnTo>
                  <a:lnTo>
                    <a:pt x="992" y="163"/>
                  </a:lnTo>
                  <a:lnTo>
                    <a:pt x="992" y="163"/>
                  </a:lnTo>
                  <a:lnTo>
                    <a:pt x="996" y="165"/>
                  </a:lnTo>
                  <a:lnTo>
                    <a:pt x="998" y="167"/>
                  </a:lnTo>
                  <a:lnTo>
                    <a:pt x="994" y="169"/>
                  </a:lnTo>
                  <a:lnTo>
                    <a:pt x="994" y="169"/>
                  </a:lnTo>
                  <a:lnTo>
                    <a:pt x="974" y="178"/>
                  </a:lnTo>
                  <a:lnTo>
                    <a:pt x="974" y="178"/>
                  </a:lnTo>
                  <a:lnTo>
                    <a:pt x="935" y="198"/>
                  </a:lnTo>
                  <a:lnTo>
                    <a:pt x="935" y="198"/>
                  </a:lnTo>
                  <a:lnTo>
                    <a:pt x="927" y="203"/>
                  </a:lnTo>
                  <a:lnTo>
                    <a:pt x="927" y="205"/>
                  </a:lnTo>
                  <a:lnTo>
                    <a:pt x="927" y="207"/>
                  </a:lnTo>
                  <a:lnTo>
                    <a:pt x="927" y="207"/>
                  </a:lnTo>
                  <a:lnTo>
                    <a:pt x="927" y="208"/>
                  </a:lnTo>
                  <a:lnTo>
                    <a:pt x="924" y="210"/>
                  </a:lnTo>
                  <a:lnTo>
                    <a:pt x="924" y="210"/>
                  </a:lnTo>
                  <a:lnTo>
                    <a:pt x="917" y="216"/>
                  </a:lnTo>
                  <a:lnTo>
                    <a:pt x="917" y="216"/>
                  </a:lnTo>
                  <a:lnTo>
                    <a:pt x="886" y="230"/>
                  </a:lnTo>
                  <a:lnTo>
                    <a:pt x="886" y="230"/>
                  </a:lnTo>
                  <a:lnTo>
                    <a:pt x="872" y="239"/>
                  </a:lnTo>
                  <a:lnTo>
                    <a:pt x="872" y="239"/>
                  </a:lnTo>
                  <a:lnTo>
                    <a:pt x="863" y="244"/>
                  </a:lnTo>
                  <a:lnTo>
                    <a:pt x="863" y="244"/>
                  </a:lnTo>
                  <a:lnTo>
                    <a:pt x="863" y="248"/>
                  </a:lnTo>
                  <a:lnTo>
                    <a:pt x="863" y="248"/>
                  </a:lnTo>
                  <a:lnTo>
                    <a:pt x="861" y="252"/>
                  </a:lnTo>
                  <a:lnTo>
                    <a:pt x="857" y="257"/>
                  </a:lnTo>
                  <a:lnTo>
                    <a:pt x="857" y="257"/>
                  </a:lnTo>
                  <a:lnTo>
                    <a:pt x="854" y="259"/>
                  </a:lnTo>
                  <a:lnTo>
                    <a:pt x="852" y="261"/>
                  </a:lnTo>
                  <a:lnTo>
                    <a:pt x="852" y="261"/>
                  </a:lnTo>
                  <a:lnTo>
                    <a:pt x="854" y="264"/>
                  </a:lnTo>
                  <a:lnTo>
                    <a:pt x="854" y="264"/>
                  </a:lnTo>
                  <a:lnTo>
                    <a:pt x="859" y="264"/>
                  </a:lnTo>
                  <a:lnTo>
                    <a:pt x="866" y="261"/>
                  </a:lnTo>
                  <a:lnTo>
                    <a:pt x="866" y="261"/>
                  </a:lnTo>
                  <a:lnTo>
                    <a:pt x="868" y="259"/>
                  </a:lnTo>
                  <a:lnTo>
                    <a:pt x="868" y="259"/>
                  </a:lnTo>
                  <a:lnTo>
                    <a:pt x="873" y="257"/>
                  </a:lnTo>
                  <a:lnTo>
                    <a:pt x="873" y="257"/>
                  </a:lnTo>
                  <a:lnTo>
                    <a:pt x="877" y="255"/>
                  </a:lnTo>
                  <a:lnTo>
                    <a:pt x="879" y="257"/>
                  </a:lnTo>
                  <a:lnTo>
                    <a:pt x="879" y="257"/>
                  </a:lnTo>
                  <a:lnTo>
                    <a:pt x="879" y="259"/>
                  </a:lnTo>
                  <a:lnTo>
                    <a:pt x="881" y="261"/>
                  </a:lnTo>
                  <a:lnTo>
                    <a:pt x="881" y="261"/>
                  </a:lnTo>
                  <a:lnTo>
                    <a:pt x="884" y="259"/>
                  </a:lnTo>
                  <a:lnTo>
                    <a:pt x="888" y="257"/>
                  </a:lnTo>
                  <a:lnTo>
                    <a:pt x="888" y="257"/>
                  </a:lnTo>
                  <a:lnTo>
                    <a:pt x="891" y="255"/>
                  </a:lnTo>
                  <a:lnTo>
                    <a:pt x="893" y="255"/>
                  </a:lnTo>
                  <a:lnTo>
                    <a:pt x="893" y="255"/>
                  </a:lnTo>
                  <a:lnTo>
                    <a:pt x="893" y="257"/>
                  </a:lnTo>
                  <a:lnTo>
                    <a:pt x="897" y="257"/>
                  </a:lnTo>
                  <a:lnTo>
                    <a:pt x="897" y="257"/>
                  </a:lnTo>
                  <a:lnTo>
                    <a:pt x="886" y="264"/>
                  </a:lnTo>
                  <a:lnTo>
                    <a:pt x="886" y="264"/>
                  </a:lnTo>
                  <a:lnTo>
                    <a:pt x="875" y="270"/>
                  </a:lnTo>
                  <a:lnTo>
                    <a:pt x="875" y="270"/>
                  </a:lnTo>
                  <a:lnTo>
                    <a:pt x="873" y="270"/>
                  </a:lnTo>
                  <a:lnTo>
                    <a:pt x="872" y="268"/>
                  </a:lnTo>
                  <a:lnTo>
                    <a:pt x="872" y="266"/>
                  </a:lnTo>
                  <a:lnTo>
                    <a:pt x="870" y="266"/>
                  </a:lnTo>
                  <a:lnTo>
                    <a:pt x="870" y="266"/>
                  </a:lnTo>
                  <a:lnTo>
                    <a:pt x="866" y="268"/>
                  </a:lnTo>
                  <a:lnTo>
                    <a:pt x="861" y="270"/>
                  </a:lnTo>
                  <a:lnTo>
                    <a:pt x="861" y="270"/>
                  </a:lnTo>
                  <a:lnTo>
                    <a:pt x="837" y="282"/>
                  </a:lnTo>
                  <a:lnTo>
                    <a:pt x="837" y="282"/>
                  </a:lnTo>
                  <a:lnTo>
                    <a:pt x="832" y="286"/>
                  </a:lnTo>
                  <a:lnTo>
                    <a:pt x="832" y="286"/>
                  </a:lnTo>
                  <a:lnTo>
                    <a:pt x="830" y="288"/>
                  </a:lnTo>
                  <a:lnTo>
                    <a:pt x="832" y="289"/>
                  </a:lnTo>
                  <a:lnTo>
                    <a:pt x="832" y="289"/>
                  </a:lnTo>
                  <a:lnTo>
                    <a:pt x="830" y="291"/>
                  </a:lnTo>
                  <a:lnTo>
                    <a:pt x="830" y="295"/>
                  </a:lnTo>
                  <a:lnTo>
                    <a:pt x="830" y="295"/>
                  </a:lnTo>
                  <a:lnTo>
                    <a:pt x="835" y="295"/>
                  </a:lnTo>
                  <a:lnTo>
                    <a:pt x="835" y="295"/>
                  </a:lnTo>
                  <a:lnTo>
                    <a:pt x="841" y="293"/>
                  </a:lnTo>
                  <a:lnTo>
                    <a:pt x="846" y="289"/>
                  </a:lnTo>
                  <a:lnTo>
                    <a:pt x="846" y="289"/>
                  </a:lnTo>
                  <a:lnTo>
                    <a:pt x="848" y="289"/>
                  </a:lnTo>
                  <a:lnTo>
                    <a:pt x="850" y="291"/>
                  </a:lnTo>
                  <a:lnTo>
                    <a:pt x="850" y="293"/>
                  </a:lnTo>
                  <a:lnTo>
                    <a:pt x="850" y="293"/>
                  </a:lnTo>
                  <a:lnTo>
                    <a:pt x="854" y="293"/>
                  </a:lnTo>
                  <a:lnTo>
                    <a:pt x="855" y="293"/>
                  </a:lnTo>
                  <a:lnTo>
                    <a:pt x="855" y="293"/>
                  </a:lnTo>
                  <a:lnTo>
                    <a:pt x="864" y="289"/>
                  </a:lnTo>
                  <a:lnTo>
                    <a:pt x="864" y="289"/>
                  </a:lnTo>
                  <a:lnTo>
                    <a:pt x="868" y="288"/>
                  </a:lnTo>
                  <a:lnTo>
                    <a:pt x="870" y="289"/>
                  </a:lnTo>
                  <a:lnTo>
                    <a:pt x="870" y="289"/>
                  </a:lnTo>
                  <a:lnTo>
                    <a:pt x="873" y="293"/>
                  </a:lnTo>
                  <a:lnTo>
                    <a:pt x="875" y="297"/>
                  </a:lnTo>
                  <a:lnTo>
                    <a:pt x="877" y="295"/>
                  </a:lnTo>
                  <a:lnTo>
                    <a:pt x="877" y="295"/>
                  </a:lnTo>
                  <a:lnTo>
                    <a:pt x="861" y="304"/>
                  </a:lnTo>
                  <a:lnTo>
                    <a:pt x="861" y="304"/>
                  </a:lnTo>
                  <a:lnTo>
                    <a:pt x="857" y="302"/>
                  </a:lnTo>
                  <a:lnTo>
                    <a:pt x="857" y="302"/>
                  </a:lnTo>
                  <a:lnTo>
                    <a:pt x="855" y="300"/>
                  </a:lnTo>
                  <a:lnTo>
                    <a:pt x="852" y="302"/>
                  </a:lnTo>
                  <a:lnTo>
                    <a:pt x="852" y="302"/>
                  </a:lnTo>
                  <a:lnTo>
                    <a:pt x="835" y="311"/>
                  </a:lnTo>
                  <a:lnTo>
                    <a:pt x="835" y="311"/>
                  </a:lnTo>
                  <a:lnTo>
                    <a:pt x="826" y="316"/>
                  </a:lnTo>
                  <a:lnTo>
                    <a:pt x="826" y="316"/>
                  </a:lnTo>
                  <a:lnTo>
                    <a:pt x="817" y="322"/>
                  </a:lnTo>
                  <a:lnTo>
                    <a:pt x="817" y="322"/>
                  </a:lnTo>
                  <a:lnTo>
                    <a:pt x="816" y="322"/>
                  </a:lnTo>
                  <a:lnTo>
                    <a:pt x="816" y="318"/>
                  </a:lnTo>
                  <a:lnTo>
                    <a:pt x="814" y="316"/>
                  </a:lnTo>
                  <a:lnTo>
                    <a:pt x="812" y="316"/>
                  </a:lnTo>
                  <a:lnTo>
                    <a:pt x="812" y="316"/>
                  </a:lnTo>
                  <a:lnTo>
                    <a:pt x="819" y="313"/>
                  </a:lnTo>
                  <a:lnTo>
                    <a:pt x="823" y="311"/>
                  </a:lnTo>
                  <a:lnTo>
                    <a:pt x="825" y="307"/>
                  </a:lnTo>
                  <a:lnTo>
                    <a:pt x="825" y="307"/>
                  </a:lnTo>
                  <a:lnTo>
                    <a:pt x="825" y="306"/>
                  </a:lnTo>
                  <a:lnTo>
                    <a:pt x="823" y="304"/>
                  </a:lnTo>
                  <a:lnTo>
                    <a:pt x="823" y="304"/>
                  </a:lnTo>
                  <a:lnTo>
                    <a:pt x="819" y="297"/>
                  </a:lnTo>
                  <a:lnTo>
                    <a:pt x="819" y="297"/>
                  </a:lnTo>
                  <a:lnTo>
                    <a:pt x="817" y="297"/>
                  </a:lnTo>
                  <a:lnTo>
                    <a:pt x="817" y="297"/>
                  </a:lnTo>
                  <a:lnTo>
                    <a:pt x="812" y="298"/>
                  </a:lnTo>
                  <a:lnTo>
                    <a:pt x="812" y="298"/>
                  </a:lnTo>
                  <a:lnTo>
                    <a:pt x="790" y="311"/>
                  </a:lnTo>
                  <a:lnTo>
                    <a:pt x="790" y="311"/>
                  </a:lnTo>
                  <a:lnTo>
                    <a:pt x="785" y="315"/>
                  </a:lnTo>
                  <a:lnTo>
                    <a:pt x="780" y="318"/>
                  </a:lnTo>
                  <a:lnTo>
                    <a:pt x="780" y="318"/>
                  </a:lnTo>
                  <a:lnTo>
                    <a:pt x="778" y="316"/>
                  </a:lnTo>
                  <a:lnTo>
                    <a:pt x="778" y="315"/>
                  </a:lnTo>
                  <a:lnTo>
                    <a:pt x="778" y="315"/>
                  </a:lnTo>
                  <a:lnTo>
                    <a:pt x="774" y="315"/>
                  </a:lnTo>
                  <a:lnTo>
                    <a:pt x="774" y="315"/>
                  </a:lnTo>
                  <a:lnTo>
                    <a:pt x="789" y="306"/>
                  </a:lnTo>
                  <a:lnTo>
                    <a:pt x="789" y="306"/>
                  </a:lnTo>
                  <a:lnTo>
                    <a:pt x="796" y="302"/>
                  </a:lnTo>
                  <a:lnTo>
                    <a:pt x="796" y="302"/>
                  </a:lnTo>
                  <a:lnTo>
                    <a:pt x="798" y="300"/>
                  </a:lnTo>
                  <a:lnTo>
                    <a:pt x="798" y="300"/>
                  </a:lnTo>
                  <a:lnTo>
                    <a:pt x="801" y="298"/>
                  </a:lnTo>
                  <a:lnTo>
                    <a:pt x="801" y="298"/>
                  </a:lnTo>
                  <a:lnTo>
                    <a:pt x="805" y="295"/>
                  </a:lnTo>
                  <a:lnTo>
                    <a:pt x="805" y="295"/>
                  </a:lnTo>
                  <a:lnTo>
                    <a:pt x="812" y="289"/>
                  </a:lnTo>
                  <a:lnTo>
                    <a:pt x="812" y="289"/>
                  </a:lnTo>
                  <a:lnTo>
                    <a:pt x="817" y="286"/>
                  </a:lnTo>
                  <a:lnTo>
                    <a:pt x="817" y="286"/>
                  </a:lnTo>
                  <a:lnTo>
                    <a:pt x="823" y="282"/>
                  </a:lnTo>
                  <a:lnTo>
                    <a:pt x="823" y="282"/>
                  </a:lnTo>
                  <a:lnTo>
                    <a:pt x="823" y="282"/>
                  </a:lnTo>
                  <a:lnTo>
                    <a:pt x="823" y="280"/>
                  </a:lnTo>
                  <a:lnTo>
                    <a:pt x="823" y="279"/>
                  </a:lnTo>
                  <a:lnTo>
                    <a:pt x="823" y="279"/>
                  </a:lnTo>
                  <a:lnTo>
                    <a:pt x="825" y="277"/>
                  </a:lnTo>
                  <a:lnTo>
                    <a:pt x="825" y="275"/>
                  </a:lnTo>
                  <a:lnTo>
                    <a:pt x="823" y="275"/>
                  </a:lnTo>
                  <a:lnTo>
                    <a:pt x="823" y="275"/>
                  </a:lnTo>
                  <a:lnTo>
                    <a:pt x="817" y="279"/>
                  </a:lnTo>
                  <a:lnTo>
                    <a:pt x="810" y="282"/>
                  </a:lnTo>
                  <a:lnTo>
                    <a:pt x="810" y="282"/>
                  </a:lnTo>
                  <a:lnTo>
                    <a:pt x="803" y="286"/>
                  </a:lnTo>
                  <a:lnTo>
                    <a:pt x="796" y="289"/>
                  </a:lnTo>
                  <a:lnTo>
                    <a:pt x="796" y="289"/>
                  </a:lnTo>
                  <a:lnTo>
                    <a:pt x="796" y="291"/>
                  </a:lnTo>
                  <a:lnTo>
                    <a:pt x="798" y="293"/>
                  </a:lnTo>
                  <a:lnTo>
                    <a:pt x="801" y="297"/>
                  </a:lnTo>
                  <a:lnTo>
                    <a:pt x="801" y="297"/>
                  </a:lnTo>
                  <a:lnTo>
                    <a:pt x="789" y="304"/>
                  </a:lnTo>
                  <a:lnTo>
                    <a:pt x="789" y="304"/>
                  </a:lnTo>
                  <a:lnTo>
                    <a:pt x="776" y="311"/>
                  </a:lnTo>
                  <a:lnTo>
                    <a:pt x="776" y="311"/>
                  </a:lnTo>
                  <a:lnTo>
                    <a:pt x="771" y="315"/>
                  </a:lnTo>
                  <a:lnTo>
                    <a:pt x="771" y="315"/>
                  </a:lnTo>
                  <a:lnTo>
                    <a:pt x="763" y="318"/>
                  </a:lnTo>
                  <a:lnTo>
                    <a:pt x="763" y="318"/>
                  </a:lnTo>
                  <a:lnTo>
                    <a:pt x="754" y="325"/>
                  </a:lnTo>
                  <a:lnTo>
                    <a:pt x="754" y="325"/>
                  </a:lnTo>
                  <a:lnTo>
                    <a:pt x="742" y="333"/>
                  </a:lnTo>
                  <a:lnTo>
                    <a:pt x="742" y="333"/>
                  </a:lnTo>
                  <a:lnTo>
                    <a:pt x="736" y="336"/>
                  </a:lnTo>
                  <a:lnTo>
                    <a:pt x="736" y="336"/>
                  </a:lnTo>
                  <a:lnTo>
                    <a:pt x="733" y="338"/>
                  </a:lnTo>
                  <a:lnTo>
                    <a:pt x="733" y="338"/>
                  </a:lnTo>
                  <a:lnTo>
                    <a:pt x="722" y="345"/>
                  </a:lnTo>
                  <a:lnTo>
                    <a:pt x="722" y="345"/>
                  </a:lnTo>
                  <a:lnTo>
                    <a:pt x="720" y="347"/>
                  </a:lnTo>
                  <a:lnTo>
                    <a:pt x="718" y="349"/>
                  </a:lnTo>
                  <a:lnTo>
                    <a:pt x="718" y="349"/>
                  </a:lnTo>
                  <a:lnTo>
                    <a:pt x="720" y="351"/>
                  </a:lnTo>
                  <a:lnTo>
                    <a:pt x="722" y="351"/>
                  </a:lnTo>
                  <a:lnTo>
                    <a:pt x="722" y="351"/>
                  </a:lnTo>
                  <a:lnTo>
                    <a:pt x="724" y="351"/>
                  </a:lnTo>
                  <a:lnTo>
                    <a:pt x="727" y="349"/>
                  </a:lnTo>
                  <a:lnTo>
                    <a:pt x="735" y="345"/>
                  </a:lnTo>
                  <a:lnTo>
                    <a:pt x="735" y="345"/>
                  </a:lnTo>
                  <a:lnTo>
                    <a:pt x="738" y="345"/>
                  </a:lnTo>
                  <a:lnTo>
                    <a:pt x="740" y="345"/>
                  </a:lnTo>
                  <a:lnTo>
                    <a:pt x="740" y="345"/>
                  </a:lnTo>
                  <a:lnTo>
                    <a:pt x="742" y="347"/>
                  </a:lnTo>
                  <a:lnTo>
                    <a:pt x="744" y="347"/>
                  </a:lnTo>
                  <a:lnTo>
                    <a:pt x="744" y="347"/>
                  </a:lnTo>
                  <a:lnTo>
                    <a:pt x="751" y="343"/>
                  </a:lnTo>
                  <a:lnTo>
                    <a:pt x="760" y="338"/>
                  </a:lnTo>
                  <a:lnTo>
                    <a:pt x="760" y="338"/>
                  </a:lnTo>
                  <a:lnTo>
                    <a:pt x="767" y="334"/>
                  </a:lnTo>
                  <a:lnTo>
                    <a:pt x="767" y="334"/>
                  </a:lnTo>
                  <a:lnTo>
                    <a:pt x="771" y="333"/>
                  </a:lnTo>
                  <a:lnTo>
                    <a:pt x="771" y="333"/>
                  </a:lnTo>
                  <a:lnTo>
                    <a:pt x="772" y="331"/>
                  </a:lnTo>
                  <a:lnTo>
                    <a:pt x="772" y="331"/>
                  </a:lnTo>
                  <a:lnTo>
                    <a:pt x="776" y="333"/>
                  </a:lnTo>
                  <a:lnTo>
                    <a:pt x="776" y="333"/>
                  </a:lnTo>
                  <a:lnTo>
                    <a:pt x="778" y="334"/>
                  </a:lnTo>
                  <a:lnTo>
                    <a:pt x="778" y="334"/>
                  </a:lnTo>
                  <a:lnTo>
                    <a:pt x="780" y="336"/>
                  </a:lnTo>
                  <a:lnTo>
                    <a:pt x="783" y="334"/>
                  </a:lnTo>
                  <a:lnTo>
                    <a:pt x="783" y="334"/>
                  </a:lnTo>
                  <a:lnTo>
                    <a:pt x="792" y="329"/>
                  </a:lnTo>
                  <a:lnTo>
                    <a:pt x="803" y="324"/>
                  </a:lnTo>
                  <a:lnTo>
                    <a:pt x="803" y="324"/>
                  </a:lnTo>
                  <a:lnTo>
                    <a:pt x="807" y="325"/>
                  </a:lnTo>
                  <a:lnTo>
                    <a:pt x="807" y="325"/>
                  </a:lnTo>
                  <a:lnTo>
                    <a:pt x="807" y="327"/>
                  </a:lnTo>
                  <a:lnTo>
                    <a:pt x="805" y="331"/>
                  </a:lnTo>
                  <a:lnTo>
                    <a:pt x="805" y="331"/>
                  </a:lnTo>
                  <a:lnTo>
                    <a:pt x="787" y="340"/>
                  </a:lnTo>
                  <a:lnTo>
                    <a:pt x="787" y="340"/>
                  </a:lnTo>
                  <a:lnTo>
                    <a:pt x="783" y="343"/>
                  </a:lnTo>
                  <a:lnTo>
                    <a:pt x="783" y="343"/>
                  </a:lnTo>
                  <a:lnTo>
                    <a:pt x="780" y="343"/>
                  </a:lnTo>
                  <a:lnTo>
                    <a:pt x="780" y="343"/>
                  </a:lnTo>
                  <a:lnTo>
                    <a:pt x="772" y="347"/>
                  </a:lnTo>
                  <a:lnTo>
                    <a:pt x="772" y="347"/>
                  </a:lnTo>
                  <a:lnTo>
                    <a:pt x="769" y="349"/>
                  </a:lnTo>
                  <a:lnTo>
                    <a:pt x="767" y="349"/>
                  </a:lnTo>
                  <a:lnTo>
                    <a:pt x="765" y="349"/>
                  </a:lnTo>
                  <a:lnTo>
                    <a:pt x="765" y="345"/>
                  </a:lnTo>
                  <a:lnTo>
                    <a:pt x="765" y="345"/>
                  </a:lnTo>
                  <a:lnTo>
                    <a:pt x="756" y="351"/>
                  </a:lnTo>
                  <a:lnTo>
                    <a:pt x="745" y="358"/>
                  </a:lnTo>
                  <a:lnTo>
                    <a:pt x="745" y="358"/>
                  </a:lnTo>
                  <a:lnTo>
                    <a:pt x="742" y="360"/>
                  </a:lnTo>
                  <a:lnTo>
                    <a:pt x="740" y="360"/>
                  </a:lnTo>
                  <a:lnTo>
                    <a:pt x="738" y="361"/>
                  </a:lnTo>
                  <a:lnTo>
                    <a:pt x="738" y="361"/>
                  </a:lnTo>
                  <a:lnTo>
                    <a:pt x="742" y="367"/>
                  </a:lnTo>
                  <a:lnTo>
                    <a:pt x="742" y="367"/>
                  </a:lnTo>
                  <a:lnTo>
                    <a:pt x="745" y="365"/>
                  </a:lnTo>
                  <a:lnTo>
                    <a:pt x="751" y="363"/>
                  </a:lnTo>
                  <a:lnTo>
                    <a:pt x="751" y="363"/>
                  </a:lnTo>
                  <a:lnTo>
                    <a:pt x="754" y="361"/>
                  </a:lnTo>
                  <a:lnTo>
                    <a:pt x="756" y="363"/>
                  </a:lnTo>
                  <a:lnTo>
                    <a:pt x="756" y="363"/>
                  </a:lnTo>
                  <a:lnTo>
                    <a:pt x="758" y="363"/>
                  </a:lnTo>
                  <a:lnTo>
                    <a:pt x="760" y="363"/>
                  </a:lnTo>
                  <a:lnTo>
                    <a:pt x="763" y="361"/>
                  </a:lnTo>
                  <a:lnTo>
                    <a:pt x="763" y="361"/>
                  </a:lnTo>
                  <a:lnTo>
                    <a:pt x="772" y="356"/>
                  </a:lnTo>
                  <a:lnTo>
                    <a:pt x="772" y="356"/>
                  </a:lnTo>
                  <a:lnTo>
                    <a:pt x="767" y="360"/>
                  </a:lnTo>
                  <a:lnTo>
                    <a:pt x="762" y="363"/>
                  </a:lnTo>
                  <a:lnTo>
                    <a:pt x="762" y="363"/>
                  </a:lnTo>
                  <a:lnTo>
                    <a:pt x="749" y="372"/>
                  </a:lnTo>
                  <a:lnTo>
                    <a:pt x="749" y="372"/>
                  </a:lnTo>
                  <a:lnTo>
                    <a:pt x="747" y="374"/>
                  </a:lnTo>
                  <a:lnTo>
                    <a:pt x="747" y="374"/>
                  </a:lnTo>
                  <a:lnTo>
                    <a:pt x="738" y="381"/>
                  </a:lnTo>
                  <a:lnTo>
                    <a:pt x="735" y="385"/>
                  </a:lnTo>
                  <a:lnTo>
                    <a:pt x="729" y="387"/>
                  </a:lnTo>
                  <a:lnTo>
                    <a:pt x="729" y="387"/>
                  </a:lnTo>
                  <a:lnTo>
                    <a:pt x="720" y="390"/>
                  </a:lnTo>
                  <a:lnTo>
                    <a:pt x="720" y="390"/>
                  </a:lnTo>
                  <a:lnTo>
                    <a:pt x="717" y="392"/>
                  </a:lnTo>
                  <a:lnTo>
                    <a:pt x="711" y="394"/>
                  </a:lnTo>
                  <a:lnTo>
                    <a:pt x="711" y="394"/>
                  </a:lnTo>
                  <a:lnTo>
                    <a:pt x="709" y="394"/>
                  </a:lnTo>
                  <a:lnTo>
                    <a:pt x="709" y="392"/>
                  </a:lnTo>
                  <a:lnTo>
                    <a:pt x="709" y="392"/>
                  </a:lnTo>
                  <a:lnTo>
                    <a:pt x="700" y="394"/>
                  </a:lnTo>
                  <a:lnTo>
                    <a:pt x="700" y="394"/>
                  </a:lnTo>
                  <a:lnTo>
                    <a:pt x="697" y="396"/>
                  </a:lnTo>
                  <a:lnTo>
                    <a:pt x="693" y="396"/>
                  </a:lnTo>
                  <a:lnTo>
                    <a:pt x="693" y="396"/>
                  </a:lnTo>
                  <a:lnTo>
                    <a:pt x="693" y="396"/>
                  </a:lnTo>
                  <a:lnTo>
                    <a:pt x="691" y="394"/>
                  </a:lnTo>
                  <a:lnTo>
                    <a:pt x="691" y="394"/>
                  </a:lnTo>
                  <a:lnTo>
                    <a:pt x="688" y="396"/>
                  </a:lnTo>
                  <a:lnTo>
                    <a:pt x="688" y="396"/>
                  </a:lnTo>
                  <a:lnTo>
                    <a:pt x="686" y="396"/>
                  </a:lnTo>
                  <a:lnTo>
                    <a:pt x="686" y="396"/>
                  </a:lnTo>
                  <a:lnTo>
                    <a:pt x="682" y="397"/>
                  </a:lnTo>
                  <a:lnTo>
                    <a:pt x="681" y="399"/>
                  </a:lnTo>
                  <a:lnTo>
                    <a:pt x="681" y="399"/>
                  </a:lnTo>
                  <a:lnTo>
                    <a:pt x="681" y="401"/>
                  </a:lnTo>
                  <a:lnTo>
                    <a:pt x="682" y="403"/>
                  </a:lnTo>
                  <a:lnTo>
                    <a:pt x="682" y="405"/>
                  </a:lnTo>
                  <a:lnTo>
                    <a:pt x="681" y="406"/>
                  </a:lnTo>
                  <a:lnTo>
                    <a:pt x="681" y="406"/>
                  </a:lnTo>
                  <a:lnTo>
                    <a:pt x="675" y="412"/>
                  </a:lnTo>
                  <a:lnTo>
                    <a:pt x="675" y="412"/>
                  </a:lnTo>
                  <a:lnTo>
                    <a:pt x="672" y="413"/>
                  </a:lnTo>
                  <a:lnTo>
                    <a:pt x="673" y="415"/>
                  </a:lnTo>
                  <a:lnTo>
                    <a:pt x="673" y="415"/>
                  </a:lnTo>
                  <a:lnTo>
                    <a:pt x="675" y="417"/>
                  </a:lnTo>
                  <a:lnTo>
                    <a:pt x="673" y="419"/>
                  </a:lnTo>
                  <a:lnTo>
                    <a:pt x="673" y="419"/>
                  </a:lnTo>
                  <a:lnTo>
                    <a:pt x="668" y="422"/>
                  </a:lnTo>
                  <a:lnTo>
                    <a:pt x="668" y="422"/>
                  </a:lnTo>
                  <a:lnTo>
                    <a:pt x="661" y="426"/>
                  </a:lnTo>
                  <a:lnTo>
                    <a:pt x="661" y="426"/>
                  </a:lnTo>
                  <a:lnTo>
                    <a:pt x="655" y="431"/>
                  </a:lnTo>
                  <a:lnTo>
                    <a:pt x="655" y="431"/>
                  </a:lnTo>
                  <a:lnTo>
                    <a:pt x="648" y="435"/>
                  </a:lnTo>
                  <a:lnTo>
                    <a:pt x="648" y="435"/>
                  </a:lnTo>
                  <a:lnTo>
                    <a:pt x="641" y="440"/>
                  </a:lnTo>
                  <a:lnTo>
                    <a:pt x="641" y="440"/>
                  </a:lnTo>
                  <a:lnTo>
                    <a:pt x="639" y="439"/>
                  </a:lnTo>
                  <a:lnTo>
                    <a:pt x="637" y="437"/>
                  </a:lnTo>
                  <a:lnTo>
                    <a:pt x="637" y="437"/>
                  </a:lnTo>
                  <a:lnTo>
                    <a:pt x="639" y="435"/>
                  </a:lnTo>
                  <a:lnTo>
                    <a:pt x="643" y="433"/>
                  </a:lnTo>
                  <a:lnTo>
                    <a:pt x="643" y="433"/>
                  </a:lnTo>
                  <a:lnTo>
                    <a:pt x="646" y="430"/>
                  </a:lnTo>
                  <a:lnTo>
                    <a:pt x="646" y="426"/>
                  </a:lnTo>
                  <a:lnTo>
                    <a:pt x="646" y="426"/>
                  </a:lnTo>
                  <a:lnTo>
                    <a:pt x="648" y="422"/>
                  </a:lnTo>
                  <a:lnTo>
                    <a:pt x="652" y="421"/>
                  </a:lnTo>
                  <a:lnTo>
                    <a:pt x="652" y="421"/>
                  </a:lnTo>
                  <a:lnTo>
                    <a:pt x="652" y="419"/>
                  </a:lnTo>
                  <a:lnTo>
                    <a:pt x="652" y="415"/>
                  </a:lnTo>
                  <a:lnTo>
                    <a:pt x="652" y="415"/>
                  </a:lnTo>
                  <a:lnTo>
                    <a:pt x="663" y="408"/>
                  </a:lnTo>
                  <a:lnTo>
                    <a:pt x="663" y="408"/>
                  </a:lnTo>
                  <a:lnTo>
                    <a:pt x="672" y="401"/>
                  </a:lnTo>
                  <a:lnTo>
                    <a:pt x="672" y="401"/>
                  </a:lnTo>
                  <a:lnTo>
                    <a:pt x="670" y="397"/>
                  </a:lnTo>
                  <a:lnTo>
                    <a:pt x="668" y="396"/>
                  </a:lnTo>
                  <a:lnTo>
                    <a:pt x="668" y="394"/>
                  </a:lnTo>
                  <a:lnTo>
                    <a:pt x="668" y="394"/>
                  </a:lnTo>
                  <a:lnTo>
                    <a:pt x="673" y="390"/>
                  </a:lnTo>
                  <a:lnTo>
                    <a:pt x="679" y="387"/>
                  </a:lnTo>
                  <a:lnTo>
                    <a:pt x="679" y="387"/>
                  </a:lnTo>
                  <a:lnTo>
                    <a:pt x="675" y="387"/>
                  </a:lnTo>
                  <a:lnTo>
                    <a:pt x="675" y="387"/>
                  </a:lnTo>
                  <a:lnTo>
                    <a:pt x="675" y="385"/>
                  </a:lnTo>
                  <a:lnTo>
                    <a:pt x="672" y="383"/>
                  </a:lnTo>
                  <a:lnTo>
                    <a:pt x="672" y="383"/>
                  </a:lnTo>
                  <a:lnTo>
                    <a:pt x="670" y="385"/>
                  </a:lnTo>
                  <a:lnTo>
                    <a:pt x="666" y="387"/>
                  </a:lnTo>
                  <a:lnTo>
                    <a:pt x="666" y="387"/>
                  </a:lnTo>
                  <a:lnTo>
                    <a:pt x="659" y="392"/>
                  </a:lnTo>
                  <a:lnTo>
                    <a:pt x="659" y="392"/>
                  </a:lnTo>
                  <a:lnTo>
                    <a:pt x="645" y="401"/>
                  </a:lnTo>
                  <a:lnTo>
                    <a:pt x="645" y="401"/>
                  </a:lnTo>
                  <a:lnTo>
                    <a:pt x="637" y="406"/>
                  </a:lnTo>
                  <a:lnTo>
                    <a:pt x="637" y="406"/>
                  </a:lnTo>
                  <a:lnTo>
                    <a:pt x="632" y="410"/>
                  </a:lnTo>
                  <a:lnTo>
                    <a:pt x="632" y="410"/>
                  </a:lnTo>
                  <a:lnTo>
                    <a:pt x="632" y="413"/>
                  </a:lnTo>
                  <a:lnTo>
                    <a:pt x="632" y="413"/>
                  </a:lnTo>
                  <a:lnTo>
                    <a:pt x="630" y="415"/>
                  </a:lnTo>
                  <a:lnTo>
                    <a:pt x="630" y="415"/>
                  </a:lnTo>
                  <a:lnTo>
                    <a:pt x="632" y="417"/>
                  </a:lnTo>
                  <a:lnTo>
                    <a:pt x="634" y="419"/>
                  </a:lnTo>
                  <a:lnTo>
                    <a:pt x="634" y="419"/>
                  </a:lnTo>
                  <a:lnTo>
                    <a:pt x="628" y="422"/>
                  </a:lnTo>
                  <a:lnTo>
                    <a:pt x="627" y="426"/>
                  </a:lnTo>
                  <a:lnTo>
                    <a:pt x="625" y="428"/>
                  </a:lnTo>
                  <a:lnTo>
                    <a:pt x="625" y="428"/>
                  </a:lnTo>
                  <a:lnTo>
                    <a:pt x="627" y="430"/>
                  </a:lnTo>
                  <a:lnTo>
                    <a:pt x="628" y="431"/>
                  </a:lnTo>
                  <a:lnTo>
                    <a:pt x="628" y="431"/>
                  </a:lnTo>
                  <a:lnTo>
                    <a:pt x="628" y="433"/>
                  </a:lnTo>
                  <a:lnTo>
                    <a:pt x="630" y="433"/>
                  </a:lnTo>
                  <a:lnTo>
                    <a:pt x="630" y="433"/>
                  </a:lnTo>
                  <a:lnTo>
                    <a:pt x="636" y="431"/>
                  </a:lnTo>
                  <a:lnTo>
                    <a:pt x="636" y="431"/>
                  </a:lnTo>
                  <a:lnTo>
                    <a:pt x="641" y="430"/>
                  </a:lnTo>
                  <a:lnTo>
                    <a:pt x="641" y="430"/>
                  </a:lnTo>
                  <a:lnTo>
                    <a:pt x="634" y="435"/>
                  </a:lnTo>
                  <a:lnTo>
                    <a:pt x="634" y="435"/>
                  </a:lnTo>
                  <a:lnTo>
                    <a:pt x="634" y="439"/>
                  </a:lnTo>
                  <a:lnTo>
                    <a:pt x="634" y="439"/>
                  </a:lnTo>
                  <a:lnTo>
                    <a:pt x="632" y="440"/>
                  </a:lnTo>
                  <a:lnTo>
                    <a:pt x="632" y="442"/>
                  </a:lnTo>
                  <a:lnTo>
                    <a:pt x="632" y="442"/>
                  </a:lnTo>
                  <a:lnTo>
                    <a:pt x="632" y="440"/>
                  </a:lnTo>
                  <a:lnTo>
                    <a:pt x="630" y="439"/>
                  </a:lnTo>
                  <a:lnTo>
                    <a:pt x="630" y="439"/>
                  </a:lnTo>
                  <a:lnTo>
                    <a:pt x="625" y="440"/>
                  </a:lnTo>
                  <a:lnTo>
                    <a:pt x="625" y="440"/>
                  </a:lnTo>
                  <a:lnTo>
                    <a:pt x="619" y="442"/>
                  </a:lnTo>
                  <a:lnTo>
                    <a:pt x="619" y="442"/>
                  </a:lnTo>
                  <a:lnTo>
                    <a:pt x="616" y="446"/>
                  </a:lnTo>
                  <a:lnTo>
                    <a:pt x="616" y="446"/>
                  </a:lnTo>
                  <a:lnTo>
                    <a:pt x="614" y="444"/>
                  </a:lnTo>
                  <a:lnTo>
                    <a:pt x="614" y="444"/>
                  </a:lnTo>
                  <a:lnTo>
                    <a:pt x="614" y="444"/>
                  </a:lnTo>
                  <a:lnTo>
                    <a:pt x="612" y="442"/>
                  </a:lnTo>
                  <a:lnTo>
                    <a:pt x="612" y="442"/>
                  </a:lnTo>
                  <a:lnTo>
                    <a:pt x="605" y="448"/>
                  </a:lnTo>
                  <a:lnTo>
                    <a:pt x="605" y="448"/>
                  </a:lnTo>
                  <a:lnTo>
                    <a:pt x="592" y="455"/>
                  </a:lnTo>
                  <a:lnTo>
                    <a:pt x="592" y="455"/>
                  </a:lnTo>
                  <a:lnTo>
                    <a:pt x="587" y="457"/>
                  </a:lnTo>
                  <a:lnTo>
                    <a:pt x="587" y="457"/>
                  </a:lnTo>
                  <a:lnTo>
                    <a:pt x="582" y="460"/>
                  </a:lnTo>
                  <a:lnTo>
                    <a:pt x="582" y="460"/>
                  </a:lnTo>
                  <a:lnTo>
                    <a:pt x="578" y="462"/>
                  </a:lnTo>
                  <a:lnTo>
                    <a:pt x="576" y="462"/>
                  </a:lnTo>
                  <a:lnTo>
                    <a:pt x="576" y="462"/>
                  </a:lnTo>
                  <a:lnTo>
                    <a:pt x="569" y="467"/>
                  </a:lnTo>
                  <a:lnTo>
                    <a:pt x="569" y="467"/>
                  </a:lnTo>
                  <a:lnTo>
                    <a:pt x="556" y="476"/>
                  </a:lnTo>
                  <a:lnTo>
                    <a:pt x="556" y="476"/>
                  </a:lnTo>
                  <a:lnTo>
                    <a:pt x="551" y="482"/>
                  </a:lnTo>
                  <a:lnTo>
                    <a:pt x="551" y="482"/>
                  </a:lnTo>
                  <a:lnTo>
                    <a:pt x="547" y="485"/>
                  </a:lnTo>
                  <a:lnTo>
                    <a:pt x="547" y="485"/>
                  </a:lnTo>
                  <a:lnTo>
                    <a:pt x="547" y="487"/>
                  </a:lnTo>
                  <a:lnTo>
                    <a:pt x="547" y="487"/>
                  </a:lnTo>
                  <a:lnTo>
                    <a:pt x="537" y="496"/>
                  </a:lnTo>
                  <a:lnTo>
                    <a:pt x="537" y="496"/>
                  </a:lnTo>
                  <a:lnTo>
                    <a:pt x="526" y="503"/>
                  </a:lnTo>
                  <a:lnTo>
                    <a:pt x="526" y="503"/>
                  </a:lnTo>
                  <a:lnTo>
                    <a:pt x="522" y="505"/>
                  </a:lnTo>
                  <a:lnTo>
                    <a:pt x="522" y="507"/>
                  </a:lnTo>
                  <a:lnTo>
                    <a:pt x="522" y="507"/>
                  </a:lnTo>
                  <a:lnTo>
                    <a:pt x="524" y="511"/>
                  </a:lnTo>
                  <a:lnTo>
                    <a:pt x="524" y="511"/>
                  </a:lnTo>
                  <a:lnTo>
                    <a:pt x="526" y="512"/>
                  </a:lnTo>
                  <a:lnTo>
                    <a:pt x="526" y="512"/>
                  </a:lnTo>
                  <a:lnTo>
                    <a:pt x="526" y="514"/>
                  </a:lnTo>
                  <a:lnTo>
                    <a:pt x="522" y="516"/>
                  </a:lnTo>
                  <a:lnTo>
                    <a:pt x="522" y="516"/>
                  </a:lnTo>
                  <a:lnTo>
                    <a:pt x="519" y="520"/>
                  </a:lnTo>
                  <a:lnTo>
                    <a:pt x="519" y="520"/>
                  </a:lnTo>
                  <a:lnTo>
                    <a:pt x="513" y="521"/>
                  </a:lnTo>
                  <a:lnTo>
                    <a:pt x="513" y="521"/>
                  </a:lnTo>
                  <a:lnTo>
                    <a:pt x="508" y="525"/>
                  </a:lnTo>
                  <a:lnTo>
                    <a:pt x="508" y="525"/>
                  </a:lnTo>
                  <a:lnTo>
                    <a:pt x="506" y="527"/>
                  </a:lnTo>
                  <a:lnTo>
                    <a:pt x="506" y="529"/>
                  </a:lnTo>
                  <a:lnTo>
                    <a:pt x="506" y="529"/>
                  </a:lnTo>
                  <a:lnTo>
                    <a:pt x="508" y="530"/>
                  </a:lnTo>
                  <a:lnTo>
                    <a:pt x="508" y="530"/>
                  </a:lnTo>
                  <a:lnTo>
                    <a:pt x="511" y="530"/>
                  </a:lnTo>
                  <a:lnTo>
                    <a:pt x="513" y="529"/>
                  </a:lnTo>
                  <a:lnTo>
                    <a:pt x="513" y="529"/>
                  </a:lnTo>
                  <a:lnTo>
                    <a:pt x="524" y="521"/>
                  </a:lnTo>
                  <a:lnTo>
                    <a:pt x="524" y="521"/>
                  </a:lnTo>
                  <a:lnTo>
                    <a:pt x="546" y="505"/>
                  </a:lnTo>
                  <a:lnTo>
                    <a:pt x="546" y="505"/>
                  </a:lnTo>
                  <a:lnTo>
                    <a:pt x="556" y="500"/>
                  </a:lnTo>
                  <a:lnTo>
                    <a:pt x="556" y="500"/>
                  </a:lnTo>
                  <a:lnTo>
                    <a:pt x="562" y="496"/>
                  </a:lnTo>
                  <a:lnTo>
                    <a:pt x="562" y="496"/>
                  </a:lnTo>
                  <a:lnTo>
                    <a:pt x="565" y="493"/>
                  </a:lnTo>
                  <a:lnTo>
                    <a:pt x="565" y="493"/>
                  </a:lnTo>
                  <a:lnTo>
                    <a:pt x="576" y="487"/>
                  </a:lnTo>
                  <a:lnTo>
                    <a:pt x="576" y="487"/>
                  </a:lnTo>
                  <a:lnTo>
                    <a:pt x="582" y="484"/>
                  </a:lnTo>
                  <a:lnTo>
                    <a:pt x="585" y="480"/>
                  </a:lnTo>
                  <a:lnTo>
                    <a:pt x="585" y="480"/>
                  </a:lnTo>
                  <a:lnTo>
                    <a:pt x="587" y="480"/>
                  </a:lnTo>
                  <a:lnTo>
                    <a:pt x="589" y="482"/>
                  </a:lnTo>
                  <a:lnTo>
                    <a:pt x="589" y="482"/>
                  </a:lnTo>
                  <a:lnTo>
                    <a:pt x="592" y="480"/>
                  </a:lnTo>
                  <a:lnTo>
                    <a:pt x="592" y="480"/>
                  </a:lnTo>
                  <a:lnTo>
                    <a:pt x="603" y="475"/>
                  </a:lnTo>
                  <a:lnTo>
                    <a:pt x="603" y="475"/>
                  </a:lnTo>
                  <a:lnTo>
                    <a:pt x="603" y="476"/>
                  </a:lnTo>
                  <a:lnTo>
                    <a:pt x="607" y="476"/>
                  </a:lnTo>
                  <a:lnTo>
                    <a:pt x="614" y="473"/>
                  </a:lnTo>
                  <a:lnTo>
                    <a:pt x="619" y="469"/>
                  </a:lnTo>
                  <a:lnTo>
                    <a:pt x="627" y="467"/>
                  </a:lnTo>
                  <a:lnTo>
                    <a:pt x="627" y="467"/>
                  </a:lnTo>
                  <a:lnTo>
                    <a:pt x="634" y="464"/>
                  </a:lnTo>
                  <a:lnTo>
                    <a:pt x="641" y="460"/>
                  </a:lnTo>
                  <a:lnTo>
                    <a:pt x="657" y="449"/>
                  </a:lnTo>
                  <a:lnTo>
                    <a:pt x="657" y="449"/>
                  </a:lnTo>
                  <a:lnTo>
                    <a:pt x="675" y="437"/>
                  </a:lnTo>
                  <a:lnTo>
                    <a:pt x="675" y="437"/>
                  </a:lnTo>
                  <a:lnTo>
                    <a:pt x="688" y="430"/>
                  </a:lnTo>
                  <a:lnTo>
                    <a:pt x="693" y="424"/>
                  </a:lnTo>
                  <a:lnTo>
                    <a:pt x="697" y="421"/>
                  </a:lnTo>
                  <a:lnTo>
                    <a:pt x="697" y="421"/>
                  </a:lnTo>
                  <a:lnTo>
                    <a:pt x="697" y="417"/>
                  </a:lnTo>
                  <a:lnTo>
                    <a:pt x="699" y="413"/>
                  </a:lnTo>
                  <a:lnTo>
                    <a:pt x="699" y="413"/>
                  </a:lnTo>
                  <a:lnTo>
                    <a:pt x="706" y="412"/>
                  </a:lnTo>
                  <a:lnTo>
                    <a:pt x="711" y="408"/>
                  </a:lnTo>
                  <a:lnTo>
                    <a:pt x="711" y="408"/>
                  </a:lnTo>
                  <a:lnTo>
                    <a:pt x="715" y="405"/>
                  </a:lnTo>
                  <a:lnTo>
                    <a:pt x="715" y="405"/>
                  </a:lnTo>
                  <a:lnTo>
                    <a:pt x="720" y="401"/>
                  </a:lnTo>
                  <a:lnTo>
                    <a:pt x="720" y="401"/>
                  </a:lnTo>
                  <a:lnTo>
                    <a:pt x="726" y="397"/>
                  </a:lnTo>
                  <a:lnTo>
                    <a:pt x="726" y="397"/>
                  </a:lnTo>
                  <a:lnTo>
                    <a:pt x="729" y="397"/>
                  </a:lnTo>
                  <a:lnTo>
                    <a:pt x="729" y="397"/>
                  </a:lnTo>
                  <a:lnTo>
                    <a:pt x="731" y="399"/>
                  </a:lnTo>
                  <a:lnTo>
                    <a:pt x="731" y="399"/>
                  </a:lnTo>
                  <a:lnTo>
                    <a:pt x="738" y="394"/>
                  </a:lnTo>
                  <a:lnTo>
                    <a:pt x="740" y="392"/>
                  </a:lnTo>
                  <a:lnTo>
                    <a:pt x="742" y="388"/>
                  </a:lnTo>
                  <a:lnTo>
                    <a:pt x="742" y="388"/>
                  </a:lnTo>
                  <a:lnTo>
                    <a:pt x="740" y="388"/>
                  </a:lnTo>
                  <a:lnTo>
                    <a:pt x="740" y="385"/>
                  </a:lnTo>
                  <a:lnTo>
                    <a:pt x="740" y="385"/>
                  </a:lnTo>
                  <a:lnTo>
                    <a:pt x="744" y="383"/>
                  </a:lnTo>
                  <a:lnTo>
                    <a:pt x="747" y="383"/>
                  </a:lnTo>
                  <a:lnTo>
                    <a:pt x="747" y="383"/>
                  </a:lnTo>
                  <a:lnTo>
                    <a:pt x="751" y="381"/>
                  </a:lnTo>
                  <a:lnTo>
                    <a:pt x="751" y="379"/>
                  </a:lnTo>
                  <a:lnTo>
                    <a:pt x="749" y="379"/>
                  </a:lnTo>
                  <a:lnTo>
                    <a:pt x="751" y="376"/>
                  </a:lnTo>
                  <a:lnTo>
                    <a:pt x="751" y="376"/>
                  </a:lnTo>
                  <a:lnTo>
                    <a:pt x="756" y="372"/>
                  </a:lnTo>
                  <a:lnTo>
                    <a:pt x="762" y="369"/>
                  </a:lnTo>
                  <a:lnTo>
                    <a:pt x="762" y="369"/>
                  </a:lnTo>
                  <a:lnTo>
                    <a:pt x="769" y="367"/>
                  </a:lnTo>
                  <a:lnTo>
                    <a:pt x="769" y="367"/>
                  </a:lnTo>
                  <a:lnTo>
                    <a:pt x="774" y="363"/>
                  </a:lnTo>
                  <a:lnTo>
                    <a:pt x="774" y="363"/>
                  </a:lnTo>
                  <a:lnTo>
                    <a:pt x="781" y="360"/>
                  </a:lnTo>
                  <a:lnTo>
                    <a:pt x="781" y="360"/>
                  </a:lnTo>
                  <a:lnTo>
                    <a:pt x="785" y="356"/>
                  </a:lnTo>
                  <a:lnTo>
                    <a:pt x="785" y="356"/>
                  </a:lnTo>
                  <a:lnTo>
                    <a:pt x="792" y="352"/>
                  </a:lnTo>
                  <a:lnTo>
                    <a:pt x="799" y="349"/>
                  </a:lnTo>
                  <a:lnTo>
                    <a:pt x="799" y="349"/>
                  </a:lnTo>
                  <a:lnTo>
                    <a:pt x="803" y="349"/>
                  </a:lnTo>
                  <a:lnTo>
                    <a:pt x="808" y="345"/>
                  </a:lnTo>
                  <a:lnTo>
                    <a:pt x="808" y="345"/>
                  </a:lnTo>
                  <a:lnTo>
                    <a:pt x="819" y="338"/>
                  </a:lnTo>
                  <a:lnTo>
                    <a:pt x="819" y="338"/>
                  </a:lnTo>
                  <a:lnTo>
                    <a:pt x="834" y="329"/>
                  </a:lnTo>
                  <a:lnTo>
                    <a:pt x="834" y="329"/>
                  </a:lnTo>
                  <a:lnTo>
                    <a:pt x="837" y="329"/>
                  </a:lnTo>
                  <a:lnTo>
                    <a:pt x="837" y="329"/>
                  </a:lnTo>
                  <a:lnTo>
                    <a:pt x="841" y="325"/>
                  </a:lnTo>
                  <a:lnTo>
                    <a:pt x="841" y="325"/>
                  </a:lnTo>
                  <a:lnTo>
                    <a:pt x="852" y="320"/>
                  </a:lnTo>
                  <a:lnTo>
                    <a:pt x="852" y="320"/>
                  </a:lnTo>
                  <a:lnTo>
                    <a:pt x="854" y="318"/>
                  </a:lnTo>
                  <a:lnTo>
                    <a:pt x="854" y="318"/>
                  </a:lnTo>
                  <a:lnTo>
                    <a:pt x="857" y="316"/>
                  </a:lnTo>
                  <a:lnTo>
                    <a:pt x="857" y="316"/>
                  </a:lnTo>
                  <a:lnTo>
                    <a:pt x="868" y="311"/>
                  </a:lnTo>
                  <a:lnTo>
                    <a:pt x="868" y="311"/>
                  </a:lnTo>
                  <a:lnTo>
                    <a:pt x="868" y="307"/>
                  </a:lnTo>
                  <a:lnTo>
                    <a:pt x="870" y="306"/>
                  </a:lnTo>
                  <a:lnTo>
                    <a:pt x="870" y="306"/>
                  </a:lnTo>
                  <a:lnTo>
                    <a:pt x="872" y="307"/>
                  </a:lnTo>
                  <a:lnTo>
                    <a:pt x="873" y="311"/>
                  </a:lnTo>
                  <a:lnTo>
                    <a:pt x="875" y="313"/>
                  </a:lnTo>
                  <a:lnTo>
                    <a:pt x="879" y="313"/>
                  </a:lnTo>
                  <a:lnTo>
                    <a:pt x="879" y="313"/>
                  </a:lnTo>
                  <a:lnTo>
                    <a:pt x="888" y="309"/>
                  </a:lnTo>
                  <a:lnTo>
                    <a:pt x="888" y="309"/>
                  </a:lnTo>
                  <a:lnTo>
                    <a:pt x="897" y="306"/>
                  </a:lnTo>
                  <a:lnTo>
                    <a:pt x="897" y="306"/>
                  </a:lnTo>
                  <a:lnTo>
                    <a:pt x="904" y="304"/>
                  </a:lnTo>
                  <a:lnTo>
                    <a:pt x="906" y="306"/>
                  </a:lnTo>
                  <a:lnTo>
                    <a:pt x="906" y="306"/>
                  </a:lnTo>
                  <a:lnTo>
                    <a:pt x="906" y="306"/>
                  </a:lnTo>
                  <a:lnTo>
                    <a:pt x="897" y="311"/>
                  </a:lnTo>
                  <a:lnTo>
                    <a:pt x="897" y="311"/>
                  </a:lnTo>
                  <a:lnTo>
                    <a:pt x="891" y="313"/>
                  </a:lnTo>
                  <a:lnTo>
                    <a:pt x="891" y="313"/>
                  </a:lnTo>
                  <a:lnTo>
                    <a:pt x="890" y="313"/>
                  </a:lnTo>
                  <a:lnTo>
                    <a:pt x="888" y="315"/>
                  </a:lnTo>
                  <a:lnTo>
                    <a:pt x="888" y="315"/>
                  </a:lnTo>
                  <a:lnTo>
                    <a:pt x="890" y="316"/>
                  </a:lnTo>
                  <a:lnTo>
                    <a:pt x="890" y="318"/>
                  </a:lnTo>
                  <a:lnTo>
                    <a:pt x="890" y="318"/>
                  </a:lnTo>
                  <a:lnTo>
                    <a:pt x="891" y="320"/>
                  </a:lnTo>
                  <a:lnTo>
                    <a:pt x="893" y="322"/>
                  </a:lnTo>
                  <a:lnTo>
                    <a:pt x="893" y="322"/>
                  </a:lnTo>
                  <a:lnTo>
                    <a:pt x="897" y="324"/>
                  </a:lnTo>
                  <a:lnTo>
                    <a:pt x="900" y="320"/>
                  </a:lnTo>
                  <a:lnTo>
                    <a:pt x="900" y="320"/>
                  </a:lnTo>
                  <a:lnTo>
                    <a:pt x="906" y="320"/>
                  </a:lnTo>
                  <a:lnTo>
                    <a:pt x="908" y="322"/>
                  </a:lnTo>
                  <a:lnTo>
                    <a:pt x="908" y="322"/>
                  </a:lnTo>
                  <a:lnTo>
                    <a:pt x="908" y="327"/>
                  </a:lnTo>
                  <a:lnTo>
                    <a:pt x="908" y="327"/>
                  </a:lnTo>
                  <a:lnTo>
                    <a:pt x="909" y="329"/>
                  </a:lnTo>
                  <a:lnTo>
                    <a:pt x="911" y="331"/>
                  </a:lnTo>
                  <a:lnTo>
                    <a:pt x="911" y="331"/>
                  </a:lnTo>
                  <a:lnTo>
                    <a:pt x="902" y="336"/>
                  </a:lnTo>
                  <a:lnTo>
                    <a:pt x="902" y="336"/>
                  </a:lnTo>
                  <a:lnTo>
                    <a:pt x="893" y="340"/>
                  </a:lnTo>
                  <a:lnTo>
                    <a:pt x="893" y="340"/>
                  </a:lnTo>
                  <a:lnTo>
                    <a:pt x="891" y="338"/>
                  </a:lnTo>
                  <a:lnTo>
                    <a:pt x="891" y="336"/>
                  </a:lnTo>
                  <a:lnTo>
                    <a:pt x="891" y="336"/>
                  </a:lnTo>
                  <a:lnTo>
                    <a:pt x="890" y="334"/>
                  </a:lnTo>
                  <a:lnTo>
                    <a:pt x="888" y="333"/>
                  </a:lnTo>
                  <a:lnTo>
                    <a:pt x="888" y="333"/>
                  </a:lnTo>
                  <a:lnTo>
                    <a:pt x="882" y="331"/>
                  </a:lnTo>
                  <a:lnTo>
                    <a:pt x="882" y="331"/>
                  </a:lnTo>
                  <a:lnTo>
                    <a:pt x="881" y="331"/>
                  </a:lnTo>
                  <a:lnTo>
                    <a:pt x="877" y="331"/>
                  </a:lnTo>
                  <a:lnTo>
                    <a:pt x="877" y="331"/>
                  </a:lnTo>
                  <a:lnTo>
                    <a:pt x="875" y="331"/>
                  </a:lnTo>
                  <a:lnTo>
                    <a:pt x="873" y="329"/>
                  </a:lnTo>
                  <a:lnTo>
                    <a:pt x="873" y="329"/>
                  </a:lnTo>
                  <a:lnTo>
                    <a:pt x="872" y="329"/>
                  </a:lnTo>
                  <a:lnTo>
                    <a:pt x="872" y="329"/>
                  </a:lnTo>
                  <a:lnTo>
                    <a:pt x="864" y="333"/>
                  </a:lnTo>
                  <a:lnTo>
                    <a:pt x="864" y="333"/>
                  </a:lnTo>
                  <a:lnTo>
                    <a:pt x="846" y="343"/>
                  </a:lnTo>
                  <a:lnTo>
                    <a:pt x="846" y="343"/>
                  </a:lnTo>
                  <a:lnTo>
                    <a:pt x="841" y="345"/>
                  </a:lnTo>
                  <a:lnTo>
                    <a:pt x="841" y="345"/>
                  </a:lnTo>
                  <a:lnTo>
                    <a:pt x="839" y="347"/>
                  </a:lnTo>
                  <a:lnTo>
                    <a:pt x="839" y="347"/>
                  </a:lnTo>
                  <a:lnTo>
                    <a:pt x="832" y="352"/>
                  </a:lnTo>
                  <a:lnTo>
                    <a:pt x="832" y="352"/>
                  </a:lnTo>
                  <a:lnTo>
                    <a:pt x="823" y="358"/>
                  </a:lnTo>
                  <a:lnTo>
                    <a:pt x="816" y="363"/>
                  </a:lnTo>
                  <a:lnTo>
                    <a:pt x="816" y="363"/>
                  </a:lnTo>
                  <a:lnTo>
                    <a:pt x="812" y="365"/>
                  </a:lnTo>
                  <a:lnTo>
                    <a:pt x="812" y="365"/>
                  </a:lnTo>
                  <a:lnTo>
                    <a:pt x="812" y="367"/>
                  </a:lnTo>
                  <a:lnTo>
                    <a:pt x="812" y="367"/>
                  </a:lnTo>
                  <a:lnTo>
                    <a:pt x="812" y="367"/>
                  </a:lnTo>
                  <a:lnTo>
                    <a:pt x="812" y="370"/>
                  </a:lnTo>
                  <a:lnTo>
                    <a:pt x="812" y="372"/>
                  </a:lnTo>
                  <a:lnTo>
                    <a:pt x="812" y="372"/>
                  </a:lnTo>
                  <a:lnTo>
                    <a:pt x="807" y="374"/>
                  </a:lnTo>
                  <a:lnTo>
                    <a:pt x="805" y="376"/>
                  </a:lnTo>
                  <a:lnTo>
                    <a:pt x="803" y="378"/>
                  </a:lnTo>
                  <a:lnTo>
                    <a:pt x="803" y="378"/>
                  </a:lnTo>
                  <a:lnTo>
                    <a:pt x="805" y="379"/>
                  </a:lnTo>
                  <a:lnTo>
                    <a:pt x="807" y="381"/>
                  </a:lnTo>
                  <a:lnTo>
                    <a:pt x="807" y="381"/>
                  </a:lnTo>
                  <a:lnTo>
                    <a:pt x="814" y="379"/>
                  </a:lnTo>
                  <a:lnTo>
                    <a:pt x="814" y="379"/>
                  </a:lnTo>
                  <a:lnTo>
                    <a:pt x="817" y="378"/>
                  </a:lnTo>
                  <a:lnTo>
                    <a:pt x="821" y="376"/>
                  </a:lnTo>
                  <a:lnTo>
                    <a:pt x="821" y="376"/>
                  </a:lnTo>
                  <a:lnTo>
                    <a:pt x="823" y="376"/>
                  </a:lnTo>
                  <a:lnTo>
                    <a:pt x="823" y="378"/>
                  </a:lnTo>
                  <a:lnTo>
                    <a:pt x="823" y="378"/>
                  </a:lnTo>
                  <a:lnTo>
                    <a:pt x="825" y="378"/>
                  </a:lnTo>
                  <a:lnTo>
                    <a:pt x="826" y="376"/>
                  </a:lnTo>
                  <a:lnTo>
                    <a:pt x="826" y="376"/>
                  </a:lnTo>
                  <a:lnTo>
                    <a:pt x="834" y="374"/>
                  </a:lnTo>
                  <a:lnTo>
                    <a:pt x="834" y="374"/>
                  </a:lnTo>
                  <a:lnTo>
                    <a:pt x="850" y="363"/>
                  </a:lnTo>
                  <a:lnTo>
                    <a:pt x="850" y="363"/>
                  </a:lnTo>
                  <a:lnTo>
                    <a:pt x="868" y="354"/>
                  </a:lnTo>
                  <a:lnTo>
                    <a:pt x="868" y="354"/>
                  </a:lnTo>
                  <a:lnTo>
                    <a:pt x="875" y="351"/>
                  </a:lnTo>
                  <a:lnTo>
                    <a:pt x="875" y="351"/>
                  </a:lnTo>
                  <a:lnTo>
                    <a:pt x="884" y="347"/>
                  </a:lnTo>
                  <a:lnTo>
                    <a:pt x="884" y="347"/>
                  </a:lnTo>
                  <a:lnTo>
                    <a:pt x="888" y="345"/>
                  </a:lnTo>
                  <a:lnTo>
                    <a:pt x="888" y="345"/>
                  </a:lnTo>
                  <a:lnTo>
                    <a:pt x="891" y="345"/>
                  </a:lnTo>
                  <a:lnTo>
                    <a:pt x="891" y="345"/>
                  </a:lnTo>
                  <a:lnTo>
                    <a:pt x="895" y="343"/>
                  </a:lnTo>
                  <a:lnTo>
                    <a:pt x="897" y="343"/>
                  </a:lnTo>
                  <a:lnTo>
                    <a:pt x="897" y="343"/>
                  </a:lnTo>
                  <a:lnTo>
                    <a:pt x="899" y="347"/>
                  </a:lnTo>
                  <a:lnTo>
                    <a:pt x="899" y="347"/>
                  </a:lnTo>
                  <a:lnTo>
                    <a:pt x="900" y="347"/>
                  </a:lnTo>
                  <a:lnTo>
                    <a:pt x="900" y="347"/>
                  </a:lnTo>
                  <a:lnTo>
                    <a:pt x="902" y="347"/>
                  </a:lnTo>
                  <a:lnTo>
                    <a:pt x="902" y="351"/>
                  </a:lnTo>
                  <a:lnTo>
                    <a:pt x="902" y="351"/>
                  </a:lnTo>
                  <a:lnTo>
                    <a:pt x="900" y="351"/>
                  </a:lnTo>
                  <a:lnTo>
                    <a:pt x="900" y="351"/>
                  </a:lnTo>
                  <a:lnTo>
                    <a:pt x="900" y="354"/>
                  </a:lnTo>
                  <a:lnTo>
                    <a:pt x="900" y="354"/>
                  </a:lnTo>
                  <a:lnTo>
                    <a:pt x="900" y="356"/>
                  </a:lnTo>
                  <a:lnTo>
                    <a:pt x="900" y="356"/>
                  </a:lnTo>
                  <a:lnTo>
                    <a:pt x="902" y="360"/>
                  </a:lnTo>
                  <a:lnTo>
                    <a:pt x="902" y="360"/>
                  </a:lnTo>
                  <a:lnTo>
                    <a:pt x="902" y="361"/>
                  </a:lnTo>
                  <a:lnTo>
                    <a:pt x="900" y="361"/>
                  </a:lnTo>
                  <a:lnTo>
                    <a:pt x="900" y="361"/>
                  </a:lnTo>
                  <a:lnTo>
                    <a:pt x="882" y="372"/>
                  </a:lnTo>
                  <a:lnTo>
                    <a:pt x="882" y="372"/>
                  </a:lnTo>
                  <a:lnTo>
                    <a:pt x="879" y="374"/>
                  </a:lnTo>
                  <a:lnTo>
                    <a:pt x="877" y="374"/>
                  </a:lnTo>
                  <a:lnTo>
                    <a:pt x="875" y="376"/>
                  </a:lnTo>
                  <a:lnTo>
                    <a:pt x="875" y="376"/>
                  </a:lnTo>
                  <a:lnTo>
                    <a:pt x="877" y="378"/>
                  </a:lnTo>
                  <a:lnTo>
                    <a:pt x="879" y="381"/>
                  </a:lnTo>
                  <a:lnTo>
                    <a:pt x="879" y="381"/>
                  </a:lnTo>
                  <a:lnTo>
                    <a:pt x="882" y="385"/>
                  </a:lnTo>
                  <a:lnTo>
                    <a:pt x="882" y="388"/>
                  </a:lnTo>
                  <a:lnTo>
                    <a:pt x="882" y="390"/>
                  </a:lnTo>
                  <a:lnTo>
                    <a:pt x="882" y="390"/>
                  </a:lnTo>
                  <a:lnTo>
                    <a:pt x="875" y="396"/>
                  </a:lnTo>
                  <a:lnTo>
                    <a:pt x="868" y="399"/>
                  </a:lnTo>
                  <a:lnTo>
                    <a:pt x="868" y="399"/>
                  </a:lnTo>
                  <a:lnTo>
                    <a:pt x="848" y="410"/>
                  </a:lnTo>
                  <a:lnTo>
                    <a:pt x="848" y="410"/>
                  </a:lnTo>
                  <a:lnTo>
                    <a:pt x="830" y="421"/>
                  </a:lnTo>
                  <a:lnTo>
                    <a:pt x="812" y="431"/>
                  </a:lnTo>
                  <a:lnTo>
                    <a:pt x="812" y="431"/>
                  </a:lnTo>
                  <a:lnTo>
                    <a:pt x="814" y="428"/>
                  </a:lnTo>
                  <a:lnTo>
                    <a:pt x="814" y="426"/>
                  </a:lnTo>
                  <a:lnTo>
                    <a:pt x="814" y="426"/>
                  </a:lnTo>
                  <a:lnTo>
                    <a:pt x="812" y="422"/>
                  </a:lnTo>
                  <a:lnTo>
                    <a:pt x="814" y="421"/>
                  </a:lnTo>
                  <a:lnTo>
                    <a:pt x="814" y="421"/>
                  </a:lnTo>
                  <a:lnTo>
                    <a:pt x="828" y="413"/>
                  </a:lnTo>
                  <a:lnTo>
                    <a:pt x="828" y="413"/>
                  </a:lnTo>
                  <a:lnTo>
                    <a:pt x="835" y="408"/>
                  </a:lnTo>
                  <a:lnTo>
                    <a:pt x="835" y="408"/>
                  </a:lnTo>
                  <a:lnTo>
                    <a:pt x="837" y="406"/>
                  </a:lnTo>
                  <a:lnTo>
                    <a:pt x="837" y="405"/>
                  </a:lnTo>
                  <a:lnTo>
                    <a:pt x="837" y="405"/>
                  </a:lnTo>
                  <a:lnTo>
                    <a:pt x="835" y="401"/>
                  </a:lnTo>
                  <a:lnTo>
                    <a:pt x="835" y="401"/>
                  </a:lnTo>
                  <a:lnTo>
                    <a:pt x="834" y="401"/>
                  </a:lnTo>
                  <a:lnTo>
                    <a:pt x="835" y="399"/>
                  </a:lnTo>
                  <a:lnTo>
                    <a:pt x="835" y="399"/>
                  </a:lnTo>
                  <a:lnTo>
                    <a:pt x="850" y="392"/>
                  </a:lnTo>
                  <a:lnTo>
                    <a:pt x="850" y="392"/>
                  </a:lnTo>
                  <a:lnTo>
                    <a:pt x="852" y="388"/>
                  </a:lnTo>
                  <a:lnTo>
                    <a:pt x="852" y="388"/>
                  </a:lnTo>
                  <a:lnTo>
                    <a:pt x="855" y="387"/>
                  </a:lnTo>
                  <a:lnTo>
                    <a:pt x="855" y="387"/>
                  </a:lnTo>
                  <a:lnTo>
                    <a:pt x="857" y="385"/>
                  </a:lnTo>
                  <a:lnTo>
                    <a:pt x="857" y="383"/>
                  </a:lnTo>
                  <a:lnTo>
                    <a:pt x="857" y="383"/>
                  </a:lnTo>
                  <a:lnTo>
                    <a:pt x="857" y="379"/>
                  </a:lnTo>
                  <a:lnTo>
                    <a:pt x="857" y="378"/>
                  </a:lnTo>
                  <a:lnTo>
                    <a:pt x="855" y="376"/>
                  </a:lnTo>
                  <a:lnTo>
                    <a:pt x="855" y="376"/>
                  </a:lnTo>
                  <a:lnTo>
                    <a:pt x="854" y="376"/>
                  </a:lnTo>
                  <a:lnTo>
                    <a:pt x="852" y="376"/>
                  </a:lnTo>
                  <a:lnTo>
                    <a:pt x="852" y="376"/>
                  </a:lnTo>
                  <a:lnTo>
                    <a:pt x="850" y="372"/>
                  </a:lnTo>
                  <a:lnTo>
                    <a:pt x="850" y="372"/>
                  </a:lnTo>
                  <a:lnTo>
                    <a:pt x="841" y="376"/>
                  </a:lnTo>
                  <a:lnTo>
                    <a:pt x="834" y="381"/>
                  </a:lnTo>
                  <a:lnTo>
                    <a:pt x="834" y="381"/>
                  </a:lnTo>
                  <a:lnTo>
                    <a:pt x="823" y="387"/>
                  </a:lnTo>
                  <a:lnTo>
                    <a:pt x="823" y="387"/>
                  </a:lnTo>
                  <a:lnTo>
                    <a:pt x="812" y="394"/>
                  </a:lnTo>
                  <a:lnTo>
                    <a:pt x="812" y="394"/>
                  </a:lnTo>
                  <a:lnTo>
                    <a:pt x="807" y="397"/>
                  </a:lnTo>
                  <a:lnTo>
                    <a:pt x="805" y="397"/>
                  </a:lnTo>
                  <a:lnTo>
                    <a:pt x="803" y="397"/>
                  </a:lnTo>
                  <a:lnTo>
                    <a:pt x="803" y="397"/>
                  </a:lnTo>
                  <a:lnTo>
                    <a:pt x="801" y="394"/>
                  </a:lnTo>
                  <a:lnTo>
                    <a:pt x="801" y="392"/>
                  </a:lnTo>
                  <a:lnTo>
                    <a:pt x="803" y="390"/>
                  </a:lnTo>
                  <a:lnTo>
                    <a:pt x="803" y="390"/>
                  </a:lnTo>
                  <a:lnTo>
                    <a:pt x="796" y="394"/>
                  </a:lnTo>
                  <a:lnTo>
                    <a:pt x="789" y="397"/>
                  </a:lnTo>
                  <a:lnTo>
                    <a:pt x="789" y="397"/>
                  </a:lnTo>
                  <a:lnTo>
                    <a:pt x="781" y="403"/>
                  </a:lnTo>
                  <a:lnTo>
                    <a:pt x="781" y="403"/>
                  </a:lnTo>
                  <a:lnTo>
                    <a:pt x="780" y="403"/>
                  </a:lnTo>
                  <a:lnTo>
                    <a:pt x="778" y="401"/>
                  </a:lnTo>
                  <a:lnTo>
                    <a:pt x="776" y="397"/>
                  </a:lnTo>
                  <a:lnTo>
                    <a:pt x="776" y="397"/>
                  </a:lnTo>
                  <a:lnTo>
                    <a:pt x="772" y="390"/>
                  </a:lnTo>
                  <a:lnTo>
                    <a:pt x="772" y="390"/>
                  </a:lnTo>
                  <a:lnTo>
                    <a:pt x="771" y="388"/>
                  </a:lnTo>
                  <a:lnTo>
                    <a:pt x="769" y="388"/>
                  </a:lnTo>
                  <a:lnTo>
                    <a:pt x="769" y="388"/>
                  </a:lnTo>
                  <a:lnTo>
                    <a:pt x="762" y="394"/>
                  </a:lnTo>
                  <a:lnTo>
                    <a:pt x="762" y="394"/>
                  </a:lnTo>
                  <a:lnTo>
                    <a:pt x="756" y="396"/>
                  </a:lnTo>
                  <a:lnTo>
                    <a:pt x="756" y="396"/>
                  </a:lnTo>
                  <a:lnTo>
                    <a:pt x="749" y="399"/>
                  </a:lnTo>
                  <a:lnTo>
                    <a:pt x="749" y="399"/>
                  </a:lnTo>
                  <a:lnTo>
                    <a:pt x="736" y="408"/>
                  </a:lnTo>
                  <a:lnTo>
                    <a:pt x="722" y="417"/>
                  </a:lnTo>
                  <a:lnTo>
                    <a:pt x="722" y="417"/>
                  </a:lnTo>
                  <a:lnTo>
                    <a:pt x="720" y="419"/>
                  </a:lnTo>
                  <a:lnTo>
                    <a:pt x="720" y="419"/>
                  </a:lnTo>
                  <a:lnTo>
                    <a:pt x="717" y="421"/>
                  </a:lnTo>
                  <a:lnTo>
                    <a:pt x="717" y="421"/>
                  </a:lnTo>
                  <a:lnTo>
                    <a:pt x="713" y="424"/>
                  </a:lnTo>
                  <a:lnTo>
                    <a:pt x="713" y="424"/>
                  </a:lnTo>
                  <a:lnTo>
                    <a:pt x="715" y="428"/>
                  </a:lnTo>
                  <a:lnTo>
                    <a:pt x="717" y="430"/>
                  </a:lnTo>
                  <a:lnTo>
                    <a:pt x="718" y="428"/>
                  </a:lnTo>
                  <a:lnTo>
                    <a:pt x="718" y="428"/>
                  </a:lnTo>
                  <a:lnTo>
                    <a:pt x="699" y="440"/>
                  </a:lnTo>
                  <a:lnTo>
                    <a:pt x="699" y="440"/>
                  </a:lnTo>
                  <a:lnTo>
                    <a:pt x="691" y="446"/>
                  </a:lnTo>
                  <a:lnTo>
                    <a:pt x="682" y="451"/>
                  </a:lnTo>
                  <a:lnTo>
                    <a:pt x="682" y="451"/>
                  </a:lnTo>
                  <a:lnTo>
                    <a:pt x="681" y="451"/>
                  </a:lnTo>
                  <a:lnTo>
                    <a:pt x="681" y="451"/>
                  </a:lnTo>
                  <a:lnTo>
                    <a:pt x="675" y="455"/>
                  </a:lnTo>
                  <a:lnTo>
                    <a:pt x="675" y="455"/>
                  </a:lnTo>
                  <a:lnTo>
                    <a:pt x="668" y="458"/>
                  </a:lnTo>
                  <a:lnTo>
                    <a:pt x="668" y="458"/>
                  </a:lnTo>
                  <a:lnTo>
                    <a:pt x="657" y="466"/>
                  </a:lnTo>
                  <a:lnTo>
                    <a:pt x="657" y="466"/>
                  </a:lnTo>
                  <a:lnTo>
                    <a:pt x="654" y="467"/>
                  </a:lnTo>
                  <a:lnTo>
                    <a:pt x="654" y="467"/>
                  </a:lnTo>
                  <a:lnTo>
                    <a:pt x="652" y="469"/>
                  </a:lnTo>
                  <a:lnTo>
                    <a:pt x="652" y="469"/>
                  </a:lnTo>
                  <a:lnTo>
                    <a:pt x="643" y="475"/>
                  </a:lnTo>
                  <a:lnTo>
                    <a:pt x="643" y="475"/>
                  </a:lnTo>
                  <a:lnTo>
                    <a:pt x="643" y="476"/>
                  </a:lnTo>
                  <a:lnTo>
                    <a:pt x="641" y="475"/>
                  </a:lnTo>
                  <a:lnTo>
                    <a:pt x="641" y="473"/>
                  </a:lnTo>
                  <a:lnTo>
                    <a:pt x="639" y="473"/>
                  </a:lnTo>
                  <a:lnTo>
                    <a:pt x="639" y="473"/>
                  </a:lnTo>
                  <a:lnTo>
                    <a:pt x="636" y="476"/>
                  </a:lnTo>
                  <a:lnTo>
                    <a:pt x="636" y="476"/>
                  </a:lnTo>
                  <a:lnTo>
                    <a:pt x="632" y="476"/>
                  </a:lnTo>
                  <a:lnTo>
                    <a:pt x="632" y="476"/>
                  </a:lnTo>
                  <a:lnTo>
                    <a:pt x="627" y="478"/>
                  </a:lnTo>
                  <a:lnTo>
                    <a:pt x="627" y="478"/>
                  </a:lnTo>
                  <a:lnTo>
                    <a:pt x="618" y="484"/>
                  </a:lnTo>
                  <a:lnTo>
                    <a:pt x="618" y="484"/>
                  </a:lnTo>
                  <a:lnTo>
                    <a:pt x="616" y="484"/>
                  </a:lnTo>
                  <a:lnTo>
                    <a:pt x="614" y="484"/>
                  </a:lnTo>
                  <a:lnTo>
                    <a:pt x="614" y="484"/>
                  </a:lnTo>
                  <a:lnTo>
                    <a:pt x="609" y="484"/>
                  </a:lnTo>
                  <a:lnTo>
                    <a:pt x="609" y="484"/>
                  </a:lnTo>
                  <a:lnTo>
                    <a:pt x="609" y="484"/>
                  </a:lnTo>
                  <a:lnTo>
                    <a:pt x="609" y="482"/>
                  </a:lnTo>
                  <a:lnTo>
                    <a:pt x="609" y="482"/>
                  </a:lnTo>
                  <a:lnTo>
                    <a:pt x="605" y="482"/>
                  </a:lnTo>
                  <a:lnTo>
                    <a:pt x="603" y="484"/>
                  </a:lnTo>
                  <a:lnTo>
                    <a:pt x="603" y="484"/>
                  </a:lnTo>
                  <a:lnTo>
                    <a:pt x="587" y="494"/>
                  </a:lnTo>
                  <a:lnTo>
                    <a:pt x="587" y="494"/>
                  </a:lnTo>
                  <a:lnTo>
                    <a:pt x="553" y="518"/>
                  </a:lnTo>
                  <a:lnTo>
                    <a:pt x="553" y="518"/>
                  </a:lnTo>
                  <a:lnTo>
                    <a:pt x="546" y="523"/>
                  </a:lnTo>
                  <a:lnTo>
                    <a:pt x="538" y="530"/>
                  </a:lnTo>
                  <a:lnTo>
                    <a:pt x="538" y="530"/>
                  </a:lnTo>
                  <a:lnTo>
                    <a:pt x="531" y="536"/>
                  </a:lnTo>
                  <a:lnTo>
                    <a:pt x="522" y="543"/>
                  </a:lnTo>
                  <a:lnTo>
                    <a:pt x="522" y="543"/>
                  </a:lnTo>
                  <a:lnTo>
                    <a:pt x="506" y="556"/>
                  </a:lnTo>
                  <a:lnTo>
                    <a:pt x="506" y="556"/>
                  </a:lnTo>
                  <a:lnTo>
                    <a:pt x="499" y="561"/>
                  </a:lnTo>
                  <a:lnTo>
                    <a:pt x="499" y="561"/>
                  </a:lnTo>
                  <a:lnTo>
                    <a:pt x="493" y="565"/>
                  </a:lnTo>
                  <a:lnTo>
                    <a:pt x="493" y="565"/>
                  </a:lnTo>
                  <a:lnTo>
                    <a:pt x="492" y="566"/>
                  </a:lnTo>
                  <a:lnTo>
                    <a:pt x="492" y="566"/>
                  </a:lnTo>
                  <a:lnTo>
                    <a:pt x="488" y="570"/>
                  </a:lnTo>
                  <a:lnTo>
                    <a:pt x="486" y="572"/>
                  </a:lnTo>
                  <a:lnTo>
                    <a:pt x="486" y="572"/>
                  </a:lnTo>
                  <a:lnTo>
                    <a:pt x="488" y="575"/>
                  </a:lnTo>
                  <a:lnTo>
                    <a:pt x="490" y="577"/>
                  </a:lnTo>
                  <a:lnTo>
                    <a:pt x="490" y="577"/>
                  </a:lnTo>
                  <a:lnTo>
                    <a:pt x="493" y="581"/>
                  </a:lnTo>
                  <a:lnTo>
                    <a:pt x="497" y="583"/>
                  </a:lnTo>
                  <a:lnTo>
                    <a:pt x="497" y="583"/>
                  </a:lnTo>
                  <a:lnTo>
                    <a:pt x="490" y="588"/>
                  </a:lnTo>
                  <a:lnTo>
                    <a:pt x="490" y="588"/>
                  </a:lnTo>
                  <a:lnTo>
                    <a:pt x="488" y="590"/>
                  </a:lnTo>
                  <a:lnTo>
                    <a:pt x="488" y="592"/>
                  </a:lnTo>
                  <a:lnTo>
                    <a:pt x="488" y="592"/>
                  </a:lnTo>
                  <a:lnTo>
                    <a:pt x="490" y="593"/>
                  </a:lnTo>
                  <a:lnTo>
                    <a:pt x="490" y="595"/>
                  </a:lnTo>
                  <a:lnTo>
                    <a:pt x="488" y="597"/>
                  </a:lnTo>
                  <a:lnTo>
                    <a:pt x="488" y="597"/>
                  </a:lnTo>
                  <a:lnTo>
                    <a:pt x="484" y="601"/>
                  </a:lnTo>
                  <a:lnTo>
                    <a:pt x="484" y="602"/>
                  </a:lnTo>
                  <a:lnTo>
                    <a:pt x="484" y="602"/>
                  </a:lnTo>
                  <a:lnTo>
                    <a:pt x="486" y="602"/>
                  </a:lnTo>
                  <a:lnTo>
                    <a:pt x="486" y="602"/>
                  </a:lnTo>
                  <a:lnTo>
                    <a:pt x="484" y="604"/>
                  </a:lnTo>
                  <a:lnTo>
                    <a:pt x="484" y="604"/>
                  </a:lnTo>
                  <a:lnTo>
                    <a:pt x="486" y="606"/>
                  </a:lnTo>
                  <a:lnTo>
                    <a:pt x="488" y="606"/>
                  </a:lnTo>
                  <a:lnTo>
                    <a:pt x="493" y="602"/>
                  </a:lnTo>
                  <a:lnTo>
                    <a:pt x="493" y="602"/>
                  </a:lnTo>
                  <a:lnTo>
                    <a:pt x="499" y="599"/>
                  </a:lnTo>
                  <a:lnTo>
                    <a:pt x="499" y="599"/>
                  </a:lnTo>
                  <a:lnTo>
                    <a:pt x="504" y="595"/>
                  </a:lnTo>
                  <a:lnTo>
                    <a:pt x="504" y="595"/>
                  </a:lnTo>
                  <a:lnTo>
                    <a:pt x="515" y="588"/>
                  </a:lnTo>
                  <a:lnTo>
                    <a:pt x="515" y="588"/>
                  </a:lnTo>
                  <a:lnTo>
                    <a:pt x="519" y="584"/>
                  </a:lnTo>
                  <a:lnTo>
                    <a:pt x="520" y="584"/>
                  </a:lnTo>
                  <a:lnTo>
                    <a:pt x="522" y="584"/>
                  </a:lnTo>
                  <a:lnTo>
                    <a:pt x="522" y="584"/>
                  </a:lnTo>
                  <a:lnTo>
                    <a:pt x="524" y="586"/>
                  </a:lnTo>
                  <a:lnTo>
                    <a:pt x="524" y="586"/>
                  </a:lnTo>
                  <a:lnTo>
                    <a:pt x="526" y="586"/>
                  </a:lnTo>
                  <a:lnTo>
                    <a:pt x="526" y="586"/>
                  </a:lnTo>
                  <a:lnTo>
                    <a:pt x="535" y="577"/>
                  </a:lnTo>
                  <a:lnTo>
                    <a:pt x="535" y="577"/>
                  </a:lnTo>
                  <a:lnTo>
                    <a:pt x="542" y="574"/>
                  </a:lnTo>
                  <a:lnTo>
                    <a:pt x="542" y="574"/>
                  </a:lnTo>
                  <a:lnTo>
                    <a:pt x="544" y="572"/>
                  </a:lnTo>
                  <a:lnTo>
                    <a:pt x="546" y="570"/>
                  </a:lnTo>
                  <a:lnTo>
                    <a:pt x="546" y="570"/>
                  </a:lnTo>
                  <a:lnTo>
                    <a:pt x="546" y="568"/>
                  </a:lnTo>
                  <a:lnTo>
                    <a:pt x="546" y="568"/>
                  </a:lnTo>
                  <a:lnTo>
                    <a:pt x="546" y="568"/>
                  </a:lnTo>
                  <a:lnTo>
                    <a:pt x="544" y="566"/>
                  </a:lnTo>
                  <a:lnTo>
                    <a:pt x="547" y="563"/>
                  </a:lnTo>
                  <a:lnTo>
                    <a:pt x="547" y="563"/>
                  </a:lnTo>
                  <a:lnTo>
                    <a:pt x="553" y="559"/>
                  </a:lnTo>
                  <a:lnTo>
                    <a:pt x="553" y="559"/>
                  </a:lnTo>
                  <a:lnTo>
                    <a:pt x="558" y="556"/>
                  </a:lnTo>
                  <a:lnTo>
                    <a:pt x="564" y="552"/>
                  </a:lnTo>
                  <a:lnTo>
                    <a:pt x="564" y="552"/>
                  </a:lnTo>
                  <a:lnTo>
                    <a:pt x="564" y="548"/>
                  </a:lnTo>
                  <a:lnTo>
                    <a:pt x="564" y="548"/>
                  </a:lnTo>
                  <a:lnTo>
                    <a:pt x="564" y="545"/>
                  </a:lnTo>
                  <a:lnTo>
                    <a:pt x="564" y="545"/>
                  </a:lnTo>
                  <a:lnTo>
                    <a:pt x="574" y="538"/>
                  </a:lnTo>
                  <a:lnTo>
                    <a:pt x="574" y="538"/>
                  </a:lnTo>
                  <a:lnTo>
                    <a:pt x="576" y="538"/>
                  </a:lnTo>
                  <a:lnTo>
                    <a:pt x="578" y="538"/>
                  </a:lnTo>
                  <a:lnTo>
                    <a:pt x="578" y="539"/>
                  </a:lnTo>
                  <a:lnTo>
                    <a:pt x="580" y="538"/>
                  </a:lnTo>
                  <a:lnTo>
                    <a:pt x="580" y="538"/>
                  </a:lnTo>
                  <a:lnTo>
                    <a:pt x="585" y="534"/>
                  </a:lnTo>
                  <a:lnTo>
                    <a:pt x="585" y="534"/>
                  </a:lnTo>
                  <a:lnTo>
                    <a:pt x="591" y="532"/>
                  </a:lnTo>
                  <a:lnTo>
                    <a:pt x="591" y="532"/>
                  </a:lnTo>
                  <a:lnTo>
                    <a:pt x="594" y="534"/>
                  </a:lnTo>
                  <a:lnTo>
                    <a:pt x="594" y="534"/>
                  </a:lnTo>
                  <a:lnTo>
                    <a:pt x="596" y="536"/>
                  </a:lnTo>
                  <a:lnTo>
                    <a:pt x="596" y="536"/>
                  </a:lnTo>
                  <a:lnTo>
                    <a:pt x="596" y="536"/>
                  </a:lnTo>
                  <a:lnTo>
                    <a:pt x="598" y="534"/>
                  </a:lnTo>
                  <a:lnTo>
                    <a:pt x="598" y="534"/>
                  </a:lnTo>
                  <a:lnTo>
                    <a:pt x="603" y="532"/>
                  </a:lnTo>
                  <a:lnTo>
                    <a:pt x="603" y="532"/>
                  </a:lnTo>
                  <a:lnTo>
                    <a:pt x="607" y="530"/>
                  </a:lnTo>
                  <a:lnTo>
                    <a:pt x="609" y="530"/>
                  </a:lnTo>
                  <a:lnTo>
                    <a:pt x="609" y="530"/>
                  </a:lnTo>
                  <a:lnTo>
                    <a:pt x="610" y="530"/>
                  </a:lnTo>
                  <a:lnTo>
                    <a:pt x="612" y="532"/>
                  </a:lnTo>
                  <a:lnTo>
                    <a:pt x="614" y="538"/>
                  </a:lnTo>
                  <a:lnTo>
                    <a:pt x="614" y="538"/>
                  </a:lnTo>
                  <a:lnTo>
                    <a:pt x="616" y="538"/>
                  </a:lnTo>
                  <a:lnTo>
                    <a:pt x="616" y="539"/>
                  </a:lnTo>
                  <a:lnTo>
                    <a:pt x="616" y="539"/>
                  </a:lnTo>
                  <a:lnTo>
                    <a:pt x="614" y="543"/>
                  </a:lnTo>
                  <a:lnTo>
                    <a:pt x="609" y="545"/>
                  </a:lnTo>
                  <a:lnTo>
                    <a:pt x="609" y="545"/>
                  </a:lnTo>
                  <a:lnTo>
                    <a:pt x="592" y="557"/>
                  </a:lnTo>
                  <a:lnTo>
                    <a:pt x="592" y="557"/>
                  </a:lnTo>
                  <a:lnTo>
                    <a:pt x="585" y="561"/>
                  </a:lnTo>
                  <a:lnTo>
                    <a:pt x="582" y="563"/>
                  </a:lnTo>
                  <a:lnTo>
                    <a:pt x="580" y="565"/>
                  </a:lnTo>
                  <a:lnTo>
                    <a:pt x="580" y="565"/>
                  </a:lnTo>
                  <a:lnTo>
                    <a:pt x="576" y="563"/>
                  </a:lnTo>
                  <a:lnTo>
                    <a:pt x="576" y="563"/>
                  </a:lnTo>
                  <a:lnTo>
                    <a:pt x="573" y="561"/>
                  </a:lnTo>
                  <a:lnTo>
                    <a:pt x="573" y="561"/>
                  </a:lnTo>
                  <a:lnTo>
                    <a:pt x="567" y="563"/>
                  </a:lnTo>
                  <a:lnTo>
                    <a:pt x="560" y="566"/>
                  </a:lnTo>
                  <a:lnTo>
                    <a:pt x="560" y="566"/>
                  </a:lnTo>
                  <a:lnTo>
                    <a:pt x="555" y="572"/>
                  </a:lnTo>
                  <a:lnTo>
                    <a:pt x="549" y="577"/>
                  </a:lnTo>
                  <a:lnTo>
                    <a:pt x="549" y="577"/>
                  </a:lnTo>
                  <a:lnTo>
                    <a:pt x="549" y="579"/>
                  </a:lnTo>
                  <a:lnTo>
                    <a:pt x="549" y="579"/>
                  </a:lnTo>
                  <a:lnTo>
                    <a:pt x="547" y="581"/>
                  </a:lnTo>
                  <a:lnTo>
                    <a:pt x="547" y="581"/>
                  </a:lnTo>
                  <a:lnTo>
                    <a:pt x="547" y="583"/>
                  </a:lnTo>
                  <a:lnTo>
                    <a:pt x="549" y="584"/>
                  </a:lnTo>
                  <a:lnTo>
                    <a:pt x="549" y="584"/>
                  </a:lnTo>
                  <a:lnTo>
                    <a:pt x="551" y="584"/>
                  </a:lnTo>
                  <a:lnTo>
                    <a:pt x="553" y="586"/>
                  </a:lnTo>
                  <a:lnTo>
                    <a:pt x="553" y="586"/>
                  </a:lnTo>
                  <a:lnTo>
                    <a:pt x="551" y="590"/>
                  </a:lnTo>
                  <a:lnTo>
                    <a:pt x="547" y="592"/>
                  </a:lnTo>
                  <a:lnTo>
                    <a:pt x="547" y="592"/>
                  </a:lnTo>
                  <a:lnTo>
                    <a:pt x="542" y="595"/>
                  </a:lnTo>
                  <a:lnTo>
                    <a:pt x="540" y="597"/>
                  </a:lnTo>
                  <a:lnTo>
                    <a:pt x="538" y="597"/>
                  </a:lnTo>
                  <a:lnTo>
                    <a:pt x="538" y="597"/>
                  </a:lnTo>
                  <a:lnTo>
                    <a:pt x="537" y="595"/>
                  </a:lnTo>
                  <a:lnTo>
                    <a:pt x="535" y="593"/>
                  </a:lnTo>
                  <a:lnTo>
                    <a:pt x="535" y="593"/>
                  </a:lnTo>
                  <a:lnTo>
                    <a:pt x="533" y="592"/>
                  </a:lnTo>
                  <a:lnTo>
                    <a:pt x="531" y="592"/>
                  </a:lnTo>
                  <a:lnTo>
                    <a:pt x="531" y="592"/>
                  </a:lnTo>
                  <a:lnTo>
                    <a:pt x="526" y="597"/>
                  </a:lnTo>
                  <a:lnTo>
                    <a:pt x="526" y="597"/>
                  </a:lnTo>
                  <a:lnTo>
                    <a:pt x="519" y="602"/>
                  </a:lnTo>
                  <a:lnTo>
                    <a:pt x="519" y="602"/>
                  </a:lnTo>
                  <a:lnTo>
                    <a:pt x="502" y="613"/>
                  </a:lnTo>
                  <a:lnTo>
                    <a:pt x="502" y="613"/>
                  </a:lnTo>
                  <a:lnTo>
                    <a:pt x="501" y="617"/>
                  </a:lnTo>
                  <a:lnTo>
                    <a:pt x="501" y="617"/>
                  </a:lnTo>
                  <a:lnTo>
                    <a:pt x="493" y="622"/>
                  </a:lnTo>
                  <a:lnTo>
                    <a:pt x="486" y="626"/>
                  </a:lnTo>
                  <a:lnTo>
                    <a:pt x="486" y="626"/>
                  </a:lnTo>
                  <a:lnTo>
                    <a:pt x="483" y="628"/>
                  </a:lnTo>
                  <a:lnTo>
                    <a:pt x="483" y="626"/>
                  </a:lnTo>
                  <a:lnTo>
                    <a:pt x="483" y="626"/>
                  </a:lnTo>
                  <a:lnTo>
                    <a:pt x="481" y="626"/>
                  </a:lnTo>
                  <a:lnTo>
                    <a:pt x="477" y="626"/>
                  </a:lnTo>
                  <a:lnTo>
                    <a:pt x="477" y="626"/>
                  </a:lnTo>
                  <a:lnTo>
                    <a:pt x="474" y="628"/>
                  </a:lnTo>
                  <a:lnTo>
                    <a:pt x="470" y="631"/>
                  </a:lnTo>
                  <a:lnTo>
                    <a:pt x="470" y="631"/>
                  </a:lnTo>
                  <a:lnTo>
                    <a:pt x="463" y="637"/>
                  </a:lnTo>
                  <a:lnTo>
                    <a:pt x="463" y="637"/>
                  </a:lnTo>
                  <a:lnTo>
                    <a:pt x="461" y="638"/>
                  </a:lnTo>
                  <a:lnTo>
                    <a:pt x="461" y="640"/>
                  </a:lnTo>
                  <a:lnTo>
                    <a:pt x="461" y="640"/>
                  </a:lnTo>
                  <a:lnTo>
                    <a:pt x="461" y="646"/>
                  </a:lnTo>
                  <a:lnTo>
                    <a:pt x="461" y="646"/>
                  </a:lnTo>
                  <a:lnTo>
                    <a:pt x="461" y="647"/>
                  </a:lnTo>
                  <a:lnTo>
                    <a:pt x="457" y="649"/>
                  </a:lnTo>
                  <a:lnTo>
                    <a:pt x="457" y="649"/>
                  </a:lnTo>
                  <a:lnTo>
                    <a:pt x="445" y="660"/>
                  </a:lnTo>
                  <a:lnTo>
                    <a:pt x="445" y="660"/>
                  </a:lnTo>
                  <a:lnTo>
                    <a:pt x="432" y="669"/>
                  </a:lnTo>
                  <a:lnTo>
                    <a:pt x="432" y="669"/>
                  </a:lnTo>
                  <a:lnTo>
                    <a:pt x="427" y="674"/>
                  </a:lnTo>
                  <a:lnTo>
                    <a:pt x="427" y="674"/>
                  </a:lnTo>
                  <a:lnTo>
                    <a:pt x="421" y="678"/>
                  </a:lnTo>
                  <a:lnTo>
                    <a:pt x="421" y="678"/>
                  </a:lnTo>
                  <a:lnTo>
                    <a:pt x="411" y="685"/>
                  </a:lnTo>
                  <a:lnTo>
                    <a:pt x="411" y="685"/>
                  </a:lnTo>
                  <a:lnTo>
                    <a:pt x="389" y="705"/>
                  </a:lnTo>
                  <a:lnTo>
                    <a:pt x="389" y="705"/>
                  </a:lnTo>
                  <a:lnTo>
                    <a:pt x="376" y="714"/>
                  </a:lnTo>
                  <a:lnTo>
                    <a:pt x="376" y="714"/>
                  </a:lnTo>
                  <a:lnTo>
                    <a:pt x="371" y="719"/>
                  </a:lnTo>
                  <a:lnTo>
                    <a:pt x="367" y="725"/>
                  </a:lnTo>
                  <a:lnTo>
                    <a:pt x="367" y="725"/>
                  </a:lnTo>
                  <a:lnTo>
                    <a:pt x="366" y="728"/>
                  </a:lnTo>
                  <a:lnTo>
                    <a:pt x="366" y="728"/>
                  </a:lnTo>
                  <a:lnTo>
                    <a:pt x="369" y="730"/>
                  </a:lnTo>
                  <a:lnTo>
                    <a:pt x="369" y="730"/>
                  </a:lnTo>
                  <a:lnTo>
                    <a:pt x="369" y="734"/>
                  </a:lnTo>
                  <a:lnTo>
                    <a:pt x="366" y="736"/>
                  </a:lnTo>
                  <a:lnTo>
                    <a:pt x="366" y="736"/>
                  </a:lnTo>
                  <a:lnTo>
                    <a:pt x="360" y="739"/>
                  </a:lnTo>
                  <a:lnTo>
                    <a:pt x="360" y="739"/>
                  </a:lnTo>
                  <a:lnTo>
                    <a:pt x="349" y="750"/>
                  </a:lnTo>
                  <a:lnTo>
                    <a:pt x="349" y="750"/>
                  </a:lnTo>
                  <a:lnTo>
                    <a:pt x="344" y="755"/>
                  </a:lnTo>
                  <a:lnTo>
                    <a:pt x="340" y="755"/>
                  </a:lnTo>
                  <a:lnTo>
                    <a:pt x="339" y="755"/>
                  </a:lnTo>
                  <a:lnTo>
                    <a:pt x="339" y="755"/>
                  </a:lnTo>
                  <a:lnTo>
                    <a:pt x="337" y="754"/>
                  </a:lnTo>
                  <a:lnTo>
                    <a:pt x="335" y="754"/>
                  </a:lnTo>
                  <a:lnTo>
                    <a:pt x="335" y="754"/>
                  </a:lnTo>
                  <a:lnTo>
                    <a:pt x="330" y="759"/>
                  </a:lnTo>
                  <a:lnTo>
                    <a:pt x="330" y="759"/>
                  </a:lnTo>
                  <a:lnTo>
                    <a:pt x="312" y="775"/>
                  </a:lnTo>
                  <a:lnTo>
                    <a:pt x="312" y="775"/>
                  </a:lnTo>
                  <a:lnTo>
                    <a:pt x="301" y="782"/>
                  </a:lnTo>
                  <a:lnTo>
                    <a:pt x="301" y="782"/>
                  </a:lnTo>
                  <a:lnTo>
                    <a:pt x="297" y="784"/>
                  </a:lnTo>
                  <a:lnTo>
                    <a:pt x="297" y="784"/>
                  </a:lnTo>
                  <a:lnTo>
                    <a:pt x="292" y="790"/>
                  </a:lnTo>
                  <a:lnTo>
                    <a:pt x="292" y="790"/>
                  </a:lnTo>
                  <a:lnTo>
                    <a:pt x="283" y="799"/>
                  </a:lnTo>
                  <a:lnTo>
                    <a:pt x="274" y="807"/>
                  </a:lnTo>
                  <a:lnTo>
                    <a:pt x="274" y="807"/>
                  </a:lnTo>
                  <a:lnTo>
                    <a:pt x="270" y="806"/>
                  </a:lnTo>
                  <a:lnTo>
                    <a:pt x="266" y="807"/>
                  </a:lnTo>
                  <a:lnTo>
                    <a:pt x="266" y="807"/>
                  </a:lnTo>
                  <a:lnTo>
                    <a:pt x="263" y="807"/>
                  </a:lnTo>
                  <a:lnTo>
                    <a:pt x="261" y="807"/>
                  </a:lnTo>
                  <a:lnTo>
                    <a:pt x="261" y="807"/>
                  </a:lnTo>
                  <a:lnTo>
                    <a:pt x="257" y="811"/>
                  </a:lnTo>
                  <a:lnTo>
                    <a:pt x="256" y="813"/>
                  </a:lnTo>
                  <a:lnTo>
                    <a:pt x="256" y="813"/>
                  </a:lnTo>
                  <a:lnTo>
                    <a:pt x="252" y="818"/>
                  </a:lnTo>
                  <a:lnTo>
                    <a:pt x="252" y="818"/>
                  </a:lnTo>
                  <a:lnTo>
                    <a:pt x="241" y="827"/>
                  </a:lnTo>
                  <a:lnTo>
                    <a:pt x="241" y="827"/>
                  </a:lnTo>
                  <a:lnTo>
                    <a:pt x="205" y="861"/>
                  </a:lnTo>
                  <a:lnTo>
                    <a:pt x="205" y="861"/>
                  </a:lnTo>
                  <a:lnTo>
                    <a:pt x="166" y="901"/>
                  </a:lnTo>
                  <a:lnTo>
                    <a:pt x="166" y="901"/>
                  </a:lnTo>
                  <a:lnTo>
                    <a:pt x="148" y="919"/>
                  </a:lnTo>
                  <a:lnTo>
                    <a:pt x="148" y="919"/>
                  </a:lnTo>
                  <a:lnTo>
                    <a:pt x="139" y="928"/>
                  </a:lnTo>
                  <a:lnTo>
                    <a:pt x="130" y="937"/>
                  </a:lnTo>
                  <a:lnTo>
                    <a:pt x="130" y="937"/>
                  </a:lnTo>
                  <a:lnTo>
                    <a:pt x="122" y="942"/>
                  </a:lnTo>
                  <a:lnTo>
                    <a:pt x="122" y="942"/>
                  </a:lnTo>
                  <a:lnTo>
                    <a:pt x="121" y="941"/>
                  </a:lnTo>
                  <a:lnTo>
                    <a:pt x="119" y="939"/>
                  </a:lnTo>
                  <a:lnTo>
                    <a:pt x="119" y="939"/>
                  </a:lnTo>
                  <a:lnTo>
                    <a:pt x="113" y="941"/>
                  </a:lnTo>
                  <a:lnTo>
                    <a:pt x="110" y="946"/>
                  </a:lnTo>
                  <a:lnTo>
                    <a:pt x="110" y="946"/>
                  </a:lnTo>
                  <a:lnTo>
                    <a:pt x="94" y="962"/>
                  </a:lnTo>
                  <a:lnTo>
                    <a:pt x="94" y="962"/>
                  </a:lnTo>
                  <a:lnTo>
                    <a:pt x="92" y="966"/>
                  </a:lnTo>
                  <a:lnTo>
                    <a:pt x="94" y="968"/>
                  </a:lnTo>
                  <a:lnTo>
                    <a:pt x="94" y="968"/>
                  </a:lnTo>
                  <a:lnTo>
                    <a:pt x="95" y="969"/>
                  </a:lnTo>
                  <a:lnTo>
                    <a:pt x="97" y="973"/>
                  </a:lnTo>
                  <a:lnTo>
                    <a:pt x="97" y="973"/>
                  </a:lnTo>
                  <a:lnTo>
                    <a:pt x="94" y="977"/>
                  </a:lnTo>
                  <a:lnTo>
                    <a:pt x="90" y="980"/>
                  </a:lnTo>
                  <a:lnTo>
                    <a:pt x="90" y="980"/>
                  </a:lnTo>
                  <a:lnTo>
                    <a:pt x="83" y="987"/>
                  </a:lnTo>
                  <a:lnTo>
                    <a:pt x="83" y="987"/>
                  </a:lnTo>
                  <a:lnTo>
                    <a:pt x="52" y="1023"/>
                  </a:lnTo>
                  <a:lnTo>
                    <a:pt x="52" y="1023"/>
                  </a:lnTo>
                  <a:lnTo>
                    <a:pt x="43" y="1031"/>
                  </a:lnTo>
                  <a:lnTo>
                    <a:pt x="40" y="1036"/>
                  </a:lnTo>
                  <a:lnTo>
                    <a:pt x="38" y="1040"/>
                  </a:lnTo>
                  <a:lnTo>
                    <a:pt x="38" y="1040"/>
                  </a:lnTo>
                  <a:lnTo>
                    <a:pt x="40" y="1041"/>
                  </a:lnTo>
                  <a:lnTo>
                    <a:pt x="41" y="1043"/>
                  </a:lnTo>
                  <a:lnTo>
                    <a:pt x="41" y="1043"/>
                  </a:lnTo>
                  <a:lnTo>
                    <a:pt x="41" y="1045"/>
                  </a:lnTo>
                  <a:lnTo>
                    <a:pt x="41" y="1047"/>
                  </a:lnTo>
                  <a:lnTo>
                    <a:pt x="36" y="1052"/>
                  </a:lnTo>
                  <a:lnTo>
                    <a:pt x="36" y="1052"/>
                  </a:lnTo>
                  <a:lnTo>
                    <a:pt x="34" y="1054"/>
                  </a:lnTo>
                  <a:lnTo>
                    <a:pt x="32" y="1058"/>
                  </a:lnTo>
                  <a:lnTo>
                    <a:pt x="32" y="1058"/>
                  </a:lnTo>
                  <a:lnTo>
                    <a:pt x="32" y="1059"/>
                  </a:lnTo>
                  <a:lnTo>
                    <a:pt x="32" y="1061"/>
                  </a:lnTo>
                  <a:lnTo>
                    <a:pt x="36" y="1061"/>
                  </a:lnTo>
                  <a:lnTo>
                    <a:pt x="38" y="1059"/>
                  </a:lnTo>
                  <a:lnTo>
                    <a:pt x="38" y="1059"/>
                  </a:lnTo>
                  <a:lnTo>
                    <a:pt x="45" y="1054"/>
                  </a:lnTo>
                  <a:lnTo>
                    <a:pt x="45" y="1054"/>
                  </a:lnTo>
                  <a:lnTo>
                    <a:pt x="20" y="1083"/>
                  </a:lnTo>
                  <a:lnTo>
                    <a:pt x="20" y="1083"/>
                  </a:lnTo>
                  <a:lnTo>
                    <a:pt x="9" y="1095"/>
                  </a:lnTo>
                  <a:lnTo>
                    <a:pt x="9" y="1095"/>
                  </a:lnTo>
                  <a:lnTo>
                    <a:pt x="0" y="1106"/>
                  </a:lnTo>
                  <a:lnTo>
                    <a:pt x="0" y="1106"/>
                  </a:lnTo>
                  <a:lnTo>
                    <a:pt x="0" y="1110"/>
                  </a:lnTo>
                  <a:lnTo>
                    <a:pt x="0" y="1110"/>
                  </a:lnTo>
                  <a:lnTo>
                    <a:pt x="4" y="1112"/>
                  </a:lnTo>
                  <a:lnTo>
                    <a:pt x="4" y="1112"/>
                  </a:lnTo>
                  <a:lnTo>
                    <a:pt x="7" y="1115"/>
                  </a:lnTo>
                  <a:lnTo>
                    <a:pt x="9" y="1115"/>
                  </a:lnTo>
                  <a:lnTo>
                    <a:pt x="11" y="1113"/>
                  </a:lnTo>
                  <a:lnTo>
                    <a:pt x="11" y="1113"/>
                  </a:lnTo>
                  <a:lnTo>
                    <a:pt x="22" y="1103"/>
                  </a:lnTo>
                  <a:lnTo>
                    <a:pt x="31" y="1092"/>
                  </a:lnTo>
                  <a:lnTo>
                    <a:pt x="31" y="1092"/>
                  </a:lnTo>
                  <a:lnTo>
                    <a:pt x="36" y="1085"/>
                  </a:lnTo>
                  <a:lnTo>
                    <a:pt x="41" y="1081"/>
                  </a:lnTo>
                  <a:lnTo>
                    <a:pt x="41" y="1081"/>
                  </a:lnTo>
                  <a:lnTo>
                    <a:pt x="43" y="1081"/>
                  </a:lnTo>
                  <a:lnTo>
                    <a:pt x="45" y="1083"/>
                  </a:lnTo>
                  <a:lnTo>
                    <a:pt x="45" y="1085"/>
                  </a:lnTo>
                  <a:lnTo>
                    <a:pt x="47" y="1085"/>
                  </a:lnTo>
                  <a:lnTo>
                    <a:pt x="47" y="1085"/>
                  </a:lnTo>
                  <a:lnTo>
                    <a:pt x="52" y="1079"/>
                  </a:lnTo>
                  <a:lnTo>
                    <a:pt x="58" y="1074"/>
                  </a:lnTo>
                  <a:lnTo>
                    <a:pt x="58" y="1074"/>
                  </a:lnTo>
                  <a:lnTo>
                    <a:pt x="63" y="1068"/>
                  </a:lnTo>
                  <a:lnTo>
                    <a:pt x="65" y="1067"/>
                  </a:lnTo>
                  <a:lnTo>
                    <a:pt x="67" y="1068"/>
                  </a:lnTo>
                  <a:lnTo>
                    <a:pt x="67" y="1068"/>
                  </a:lnTo>
                  <a:lnTo>
                    <a:pt x="67" y="1070"/>
                  </a:lnTo>
                  <a:lnTo>
                    <a:pt x="67" y="1074"/>
                  </a:lnTo>
                  <a:lnTo>
                    <a:pt x="61" y="1079"/>
                  </a:lnTo>
                  <a:lnTo>
                    <a:pt x="50" y="1092"/>
                  </a:lnTo>
                  <a:lnTo>
                    <a:pt x="50" y="1092"/>
                  </a:lnTo>
                  <a:lnTo>
                    <a:pt x="49" y="1095"/>
                  </a:lnTo>
                  <a:lnTo>
                    <a:pt x="49" y="1095"/>
                  </a:lnTo>
                  <a:lnTo>
                    <a:pt x="43" y="1103"/>
                  </a:lnTo>
                  <a:lnTo>
                    <a:pt x="43" y="1103"/>
                  </a:lnTo>
                  <a:lnTo>
                    <a:pt x="32" y="1115"/>
                  </a:lnTo>
                  <a:lnTo>
                    <a:pt x="32" y="1115"/>
                  </a:lnTo>
                  <a:lnTo>
                    <a:pt x="22" y="1128"/>
                  </a:lnTo>
                  <a:lnTo>
                    <a:pt x="22" y="1128"/>
                  </a:lnTo>
                  <a:lnTo>
                    <a:pt x="16" y="1131"/>
                  </a:lnTo>
                  <a:lnTo>
                    <a:pt x="14" y="1135"/>
                  </a:lnTo>
                  <a:lnTo>
                    <a:pt x="14" y="1137"/>
                  </a:lnTo>
                  <a:lnTo>
                    <a:pt x="14" y="1137"/>
                  </a:lnTo>
                  <a:lnTo>
                    <a:pt x="18" y="1139"/>
                  </a:lnTo>
                  <a:lnTo>
                    <a:pt x="20" y="1142"/>
                  </a:lnTo>
                  <a:lnTo>
                    <a:pt x="20" y="1142"/>
                  </a:lnTo>
                  <a:lnTo>
                    <a:pt x="23" y="1144"/>
                  </a:lnTo>
                  <a:lnTo>
                    <a:pt x="23" y="1144"/>
                  </a:lnTo>
                  <a:lnTo>
                    <a:pt x="27" y="1144"/>
                  </a:lnTo>
                  <a:lnTo>
                    <a:pt x="27" y="1144"/>
                  </a:lnTo>
                  <a:lnTo>
                    <a:pt x="34" y="1137"/>
                  </a:lnTo>
                  <a:lnTo>
                    <a:pt x="34" y="1137"/>
                  </a:lnTo>
                  <a:lnTo>
                    <a:pt x="38" y="1130"/>
                  </a:lnTo>
                  <a:lnTo>
                    <a:pt x="38" y="1130"/>
                  </a:lnTo>
                  <a:lnTo>
                    <a:pt x="40" y="1128"/>
                  </a:lnTo>
                  <a:lnTo>
                    <a:pt x="41" y="1128"/>
                  </a:lnTo>
                  <a:lnTo>
                    <a:pt x="41" y="1128"/>
                  </a:lnTo>
                  <a:lnTo>
                    <a:pt x="45" y="1128"/>
                  </a:lnTo>
                  <a:lnTo>
                    <a:pt x="45" y="1128"/>
                  </a:lnTo>
                  <a:lnTo>
                    <a:pt x="45" y="1128"/>
                  </a:lnTo>
                  <a:lnTo>
                    <a:pt x="45" y="1128"/>
                  </a:lnTo>
                  <a:lnTo>
                    <a:pt x="50" y="1124"/>
                  </a:lnTo>
                  <a:lnTo>
                    <a:pt x="56" y="1117"/>
                  </a:lnTo>
                  <a:lnTo>
                    <a:pt x="56" y="1117"/>
                  </a:lnTo>
                  <a:lnTo>
                    <a:pt x="67" y="1104"/>
                  </a:lnTo>
                  <a:lnTo>
                    <a:pt x="67" y="1104"/>
                  </a:lnTo>
                  <a:lnTo>
                    <a:pt x="77" y="1097"/>
                  </a:lnTo>
                  <a:lnTo>
                    <a:pt x="77" y="1097"/>
                  </a:lnTo>
                  <a:lnTo>
                    <a:pt x="88" y="1085"/>
                  </a:lnTo>
                  <a:lnTo>
                    <a:pt x="88" y="1085"/>
                  </a:lnTo>
                  <a:lnTo>
                    <a:pt x="99" y="1072"/>
                  </a:lnTo>
                  <a:lnTo>
                    <a:pt x="99" y="1072"/>
                  </a:lnTo>
                  <a:lnTo>
                    <a:pt x="103" y="1067"/>
                  </a:lnTo>
                  <a:lnTo>
                    <a:pt x="106" y="1065"/>
                  </a:lnTo>
                  <a:lnTo>
                    <a:pt x="108" y="1063"/>
                  </a:lnTo>
                  <a:lnTo>
                    <a:pt x="108" y="1063"/>
                  </a:lnTo>
                  <a:lnTo>
                    <a:pt x="110" y="1065"/>
                  </a:lnTo>
                  <a:lnTo>
                    <a:pt x="112" y="1067"/>
                  </a:lnTo>
                  <a:lnTo>
                    <a:pt x="112" y="1067"/>
                  </a:lnTo>
                  <a:lnTo>
                    <a:pt x="113" y="1068"/>
                  </a:lnTo>
                  <a:lnTo>
                    <a:pt x="112" y="1070"/>
                  </a:lnTo>
                  <a:lnTo>
                    <a:pt x="112" y="1070"/>
                  </a:lnTo>
                  <a:lnTo>
                    <a:pt x="101" y="1083"/>
                  </a:lnTo>
                  <a:lnTo>
                    <a:pt x="101" y="1083"/>
                  </a:lnTo>
                  <a:lnTo>
                    <a:pt x="79" y="1106"/>
                  </a:lnTo>
                  <a:lnTo>
                    <a:pt x="79" y="1106"/>
                  </a:lnTo>
                  <a:lnTo>
                    <a:pt x="76" y="1112"/>
                  </a:lnTo>
                  <a:lnTo>
                    <a:pt x="76" y="1112"/>
                  </a:lnTo>
                  <a:lnTo>
                    <a:pt x="72" y="1115"/>
                  </a:lnTo>
                  <a:lnTo>
                    <a:pt x="72" y="1119"/>
                  </a:lnTo>
                  <a:lnTo>
                    <a:pt x="72" y="1119"/>
                  </a:lnTo>
                  <a:lnTo>
                    <a:pt x="74" y="1119"/>
                  </a:lnTo>
                  <a:lnTo>
                    <a:pt x="74" y="1121"/>
                  </a:lnTo>
                  <a:lnTo>
                    <a:pt x="74" y="1121"/>
                  </a:lnTo>
                  <a:lnTo>
                    <a:pt x="74" y="1121"/>
                  </a:lnTo>
                  <a:lnTo>
                    <a:pt x="68" y="1128"/>
                  </a:lnTo>
                  <a:lnTo>
                    <a:pt x="68" y="1128"/>
                  </a:lnTo>
                  <a:lnTo>
                    <a:pt x="67" y="1130"/>
                  </a:lnTo>
                  <a:lnTo>
                    <a:pt x="65" y="1133"/>
                  </a:lnTo>
                  <a:lnTo>
                    <a:pt x="65" y="1133"/>
                  </a:lnTo>
                  <a:lnTo>
                    <a:pt x="67" y="1133"/>
                  </a:lnTo>
                  <a:lnTo>
                    <a:pt x="68" y="1135"/>
                  </a:lnTo>
                  <a:lnTo>
                    <a:pt x="68" y="1135"/>
                  </a:lnTo>
                  <a:lnTo>
                    <a:pt x="68" y="1137"/>
                  </a:lnTo>
                  <a:lnTo>
                    <a:pt x="67" y="1140"/>
                  </a:lnTo>
                  <a:lnTo>
                    <a:pt x="61" y="1146"/>
                  </a:lnTo>
                  <a:lnTo>
                    <a:pt x="61" y="1146"/>
                  </a:lnTo>
                  <a:lnTo>
                    <a:pt x="59" y="1148"/>
                  </a:lnTo>
                  <a:lnTo>
                    <a:pt x="59" y="1149"/>
                  </a:lnTo>
                  <a:lnTo>
                    <a:pt x="63" y="1149"/>
                  </a:lnTo>
                  <a:lnTo>
                    <a:pt x="63" y="1149"/>
                  </a:lnTo>
                  <a:lnTo>
                    <a:pt x="67" y="1151"/>
                  </a:lnTo>
                  <a:lnTo>
                    <a:pt x="67" y="1151"/>
                  </a:lnTo>
                  <a:lnTo>
                    <a:pt x="68" y="1151"/>
                  </a:lnTo>
                  <a:lnTo>
                    <a:pt x="72" y="1149"/>
                  </a:lnTo>
                  <a:lnTo>
                    <a:pt x="72" y="1149"/>
                  </a:lnTo>
                  <a:lnTo>
                    <a:pt x="76" y="1148"/>
                  </a:lnTo>
                  <a:lnTo>
                    <a:pt x="77" y="1146"/>
                  </a:lnTo>
                  <a:lnTo>
                    <a:pt x="77" y="1146"/>
                  </a:lnTo>
                  <a:lnTo>
                    <a:pt x="79" y="1146"/>
                  </a:lnTo>
                  <a:lnTo>
                    <a:pt x="81" y="1148"/>
                  </a:lnTo>
                  <a:lnTo>
                    <a:pt x="81" y="1148"/>
                  </a:lnTo>
                  <a:lnTo>
                    <a:pt x="85" y="1149"/>
                  </a:lnTo>
                  <a:lnTo>
                    <a:pt x="85" y="1149"/>
                  </a:lnTo>
                  <a:lnTo>
                    <a:pt x="86" y="1151"/>
                  </a:lnTo>
                  <a:lnTo>
                    <a:pt x="90" y="1149"/>
                  </a:lnTo>
                  <a:lnTo>
                    <a:pt x="90" y="1149"/>
                  </a:lnTo>
                  <a:lnTo>
                    <a:pt x="103" y="1133"/>
                  </a:lnTo>
                  <a:lnTo>
                    <a:pt x="103" y="1133"/>
                  </a:lnTo>
                  <a:lnTo>
                    <a:pt x="108" y="1130"/>
                  </a:lnTo>
                  <a:lnTo>
                    <a:pt x="113" y="1126"/>
                  </a:lnTo>
                  <a:lnTo>
                    <a:pt x="113" y="1126"/>
                  </a:lnTo>
                  <a:lnTo>
                    <a:pt x="115" y="1122"/>
                  </a:lnTo>
                  <a:lnTo>
                    <a:pt x="119" y="1119"/>
                  </a:lnTo>
                  <a:lnTo>
                    <a:pt x="119" y="1119"/>
                  </a:lnTo>
                  <a:lnTo>
                    <a:pt x="121" y="1121"/>
                  </a:lnTo>
                  <a:lnTo>
                    <a:pt x="122" y="1122"/>
                  </a:lnTo>
                  <a:lnTo>
                    <a:pt x="122" y="1122"/>
                  </a:lnTo>
                  <a:lnTo>
                    <a:pt x="126" y="1122"/>
                  </a:lnTo>
                  <a:lnTo>
                    <a:pt x="128" y="1119"/>
                  </a:lnTo>
                  <a:lnTo>
                    <a:pt x="128" y="1119"/>
                  </a:lnTo>
                  <a:lnTo>
                    <a:pt x="133" y="1113"/>
                  </a:lnTo>
                  <a:lnTo>
                    <a:pt x="133" y="1113"/>
                  </a:lnTo>
                  <a:lnTo>
                    <a:pt x="137" y="1113"/>
                  </a:lnTo>
                  <a:lnTo>
                    <a:pt x="140" y="1115"/>
                  </a:lnTo>
                  <a:lnTo>
                    <a:pt x="140" y="1115"/>
                  </a:lnTo>
                  <a:lnTo>
                    <a:pt x="142" y="1115"/>
                  </a:lnTo>
                  <a:lnTo>
                    <a:pt x="146" y="1113"/>
                  </a:lnTo>
                  <a:lnTo>
                    <a:pt x="146" y="1113"/>
                  </a:lnTo>
                  <a:lnTo>
                    <a:pt x="157" y="1101"/>
                  </a:lnTo>
                  <a:lnTo>
                    <a:pt x="157" y="1101"/>
                  </a:lnTo>
                  <a:lnTo>
                    <a:pt x="167" y="1088"/>
                  </a:lnTo>
                  <a:lnTo>
                    <a:pt x="175" y="1081"/>
                  </a:lnTo>
                  <a:lnTo>
                    <a:pt x="180" y="1076"/>
                  </a:lnTo>
                  <a:lnTo>
                    <a:pt x="180" y="1076"/>
                  </a:lnTo>
                  <a:lnTo>
                    <a:pt x="185" y="1074"/>
                  </a:lnTo>
                  <a:lnTo>
                    <a:pt x="185" y="1076"/>
                  </a:lnTo>
                  <a:lnTo>
                    <a:pt x="180" y="1085"/>
                  </a:lnTo>
                  <a:lnTo>
                    <a:pt x="180" y="1085"/>
                  </a:lnTo>
                  <a:lnTo>
                    <a:pt x="178" y="1088"/>
                  </a:lnTo>
                  <a:lnTo>
                    <a:pt x="178" y="1090"/>
                  </a:lnTo>
                  <a:lnTo>
                    <a:pt x="178" y="1090"/>
                  </a:lnTo>
                  <a:lnTo>
                    <a:pt x="178" y="1092"/>
                  </a:lnTo>
                  <a:lnTo>
                    <a:pt x="178" y="1092"/>
                  </a:lnTo>
                  <a:lnTo>
                    <a:pt x="180" y="1094"/>
                  </a:lnTo>
                  <a:lnTo>
                    <a:pt x="180" y="1094"/>
                  </a:lnTo>
                  <a:lnTo>
                    <a:pt x="180" y="1097"/>
                  </a:lnTo>
                  <a:lnTo>
                    <a:pt x="176" y="1101"/>
                  </a:lnTo>
                  <a:lnTo>
                    <a:pt x="169" y="1108"/>
                  </a:lnTo>
                  <a:lnTo>
                    <a:pt x="169" y="1108"/>
                  </a:lnTo>
                  <a:lnTo>
                    <a:pt x="167" y="1112"/>
                  </a:lnTo>
                  <a:lnTo>
                    <a:pt x="169" y="1112"/>
                  </a:lnTo>
                  <a:lnTo>
                    <a:pt x="169" y="1112"/>
                  </a:lnTo>
                  <a:lnTo>
                    <a:pt x="171" y="1113"/>
                  </a:lnTo>
                  <a:lnTo>
                    <a:pt x="173" y="1113"/>
                  </a:lnTo>
                  <a:lnTo>
                    <a:pt x="173" y="1113"/>
                  </a:lnTo>
                  <a:lnTo>
                    <a:pt x="158" y="1130"/>
                  </a:lnTo>
                  <a:lnTo>
                    <a:pt x="144" y="1146"/>
                  </a:lnTo>
                  <a:lnTo>
                    <a:pt x="144" y="1146"/>
                  </a:lnTo>
                  <a:lnTo>
                    <a:pt x="142" y="1149"/>
                  </a:lnTo>
                  <a:lnTo>
                    <a:pt x="144" y="1151"/>
                  </a:lnTo>
                  <a:lnTo>
                    <a:pt x="144" y="1151"/>
                  </a:lnTo>
                  <a:lnTo>
                    <a:pt x="146" y="1153"/>
                  </a:lnTo>
                  <a:lnTo>
                    <a:pt x="146" y="1155"/>
                  </a:lnTo>
                  <a:lnTo>
                    <a:pt x="142" y="1158"/>
                  </a:lnTo>
                  <a:lnTo>
                    <a:pt x="142" y="1158"/>
                  </a:lnTo>
                  <a:lnTo>
                    <a:pt x="135" y="1166"/>
                  </a:lnTo>
                  <a:lnTo>
                    <a:pt x="135" y="1166"/>
                  </a:lnTo>
                  <a:lnTo>
                    <a:pt x="131" y="1173"/>
                  </a:lnTo>
                  <a:lnTo>
                    <a:pt x="131" y="1173"/>
                  </a:lnTo>
                  <a:lnTo>
                    <a:pt x="133" y="1175"/>
                  </a:lnTo>
                  <a:lnTo>
                    <a:pt x="135" y="1176"/>
                  </a:lnTo>
                  <a:lnTo>
                    <a:pt x="135" y="1176"/>
                  </a:lnTo>
                  <a:lnTo>
                    <a:pt x="137" y="1175"/>
                  </a:lnTo>
                  <a:lnTo>
                    <a:pt x="137" y="1176"/>
                  </a:lnTo>
                  <a:lnTo>
                    <a:pt x="137" y="1176"/>
                  </a:lnTo>
                  <a:lnTo>
                    <a:pt x="133" y="1180"/>
                  </a:lnTo>
                  <a:lnTo>
                    <a:pt x="133" y="1180"/>
                  </a:lnTo>
                  <a:lnTo>
                    <a:pt x="119" y="1198"/>
                  </a:lnTo>
                  <a:lnTo>
                    <a:pt x="119" y="1198"/>
                  </a:lnTo>
                  <a:lnTo>
                    <a:pt x="115" y="1201"/>
                  </a:lnTo>
                  <a:lnTo>
                    <a:pt x="113" y="1205"/>
                  </a:lnTo>
                  <a:lnTo>
                    <a:pt x="113" y="1205"/>
                  </a:lnTo>
                  <a:lnTo>
                    <a:pt x="115" y="1207"/>
                  </a:lnTo>
                  <a:lnTo>
                    <a:pt x="117" y="1209"/>
                  </a:lnTo>
                  <a:lnTo>
                    <a:pt x="117" y="1210"/>
                  </a:lnTo>
                  <a:lnTo>
                    <a:pt x="117" y="1210"/>
                  </a:lnTo>
                  <a:lnTo>
                    <a:pt x="110" y="1218"/>
                  </a:lnTo>
                  <a:lnTo>
                    <a:pt x="110" y="1218"/>
                  </a:lnTo>
                  <a:lnTo>
                    <a:pt x="103" y="1227"/>
                  </a:lnTo>
                  <a:lnTo>
                    <a:pt x="103" y="1227"/>
                  </a:lnTo>
                  <a:lnTo>
                    <a:pt x="101" y="1232"/>
                  </a:lnTo>
                  <a:lnTo>
                    <a:pt x="101" y="1234"/>
                  </a:lnTo>
                  <a:lnTo>
                    <a:pt x="101" y="1234"/>
                  </a:lnTo>
                  <a:lnTo>
                    <a:pt x="101" y="1234"/>
                  </a:lnTo>
                  <a:lnTo>
                    <a:pt x="101" y="1236"/>
                  </a:lnTo>
                  <a:lnTo>
                    <a:pt x="101" y="1236"/>
                  </a:lnTo>
                  <a:lnTo>
                    <a:pt x="97" y="1241"/>
                  </a:lnTo>
                  <a:lnTo>
                    <a:pt x="97" y="1241"/>
                  </a:lnTo>
                  <a:lnTo>
                    <a:pt x="95" y="1243"/>
                  </a:lnTo>
                  <a:lnTo>
                    <a:pt x="95" y="1243"/>
                  </a:lnTo>
                  <a:lnTo>
                    <a:pt x="99" y="1248"/>
                  </a:lnTo>
                  <a:lnTo>
                    <a:pt x="104" y="1252"/>
                  </a:lnTo>
                  <a:lnTo>
                    <a:pt x="104" y="1252"/>
                  </a:lnTo>
                  <a:lnTo>
                    <a:pt x="108" y="1246"/>
                  </a:lnTo>
                  <a:lnTo>
                    <a:pt x="112" y="1243"/>
                  </a:lnTo>
                  <a:lnTo>
                    <a:pt x="112" y="1243"/>
                  </a:lnTo>
                  <a:lnTo>
                    <a:pt x="119" y="1234"/>
                  </a:lnTo>
                  <a:lnTo>
                    <a:pt x="119" y="1234"/>
                  </a:lnTo>
                  <a:lnTo>
                    <a:pt x="121" y="1230"/>
                  </a:lnTo>
                  <a:lnTo>
                    <a:pt x="119" y="1228"/>
                  </a:lnTo>
                  <a:lnTo>
                    <a:pt x="119" y="1228"/>
                  </a:lnTo>
                  <a:lnTo>
                    <a:pt x="119" y="1225"/>
                  </a:lnTo>
                  <a:lnTo>
                    <a:pt x="117" y="1223"/>
                  </a:lnTo>
                  <a:lnTo>
                    <a:pt x="117" y="1223"/>
                  </a:lnTo>
                  <a:lnTo>
                    <a:pt x="122" y="1214"/>
                  </a:lnTo>
                  <a:lnTo>
                    <a:pt x="130" y="1207"/>
                  </a:lnTo>
                  <a:lnTo>
                    <a:pt x="130" y="1207"/>
                  </a:lnTo>
                  <a:lnTo>
                    <a:pt x="137" y="1200"/>
                  </a:lnTo>
                  <a:lnTo>
                    <a:pt x="142" y="1192"/>
                  </a:lnTo>
                  <a:lnTo>
                    <a:pt x="142" y="1192"/>
                  </a:lnTo>
                  <a:lnTo>
                    <a:pt x="142" y="1191"/>
                  </a:lnTo>
                  <a:lnTo>
                    <a:pt x="140" y="1189"/>
                  </a:lnTo>
                  <a:lnTo>
                    <a:pt x="140" y="1189"/>
                  </a:lnTo>
                  <a:lnTo>
                    <a:pt x="139" y="1187"/>
                  </a:lnTo>
                  <a:lnTo>
                    <a:pt x="139" y="1187"/>
                  </a:lnTo>
                  <a:lnTo>
                    <a:pt x="146" y="1180"/>
                  </a:lnTo>
                  <a:lnTo>
                    <a:pt x="146" y="1180"/>
                  </a:lnTo>
                  <a:lnTo>
                    <a:pt x="153" y="1173"/>
                  </a:lnTo>
                  <a:lnTo>
                    <a:pt x="158" y="1166"/>
                  </a:lnTo>
                  <a:lnTo>
                    <a:pt x="158" y="1166"/>
                  </a:lnTo>
                  <a:lnTo>
                    <a:pt x="160" y="1162"/>
                  </a:lnTo>
                  <a:lnTo>
                    <a:pt x="160" y="1160"/>
                  </a:lnTo>
                  <a:lnTo>
                    <a:pt x="157" y="1157"/>
                  </a:lnTo>
                  <a:lnTo>
                    <a:pt x="157" y="1157"/>
                  </a:lnTo>
                  <a:lnTo>
                    <a:pt x="162" y="1149"/>
                  </a:lnTo>
                  <a:lnTo>
                    <a:pt x="162" y="1149"/>
                  </a:lnTo>
                  <a:lnTo>
                    <a:pt x="164" y="1144"/>
                  </a:lnTo>
                  <a:lnTo>
                    <a:pt x="164" y="1144"/>
                  </a:lnTo>
                  <a:lnTo>
                    <a:pt x="164" y="1144"/>
                  </a:lnTo>
                  <a:lnTo>
                    <a:pt x="164" y="1144"/>
                  </a:lnTo>
                  <a:lnTo>
                    <a:pt x="173" y="1133"/>
                  </a:lnTo>
                  <a:lnTo>
                    <a:pt x="173" y="1133"/>
                  </a:lnTo>
                  <a:lnTo>
                    <a:pt x="180" y="1124"/>
                  </a:lnTo>
                  <a:lnTo>
                    <a:pt x="189" y="1115"/>
                  </a:lnTo>
                  <a:lnTo>
                    <a:pt x="189" y="1115"/>
                  </a:lnTo>
                  <a:lnTo>
                    <a:pt x="191" y="1115"/>
                  </a:lnTo>
                  <a:lnTo>
                    <a:pt x="191" y="1115"/>
                  </a:lnTo>
                  <a:lnTo>
                    <a:pt x="191" y="1113"/>
                  </a:lnTo>
                  <a:lnTo>
                    <a:pt x="191" y="1112"/>
                  </a:lnTo>
                  <a:lnTo>
                    <a:pt x="191" y="1112"/>
                  </a:lnTo>
                  <a:lnTo>
                    <a:pt x="194" y="1108"/>
                  </a:lnTo>
                  <a:lnTo>
                    <a:pt x="194" y="1108"/>
                  </a:lnTo>
                  <a:lnTo>
                    <a:pt x="194" y="1106"/>
                  </a:lnTo>
                  <a:lnTo>
                    <a:pt x="196" y="1106"/>
                  </a:lnTo>
                  <a:lnTo>
                    <a:pt x="196" y="1106"/>
                  </a:lnTo>
                  <a:lnTo>
                    <a:pt x="194" y="1104"/>
                  </a:lnTo>
                  <a:lnTo>
                    <a:pt x="194" y="1104"/>
                  </a:lnTo>
                  <a:lnTo>
                    <a:pt x="193" y="1103"/>
                  </a:lnTo>
                  <a:lnTo>
                    <a:pt x="194" y="1099"/>
                  </a:lnTo>
                  <a:lnTo>
                    <a:pt x="194" y="1095"/>
                  </a:lnTo>
                  <a:lnTo>
                    <a:pt x="198" y="1094"/>
                  </a:lnTo>
                  <a:lnTo>
                    <a:pt x="198" y="1094"/>
                  </a:lnTo>
                  <a:lnTo>
                    <a:pt x="200" y="1092"/>
                  </a:lnTo>
                  <a:lnTo>
                    <a:pt x="203" y="1088"/>
                  </a:lnTo>
                  <a:lnTo>
                    <a:pt x="203" y="1088"/>
                  </a:lnTo>
                  <a:lnTo>
                    <a:pt x="203" y="1086"/>
                  </a:lnTo>
                  <a:lnTo>
                    <a:pt x="202" y="1085"/>
                  </a:lnTo>
                  <a:lnTo>
                    <a:pt x="202" y="1085"/>
                  </a:lnTo>
                  <a:lnTo>
                    <a:pt x="200" y="1085"/>
                  </a:lnTo>
                  <a:lnTo>
                    <a:pt x="198" y="1083"/>
                  </a:lnTo>
                  <a:lnTo>
                    <a:pt x="198" y="1083"/>
                  </a:lnTo>
                  <a:lnTo>
                    <a:pt x="203" y="1077"/>
                  </a:lnTo>
                  <a:lnTo>
                    <a:pt x="203" y="1077"/>
                  </a:lnTo>
                  <a:lnTo>
                    <a:pt x="203" y="1077"/>
                  </a:lnTo>
                  <a:lnTo>
                    <a:pt x="203" y="1077"/>
                  </a:lnTo>
                  <a:lnTo>
                    <a:pt x="207" y="1074"/>
                  </a:lnTo>
                  <a:lnTo>
                    <a:pt x="207" y="1074"/>
                  </a:lnTo>
                  <a:lnTo>
                    <a:pt x="212" y="1070"/>
                  </a:lnTo>
                  <a:lnTo>
                    <a:pt x="212" y="1070"/>
                  </a:lnTo>
                  <a:lnTo>
                    <a:pt x="216" y="1067"/>
                  </a:lnTo>
                  <a:lnTo>
                    <a:pt x="216" y="1067"/>
                  </a:lnTo>
                  <a:lnTo>
                    <a:pt x="214" y="1065"/>
                  </a:lnTo>
                  <a:lnTo>
                    <a:pt x="214" y="1065"/>
                  </a:lnTo>
                  <a:lnTo>
                    <a:pt x="212" y="1061"/>
                  </a:lnTo>
                  <a:lnTo>
                    <a:pt x="212" y="1061"/>
                  </a:lnTo>
                  <a:lnTo>
                    <a:pt x="212" y="1059"/>
                  </a:lnTo>
                  <a:lnTo>
                    <a:pt x="212" y="1059"/>
                  </a:lnTo>
                  <a:lnTo>
                    <a:pt x="212" y="1059"/>
                  </a:lnTo>
                  <a:lnTo>
                    <a:pt x="216" y="1054"/>
                  </a:lnTo>
                  <a:lnTo>
                    <a:pt x="220" y="1050"/>
                  </a:lnTo>
                  <a:lnTo>
                    <a:pt x="220" y="1050"/>
                  </a:lnTo>
                  <a:lnTo>
                    <a:pt x="220" y="1049"/>
                  </a:lnTo>
                  <a:lnTo>
                    <a:pt x="218" y="1049"/>
                  </a:lnTo>
                  <a:lnTo>
                    <a:pt x="216" y="1047"/>
                  </a:lnTo>
                  <a:lnTo>
                    <a:pt x="216" y="1047"/>
                  </a:lnTo>
                  <a:lnTo>
                    <a:pt x="220" y="1041"/>
                  </a:lnTo>
                  <a:lnTo>
                    <a:pt x="223" y="1038"/>
                  </a:lnTo>
                  <a:lnTo>
                    <a:pt x="223" y="1038"/>
                  </a:lnTo>
                  <a:lnTo>
                    <a:pt x="227" y="1034"/>
                  </a:lnTo>
                  <a:lnTo>
                    <a:pt x="229" y="1034"/>
                  </a:lnTo>
                  <a:lnTo>
                    <a:pt x="230" y="1036"/>
                  </a:lnTo>
                  <a:lnTo>
                    <a:pt x="230" y="1036"/>
                  </a:lnTo>
                  <a:lnTo>
                    <a:pt x="236" y="1034"/>
                  </a:lnTo>
                  <a:lnTo>
                    <a:pt x="239" y="1032"/>
                  </a:lnTo>
                  <a:lnTo>
                    <a:pt x="239" y="1032"/>
                  </a:lnTo>
                  <a:lnTo>
                    <a:pt x="245" y="1027"/>
                  </a:lnTo>
                  <a:lnTo>
                    <a:pt x="247" y="1023"/>
                  </a:lnTo>
                  <a:lnTo>
                    <a:pt x="247" y="1022"/>
                  </a:lnTo>
                  <a:lnTo>
                    <a:pt x="247" y="1022"/>
                  </a:lnTo>
                  <a:lnTo>
                    <a:pt x="248" y="1022"/>
                  </a:lnTo>
                  <a:lnTo>
                    <a:pt x="250" y="1020"/>
                  </a:lnTo>
                  <a:lnTo>
                    <a:pt x="250" y="1020"/>
                  </a:lnTo>
                  <a:lnTo>
                    <a:pt x="254" y="1014"/>
                  </a:lnTo>
                  <a:lnTo>
                    <a:pt x="254" y="1014"/>
                  </a:lnTo>
                  <a:lnTo>
                    <a:pt x="257" y="1013"/>
                  </a:lnTo>
                  <a:lnTo>
                    <a:pt x="257" y="1011"/>
                  </a:lnTo>
                  <a:lnTo>
                    <a:pt x="257" y="1011"/>
                  </a:lnTo>
                  <a:lnTo>
                    <a:pt x="257" y="1007"/>
                  </a:lnTo>
                  <a:lnTo>
                    <a:pt x="257" y="1007"/>
                  </a:lnTo>
                  <a:lnTo>
                    <a:pt x="257" y="1004"/>
                  </a:lnTo>
                  <a:lnTo>
                    <a:pt x="257" y="1004"/>
                  </a:lnTo>
                  <a:lnTo>
                    <a:pt x="256" y="1000"/>
                  </a:lnTo>
                  <a:lnTo>
                    <a:pt x="256" y="1000"/>
                  </a:lnTo>
                  <a:lnTo>
                    <a:pt x="254" y="998"/>
                  </a:lnTo>
                  <a:lnTo>
                    <a:pt x="254" y="998"/>
                  </a:lnTo>
                  <a:lnTo>
                    <a:pt x="252" y="1000"/>
                  </a:lnTo>
                  <a:lnTo>
                    <a:pt x="250" y="1002"/>
                  </a:lnTo>
                  <a:lnTo>
                    <a:pt x="250" y="1002"/>
                  </a:lnTo>
                  <a:lnTo>
                    <a:pt x="247" y="1004"/>
                  </a:lnTo>
                  <a:lnTo>
                    <a:pt x="245" y="1004"/>
                  </a:lnTo>
                  <a:lnTo>
                    <a:pt x="245" y="1004"/>
                  </a:lnTo>
                  <a:lnTo>
                    <a:pt x="243" y="1004"/>
                  </a:lnTo>
                  <a:lnTo>
                    <a:pt x="243" y="1004"/>
                  </a:lnTo>
                  <a:lnTo>
                    <a:pt x="241" y="1004"/>
                  </a:lnTo>
                  <a:lnTo>
                    <a:pt x="241" y="1004"/>
                  </a:lnTo>
                  <a:lnTo>
                    <a:pt x="239" y="1004"/>
                  </a:lnTo>
                  <a:lnTo>
                    <a:pt x="239" y="1004"/>
                  </a:lnTo>
                  <a:lnTo>
                    <a:pt x="238" y="1002"/>
                  </a:lnTo>
                  <a:lnTo>
                    <a:pt x="238" y="1002"/>
                  </a:lnTo>
                  <a:lnTo>
                    <a:pt x="234" y="1000"/>
                  </a:lnTo>
                  <a:lnTo>
                    <a:pt x="232" y="996"/>
                  </a:lnTo>
                  <a:lnTo>
                    <a:pt x="232" y="996"/>
                  </a:lnTo>
                  <a:lnTo>
                    <a:pt x="230" y="995"/>
                  </a:lnTo>
                  <a:lnTo>
                    <a:pt x="232" y="993"/>
                  </a:lnTo>
                  <a:lnTo>
                    <a:pt x="232" y="993"/>
                  </a:lnTo>
                  <a:lnTo>
                    <a:pt x="236" y="989"/>
                  </a:lnTo>
                  <a:lnTo>
                    <a:pt x="236" y="989"/>
                  </a:lnTo>
                  <a:lnTo>
                    <a:pt x="238" y="987"/>
                  </a:lnTo>
                  <a:lnTo>
                    <a:pt x="238" y="986"/>
                  </a:lnTo>
                  <a:lnTo>
                    <a:pt x="238" y="986"/>
                  </a:lnTo>
                  <a:lnTo>
                    <a:pt x="236" y="982"/>
                  </a:lnTo>
                  <a:lnTo>
                    <a:pt x="236" y="982"/>
                  </a:lnTo>
                  <a:lnTo>
                    <a:pt x="232" y="982"/>
                  </a:lnTo>
                  <a:lnTo>
                    <a:pt x="232" y="980"/>
                  </a:lnTo>
                  <a:lnTo>
                    <a:pt x="232" y="980"/>
                  </a:lnTo>
                  <a:lnTo>
                    <a:pt x="238" y="975"/>
                  </a:lnTo>
                  <a:lnTo>
                    <a:pt x="238" y="975"/>
                  </a:lnTo>
                  <a:lnTo>
                    <a:pt x="241" y="973"/>
                  </a:lnTo>
                  <a:lnTo>
                    <a:pt x="245" y="973"/>
                  </a:lnTo>
                  <a:lnTo>
                    <a:pt x="250" y="977"/>
                  </a:lnTo>
                  <a:lnTo>
                    <a:pt x="250" y="977"/>
                  </a:lnTo>
                  <a:lnTo>
                    <a:pt x="252" y="980"/>
                  </a:lnTo>
                  <a:lnTo>
                    <a:pt x="256" y="982"/>
                  </a:lnTo>
                  <a:lnTo>
                    <a:pt x="256" y="982"/>
                  </a:lnTo>
                  <a:lnTo>
                    <a:pt x="259" y="978"/>
                  </a:lnTo>
                  <a:lnTo>
                    <a:pt x="265" y="975"/>
                  </a:lnTo>
                  <a:lnTo>
                    <a:pt x="265" y="975"/>
                  </a:lnTo>
                  <a:lnTo>
                    <a:pt x="270" y="969"/>
                  </a:lnTo>
                  <a:lnTo>
                    <a:pt x="272" y="966"/>
                  </a:lnTo>
                  <a:lnTo>
                    <a:pt x="272" y="964"/>
                  </a:lnTo>
                  <a:lnTo>
                    <a:pt x="272" y="964"/>
                  </a:lnTo>
                  <a:lnTo>
                    <a:pt x="268" y="962"/>
                  </a:lnTo>
                  <a:lnTo>
                    <a:pt x="268" y="960"/>
                  </a:lnTo>
                  <a:lnTo>
                    <a:pt x="268" y="959"/>
                  </a:lnTo>
                  <a:lnTo>
                    <a:pt x="268" y="959"/>
                  </a:lnTo>
                  <a:lnTo>
                    <a:pt x="279" y="950"/>
                  </a:lnTo>
                  <a:lnTo>
                    <a:pt x="279" y="950"/>
                  </a:lnTo>
                  <a:lnTo>
                    <a:pt x="286" y="941"/>
                  </a:lnTo>
                  <a:lnTo>
                    <a:pt x="295" y="932"/>
                  </a:lnTo>
                  <a:lnTo>
                    <a:pt x="295" y="932"/>
                  </a:lnTo>
                  <a:lnTo>
                    <a:pt x="303" y="928"/>
                  </a:lnTo>
                  <a:lnTo>
                    <a:pt x="303" y="928"/>
                  </a:lnTo>
                  <a:lnTo>
                    <a:pt x="303" y="926"/>
                  </a:lnTo>
                  <a:lnTo>
                    <a:pt x="303" y="923"/>
                  </a:lnTo>
                  <a:lnTo>
                    <a:pt x="303" y="923"/>
                  </a:lnTo>
                  <a:lnTo>
                    <a:pt x="301" y="921"/>
                  </a:lnTo>
                  <a:lnTo>
                    <a:pt x="303" y="919"/>
                  </a:lnTo>
                  <a:lnTo>
                    <a:pt x="303" y="919"/>
                  </a:lnTo>
                  <a:lnTo>
                    <a:pt x="306" y="915"/>
                  </a:lnTo>
                  <a:lnTo>
                    <a:pt x="308" y="914"/>
                  </a:lnTo>
                  <a:lnTo>
                    <a:pt x="310" y="915"/>
                  </a:lnTo>
                  <a:lnTo>
                    <a:pt x="312" y="917"/>
                  </a:lnTo>
                  <a:lnTo>
                    <a:pt x="312" y="917"/>
                  </a:lnTo>
                  <a:lnTo>
                    <a:pt x="312" y="915"/>
                  </a:lnTo>
                  <a:lnTo>
                    <a:pt x="312" y="912"/>
                  </a:lnTo>
                  <a:lnTo>
                    <a:pt x="312" y="912"/>
                  </a:lnTo>
                  <a:lnTo>
                    <a:pt x="315" y="910"/>
                  </a:lnTo>
                  <a:lnTo>
                    <a:pt x="315" y="910"/>
                  </a:lnTo>
                  <a:lnTo>
                    <a:pt x="321" y="906"/>
                  </a:lnTo>
                  <a:lnTo>
                    <a:pt x="321" y="906"/>
                  </a:lnTo>
                  <a:lnTo>
                    <a:pt x="326" y="903"/>
                  </a:lnTo>
                  <a:lnTo>
                    <a:pt x="331" y="899"/>
                  </a:lnTo>
                  <a:lnTo>
                    <a:pt x="331" y="899"/>
                  </a:lnTo>
                  <a:lnTo>
                    <a:pt x="353" y="878"/>
                  </a:lnTo>
                  <a:lnTo>
                    <a:pt x="353" y="878"/>
                  </a:lnTo>
                  <a:lnTo>
                    <a:pt x="362" y="869"/>
                  </a:lnTo>
                  <a:lnTo>
                    <a:pt x="371" y="863"/>
                  </a:lnTo>
                  <a:lnTo>
                    <a:pt x="371" y="863"/>
                  </a:lnTo>
                  <a:lnTo>
                    <a:pt x="373" y="863"/>
                  </a:lnTo>
                  <a:lnTo>
                    <a:pt x="373" y="863"/>
                  </a:lnTo>
                  <a:lnTo>
                    <a:pt x="375" y="860"/>
                  </a:lnTo>
                  <a:lnTo>
                    <a:pt x="378" y="858"/>
                  </a:lnTo>
                  <a:lnTo>
                    <a:pt x="378" y="858"/>
                  </a:lnTo>
                  <a:lnTo>
                    <a:pt x="380" y="860"/>
                  </a:lnTo>
                  <a:lnTo>
                    <a:pt x="384" y="860"/>
                  </a:lnTo>
                  <a:lnTo>
                    <a:pt x="384" y="860"/>
                  </a:lnTo>
                  <a:lnTo>
                    <a:pt x="389" y="854"/>
                  </a:lnTo>
                  <a:lnTo>
                    <a:pt x="389" y="854"/>
                  </a:lnTo>
                  <a:lnTo>
                    <a:pt x="394" y="851"/>
                  </a:lnTo>
                  <a:lnTo>
                    <a:pt x="394" y="851"/>
                  </a:lnTo>
                  <a:lnTo>
                    <a:pt x="402" y="845"/>
                  </a:lnTo>
                  <a:lnTo>
                    <a:pt x="409" y="840"/>
                  </a:lnTo>
                  <a:lnTo>
                    <a:pt x="409" y="840"/>
                  </a:lnTo>
                  <a:lnTo>
                    <a:pt x="414" y="840"/>
                  </a:lnTo>
                  <a:lnTo>
                    <a:pt x="418" y="840"/>
                  </a:lnTo>
                  <a:lnTo>
                    <a:pt x="418" y="840"/>
                  </a:lnTo>
                  <a:lnTo>
                    <a:pt x="423" y="840"/>
                  </a:lnTo>
                  <a:lnTo>
                    <a:pt x="427" y="836"/>
                  </a:lnTo>
                  <a:lnTo>
                    <a:pt x="427" y="836"/>
                  </a:lnTo>
                  <a:lnTo>
                    <a:pt x="432" y="831"/>
                  </a:lnTo>
                  <a:lnTo>
                    <a:pt x="432" y="831"/>
                  </a:lnTo>
                  <a:lnTo>
                    <a:pt x="438" y="827"/>
                  </a:lnTo>
                  <a:lnTo>
                    <a:pt x="438" y="827"/>
                  </a:lnTo>
                  <a:lnTo>
                    <a:pt x="441" y="827"/>
                  </a:lnTo>
                  <a:lnTo>
                    <a:pt x="441" y="827"/>
                  </a:lnTo>
                  <a:lnTo>
                    <a:pt x="443" y="831"/>
                  </a:lnTo>
                  <a:lnTo>
                    <a:pt x="443" y="831"/>
                  </a:lnTo>
                  <a:lnTo>
                    <a:pt x="448" y="827"/>
                  </a:lnTo>
                  <a:lnTo>
                    <a:pt x="448" y="827"/>
                  </a:lnTo>
                  <a:lnTo>
                    <a:pt x="452" y="824"/>
                  </a:lnTo>
                  <a:lnTo>
                    <a:pt x="452" y="824"/>
                  </a:lnTo>
                  <a:lnTo>
                    <a:pt x="456" y="824"/>
                  </a:lnTo>
                  <a:lnTo>
                    <a:pt x="456" y="824"/>
                  </a:lnTo>
                  <a:lnTo>
                    <a:pt x="457" y="825"/>
                  </a:lnTo>
                  <a:lnTo>
                    <a:pt x="457" y="825"/>
                  </a:lnTo>
                  <a:lnTo>
                    <a:pt x="457" y="825"/>
                  </a:lnTo>
                  <a:lnTo>
                    <a:pt x="463" y="824"/>
                  </a:lnTo>
                  <a:lnTo>
                    <a:pt x="466" y="820"/>
                  </a:lnTo>
                  <a:lnTo>
                    <a:pt x="466" y="820"/>
                  </a:lnTo>
                  <a:lnTo>
                    <a:pt x="468" y="820"/>
                  </a:lnTo>
                  <a:lnTo>
                    <a:pt x="470" y="820"/>
                  </a:lnTo>
                  <a:lnTo>
                    <a:pt x="470" y="824"/>
                  </a:lnTo>
                  <a:lnTo>
                    <a:pt x="470" y="824"/>
                  </a:lnTo>
                  <a:lnTo>
                    <a:pt x="472" y="825"/>
                  </a:lnTo>
                  <a:lnTo>
                    <a:pt x="477" y="824"/>
                  </a:lnTo>
                  <a:lnTo>
                    <a:pt x="477" y="824"/>
                  </a:lnTo>
                  <a:lnTo>
                    <a:pt x="481" y="820"/>
                  </a:lnTo>
                  <a:lnTo>
                    <a:pt x="484" y="816"/>
                  </a:lnTo>
                  <a:lnTo>
                    <a:pt x="484" y="816"/>
                  </a:lnTo>
                  <a:lnTo>
                    <a:pt x="486" y="815"/>
                  </a:lnTo>
                  <a:lnTo>
                    <a:pt x="488" y="815"/>
                  </a:lnTo>
                  <a:lnTo>
                    <a:pt x="488" y="815"/>
                  </a:lnTo>
                  <a:lnTo>
                    <a:pt x="488" y="816"/>
                  </a:lnTo>
                  <a:lnTo>
                    <a:pt x="488" y="818"/>
                  </a:lnTo>
                  <a:lnTo>
                    <a:pt x="488" y="818"/>
                  </a:lnTo>
                  <a:lnTo>
                    <a:pt x="490" y="820"/>
                  </a:lnTo>
                  <a:lnTo>
                    <a:pt x="490" y="822"/>
                  </a:lnTo>
                  <a:lnTo>
                    <a:pt x="488" y="824"/>
                  </a:lnTo>
                  <a:lnTo>
                    <a:pt x="488" y="824"/>
                  </a:lnTo>
                  <a:lnTo>
                    <a:pt x="497" y="816"/>
                  </a:lnTo>
                  <a:lnTo>
                    <a:pt x="497" y="816"/>
                  </a:lnTo>
                  <a:lnTo>
                    <a:pt x="501" y="813"/>
                  </a:lnTo>
                  <a:lnTo>
                    <a:pt x="504" y="815"/>
                  </a:lnTo>
                  <a:lnTo>
                    <a:pt x="504" y="815"/>
                  </a:lnTo>
                  <a:lnTo>
                    <a:pt x="506" y="816"/>
                  </a:lnTo>
                  <a:lnTo>
                    <a:pt x="510" y="813"/>
                  </a:lnTo>
                  <a:lnTo>
                    <a:pt x="510" y="813"/>
                  </a:lnTo>
                  <a:lnTo>
                    <a:pt x="519" y="806"/>
                  </a:lnTo>
                  <a:lnTo>
                    <a:pt x="519" y="806"/>
                  </a:lnTo>
                  <a:lnTo>
                    <a:pt x="526" y="802"/>
                  </a:lnTo>
                  <a:lnTo>
                    <a:pt x="526" y="802"/>
                  </a:lnTo>
                  <a:lnTo>
                    <a:pt x="533" y="795"/>
                  </a:lnTo>
                  <a:lnTo>
                    <a:pt x="533" y="795"/>
                  </a:lnTo>
                  <a:lnTo>
                    <a:pt x="538" y="793"/>
                  </a:lnTo>
                  <a:lnTo>
                    <a:pt x="538" y="793"/>
                  </a:lnTo>
                  <a:lnTo>
                    <a:pt x="540" y="791"/>
                  </a:lnTo>
                  <a:lnTo>
                    <a:pt x="540" y="791"/>
                  </a:lnTo>
                  <a:lnTo>
                    <a:pt x="542" y="791"/>
                  </a:lnTo>
                  <a:lnTo>
                    <a:pt x="544" y="793"/>
                  </a:lnTo>
                  <a:lnTo>
                    <a:pt x="544" y="797"/>
                  </a:lnTo>
                  <a:lnTo>
                    <a:pt x="544" y="797"/>
                  </a:lnTo>
                  <a:lnTo>
                    <a:pt x="544" y="800"/>
                  </a:lnTo>
                  <a:lnTo>
                    <a:pt x="546" y="800"/>
                  </a:lnTo>
                  <a:lnTo>
                    <a:pt x="547" y="802"/>
                  </a:lnTo>
                  <a:lnTo>
                    <a:pt x="547" y="802"/>
                  </a:lnTo>
                  <a:lnTo>
                    <a:pt x="549" y="800"/>
                  </a:lnTo>
                  <a:lnTo>
                    <a:pt x="553" y="797"/>
                  </a:lnTo>
                  <a:lnTo>
                    <a:pt x="558" y="791"/>
                  </a:lnTo>
                  <a:lnTo>
                    <a:pt x="558" y="791"/>
                  </a:lnTo>
                  <a:lnTo>
                    <a:pt x="562" y="795"/>
                  </a:lnTo>
                  <a:lnTo>
                    <a:pt x="562" y="795"/>
                  </a:lnTo>
                  <a:lnTo>
                    <a:pt x="564" y="799"/>
                  </a:lnTo>
                  <a:lnTo>
                    <a:pt x="565" y="800"/>
                  </a:lnTo>
                  <a:lnTo>
                    <a:pt x="565" y="800"/>
                  </a:lnTo>
                  <a:lnTo>
                    <a:pt x="569" y="799"/>
                  </a:lnTo>
                  <a:lnTo>
                    <a:pt x="573" y="795"/>
                  </a:lnTo>
                  <a:lnTo>
                    <a:pt x="573" y="795"/>
                  </a:lnTo>
                  <a:lnTo>
                    <a:pt x="576" y="793"/>
                  </a:lnTo>
                  <a:lnTo>
                    <a:pt x="576" y="793"/>
                  </a:lnTo>
                  <a:lnTo>
                    <a:pt x="580" y="793"/>
                  </a:lnTo>
                  <a:lnTo>
                    <a:pt x="582" y="795"/>
                  </a:lnTo>
                  <a:lnTo>
                    <a:pt x="583" y="799"/>
                  </a:lnTo>
                  <a:lnTo>
                    <a:pt x="583" y="799"/>
                  </a:lnTo>
                  <a:lnTo>
                    <a:pt x="585" y="800"/>
                  </a:lnTo>
                  <a:lnTo>
                    <a:pt x="585" y="800"/>
                  </a:lnTo>
                  <a:lnTo>
                    <a:pt x="585" y="802"/>
                  </a:lnTo>
                  <a:lnTo>
                    <a:pt x="585" y="802"/>
                  </a:lnTo>
                  <a:lnTo>
                    <a:pt x="585" y="804"/>
                  </a:lnTo>
                  <a:lnTo>
                    <a:pt x="585" y="806"/>
                  </a:lnTo>
                  <a:lnTo>
                    <a:pt x="585" y="806"/>
                  </a:lnTo>
                  <a:lnTo>
                    <a:pt x="589" y="804"/>
                  </a:lnTo>
                  <a:lnTo>
                    <a:pt x="592" y="800"/>
                  </a:lnTo>
                  <a:lnTo>
                    <a:pt x="592" y="800"/>
                  </a:lnTo>
                  <a:lnTo>
                    <a:pt x="598" y="800"/>
                  </a:lnTo>
                  <a:lnTo>
                    <a:pt x="598" y="800"/>
                  </a:lnTo>
                  <a:lnTo>
                    <a:pt x="600" y="799"/>
                  </a:lnTo>
                  <a:lnTo>
                    <a:pt x="600" y="799"/>
                  </a:lnTo>
                  <a:lnTo>
                    <a:pt x="601" y="799"/>
                  </a:lnTo>
                  <a:lnTo>
                    <a:pt x="601" y="799"/>
                  </a:lnTo>
                  <a:lnTo>
                    <a:pt x="601" y="800"/>
                  </a:lnTo>
                  <a:lnTo>
                    <a:pt x="601" y="800"/>
                  </a:lnTo>
                  <a:lnTo>
                    <a:pt x="605" y="804"/>
                  </a:lnTo>
                  <a:lnTo>
                    <a:pt x="605" y="804"/>
                  </a:lnTo>
                  <a:lnTo>
                    <a:pt x="609" y="804"/>
                  </a:lnTo>
                  <a:lnTo>
                    <a:pt x="614" y="800"/>
                  </a:lnTo>
                  <a:lnTo>
                    <a:pt x="625" y="791"/>
                  </a:lnTo>
                  <a:lnTo>
                    <a:pt x="625" y="791"/>
                  </a:lnTo>
                  <a:lnTo>
                    <a:pt x="628" y="791"/>
                  </a:lnTo>
                  <a:lnTo>
                    <a:pt x="630" y="791"/>
                  </a:lnTo>
                  <a:lnTo>
                    <a:pt x="630" y="791"/>
                  </a:lnTo>
                  <a:lnTo>
                    <a:pt x="632" y="793"/>
                  </a:lnTo>
                  <a:lnTo>
                    <a:pt x="632" y="793"/>
                  </a:lnTo>
                  <a:lnTo>
                    <a:pt x="636" y="793"/>
                  </a:lnTo>
                  <a:lnTo>
                    <a:pt x="637" y="791"/>
                  </a:lnTo>
                  <a:lnTo>
                    <a:pt x="637" y="791"/>
                  </a:lnTo>
                  <a:lnTo>
                    <a:pt x="641" y="790"/>
                  </a:lnTo>
                  <a:lnTo>
                    <a:pt x="645" y="790"/>
                  </a:lnTo>
                  <a:lnTo>
                    <a:pt x="648" y="793"/>
                  </a:lnTo>
                  <a:lnTo>
                    <a:pt x="648" y="793"/>
                  </a:lnTo>
                  <a:lnTo>
                    <a:pt x="650" y="795"/>
                  </a:lnTo>
                  <a:lnTo>
                    <a:pt x="652" y="795"/>
                  </a:lnTo>
                  <a:lnTo>
                    <a:pt x="652" y="795"/>
                  </a:lnTo>
                  <a:lnTo>
                    <a:pt x="655" y="795"/>
                  </a:lnTo>
                  <a:lnTo>
                    <a:pt x="659" y="793"/>
                  </a:lnTo>
                  <a:lnTo>
                    <a:pt x="659" y="793"/>
                  </a:lnTo>
                  <a:lnTo>
                    <a:pt x="661" y="793"/>
                  </a:lnTo>
                  <a:lnTo>
                    <a:pt x="663" y="793"/>
                  </a:lnTo>
                  <a:lnTo>
                    <a:pt x="663" y="793"/>
                  </a:lnTo>
                  <a:lnTo>
                    <a:pt x="666" y="793"/>
                  </a:lnTo>
                  <a:lnTo>
                    <a:pt x="666" y="793"/>
                  </a:lnTo>
                  <a:lnTo>
                    <a:pt x="666" y="795"/>
                  </a:lnTo>
                  <a:lnTo>
                    <a:pt x="666" y="795"/>
                  </a:lnTo>
                  <a:lnTo>
                    <a:pt x="672" y="800"/>
                  </a:lnTo>
                  <a:lnTo>
                    <a:pt x="672" y="800"/>
                  </a:lnTo>
                  <a:lnTo>
                    <a:pt x="673" y="804"/>
                  </a:lnTo>
                  <a:lnTo>
                    <a:pt x="675" y="804"/>
                  </a:lnTo>
                  <a:lnTo>
                    <a:pt x="675" y="804"/>
                  </a:lnTo>
                  <a:lnTo>
                    <a:pt x="677" y="806"/>
                  </a:lnTo>
                  <a:lnTo>
                    <a:pt x="679" y="807"/>
                  </a:lnTo>
                  <a:lnTo>
                    <a:pt x="679" y="807"/>
                  </a:lnTo>
                  <a:lnTo>
                    <a:pt x="681" y="811"/>
                  </a:lnTo>
                  <a:lnTo>
                    <a:pt x="681" y="811"/>
                  </a:lnTo>
                  <a:lnTo>
                    <a:pt x="684" y="816"/>
                  </a:lnTo>
                  <a:lnTo>
                    <a:pt x="684" y="816"/>
                  </a:lnTo>
                  <a:lnTo>
                    <a:pt x="688" y="820"/>
                  </a:lnTo>
                  <a:lnTo>
                    <a:pt x="688" y="822"/>
                  </a:lnTo>
                  <a:lnTo>
                    <a:pt x="684" y="825"/>
                  </a:lnTo>
                  <a:lnTo>
                    <a:pt x="684" y="825"/>
                  </a:lnTo>
                  <a:lnTo>
                    <a:pt x="677" y="829"/>
                  </a:lnTo>
                  <a:lnTo>
                    <a:pt x="677" y="829"/>
                  </a:lnTo>
                  <a:lnTo>
                    <a:pt x="675" y="833"/>
                  </a:lnTo>
                  <a:lnTo>
                    <a:pt x="677" y="834"/>
                  </a:lnTo>
                  <a:lnTo>
                    <a:pt x="677" y="834"/>
                  </a:lnTo>
                  <a:lnTo>
                    <a:pt x="682" y="843"/>
                  </a:lnTo>
                  <a:lnTo>
                    <a:pt x="682" y="843"/>
                  </a:lnTo>
                  <a:lnTo>
                    <a:pt x="686" y="847"/>
                  </a:lnTo>
                  <a:lnTo>
                    <a:pt x="686" y="847"/>
                  </a:lnTo>
                  <a:lnTo>
                    <a:pt x="690" y="851"/>
                  </a:lnTo>
                  <a:lnTo>
                    <a:pt x="690" y="851"/>
                  </a:lnTo>
                  <a:lnTo>
                    <a:pt x="691" y="851"/>
                  </a:lnTo>
                  <a:lnTo>
                    <a:pt x="695" y="849"/>
                  </a:lnTo>
                  <a:lnTo>
                    <a:pt x="695" y="849"/>
                  </a:lnTo>
                  <a:lnTo>
                    <a:pt x="702" y="845"/>
                  </a:lnTo>
                  <a:lnTo>
                    <a:pt x="702" y="845"/>
                  </a:lnTo>
                  <a:lnTo>
                    <a:pt x="704" y="849"/>
                  </a:lnTo>
                  <a:lnTo>
                    <a:pt x="706" y="851"/>
                  </a:lnTo>
                  <a:lnTo>
                    <a:pt x="706" y="854"/>
                  </a:lnTo>
                  <a:lnTo>
                    <a:pt x="709" y="856"/>
                  </a:lnTo>
                  <a:lnTo>
                    <a:pt x="709" y="856"/>
                  </a:lnTo>
                  <a:lnTo>
                    <a:pt x="711" y="856"/>
                  </a:lnTo>
                  <a:lnTo>
                    <a:pt x="715" y="854"/>
                  </a:lnTo>
                  <a:lnTo>
                    <a:pt x="722" y="849"/>
                  </a:lnTo>
                  <a:lnTo>
                    <a:pt x="722" y="849"/>
                  </a:lnTo>
                  <a:lnTo>
                    <a:pt x="722" y="852"/>
                  </a:lnTo>
                  <a:lnTo>
                    <a:pt x="722" y="852"/>
                  </a:lnTo>
                  <a:lnTo>
                    <a:pt x="720" y="854"/>
                  </a:lnTo>
                  <a:lnTo>
                    <a:pt x="720" y="854"/>
                  </a:lnTo>
                  <a:lnTo>
                    <a:pt x="718" y="856"/>
                  </a:lnTo>
                  <a:lnTo>
                    <a:pt x="718" y="856"/>
                  </a:lnTo>
                  <a:lnTo>
                    <a:pt x="717" y="860"/>
                  </a:lnTo>
                  <a:lnTo>
                    <a:pt x="717" y="861"/>
                  </a:lnTo>
                  <a:lnTo>
                    <a:pt x="717" y="861"/>
                  </a:lnTo>
                  <a:lnTo>
                    <a:pt x="717" y="861"/>
                  </a:lnTo>
                  <a:lnTo>
                    <a:pt x="718" y="861"/>
                  </a:lnTo>
                  <a:lnTo>
                    <a:pt x="720" y="860"/>
                  </a:lnTo>
                  <a:lnTo>
                    <a:pt x="720" y="860"/>
                  </a:lnTo>
                  <a:lnTo>
                    <a:pt x="726" y="861"/>
                  </a:lnTo>
                  <a:lnTo>
                    <a:pt x="726" y="861"/>
                  </a:lnTo>
                  <a:lnTo>
                    <a:pt x="727" y="863"/>
                  </a:lnTo>
                  <a:lnTo>
                    <a:pt x="731" y="863"/>
                  </a:lnTo>
                  <a:lnTo>
                    <a:pt x="731" y="863"/>
                  </a:lnTo>
                  <a:lnTo>
                    <a:pt x="733" y="861"/>
                  </a:lnTo>
                  <a:lnTo>
                    <a:pt x="733" y="861"/>
                  </a:lnTo>
                  <a:lnTo>
                    <a:pt x="736" y="863"/>
                  </a:lnTo>
                  <a:lnTo>
                    <a:pt x="738" y="863"/>
                  </a:lnTo>
                  <a:lnTo>
                    <a:pt x="738" y="863"/>
                  </a:lnTo>
                  <a:lnTo>
                    <a:pt x="740" y="867"/>
                  </a:lnTo>
                  <a:lnTo>
                    <a:pt x="742" y="869"/>
                  </a:lnTo>
                  <a:lnTo>
                    <a:pt x="742" y="869"/>
                  </a:lnTo>
                  <a:lnTo>
                    <a:pt x="744" y="869"/>
                  </a:lnTo>
                  <a:lnTo>
                    <a:pt x="745" y="867"/>
                  </a:lnTo>
                  <a:lnTo>
                    <a:pt x="745" y="867"/>
                  </a:lnTo>
                  <a:lnTo>
                    <a:pt x="749" y="865"/>
                  </a:lnTo>
                  <a:lnTo>
                    <a:pt x="749" y="865"/>
                  </a:lnTo>
                  <a:lnTo>
                    <a:pt x="751" y="863"/>
                  </a:lnTo>
                  <a:lnTo>
                    <a:pt x="754" y="865"/>
                  </a:lnTo>
                  <a:lnTo>
                    <a:pt x="754" y="865"/>
                  </a:lnTo>
                  <a:lnTo>
                    <a:pt x="754" y="867"/>
                  </a:lnTo>
                  <a:lnTo>
                    <a:pt x="756" y="869"/>
                  </a:lnTo>
                  <a:lnTo>
                    <a:pt x="758" y="869"/>
                  </a:lnTo>
                  <a:lnTo>
                    <a:pt x="758" y="869"/>
                  </a:lnTo>
                  <a:lnTo>
                    <a:pt x="763" y="865"/>
                  </a:lnTo>
                  <a:lnTo>
                    <a:pt x="763" y="865"/>
                  </a:lnTo>
                  <a:lnTo>
                    <a:pt x="771" y="863"/>
                  </a:lnTo>
                  <a:lnTo>
                    <a:pt x="771" y="863"/>
                  </a:lnTo>
                  <a:lnTo>
                    <a:pt x="774" y="863"/>
                  </a:lnTo>
                  <a:lnTo>
                    <a:pt x="776" y="863"/>
                  </a:lnTo>
                  <a:lnTo>
                    <a:pt x="776" y="863"/>
                  </a:lnTo>
                  <a:lnTo>
                    <a:pt x="778" y="863"/>
                  </a:lnTo>
                  <a:lnTo>
                    <a:pt x="778" y="863"/>
                  </a:lnTo>
                  <a:lnTo>
                    <a:pt x="778" y="865"/>
                  </a:lnTo>
                  <a:lnTo>
                    <a:pt x="778" y="865"/>
                  </a:lnTo>
                  <a:lnTo>
                    <a:pt x="780" y="865"/>
                  </a:lnTo>
                  <a:lnTo>
                    <a:pt x="780" y="865"/>
                  </a:lnTo>
                  <a:lnTo>
                    <a:pt x="785" y="869"/>
                  </a:lnTo>
                  <a:lnTo>
                    <a:pt x="785" y="869"/>
                  </a:lnTo>
                  <a:lnTo>
                    <a:pt x="787" y="869"/>
                  </a:lnTo>
                  <a:lnTo>
                    <a:pt x="789" y="869"/>
                  </a:lnTo>
                  <a:lnTo>
                    <a:pt x="789" y="869"/>
                  </a:lnTo>
                  <a:lnTo>
                    <a:pt x="792" y="870"/>
                  </a:lnTo>
                  <a:lnTo>
                    <a:pt x="794" y="869"/>
                  </a:lnTo>
                  <a:lnTo>
                    <a:pt x="794" y="869"/>
                  </a:lnTo>
                  <a:lnTo>
                    <a:pt x="803" y="863"/>
                  </a:lnTo>
                  <a:lnTo>
                    <a:pt x="814" y="856"/>
                  </a:lnTo>
                  <a:lnTo>
                    <a:pt x="814" y="856"/>
                  </a:lnTo>
                  <a:lnTo>
                    <a:pt x="817" y="854"/>
                  </a:lnTo>
                  <a:lnTo>
                    <a:pt x="819" y="856"/>
                  </a:lnTo>
                  <a:lnTo>
                    <a:pt x="819" y="856"/>
                  </a:lnTo>
                  <a:lnTo>
                    <a:pt x="823" y="860"/>
                  </a:lnTo>
                  <a:lnTo>
                    <a:pt x="823" y="860"/>
                  </a:lnTo>
                  <a:lnTo>
                    <a:pt x="828" y="856"/>
                  </a:lnTo>
                  <a:lnTo>
                    <a:pt x="828" y="856"/>
                  </a:lnTo>
                  <a:lnTo>
                    <a:pt x="832" y="856"/>
                  </a:lnTo>
                  <a:lnTo>
                    <a:pt x="832" y="856"/>
                  </a:lnTo>
                  <a:lnTo>
                    <a:pt x="834" y="858"/>
                  </a:lnTo>
                  <a:lnTo>
                    <a:pt x="834" y="858"/>
                  </a:lnTo>
                  <a:lnTo>
                    <a:pt x="837" y="863"/>
                  </a:lnTo>
                  <a:lnTo>
                    <a:pt x="837" y="863"/>
                  </a:lnTo>
                  <a:lnTo>
                    <a:pt x="837" y="865"/>
                  </a:lnTo>
                  <a:lnTo>
                    <a:pt x="841" y="867"/>
                  </a:lnTo>
                  <a:lnTo>
                    <a:pt x="841" y="867"/>
                  </a:lnTo>
                  <a:lnTo>
                    <a:pt x="845" y="863"/>
                  </a:lnTo>
                  <a:lnTo>
                    <a:pt x="850" y="861"/>
                  </a:lnTo>
                  <a:lnTo>
                    <a:pt x="850" y="861"/>
                  </a:lnTo>
                  <a:lnTo>
                    <a:pt x="852" y="860"/>
                  </a:lnTo>
                  <a:lnTo>
                    <a:pt x="854" y="861"/>
                  </a:lnTo>
                  <a:lnTo>
                    <a:pt x="854" y="861"/>
                  </a:lnTo>
                  <a:lnTo>
                    <a:pt x="854" y="865"/>
                  </a:lnTo>
                  <a:lnTo>
                    <a:pt x="855" y="867"/>
                  </a:lnTo>
                  <a:lnTo>
                    <a:pt x="855" y="867"/>
                  </a:lnTo>
                  <a:lnTo>
                    <a:pt x="861" y="865"/>
                  </a:lnTo>
                  <a:lnTo>
                    <a:pt x="861" y="865"/>
                  </a:lnTo>
                  <a:lnTo>
                    <a:pt x="863" y="867"/>
                  </a:lnTo>
                  <a:lnTo>
                    <a:pt x="866" y="865"/>
                  </a:lnTo>
                  <a:lnTo>
                    <a:pt x="866" y="865"/>
                  </a:lnTo>
                  <a:lnTo>
                    <a:pt x="868" y="863"/>
                  </a:lnTo>
                  <a:lnTo>
                    <a:pt x="872" y="863"/>
                  </a:lnTo>
                  <a:lnTo>
                    <a:pt x="872" y="863"/>
                  </a:lnTo>
                  <a:lnTo>
                    <a:pt x="873" y="865"/>
                  </a:lnTo>
                  <a:lnTo>
                    <a:pt x="873" y="865"/>
                  </a:lnTo>
                  <a:lnTo>
                    <a:pt x="877" y="865"/>
                  </a:lnTo>
                  <a:lnTo>
                    <a:pt x="877" y="865"/>
                  </a:lnTo>
                  <a:lnTo>
                    <a:pt x="879" y="867"/>
                  </a:lnTo>
                  <a:lnTo>
                    <a:pt x="881" y="867"/>
                  </a:lnTo>
                  <a:lnTo>
                    <a:pt x="881" y="867"/>
                  </a:lnTo>
                  <a:lnTo>
                    <a:pt x="882" y="865"/>
                  </a:lnTo>
                  <a:lnTo>
                    <a:pt x="886" y="865"/>
                  </a:lnTo>
                  <a:lnTo>
                    <a:pt x="886" y="865"/>
                  </a:lnTo>
                  <a:lnTo>
                    <a:pt x="888" y="867"/>
                  </a:lnTo>
                  <a:lnTo>
                    <a:pt x="888" y="867"/>
                  </a:lnTo>
                  <a:lnTo>
                    <a:pt x="890" y="870"/>
                  </a:lnTo>
                  <a:lnTo>
                    <a:pt x="893" y="870"/>
                  </a:lnTo>
                  <a:lnTo>
                    <a:pt x="893" y="870"/>
                  </a:lnTo>
                  <a:lnTo>
                    <a:pt x="897" y="874"/>
                  </a:lnTo>
                  <a:lnTo>
                    <a:pt x="899" y="878"/>
                  </a:lnTo>
                  <a:lnTo>
                    <a:pt x="899" y="878"/>
                  </a:lnTo>
                  <a:lnTo>
                    <a:pt x="900" y="878"/>
                  </a:lnTo>
                  <a:lnTo>
                    <a:pt x="902" y="878"/>
                  </a:lnTo>
                  <a:lnTo>
                    <a:pt x="902" y="878"/>
                  </a:lnTo>
                  <a:lnTo>
                    <a:pt x="908" y="874"/>
                  </a:lnTo>
                  <a:lnTo>
                    <a:pt x="908" y="874"/>
                  </a:lnTo>
                  <a:lnTo>
                    <a:pt x="917" y="867"/>
                  </a:lnTo>
                  <a:lnTo>
                    <a:pt x="917" y="867"/>
                  </a:lnTo>
                  <a:lnTo>
                    <a:pt x="922" y="870"/>
                  </a:lnTo>
                  <a:lnTo>
                    <a:pt x="922" y="870"/>
                  </a:lnTo>
                  <a:lnTo>
                    <a:pt x="924" y="872"/>
                  </a:lnTo>
                  <a:lnTo>
                    <a:pt x="926" y="870"/>
                  </a:lnTo>
                  <a:lnTo>
                    <a:pt x="926" y="870"/>
                  </a:lnTo>
                  <a:lnTo>
                    <a:pt x="929" y="869"/>
                  </a:lnTo>
                  <a:lnTo>
                    <a:pt x="933" y="870"/>
                  </a:lnTo>
                  <a:lnTo>
                    <a:pt x="933" y="870"/>
                  </a:lnTo>
                  <a:lnTo>
                    <a:pt x="938" y="872"/>
                  </a:lnTo>
                  <a:lnTo>
                    <a:pt x="938" y="872"/>
                  </a:lnTo>
                  <a:lnTo>
                    <a:pt x="942" y="874"/>
                  </a:lnTo>
                  <a:lnTo>
                    <a:pt x="942" y="874"/>
                  </a:lnTo>
                  <a:lnTo>
                    <a:pt x="942" y="876"/>
                  </a:lnTo>
                  <a:lnTo>
                    <a:pt x="942" y="879"/>
                  </a:lnTo>
                  <a:lnTo>
                    <a:pt x="942" y="879"/>
                  </a:lnTo>
                  <a:lnTo>
                    <a:pt x="944" y="878"/>
                  </a:lnTo>
                  <a:lnTo>
                    <a:pt x="947" y="876"/>
                  </a:lnTo>
                  <a:lnTo>
                    <a:pt x="947" y="876"/>
                  </a:lnTo>
                  <a:lnTo>
                    <a:pt x="951" y="874"/>
                  </a:lnTo>
                  <a:lnTo>
                    <a:pt x="953" y="876"/>
                  </a:lnTo>
                  <a:lnTo>
                    <a:pt x="953" y="876"/>
                  </a:lnTo>
                  <a:lnTo>
                    <a:pt x="954" y="878"/>
                  </a:lnTo>
                  <a:lnTo>
                    <a:pt x="954" y="879"/>
                  </a:lnTo>
                  <a:lnTo>
                    <a:pt x="956" y="879"/>
                  </a:lnTo>
                  <a:lnTo>
                    <a:pt x="956" y="879"/>
                  </a:lnTo>
                  <a:lnTo>
                    <a:pt x="963" y="874"/>
                  </a:lnTo>
                  <a:lnTo>
                    <a:pt x="963" y="874"/>
                  </a:lnTo>
                  <a:lnTo>
                    <a:pt x="967" y="872"/>
                  </a:lnTo>
                  <a:lnTo>
                    <a:pt x="967" y="874"/>
                  </a:lnTo>
                  <a:lnTo>
                    <a:pt x="967" y="874"/>
                  </a:lnTo>
                  <a:lnTo>
                    <a:pt x="969" y="876"/>
                  </a:lnTo>
                  <a:lnTo>
                    <a:pt x="969" y="876"/>
                  </a:lnTo>
                  <a:lnTo>
                    <a:pt x="971" y="876"/>
                  </a:lnTo>
                  <a:lnTo>
                    <a:pt x="972" y="876"/>
                  </a:lnTo>
                  <a:lnTo>
                    <a:pt x="972" y="876"/>
                  </a:lnTo>
                  <a:lnTo>
                    <a:pt x="978" y="872"/>
                  </a:lnTo>
                  <a:lnTo>
                    <a:pt x="983" y="869"/>
                  </a:lnTo>
                  <a:lnTo>
                    <a:pt x="983" y="869"/>
                  </a:lnTo>
                  <a:lnTo>
                    <a:pt x="985" y="865"/>
                  </a:lnTo>
                  <a:lnTo>
                    <a:pt x="985" y="865"/>
                  </a:lnTo>
                  <a:lnTo>
                    <a:pt x="985" y="865"/>
                  </a:lnTo>
                  <a:lnTo>
                    <a:pt x="985" y="865"/>
                  </a:lnTo>
                  <a:lnTo>
                    <a:pt x="980" y="865"/>
                  </a:lnTo>
                  <a:lnTo>
                    <a:pt x="980" y="865"/>
                  </a:lnTo>
                  <a:lnTo>
                    <a:pt x="978" y="863"/>
                  </a:lnTo>
                  <a:lnTo>
                    <a:pt x="976" y="861"/>
                  </a:lnTo>
                  <a:lnTo>
                    <a:pt x="976" y="860"/>
                  </a:lnTo>
                  <a:lnTo>
                    <a:pt x="972" y="858"/>
                  </a:lnTo>
                  <a:lnTo>
                    <a:pt x="972" y="858"/>
                  </a:lnTo>
                  <a:lnTo>
                    <a:pt x="967" y="860"/>
                  </a:lnTo>
                  <a:lnTo>
                    <a:pt x="967" y="860"/>
                  </a:lnTo>
                  <a:lnTo>
                    <a:pt x="963" y="861"/>
                  </a:lnTo>
                  <a:lnTo>
                    <a:pt x="962" y="860"/>
                  </a:lnTo>
                  <a:lnTo>
                    <a:pt x="962" y="860"/>
                  </a:lnTo>
                  <a:lnTo>
                    <a:pt x="958" y="854"/>
                  </a:lnTo>
                  <a:lnTo>
                    <a:pt x="958" y="854"/>
                  </a:lnTo>
                  <a:lnTo>
                    <a:pt x="956" y="854"/>
                  </a:lnTo>
                  <a:lnTo>
                    <a:pt x="954" y="856"/>
                  </a:lnTo>
                  <a:lnTo>
                    <a:pt x="954" y="856"/>
                  </a:lnTo>
                  <a:lnTo>
                    <a:pt x="951" y="856"/>
                  </a:lnTo>
                  <a:lnTo>
                    <a:pt x="951" y="856"/>
                  </a:lnTo>
                  <a:lnTo>
                    <a:pt x="949" y="856"/>
                  </a:lnTo>
                  <a:lnTo>
                    <a:pt x="949" y="856"/>
                  </a:lnTo>
                  <a:lnTo>
                    <a:pt x="945" y="858"/>
                  </a:lnTo>
                  <a:lnTo>
                    <a:pt x="944" y="858"/>
                  </a:lnTo>
                  <a:lnTo>
                    <a:pt x="944" y="858"/>
                  </a:lnTo>
                  <a:lnTo>
                    <a:pt x="942" y="854"/>
                  </a:lnTo>
                  <a:lnTo>
                    <a:pt x="938" y="854"/>
                  </a:lnTo>
                  <a:lnTo>
                    <a:pt x="938" y="854"/>
                  </a:lnTo>
                  <a:lnTo>
                    <a:pt x="931" y="856"/>
                  </a:lnTo>
                  <a:lnTo>
                    <a:pt x="931" y="856"/>
                  </a:lnTo>
                  <a:lnTo>
                    <a:pt x="929" y="856"/>
                  </a:lnTo>
                  <a:lnTo>
                    <a:pt x="927" y="856"/>
                  </a:lnTo>
                  <a:lnTo>
                    <a:pt x="926" y="851"/>
                  </a:lnTo>
                  <a:lnTo>
                    <a:pt x="926" y="851"/>
                  </a:lnTo>
                  <a:lnTo>
                    <a:pt x="924" y="849"/>
                  </a:lnTo>
                  <a:lnTo>
                    <a:pt x="922" y="849"/>
                  </a:lnTo>
                  <a:lnTo>
                    <a:pt x="922" y="849"/>
                  </a:lnTo>
                  <a:lnTo>
                    <a:pt x="918" y="851"/>
                  </a:lnTo>
                  <a:lnTo>
                    <a:pt x="918" y="851"/>
                  </a:lnTo>
                  <a:lnTo>
                    <a:pt x="915" y="851"/>
                  </a:lnTo>
                  <a:lnTo>
                    <a:pt x="915" y="851"/>
                  </a:lnTo>
                  <a:lnTo>
                    <a:pt x="911" y="847"/>
                  </a:lnTo>
                  <a:lnTo>
                    <a:pt x="911" y="847"/>
                  </a:lnTo>
                  <a:lnTo>
                    <a:pt x="906" y="847"/>
                  </a:lnTo>
                  <a:lnTo>
                    <a:pt x="906" y="847"/>
                  </a:lnTo>
                  <a:lnTo>
                    <a:pt x="906" y="847"/>
                  </a:lnTo>
                  <a:lnTo>
                    <a:pt x="906" y="847"/>
                  </a:lnTo>
                  <a:lnTo>
                    <a:pt x="902" y="847"/>
                  </a:lnTo>
                  <a:lnTo>
                    <a:pt x="902" y="847"/>
                  </a:lnTo>
                  <a:lnTo>
                    <a:pt x="895" y="851"/>
                  </a:lnTo>
                  <a:lnTo>
                    <a:pt x="895" y="851"/>
                  </a:lnTo>
                  <a:lnTo>
                    <a:pt x="890" y="852"/>
                  </a:lnTo>
                  <a:lnTo>
                    <a:pt x="890" y="852"/>
                  </a:lnTo>
                  <a:lnTo>
                    <a:pt x="888" y="852"/>
                  </a:lnTo>
                  <a:lnTo>
                    <a:pt x="888" y="851"/>
                  </a:lnTo>
                  <a:lnTo>
                    <a:pt x="888" y="851"/>
                  </a:lnTo>
                  <a:lnTo>
                    <a:pt x="884" y="847"/>
                  </a:lnTo>
                  <a:lnTo>
                    <a:pt x="882" y="847"/>
                  </a:lnTo>
                  <a:lnTo>
                    <a:pt x="881" y="849"/>
                  </a:lnTo>
                  <a:lnTo>
                    <a:pt x="881" y="849"/>
                  </a:lnTo>
                  <a:lnTo>
                    <a:pt x="875" y="852"/>
                  </a:lnTo>
                  <a:lnTo>
                    <a:pt x="870" y="854"/>
                  </a:lnTo>
                  <a:lnTo>
                    <a:pt x="870" y="854"/>
                  </a:lnTo>
                  <a:lnTo>
                    <a:pt x="868" y="851"/>
                  </a:lnTo>
                  <a:lnTo>
                    <a:pt x="868" y="849"/>
                  </a:lnTo>
                  <a:lnTo>
                    <a:pt x="868" y="849"/>
                  </a:lnTo>
                  <a:lnTo>
                    <a:pt x="870" y="847"/>
                  </a:lnTo>
                  <a:lnTo>
                    <a:pt x="870" y="845"/>
                  </a:lnTo>
                  <a:lnTo>
                    <a:pt x="868" y="842"/>
                  </a:lnTo>
                  <a:lnTo>
                    <a:pt x="868" y="842"/>
                  </a:lnTo>
                  <a:lnTo>
                    <a:pt x="868" y="840"/>
                  </a:lnTo>
                  <a:lnTo>
                    <a:pt x="864" y="838"/>
                  </a:lnTo>
                  <a:lnTo>
                    <a:pt x="864" y="838"/>
                  </a:lnTo>
                  <a:lnTo>
                    <a:pt x="859" y="840"/>
                  </a:lnTo>
                  <a:lnTo>
                    <a:pt x="859" y="840"/>
                  </a:lnTo>
                  <a:lnTo>
                    <a:pt x="854" y="840"/>
                  </a:lnTo>
                  <a:lnTo>
                    <a:pt x="854" y="840"/>
                  </a:lnTo>
                  <a:lnTo>
                    <a:pt x="868" y="834"/>
                  </a:lnTo>
                  <a:lnTo>
                    <a:pt x="882" y="827"/>
                  </a:lnTo>
                  <a:lnTo>
                    <a:pt x="882" y="827"/>
                  </a:lnTo>
                  <a:lnTo>
                    <a:pt x="890" y="824"/>
                  </a:lnTo>
                  <a:lnTo>
                    <a:pt x="890" y="824"/>
                  </a:lnTo>
                  <a:lnTo>
                    <a:pt x="893" y="827"/>
                  </a:lnTo>
                  <a:lnTo>
                    <a:pt x="893" y="827"/>
                  </a:lnTo>
                  <a:lnTo>
                    <a:pt x="895" y="831"/>
                  </a:lnTo>
                  <a:lnTo>
                    <a:pt x="895" y="831"/>
                  </a:lnTo>
                  <a:lnTo>
                    <a:pt x="899" y="831"/>
                  </a:lnTo>
                  <a:lnTo>
                    <a:pt x="900" y="831"/>
                  </a:lnTo>
                  <a:lnTo>
                    <a:pt x="900" y="831"/>
                  </a:lnTo>
                  <a:lnTo>
                    <a:pt x="900" y="831"/>
                  </a:lnTo>
                  <a:lnTo>
                    <a:pt x="900" y="831"/>
                  </a:lnTo>
                  <a:lnTo>
                    <a:pt x="900" y="831"/>
                  </a:lnTo>
                  <a:lnTo>
                    <a:pt x="900" y="831"/>
                  </a:lnTo>
                  <a:lnTo>
                    <a:pt x="904" y="829"/>
                  </a:lnTo>
                  <a:lnTo>
                    <a:pt x="904" y="829"/>
                  </a:lnTo>
                  <a:lnTo>
                    <a:pt x="908" y="831"/>
                  </a:lnTo>
                  <a:lnTo>
                    <a:pt x="909" y="831"/>
                  </a:lnTo>
                  <a:lnTo>
                    <a:pt x="909" y="831"/>
                  </a:lnTo>
                  <a:lnTo>
                    <a:pt x="913" y="833"/>
                  </a:lnTo>
                  <a:lnTo>
                    <a:pt x="913" y="833"/>
                  </a:lnTo>
                  <a:lnTo>
                    <a:pt x="915" y="834"/>
                  </a:lnTo>
                  <a:lnTo>
                    <a:pt x="917" y="834"/>
                  </a:lnTo>
                  <a:lnTo>
                    <a:pt x="917" y="834"/>
                  </a:lnTo>
                  <a:lnTo>
                    <a:pt x="918" y="836"/>
                  </a:lnTo>
                  <a:lnTo>
                    <a:pt x="920" y="838"/>
                  </a:lnTo>
                  <a:lnTo>
                    <a:pt x="920" y="838"/>
                  </a:lnTo>
                  <a:lnTo>
                    <a:pt x="924" y="836"/>
                  </a:lnTo>
                  <a:lnTo>
                    <a:pt x="927" y="834"/>
                  </a:lnTo>
                  <a:lnTo>
                    <a:pt x="927" y="834"/>
                  </a:lnTo>
                  <a:lnTo>
                    <a:pt x="927" y="836"/>
                  </a:lnTo>
                  <a:lnTo>
                    <a:pt x="929" y="836"/>
                  </a:lnTo>
                  <a:lnTo>
                    <a:pt x="929" y="836"/>
                  </a:lnTo>
                  <a:lnTo>
                    <a:pt x="931" y="838"/>
                  </a:lnTo>
                  <a:lnTo>
                    <a:pt x="931" y="838"/>
                  </a:lnTo>
                  <a:lnTo>
                    <a:pt x="933" y="838"/>
                  </a:lnTo>
                  <a:lnTo>
                    <a:pt x="935" y="838"/>
                  </a:lnTo>
                  <a:lnTo>
                    <a:pt x="935" y="838"/>
                  </a:lnTo>
                  <a:lnTo>
                    <a:pt x="938" y="834"/>
                  </a:lnTo>
                  <a:lnTo>
                    <a:pt x="938" y="834"/>
                  </a:lnTo>
                  <a:lnTo>
                    <a:pt x="942" y="834"/>
                  </a:lnTo>
                  <a:lnTo>
                    <a:pt x="942" y="834"/>
                  </a:lnTo>
                  <a:lnTo>
                    <a:pt x="945" y="836"/>
                  </a:lnTo>
                  <a:lnTo>
                    <a:pt x="945" y="836"/>
                  </a:lnTo>
                  <a:lnTo>
                    <a:pt x="947" y="838"/>
                  </a:lnTo>
                  <a:lnTo>
                    <a:pt x="947" y="838"/>
                  </a:lnTo>
                  <a:lnTo>
                    <a:pt x="953" y="843"/>
                  </a:lnTo>
                  <a:lnTo>
                    <a:pt x="953" y="843"/>
                  </a:lnTo>
                  <a:lnTo>
                    <a:pt x="954" y="842"/>
                  </a:lnTo>
                  <a:lnTo>
                    <a:pt x="956" y="842"/>
                  </a:lnTo>
                  <a:lnTo>
                    <a:pt x="956" y="842"/>
                  </a:lnTo>
                  <a:lnTo>
                    <a:pt x="962" y="840"/>
                  </a:lnTo>
                  <a:lnTo>
                    <a:pt x="962" y="840"/>
                  </a:lnTo>
                  <a:lnTo>
                    <a:pt x="963" y="840"/>
                  </a:lnTo>
                  <a:lnTo>
                    <a:pt x="965" y="842"/>
                  </a:lnTo>
                  <a:lnTo>
                    <a:pt x="965" y="845"/>
                  </a:lnTo>
                  <a:lnTo>
                    <a:pt x="965" y="845"/>
                  </a:lnTo>
                  <a:lnTo>
                    <a:pt x="967" y="845"/>
                  </a:lnTo>
                  <a:lnTo>
                    <a:pt x="969" y="845"/>
                  </a:lnTo>
                  <a:lnTo>
                    <a:pt x="969" y="845"/>
                  </a:lnTo>
                  <a:lnTo>
                    <a:pt x="969" y="847"/>
                  </a:lnTo>
                  <a:lnTo>
                    <a:pt x="971" y="847"/>
                  </a:lnTo>
                  <a:lnTo>
                    <a:pt x="971" y="847"/>
                  </a:lnTo>
                  <a:lnTo>
                    <a:pt x="976" y="845"/>
                  </a:lnTo>
                  <a:lnTo>
                    <a:pt x="978" y="845"/>
                  </a:lnTo>
                  <a:lnTo>
                    <a:pt x="980" y="845"/>
                  </a:lnTo>
                  <a:lnTo>
                    <a:pt x="980" y="845"/>
                  </a:lnTo>
                  <a:lnTo>
                    <a:pt x="980" y="849"/>
                  </a:lnTo>
                  <a:lnTo>
                    <a:pt x="981" y="849"/>
                  </a:lnTo>
                  <a:lnTo>
                    <a:pt x="981" y="849"/>
                  </a:lnTo>
                  <a:lnTo>
                    <a:pt x="983" y="849"/>
                  </a:lnTo>
                  <a:lnTo>
                    <a:pt x="985" y="849"/>
                  </a:lnTo>
                  <a:lnTo>
                    <a:pt x="985" y="849"/>
                  </a:lnTo>
                  <a:lnTo>
                    <a:pt x="990" y="845"/>
                  </a:lnTo>
                  <a:lnTo>
                    <a:pt x="996" y="842"/>
                  </a:lnTo>
                  <a:lnTo>
                    <a:pt x="996" y="842"/>
                  </a:lnTo>
                  <a:lnTo>
                    <a:pt x="998" y="843"/>
                  </a:lnTo>
                  <a:lnTo>
                    <a:pt x="998" y="845"/>
                  </a:lnTo>
                  <a:lnTo>
                    <a:pt x="998" y="845"/>
                  </a:lnTo>
                  <a:lnTo>
                    <a:pt x="999" y="847"/>
                  </a:lnTo>
                  <a:lnTo>
                    <a:pt x="1003" y="849"/>
                  </a:lnTo>
                  <a:lnTo>
                    <a:pt x="1003" y="849"/>
                  </a:lnTo>
                  <a:lnTo>
                    <a:pt x="1010" y="847"/>
                  </a:lnTo>
                  <a:lnTo>
                    <a:pt x="1010" y="847"/>
                  </a:lnTo>
                  <a:lnTo>
                    <a:pt x="1014" y="849"/>
                  </a:lnTo>
                  <a:lnTo>
                    <a:pt x="1019" y="849"/>
                  </a:lnTo>
                  <a:lnTo>
                    <a:pt x="1019" y="849"/>
                  </a:lnTo>
                  <a:lnTo>
                    <a:pt x="1023" y="851"/>
                  </a:lnTo>
                  <a:lnTo>
                    <a:pt x="1023" y="851"/>
                  </a:lnTo>
                  <a:lnTo>
                    <a:pt x="1025" y="849"/>
                  </a:lnTo>
                  <a:lnTo>
                    <a:pt x="1025" y="849"/>
                  </a:lnTo>
                  <a:lnTo>
                    <a:pt x="1025" y="851"/>
                  </a:lnTo>
                  <a:lnTo>
                    <a:pt x="1025" y="851"/>
                  </a:lnTo>
                  <a:lnTo>
                    <a:pt x="1028" y="849"/>
                  </a:lnTo>
                  <a:lnTo>
                    <a:pt x="1030" y="849"/>
                  </a:lnTo>
                  <a:lnTo>
                    <a:pt x="1030" y="849"/>
                  </a:lnTo>
                  <a:lnTo>
                    <a:pt x="1030" y="849"/>
                  </a:lnTo>
                  <a:lnTo>
                    <a:pt x="1035" y="845"/>
                  </a:lnTo>
                  <a:lnTo>
                    <a:pt x="1035" y="845"/>
                  </a:lnTo>
                  <a:lnTo>
                    <a:pt x="1037" y="847"/>
                  </a:lnTo>
                  <a:lnTo>
                    <a:pt x="1037" y="849"/>
                  </a:lnTo>
                  <a:lnTo>
                    <a:pt x="1037" y="849"/>
                  </a:lnTo>
                  <a:lnTo>
                    <a:pt x="1043" y="856"/>
                  </a:lnTo>
                  <a:lnTo>
                    <a:pt x="1043" y="856"/>
                  </a:lnTo>
                  <a:lnTo>
                    <a:pt x="1046" y="861"/>
                  </a:lnTo>
                  <a:lnTo>
                    <a:pt x="1046" y="861"/>
                  </a:lnTo>
                  <a:lnTo>
                    <a:pt x="1048" y="865"/>
                  </a:lnTo>
                  <a:lnTo>
                    <a:pt x="1050" y="869"/>
                  </a:lnTo>
                  <a:lnTo>
                    <a:pt x="1050" y="869"/>
                  </a:lnTo>
                  <a:lnTo>
                    <a:pt x="1055" y="867"/>
                  </a:lnTo>
                  <a:lnTo>
                    <a:pt x="1059" y="867"/>
                  </a:lnTo>
                  <a:lnTo>
                    <a:pt x="1059" y="867"/>
                  </a:lnTo>
                  <a:lnTo>
                    <a:pt x="1062" y="867"/>
                  </a:lnTo>
                  <a:lnTo>
                    <a:pt x="1068" y="865"/>
                  </a:lnTo>
                  <a:lnTo>
                    <a:pt x="1068" y="865"/>
                  </a:lnTo>
                  <a:lnTo>
                    <a:pt x="1070" y="870"/>
                  </a:lnTo>
                  <a:lnTo>
                    <a:pt x="1073" y="874"/>
                  </a:lnTo>
                  <a:lnTo>
                    <a:pt x="1073" y="874"/>
                  </a:lnTo>
                  <a:lnTo>
                    <a:pt x="1080" y="870"/>
                  </a:lnTo>
                  <a:lnTo>
                    <a:pt x="1088" y="867"/>
                  </a:lnTo>
                  <a:lnTo>
                    <a:pt x="1088" y="867"/>
                  </a:lnTo>
                  <a:lnTo>
                    <a:pt x="1091" y="865"/>
                  </a:lnTo>
                  <a:lnTo>
                    <a:pt x="1091" y="865"/>
                  </a:lnTo>
                  <a:lnTo>
                    <a:pt x="1098" y="863"/>
                  </a:lnTo>
                  <a:lnTo>
                    <a:pt x="1098" y="863"/>
                  </a:lnTo>
                  <a:lnTo>
                    <a:pt x="1102" y="860"/>
                  </a:lnTo>
                  <a:lnTo>
                    <a:pt x="1102" y="860"/>
                  </a:lnTo>
                  <a:lnTo>
                    <a:pt x="1104" y="861"/>
                  </a:lnTo>
                  <a:lnTo>
                    <a:pt x="1104" y="863"/>
                  </a:lnTo>
                  <a:lnTo>
                    <a:pt x="1104" y="863"/>
                  </a:lnTo>
                  <a:lnTo>
                    <a:pt x="1106" y="863"/>
                  </a:lnTo>
                  <a:lnTo>
                    <a:pt x="1107" y="861"/>
                  </a:lnTo>
                  <a:lnTo>
                    <a:pt x="1107" y="861"/>
                  </a:lnTo>
                  <a:lnTo>
                    <a:pt x="1111" y="861"/>
                  </a:lnTo>
                  <a:lnTo>
                    <a:pt x="1111" y="861"/>
                  </a:lnTo>
                  <a:lnTo>
                    <a:pt x="1116" y="858"/>
                  </a:lnTo>
                  <a:lnTo>
                    <a:pt x="1116" y="858"/>
                  </a:lnTo>
                  <a:lnTo>
                    <a:pt x="1118" y="858"/>
                  </a:lnTo>
                  <a:lnTo>
                    <a:pt x="1118" y="860"/>
                  </a:lnTo>
                  <a:lnTo>
                    <a:pt x="1118" y="860"/>
                  </a:lnTo>
                  <a:lnTo>
                    <a:pt x="1124" y="858"/>
                  </a:lnTo>
                  <a:lnTo>
                    <a:pt x="1127" y="858"/>
                  </a:lnTo>
                  <a:lnTo>
                    <a:pt x="1127" y="858"/>
                  </a:lnTo>
                  <a:lnTo>
                    <a:pt x="1133" y="854"/>
                  </a:lnTo>
                  <a:lnTo>
                    <a:pt x="1140" y="854"/>
                  </a:lnTo>
                  <a:lnTo>
                    <a:pt x="1140" y="854"/>
                  </a:lnTo>
                  <a:lnTo>
                    <a:pt x="1142" y="854"/>
                  </a:lnTo>
                  <a:lnTo>
                    <a:pt x="1147" y="852"/>
                  </a:lnTo>
                  <a:lnTo>
                    <a:pt x="1154" y="849"/>
                  </a:lnTo>
                  <a:lnTo>
                    <a:pt x="1154" y="849"/>
                  </a:lnTo>
                  <a:lnTo>
                    <a:pt x="1165" y="843"/>
                  </a:lnTo>
                  <a:lnTo>
                    <a:pt x="1178" y="838"/>
                  </a:lnTo>
                  <a:lnTo>
                    <a:pt x="1178" y="838"/>
                  </a:lnTo>
                  <a:lnTo>
                    <a:pt x="1185" y="836"/>
                  </a:lnTo>
                  <a:lnTo>
                    <a:pt x="1185" y="836"/>
                  </a:lnTo>
                  <a:lnTo>
                    <a:pt x="1192" y="834"/>
                  </a:lnTo>
                  <a:lnTo>
                    <a:pt x="1192" y="834"/>
                  </a:lnTo>
                  <a:lnTo>
                    <a:pt x="1206" y="827"/>
                  </a:lnTo>
                  <a:lnTo>
                    <a:pt x="1206" y="827"/>
                  </a:lnTo>
                  <a:lnTo>
                    <a:pt x="1208" y="827"/>
                  </a:lnTo>
                  <a:lnTo>
                    <a:pt x="1208" y="827"/>
                  </a:lnTo>
                  <a:lnTo>
                    <a:pt x="1210" y="825"/>
                  </a:lnTo>
                  <a:lnTo>
                    <a:pt x="1210" y="825"/>
                  </a:lnTo>
                  <a:lnTo>
                    <a:pt x="1214" y="825"/>
                  </a:lnTo>
                  <a:lnTo>
                    <a:pt x="1214" y="825"/>
                  </a:lnTo>
                  <a:lnTo>
                    <a:pt x="1215" y="824"/>
                  </a:lnTo>
                  <a:lnTo>
                    <a:pt x="1219" y="824"/>
                  </a:lnTo>
                  <a:lnTo>
                    <a:pt x="1219" y="824"/>
                  </a:lnTo>
                  <a:lnTo>
                    <a:pt x="1221" y="824"/>
                  </a:lnTo>
                  <a:lnTo>
                    <a:pt x="1221" y="824"/>
                  </a:lnTo>
                  <a:lnTo>
                    <a:pt x="1221" y="825"/>
                  </a:lnTo>
                  <a:lnTo>
                    <a:pt x="1221" y="825"/>
                  </a:lnTo>
                  <a:lnTo>
                    <a:pt x="1221" y="829"/>
                  </a:lnTo>
                  <a:lnTo>
                    <a:pt x="1224" y="831"/>
                  </a:lnTo>
                  <a:lnTo>
                    <a:pt x="1224" y="831"/>
                  </a:lnTo>
                  <a:lnTo>
                    <a:pt x="1226" y="829"/>
                  </a:lnTo>
                  <a:lnTo>
                    <a:pt x="1230" y="829"/>
                  </a:lnTo>
                  <a:lnTo>
                    <a:pt x="1230" y="829"/>
                  </a:lnTo>
                  <a:lnTo>
                    <a:pt x="1233" y="829"/>
                  </a:lnTo>
                  <a:lnTo>
                    <a:pt x="1233" y="829"/>
                  </a:lnTo>
                  <a:lnTo>
                    <a:pt x="1235" y="833"/>
                  </a:lnTo>
                  <a:lnTo>
                    <a:pt x="1235" y="833"/>
                  </a:lnTo>
                  <a:lnTo>
                    <a:pt x="1237" y="833"/>
                  </a:lnTo>
                  <a:lnTo>
                    <a:pt x="1241" y="833"/>
                  </a:lnTo>
                  <a:lnTo>
                    <a:pt x="1241" y="833"/>
                  </a:lnTo>
                  <a:lnTo>
                    <a:pt x="1241" y="834"/>
                  </a:lnTo>
                  <a:lnTo>
                    <a:pt x="1241" y="834"/>
                  </a:lnTo>
                  <a:lnTo>
                    <a:pt x="1250" y="829"/>
                  </a:lnTo>
                  <a:lnTo>
                    <a:pt x="1250" y="829"/>
                  </a:lnTo>
                  <a:lnTo>
                    <a:pt x="1253" y="829"/>
                  </a:lnTo>
                  <a:lnTo>
                    <a:pt x="1253" y="829"/>
                  </a:lnTo>
                  <a:lnTo>
                    <a:pt x="1257" y="825"/>
                  </a:lnTo>
                  <a:lnTo>
                    <a:pt x="1257" y="825"/>
                  </a:lnTo>
                  <a:lnTo>
                    <a:pt x="1259" y="827"/>
                  </a:lnTo>
                  <a:lnTo>
                    <a:pt x="1260" y="827"/>
                  </a:lnTo>
                  <a:lnTo>
                    <a:pt x="1260" y="831"/>
                  </a:lnTo>
                  <a:lnTo>
                    <a:pt x="1260" y="831"/>
                  </a:lnTo>
                  <a:lnTo>
                    <a:pt x="1262" y="831"/>
                  </a:lnTo>
                  <a:lnTo>
                    <a:pt x="1264" y="831"/>
                  </a:lnTo>
                  <a:lnTo>
                    <a:pt x="1264" y="831"/>
                  </a:lnTo>
                  <a:lnTo>
                    <a:pt x="1268" y="829"/>
                  </a:lnTo>
                  <a:lnTo>
                    <a:pt x="1268" y="829"/>
                  </a:lnTo>
                  <a:lnTo>
                    <a:pt x="1284" y="820"/>
                  </a:lnTo>
                  <a:lnTo>
                    <a:pt x="1284" y="820"/>
                  </a:lnTo>
                  <a:lnTo>
                    <a:pt x="1296" y="815"/>
                  </a:lnTo>
                  <a:lnTo>
                    <a:pt x="1296" y="815"/>
                  </a:lnTo>
                  <a:lnTo>
                    <a:pt x="1302" y="813"/>
                  </a:lnTo>
                  <a:lnTo>
                    <a:pt x="1304" y="815"/>
                  </a:lnTo>
                  <a:lnTo>
                    <a:pt x="1304" y="815"/>
                  </a:lnTo>
                  <a:lnTo>
                    <a:pt x="1305" y="816"/>
                  </a:lnTo>
                  <a:lnTo>
                    <a:pt x="1307" y="816"/>
                  </a:lnTo>
                  <a:lnTo>
                    <a:pt x="1307" y="816"/>
                  </a:lnTo>
                  <a:lnTo>
                    <a:pt x="1314" y="815"/>
                  </a:lnTo>
                  <a:lnTo>
                    <a:pt x="1314" y="815"/>
                  </a:lnTo>
                  <a:lnTo>
                    <a:pt x="1314" y="815"/>
                  </a:lnTo>
                  <a:lnTo>
                    <a:pt x="1316" y="816"/>
                  </a:lnTo>
                  <a:lnTo>
                    <a:pt x="1318" y="820"/>
                  </a:lnTo>
                  <a:lnTo>
                    <a:pt x="1318" y="820"/>
                  </a:lnTo>
                  <a:lnTo>
                    <a:pt x="1323" y="831"/>
                  </a:lnTo>
                  <a:lnTo>
                    <a:pt x="1323" y="831"/>
                  </a:lnTo>
                  <a:lnTo>
                    <a:pt x="1325" y="834"/>
                  </a:lnTo>
                  <a:lnTo>
                    <a:pt x="1325" y="834"/>
                  </a:lnTo>
                  <a:lnTo>
                    <a:pt x="1323" y="836"/>
                  </a:lnTo>
                  <a:lnTo>
                    <a:pt x="1325" y="838"/>
                  </a:lnTo>
                  <a:lnTo>
                    <a:pt x="1325" y="838"/>
                  </a:lnTo>
                  <a:lnTo>
                    <a:pt x="1327" y="838"/>
                  </a:lnTo>
                  <a:lnTo>
                    <a:pt x="1331" y="836"/>
                  </a:lnTo>
                  <a:lnTo>
                    <a:pt x="1340" y="831"/>
                  </a:lnTo>
                  <a:lnTo>
                    <a:pt x="1340" y="831"/>
                  </a:lnTo>
                  <a:lnTo>
                    <a:pt x="1343" y="829"/>
                  </a:lnTo>
                  <a:lnTo>
                    <a:pt x="1347" y="829"/>
                  </a:lnTo>
                  <a:lnTo>
                    <a:pt x="1347" y="829"/>
                  </a:lnTo>
                  <a:lnTo>
                    <a:pt x="1349" y="831"/>
                  </a:lnTo>
                  <a:lnTo>
                    <a:pt x="1350" y="834"/>
                  </a:lnTo>
                  <a:lnTo>
                    <a:pt x="1350" y="834"/>
                  </a:lnTo>
                  <a:lnTo>
                    <a:pt x="1361" y="831"/>
                  </a:lnTo>
                  <a:lnTo>
                    <a:pt x="1361" y="831"/>
                  </a:lnTo>
                  <a:lnTo>
                    <a:pt x="1361" y="833"/>
                  </a:lnTo>
                  <a:lnTo>
                    <a:pt x="1361" y="834"/>
                  </a:lnTo>
                  <a:lnTo>
                    <a:pt x="1361" y="834"/>
                  </a:lnTo>
                  <a:lnTo>
                    <a:pt x="1367" y="834"/>
                  </a:lnTo>
                  <a:lnTo>
                    <a:pt x="1367" y="834"/>
                  </a:lnTo>
                  <a:lnTo>
                    <a:pt x="1376" y="831"/>
                  </a:lnTo>
                  <a:lnTo>
                    <a:pt x="1376" y="831"/>
                  </a:lnTo>
                  <a:lnTo>
                    <a:pt x="1379" y="831"/>
                  </a:lnTo>
                  <a:lnTo>
                    <a:pt x="1379" y="831"/>
                  </a:lnTo>
                  <a:lnTo>
                    <a:pt x="1383" y="831"/>
                  </a:lnTo>
                  <a:lnTo>
                    <a:pt x="1383" y="831"/>
                  </a:lnTo>
                  <a:lnTo>
                    <a:pt x="1386" y="829"/>
                  </a:lnTo>
                  <a:lnTo>
                    <a:pt x="1388" y="829"/>
                  </a:lnTo>
                  <a:lnTo>
                    <a:pt x="1388" y="829"/>
                  </a:lnTo>
                  <a:lnTo>
                    <a:pt x="1390" y="831"/>
                  </a:lnTo>
                  <a:lnTo>
                    <a:pt x="1392" y="833"/>
                  </a:lnTo>
                  <a:lnTo>
                    <a:pt x="1392" y="833"/>
                  </a:lnTo>
                  <a:lnTo>
                    <a:pt x="1403" y="829"/>
                  </a:lnTo>
                  <a:lnTo>
                    <a:pt x="1403" y="829"/>
                  </a:lnTo>
                  <a:lnTo>
                    <a:pt x="1406" y="827"/>
                  </a:lnTo>
                  <a:lnTo>
                    <a:pt x="1406" y="824"/>
                  </a:lnTo>
                  <a:lnTo>
                    <a:pt x="1406" y="824"/>
                  </a:lnTo>
                  <a:lnTo>
                    <a:pt x="1408" y="820"/>
                  </a:lnTo>
                  <a:lnTo>
                    <a:pt x="1410" y="815"/>
                  </a:lnTo>
                  <a:lnTo>
                    <a:pt x="1417" y="807"/>
                  </a:lnTo>
                  <a:lnTo>
                    <a:pt x="1417" y="807"/>
                  </a:lnTo>
                  <a:lnTo>
                    <a:pt x="1421" y="806"/>
                  </a:lnTo>
                  <a:lnTo>
                    <a:pt x="1424" y="807"/>
                  </a:lnTo>
                  <a:lnTo>
                    <a:pt x="1424" y="807"/>
                  </a:lnTo>
                  <a:lnTo>
                    <a:pt x="1426" y="811"/>
                  </a:lnTo>
                  <a:lnTo>
                    <a:pt x="1426" y="815"/>
                  </a:lnTo>
                  <a:lnTo>
                    <a:pt x="1426" y="815"/>
                  </a:lnTo>
                  <a:lnTo>
                    <a:pt x="1426" y="816"/>
                  </a:lnTo>
                  <a:lnTo>
                    <a:pt x="1426" y="818"/>
                  </a:lnTo>
                  <a:lnTo>
                    <a:pt x="1426" y="818"/>
                  </a:lnTo>
                  <a:lnTo>
                    <a:pt x="1430" y="816"/>
                  </a:lnTo>
                  <a:lnTo>
                    <a:pt x="1430" y="816"/>
                  </a:lnTo>
                  <a:lnTo>
                    <a:pt x="1435" y="816"/>
                  </a:lnTo>
                  <a:lnTo>
                    <a:pt x="1435" y="816"/>
                  </a:lnTo>
                  <a:lnTo>
                    <a:pt x="1437" y="815"/>
                  </a:lnTo>
                  <a:lnTo>
                    <a:pt x="1439" y="815"/>
                  </a:lnTo>
                  <a:lnTo>
                    <a:pt x="1439" y="815"/>
                  </a:lnTo>
                  <a:lnTo>
                    <a:pt x="1442" y="818"/>
                  </a:lnTo>
                  <a:lnTo>
                    <a:pt x="1442" y="824"/>
                  </a:lnTo>
                  <a:lnTo>
                    <a:pt x="1442" y="824"/>
                  </a:lnTo>
                  <a:lnTo>
                    <a:pt x="1446" y="831"/>
                  </a:lnTo>
                  <a:lnTo>
                    <a:pt x="1446" y="831"/>
                  </a:lnTo>
                  <a:lnTo>
                    <a:pt x="1450" y="840"/>
                  </a:lnTo>
                  <a:lnTo>
                    <a:pt x="1450" y="840"/>
                  </a:lnTo>
                  <a:lnTo>
                    <a:pt x="1453" y="843"/>
                  </a:lnTo>
                  <a:lnTo>
                    <a:pt x="1453" y="847"/>
                  </a:lnTo>
                  <a:lnTo>
                    <a:pt x="1453" y="847"/>
                  </a:lnTo>
                  <a:lnTo>
                    <a:pt x="1451" y="849"/>
                  </a:lnTo>
                  <a:lnTo>
                    <a:pt x="1451" y="849"/>
                  </a:lnTo>
                  <a:lnTo>
                    <a:pt x="1451" y="852"/>
                  </a:lnTo>
                  <a:lnTo>
                    <a:pt x="1453" y="852"/>
                  </a:lnTo>
                  <a:lnTo>
                    <a:pt x="1453" y="854"/>
                  </a:lnTo>
                  <a:lnTo>
                    <a:pt x="1453" y="854"/>
                  </a:lnTo>
                  <a:lnTo>
                    <a:pt x="1450" y="858"/>
                  </a:lnTo>
                  <a:lnTo>
                    <a:pt x="1450" y="858"/>
                  </a:lnTo>
                  <a:lnTo>
                    <a:pt x="1448" y="860"/>
                  </a:lnTo>
                  <a:lnTo>
                    <a:pt x="1448" y="860"/>
                  </a:lnTo>
                  <a:lnTo>
                    <a:pt x="1446" y="861"/>
                  </a:lnTo>
                  <a:lnTo>
                    <a:pt x="1446" y="861"/>
                  </a:lnTo>
                  <a:lnTo>
                    <a:pt x="1444" y="863"/>
                  </a:lnTo>
                  <a:lnTo>
                    <a:pt x="1444" y="863"/>
                  </a:lnTo>
                  <a:lnTo>
                    <a:pt x="1442" y="865"/>
                  </a:lnTo>
                  <a:lnTo>
                    <a:pt x="1442" y="865"/>
                  </a:lnTo>
                  <a:lnTo>
                    <a:pt x="1442" y="869"/>
                  </a:lnTo>
                  <a:lnTo>
                    <a:pt x="1442" y="869"/>
                  </a:lnTo>
                  <a:lnTo>
                    <a:pt x="1442" y="869"/>
                  </a:lnTo>
                  <a:lnTo>
                    <a:pt x="1442" y="869"/>
                  </a:lnTo>
                  <a:lnTo>
                    <a:pt x="1444" y="870"/>
                  </a:lnTo>
                  <a:lnTo>
                    <a:pt x="1444" y="870"/>
                  </a:lnTo>
                  <a:lnTo>
                    <a:pt x="1446" y="870"/>
                  </a:lnTo>
                  <a:lnTo>
                    <a:pt x="1446" y="870"/>
                  </a:lnTo>
                  <a:lnTo>
                    <a:pt x="1448" y="874"/>
                  </a:lnTo>
                  <a:lnTo>
                    <a:pt x="1448" y="874"/>
                  </a:lnTo>
                  <a:lnTo>
                    <a:pt x="1450" y="876"/>
                  </a:lnTo>
                  <a:lnTo>
                    <a:pt x="1448" y="876"/>
                  </a:lnTo>
                  <a:lnTo>
                    <a:pt x="1448" y="876"/>
                  </a:lnTo>
                  <a:lnTo>
                    <a:pt x="1442" y="879"/>
                  </a:lnTo>
                  <a:lnTo>
                    <a:pt x="1442" y="879"/>
                  </a:lnTo>
                  <a:lnTo>
                    <a:pt x="1441" y="881"/>
                  </a:lnTo>
                  <a:lnTo>
                    <a:pt x="1441" y="881"/>
                  </a:lnTo>
                  <a:lnTo>
                    <a:pt x="1439" y="881"/>
                  </a:lnTo>
                  <a:lnTo>
                    <a:pt x="1439" y="881"/>
                  </a:lnTo>
                  <a:lnTo>
                    <a:pt x="1437" y="883"/>
                  </a:lnTo>
                  <a:lnTo>
                    <a:pt x="1437" y="885"/>
                  </a:lnTo>
                  <a:lnTo>
                    <a:pt x="1437" y="885"/>
                  </a:lnTo>
                  <a:lnTo>
                    <a:pt x="1439" y="888"/>
                  </a:lnTo>
                  <a:lnTo>
                    <a:pt x="1439" y="888"/>
                  </a:lnTo>
                  <a:lnTo>
                    <a:pt x="1441" y="890"/>
                  </a:lnTo>
                  <a:lnTo>
                    <a:pt x="1444" y="890"/>
                  </a:lnTo>
                  <a:lnTo>
                    <a:pt x="1444" y="890"/>
                  </a:lnTo>
                  <a:lnTo>
                    <a:pt x="1446" y="892"/>
                  </a:lnTo>
                  <a:lnTo>
                    <a:pt x="1446" y="894"/>
                  </a:lnTo>
                  <a:lnTo>
                    <a:pt x="1446" y="894"/>
                  </a:lnTo>
                  <a:lnTo>
                    <a:pt x="1442" y="894"/>
                  </a:lnTo>
                  <a:lnTo>
                    <a:pt x="1442" y="894"/>
                  </a:lnTo>
                  <a:lnTo>
                    <a:pt x="1442" y="896"/>
                  </a:lnTo>
                  <a:lnTo>
                    <a:pt x="1442" y="896"/>
                  </a:lnTo>
                  <a:lnTo>
                    <a:pt x="1437" y="897"/>
                  </a:lnTo>
                  <a:lnTo>
                    <a:pt x="1437" y="897"/>
                  </a:lnTo>
                  <a:lnTo>
                    <a:pt x="1435" y="901"/>
                  </a:lnTo>
                  <a:lnTo>
                    <a:pt x="1435" y="901"/>
                  </a:lnTo>
                  <a:lnTo>
                    <a:pt x="1432" y="901"/>
                  </a:lnTo>
                  <a:lnTo>
                    <a:pt x="1432" y="903"/>
                  </a:lnTo>
                  <a:lnTo>
                    <a:pt x="1432" y="903"/>
                  </a:lnTo>
                  <a:lnTo>
                    <a:pt x="1432" y="906"/>
                  </a:lnTo>
                  <a:lnTo>
                    <a:pt x="1433" y="908"/>
                  </a:lnTo>
                  <a:lnTo>
                    <a:pt x="1433" y="908"/>
                  </a:lnTo>
                  <a:lnTo>
                    <a:pt x="1437" y="912"/>
                  </a:lnTo>
                  <a:lnTo>
                    <a:pt x="1437" y="912"/>
                  </a:lnTo>
                  <a:lnTo>
                    <a:pt x="1441" y="917"/>
                  </a:lnTo>
                  <a:lnTo>
                    <a:pt x="1442" y="924"/>
                  </a:lnTo>
                  <a:lnTo>
                    <a:pt x="1442" y="924"/>
                  </a:lnTo>
                  <a:lnTo>
                    <a:pt x="1444" y="928"/>
                  </a:lnTo>
                  <a:lnTo>
                    <a:pt x="1444" y="928"/>
                  </a:lnTo>
                  <a:lnTo>
                    <a:pt x="1444" y="933"/>
                  </a:lnTo>
                  <a:lnTo>
                    <a:pt x="1444" y="933"/>
                  </a:lnTo>
                  <a:lnTo>
                    <a:pt x="1442" y="937"/>
                  </a:lnTo>
                  <a:lnTo>
                    <a:pt x="1442" y="937"/>
                  </a:lnTo>
                  <a:lnTo>
                    <a:pt x="1444" y="939"/>
                  </a:lnTo>
                  <a:lnTo>
                    <a:pt x="1446" y="941"/>
                  </a:lnTo>
                  <a:lnTo>
                    <a:pt x="1446" y="941"/>
                  </a:lnTo>
                  <a:lnTo>
                    <a:pt x="1450" y="942"/>
                  </a:lnTo>
                  <a:lnTo>
                    <a:pt x="1450" y="942"/>
                  </a:lnTo>
                  <a:lnTo>
                    <a:pt x="1453" y="942"/>
                  </a:lnTo>
                  <a:lnTo>
                    <a:pt x="1455" y="942"/>
                  </a:lnTo>
                  <a:lnTo>
                    <a:pt x="1455" y="942"/>
                  </a:lnTo>
                  <a:lnTo>
                    <a:pt x="1457" y="946"/>
                  </a:lnTo>
                  <a:lnTo>
                    <a:pt x="1457" y="946"/>
                  </a:lnTo>
                  <a:lnTo>
                    <a:pt x="1457" y="946"/>
                  </a:lnTo>
                  <a:lnTo>
                    <a:pt x="1457" y="946"/>
                  </a:lnTo>
                  <a:lnTo>
                    <a:pt x="1457" y="950"/>
                  </a:lnTo>
                  <a:lnTo>
                    <a:pt x="1457" y="951"/>
                  </a:lnTo>
                  <a:lnTo>
                    <a:pt x="1457" y="951"/>
                  </a:lnTo>
                  <a:lnTo>
                    <a:pt x="1459" y="953"/>
                  </a:lnTo>
                  <a:lnTo>
                    <a:pt x="1460" y="953"/>
                  </a:lnTo>
                  <a:lnTo>
                    <a:pt x="1460" y="953"/>
                  </a:lnTo>
                  <a:lnTo>
                    <a:pt x="1462" y="955"/>
                  </a:lnTo>
                  <a:lnTo>
                    <a:pt x="1462" y="955"/>
                  </a:lnTo>
                  <a:lnTo>
                    <a:pt x="1464" y="955"/>
                  </a:lnTo>
                  <a:lnTo>
                    <a:pt x="1464" y="957"/>
                  </a:lnTo>
                  <a:lnTo>
                    <a:pt x="1464" y="957"/>
                  </a:lnTo>
                  <a:lnTo>
                    <a:pt x="1468" y="955"/>
                  </a:lnTo>
                  <a:lnTo>
                    <a:pt x="1469" y="953"/>
                  </a:lnTo>
                  <a:lnTo>
                    <a:pt x="1469" y="953"/>
                  </a:lnTo>
                  <a:lnTo>
                    <a:pt x="1471" y="957"/>
                  </a:lnTo>
                  <a:lnTo>
                    <a:pt x="1473" y="959"/>
                  </a:lnTo>
                  <a:lnTo>
                    <a:pt x="1473" y="959"/>
                  </a:lnTo>
                  <a:lnTo>
                    <a:pt x="1480" y="957"/>
                  </a:lnTo>
                  <a:lnTo>
                    <a:pt x="1480" y="957"/>
                  </a:lnTo>
                  <a:lnTo>
                    <a:pt x="1486" y="955"/>
                  </a:lnTo>
                  <a:lnTo>
                    <a:pt x="1486" y="955"/>
                  </a:lnTo>
                  <a:lnTo>
                    <a:pt x="1489" y="960"/>
                  </a:lnTo>
                  <a:lnTo>
                    <a:pt x="1491" y="966"/>
                  </a:lnTo>
                  <a:lnTo>
                    <a:pt x="1491" y="966"/>
                  </a:lnTo>
                  <a:lnTo>
                    <a:pt x="1493" y="968"/>
                  </a:lnTo>
                  <a:lnTo>
                    <a:pt x="1493" y="968"/>
                  </a:lnTo>
                  <a:lnTo>
                    <a:pt x="1493" y="968"/>
                  </a:lnTo>
                  <a:lnTo>
                    <a:pt x="1495" y="968"/>
                  </a:lnTo>
                  <a:lnTo>
                    <a:pt x="1495" y="968"/>
                  </a:lnTo>
                  <a:lnTo>
                    <a:pt x="1500" y="966"/>
                  </a:lnTo>
                  <a:lnTo>
                    <a:pt x="1500" y="966"/>
                  </a:lnTo>
                  <a:lnTo>
                    <a:pt x="1502" y="971"/>
                  </a:lnTo>
                  <a:lnTo>
                    <a:pt x="1502" y="971"/>
                  </a:lnTo>
                  <a:lnTo>
                    <a:pt x="1502" y="975"/>
                  </a:lnTo>
                  <a:lnTo>
                    <a:pt x="1502" y="975"/>
                  </a:lnTo>
                  <a:lnTo>
                    <a:pt x="1504" y="977"/>
                  </a:lnTo>
                  <a:lnTo>
                    <a:pt x="1505" y="978"/>
                  </a:lnTo>
                  <a:lnTo>
                    <a:pt x="1507" y="978"/>
                  </a:lnTo>
                  <a:lnTo>
                    <a:pt x="1509" y="980"/>
                  </a:lnTo>
                  <a:lnTo>
                    <a:pt x="1509" y="980"/>
                  </a:lnTo>
                  <a:lnTo>
                    <a:pt x="1514" y="978"/>
                  </a:lnTo>
                  <a:lnTo>
                    <a:pt x="1514" y="978"/>
                  </a:lnTo>
                  <a:lnTo>
                    <a:pt x="1516" y="978"/>
                  </a:lnTo>
                  <a:lnTo>
                    <a:pt x="1516" y="978"/>
                  </a:lnTo>
                  <a:lnTo>
                    <a:pt x="1520" y="978"/>
                  </a:lnTo>
                  <a:lnTo>
                    <a:pt x="1520" y="978"/>
                  </a:lnTo>
                  <a:lnTo>
                    <a:pt x="1520" y="982"/>
                  </a:lnTo>
                  <a:lnTo>
                    <a:pt x="1520" y="982"/>
                  </a:lnTo>
                  <a:lnTo>
                    <a:pt x="1522" y="987"/>
                  </a:lnTo>
                  <a:lnTo>
                    <a:pt x="1522" y="987"/>
                  </a:lnTo>
                  <a:lnTo>
                    <a:pt x="1522" y="989"/>
                  </a:lnTo>
                  <a:lnTo>
                    <a:pt x="1522" y="989"/>
                  </a:lnTo>
                  <a:lnTo>
                    <a:pt x="1523" y="991"/>
                  </a:lnTo>
                  <a:lnTo>
                    <a:pt x="1523" y="991"/>
                  </a:lnTo>
                  <a:lnTo>
                    <a:pt x="1522" y="995"/>
                  </a:lnTo>
                  <a:lnTo>
                    <a:pt x="1523" y="996"/>
                  </a:lnTo>
                  <a:lnTo>
                    <a:pt x="1523" y="996"/>
                  </a:lnTo>
                  <a:lnTo>
                    <a:pt x="1527" y="998"/>
                  </a:lnTo>
                  <a:lnTo>
                    <a:pt x="1527" y="998"/>
                  </a:lnTo>
                  <a:lnTo>
                    <a:pt x="1529" y="998"/>
                  </a:lnTo>
                  <a:lnTo>
                    <a:pt x="1531" y="998"/>
                  </a:lnTo>
                  <a:lnTo>
                    <a:pt x="1531" y="998"/>
                  </a:lnTo>
                  <a:lnTo>
                    <a:pt x="1532" y="996"/>
                  </a:lnTo>
                  <a:lnTo>
                    <a:pt x="1534" y="996"/>
                  </a:lnTo>
                  <a:lnTo>
                    <a:pt x="1534" y="996"/>
                  </a:lnTo>
                  <a:lnTo>
                    <a:pt x="1538" y="998"/>
                  </a:lnTo>
                  <a:lnTo>
                    <a:pt x="1538" y="998"/>
                  </a:lnTo>
                  <a:lnTo>
                    <a:pt x="1538" y="1002"/>
                  </a:lnTo>
                  <a:lnTo>
                    <a:pt x="1540" y="1004"/>
                  </a:lnTo>
                  <a:lnTo>
                    <a:pt x="1540" y="1005"/>
                  </a:lnTo>
                  <a:lnTo>
                    <a:pt x="1540" y="1005"/>
                  </a:lnTo>
                  <a:lnTo>
                    <a:pt x="1543" y="1005"/>
                  </a:lnTo>
                  <a:lnTo>
                    <a:pt x="1547" y="1004"/>
                  </a:lnTo>
                  <a:lnTo>
                    <a:pt x="1547" y="1004"/>
                  </a:lnTo>
                  <a:lnTo>
                    <a:pt x="1552" y="1004"/>
                  </a:lnTo>
                  <a:lnTo>
                    <a:pt x="1552" y="1004"/>
                  </a:lnTo>
                  <a:lnTo>
                    <a:pt x="1552" y="1005"/>
                  </a:lnTo>
                  <a:lnTo>
                    <a:pt x="1554" y="1007"/>
                  </a:lnTo>
                  <a:lnTo>
                    <a:pt x="1554" y="1007"/>
                  </a:lnTo>
                  <a:lnTo>
                    <a:pt x="1556" y="1007"/>
                  </a:lnTo>
                  <a:lnTo>
                    <a:pt x="1556" y="1007"/>
                  </a:lnTo>
                  <a:lnTo>
                    <a:pt x="1559" y="1007"/>
                  </a:lnTo>
                  <a:lnTo>
                    <a:pt x="1559" y="1007"/>
                  </a:lnTo>
                  <a:lnTo>
                    <a:pt x="1561" y="1007"/>
                  </a:lnTo>
                  <a:lnTo>
                    <a:pt x="1563" y="1009"/>
                  </a:lnTo>
                  <a:lnTo>
                    <a:pt x="1563" y="1009"/>
                  </a:lnTo>
                  <a:lnTo>
                    <a:pt x="1565" y="1011"/>
                  </a:lnTo>
                  <a:lnTo>
                    <a:pt x="1563" y="1011"/>
                  </a:lnTo>
                  <a:lnTo>
                    <a:pt x="1563" y="1011"/>
                  </a:lnTo>
                  <a:lnTo>
                    <a:pt x="1570" y="1009"/>
                  </a:lnTo>
                  <a:lnTo>
                    <a:pt x="1570" y="1009"/>
                  </a:lnTo>
                  <a:lnTo>
                    <a:pt x="1576" y="1005"/>
                  </a:lnTo>
                  <a:lnTo>
                    <a:pt x="1576" y="1005"/>
                  </a:lnTo>
                  <a:lnTo>
                    <a:pt x="1579" y="1007"/>
                  </a:lnTo>
                  <a:lnTo>
                    <a:pt x="1579" y="1007"/>
                  </a:lnTo>
                  <a:lnTo>
                    <a:pt x="1583" y="1013"/>
                  </a:lnTo>
                  <a:lnTo>
                    <a:pt x="1583" y="1013"/>
                  </a:lnTo>
                  <a:lnTo>
                    <a:pt x="1585" y="1011"/>
                  </a:lnTo>
                  <a:lnTo>
                    <a:pt x="1585" y="1011"/>
                  </a:lnTo>
                  <a:lnTo>
                    <a:pt x="1586" y="1013"/>
                  </a:lnTo>
                  <a:lnTo>
                    <a:pt x="1586" y="1013"/>
                  </a:lnTo>
                  <a:lnTo>
                    <a:pt x="1590" y="1011"/>
                  </a:lnTo>
                  <a:lnTo>
                    <a:pt x="1590" y="1011"/>
                  </a:lnTo>
                  <a:lnTo>
                    <a:pt x="1592" y="1011"/>
                  </a:lnTo>
                  <a:lnTo>
                    <a:pt x="1592" y="1011"/>
                  </a:lnTo>
                  <a:lnTo>
                    <a:pt x="1594" y="1011"/>
                  </a:lnTo>
                  <a:lnTo>
                    <a:pt x="1594" y="1011"/>
                  </a:lnTo>
                  <a:lnTo>
                    <a:pt x="1595" y="1011"/>
                  </a:lnTo>
                  <a:lnTo>
                    <a:pt x="1595" y="1013"/>
                  </a:lnTo>
                  <a:lnTo>
                    <a:pt x="1597" y="1016"/>
                  </a:lnTo>
                  <a:lnTo>
                    <a:pt x="1597" y="1016"/>
                  </a:lnTo>
                  <a:lnTo>
                    <a:pt x="1599" y="1016"/>
                  </a:lnTo>
                  <a:lnTo>
                    <a:pt x="1604" y="1014"/>
                  </a:lnTo>
                  <a:lnTo>
                    <a:pt x="1612" y="1011"/>
                  </a:lnTo>
                  <a:lnTo>
                    <a:pt x="1612" y="1011"/>
                  </a:lnTo>
                  <a:lnTo>
                    <a:pt x="1612" y="1013"/>
                  </a:lnTo>
                  <a:lnTo>
                    <a:pt x="1610" y="1014"/>
                  </a:lnTo>
                  <a:lnTo>
                    <a:pt x="1610" y="1016"/>
                  </a:lnTo>
                  <a:lnTo>
                    <a:pt x="1610" y="1018"/>
                  </a:lnTo>
                  <a:lnTo>
                    <a:pt x="1610" y="1018"/>
                  </a:lnTo>
                  <a:lnTo>
                    <a:pt x="1613" y="1018"/>
                  </a:lnTo>
                  <a:lnTo>
                    <a:pt x="1615" y="1018"/>
                  </a:lnTo>
                  <a:lnTo>
                    <a:pt x="1615" y="1018"/>
                  </a:lnTo>
                  <a:lnTo>
                    <a:pt x="1621" y="1016"/>
                  </a:lnTo>
                  <a:lnTo>
                    <a:pt x="1621" y="1016"/>
                  </a:lnTo>
                  <a:lnTo>
                    <a:pt x="1622" y="1020"/>
                  </a:lnTo>
                  <a:lnTo>
                    <a:pt x="1622" y="1020"/>
                  </a:lnTo>
                  <a:lnTo>
                    <a:pt x="1624" y="1025"/>
                  </a:lnTo>
                  <a:lnTo>
                    <a:pt x="1624" y="1025"/>
                  </a:lnTo>
                  <a:lnTo>
                    <a:pt x="1628" y="1029"/>
                  </a:lnTo>
                  <a:lnTo>
                    <a:pt x="1628" y="1029"/>
                  </a:lnTo>
                  <a:lnTo>
                    <a:pt x="1630" y="1034"/>
                  </a:lnTo>
                  <a:lnTo>
                    <a:pt x="1630" y="1034"/>
                  </a:lnTo>
                  <a:lnTo>
                    <a:pt x="1639" y="1058"/>
                  </a:lnTo>
                  <a:lnTo>
                    <a:pt x="1639" y="1058"/>
                  </a:lnTo>
                  <a:lnTo>
                    <a:pt x="1648" y="1081"/>
                  </a:lnTo>
                  <a:lnTo>
                    <a:pt x="1648" y="1081"/>
                  </a:lnTo>
                  <a:lnTo>
                    <a:pt x="1649" y="1086"/>
                  </a:lnTo>
                  <a:lnTo>
                    <a:pt x="1649" y="1092"/>
                  </a:lnTo>
                  <a:lnTo>
                    <a:pt x="1649" y="1092"/>
                  </a:lnTo>
                  <a:lnTo>
                    <a:pt x="1649" y="1095"/>
                  </a:lnTo>
                  <a:lnTo>
                    <a:pt x="1649" y="1095"/>
                  </a:lnTo>
                  <a:lnTo>
                    <a:pt x="1651" y="1097"/>
                  </a:lnTo>
                  <a:lnTo>
                    <a:pt x="1651" y="1097"/>
                  </a:lnTo>
                  <a:lnTo>
                    <a:pt x="1648" y="1099"/>
                  </a:lnTo>
                  <a:lnTo>
                    <a:pt x="1648" y="1099"/>
                  </a:lnTo>
                  <a:lnTo>
                    <a:pt x="1646" y="1103"/>
                  </a:lnTo>
                  <a:lnTo>
                    <a:pt x="1646" y="1103"/>
                  </a:lnTo>
                  <a:lnTo>
                    <a:pt x="1648" y="1106"/>
                  </a:lnTo>
                  <a:lnTo>
                    <a:pt x="1649" y="1108"/>
                  </a:lnTo>
                  <a:lnTo>
                    <a:pt x="1649" y="1108"/>
                  </a:lnTo>
                  <a:lnTo>
                    <a:pt x="1653" y="1115"/>
                  </a:lnTo>
                  <a:lnTo>
                    <a:pt x="1653" y="1115"/>
                  </a:lnTo>
                  <a:lnTo>
                    <a:pt x="1653" y="1119"/>
                  </a:lnTo>
                  <a:lnTo>
                    <a:pt x="1653" y="1121"/>
                  </a:lnTo>
                  <a:lnTo>
                    <a:pt x="1653" y="1121"/>
                  </a:lnTo>
                  <a:lnTo>
                    <a:pt x="1653" y="1122"/>
                  </a:lnTo>
                  <a:lnTo>
                    <a:pt x="1653" y="1122"/>
                  </a:lnTo>
                  <a:lnTo>
                    <a:pt x="1653" y="1124"/>
                  </a:lnTo>
                  <a:lnTo>
                    <a:pt x="1653" y="1124"/>
                  </a:lnTo>
                  <a:lnTo>
                    <a:pt x="1653" y="1128"/>
                  </a:lnTo>
                  <a:lnTo>
                    <a:pt x="1653" y="1128"/>
                  </a:lnTo>
                  <a:lnTo>
                    <a:pt x="1655" y="1130"/>
                  </a:lnTo>
                  <a:lnTo>
                    <a:pt x="1653" y="1133"/>
                  </a:lnTo>
                  <a:lnTo>
                    <a:pt x="1653" y="1133"/>
                  </a:lnTo>
                  <a:lnTo>
                    <a:pt x="1651" y="1135"/>
                  </a:lnTo>
                  <a:lnTo>
                    <a:pt x="1651" y="1135"/>
                  </a:lnTo>
                  <a:lnTo>
                    <a:pt x="1649" y="1139"/>
                  </a:lnTo>
                  <a:lnTo>
                    <a:pt x="1649" y="1139"/>
                  </a:lnTo>
                  <a:lnTo>
                    <a:pt x="1649" y="1140"/>
                  </a:lnTo>
                  <a:lnTo>
                    <a:pt x="1651" y="1144"/>
                  </a:lnTo>
                  <a:lnTo>
                    <a:pt x="1651" y="1144"/>
                  </a:lnTo>
                  <a:lnTo>
                    <a:pt x="1655" y="1151"/>
                  </a:lnTo>
                  <a:lnTo>
                    <a:pt x="1655" y="1151"/>
                  </a:lnTo>
                  <a:lnTo>
                    <a:pt x="1657" y="1157"/>
                  </a:lnTo>
                  <a:lnTo>
                    <a:pt x="1657" y="1157"/>
                  </a:lnTo>
                  <a:lnTo>
                    <a:pt x="1657" y="1160"/>
                  </a:lnTo>
                  <a:lnTo>
                    <a:pt x="1657" y="1160"/>
                  </a:lnTo>
                  <a:lnTo>
                    <a:pt x="1658" y="1164"/>
                  </a:lnTo>
                  <a:lnTo>
                    <a:pt x="1658" y="1164"/>
                  </a:lnTo>
                  <a:lnTo>
                    <a:pt x="1660" y="1171"/>
                  </a:lnTo>
                  <a:lnTo>
                    <a:pt x="1660" y="1171"/>
                  </a:lnTo>
                  <a:lnTo>
                    <a:pt x="1666" y="1184"/>
                  </a:lnTo>
                  <a:lnTo>
                    <a:pt x="1666" y="1184"/>
                  </a:lnTo>
                  <a:lnTo>
                    <a:pt x="1667" y="1187"/>
                  </a:lnTo>
                  <a:lnTo>
                    <a:pt x="1667" y="1187"/>
                  </a:lnTo>
                  <a:lnTo>
                    <a:pt x="1667" y="1189"/>
                  </a:lnTo>
                  <a:lnTo>
                    <a:pt x="1667" y="1189"/>
                  </a:lnTo>
                  <a:lnTo>
                    <a:pt x="1667" y="1189"/>
                  </a:lnTo>
                  <a:lnTo>
                    <a:pt x="1662" y="1194"/>
                  </a:lnTo>
                  <a:lnTo>
                    <a:pt x="1662" y="1194"/>
                  </a:lnTo>
                  <a:lnTo>
                    <a:pt x="1664" y="1200"/>
                  </a:lnTo>
                  <a:lnTo>
                    <a:pt x="1667" y="1205"/>
                  </a:lnTo>
                  <a:lnTo>
                    <a:pt x="1667" y="1205"/>
                  </a:lnTo>
                  <a:lnTo>
                    <a:pt x="1667" y="1207"/>
                  </a:lnTo>
                  <a:lnTo>
                    <a:pt x="1666" y="1210"/>
                  </a:lnTo>
                  <a:lnTo>
                    <a:pt x="1666" y="1210"/>
                  </a:lnTo>
                  <a:lnTo>
                    <a:pt x="1664" y="1214"/>
                  </a:lnTo>
                  <a:lnTo>
                    <a:pt x="1664" y="1219"/>
                  </a:lnTo>
                  <a:lnTo>
                    <a:pt x="1664" y="1219"/>
                  </a:lnTo>
                  <a:lnTo>
                    <a:pt x="1664" y="1221"/>
                  </a:lnTo>
                  <a:lnTo>
                    <a:pt x="1666" y="1223"/>
                  </a:lnTo>
                  <a:lnTo>
                    <a:pt x="1666" y="1223"/>
                  </a:lnTo>
                  <a:lnTo>
                    <a:pt x="1669" y="1225"/>
                  </a:lnTo>
                  <a:lnTo>
                    <a:pt x="1669" y="1225"/>
                  </a:lnTo>
                  <a:lnTo>
                    <a:pt x="1675" y="1223"/>
                  </a:lnTo>
                  <a:lnTo>
                    <a:pt x="1675" y="1223"/>
                  </a:lnTo>
                  <a:lnTo>
                    <a:pt x="1676" y="1230"/>
                  </a:lnTo>
                  <a:lnTo>
                    <a:pt x="1676" y="1230"/>
                  </a:lnTo>
                  <a:lnTo>
                    <a:pt x="1680" y="1228"/>
                  </a:lnTo>
                  <a:lnTo>
                    <a:pt x="1680" y="1228"/>
                  </a:lnTo>
                  <a:lnTo>
                    <a:pt x="1682" y="1232"/>
                  </a:lnTo>
                  <a:lnTo>
                    <a:pt x="1682" y="1234"/>
                  </a:lnTo>
                  <a:lnTo>
                    <a:pt x="1682" y="1234"/>
                  </a:lnTo>
                  <a:lnTo>
                    <a:pt x="1675" y="1237"/>
                  </a:lnTo>
                  <a:lnTo>
                    <a:pt x="1675" y="1237"/>
                  </a:lnTo>
                  <a:lnTo>
                    <a:pt x="1673" y="1239"/>
                  </a:lnTo>
                  <a:lnTo>
                    <a:pt x="1673" y="1243"/>
                  </a:lnTo>
                  <a:lnTo>
                    <a:pt x="1673" y="1243"/>
                  </a:lnTo>
                  <a:lnTo>
                    <a:pt x="1675" y="1245"/>
                  </a:lnTo>
                  <a:lnTo>
                    <a:pt x="1675" y="1245"/>
                  </a:lnTo>
                  <a:lnTo>
                    <a:pt x="1676" y="1245"/>
                  </a:lnTo>
                  <a:lnTo>
                    <a:pt x="1676" y="1245"/>
                  </a:lnTo>
                  <a:lnTo>
                    <a:pt x="1676" y="1245"/>
                  </a:lnTo>
                  <a:lnTo>
                    <a:pt x="1675" y="1248"/>
                  </a:lnTo>
                  <a:lnTo>
                    <a:pt x="1675" y="1250"/>
                  </a:lnTo>
                  <a:lnTo>
                    <a:pt x="1675" y="1250"/>
                  </a:lnTo>
                  <a:lnTo>
                    <a:pt x="1676" y="1255"/>
                  </a:lnTo>
                  <a:lnTo>
                    <a:pt x="1676" y="1255"/>
                  </a:lnTo>
                  <a:lnTo>
                    <a:pt x="1678" y="1259"/>
                  </a:lnTo>
                  <a:lnTo>
                    <a:pt x="1678" y="1259"/>
                  </a:lnTo>
                  <a:lnTo>
                    <a:pt x="1680" y="1261"/>
                  </a:lnTo>
                  <a:lnTo>
                    <a:pt x="1680" y="1261"/>
                  </a:lnTo>
                  <a:lnTo>
                    <a:pt x="1682" y="1264"/>
                  </a:lnTo>
                  <a:lnTo>
                    <a:pt x="1684" y="1268"/>
                  </a:lnTo>
                  <a:lnTo>
                    <a:pt x="1684" y="1268"/>
                  </a:lnTo>
                  <a:lnTo>
                    <a:pt x="1685" y="1268"/>
                  </a:lnTo>
                  <a:lnTo>
                    <a:pt x="1685" y="1266"/>
                  </a:lnTo>
                  <a:lnTo>
                    <a:pt x="1689" y="1266"/>
                  </a:lnTo>
                  <a:lnTo>
                    <a:pt x="1689" y="1266"/>
                  </a:lnTo>
                  <a:lnTo>
                    <a:pt x="1691" y="1266"/>
                  </a:lnTo>
                  <a:lnTo>
                    <a:pt x="1691" y="1268"/>
                  </a:lnTo>
                  <a:lnTo>
                    <a:pt x="1691" y="1270"/>
                  </a:lnTo>
                  <a:lnTo>
                    <a:pt x="1691" y="1270"/>
                  </a:lnTo>
                  <a:lnTo>
                    <a:pt x="1687" y="1275"/>
                  </a:lnTo>
                  <a:lnTo>
                    <a:pt x="1687" y="1275"/>
                  </a:lnTo>
                  <a:lnTo>
                    <a:pt x="1684" y="1277"/>
                  </a:lnTo>
                  <a:lnTo>
                    <a:pt x="1684" y="1277"/>
                  </a:lnTo>
                  <a:lnTo>
                    <a:pt x="1682" y="1279"/>
                  </a:lnTo>
                  <a:lnTo>
                    <a:pt x="1682" y="1279"/>
                  </a:lnTo>
                  <a:lnTo>
                    <a:pt x="1682" y="1282"/>
                  </a:lnTo>
                  <a:lnTo>
                    <a:pt x="1684" y="1284"/>
                  </a:lnTo>
                  <a:lnTo>
                    <a:pt x="1684" y="1284"/>
                  </a:lnTo>
                  <a:lnTo>
                    <a:pt x="1682" y="1290"/>
                  </a:lnTo>
                  <a:lnTo>
                    <a:pt x="1682" y="1290"/>
                  </a:lnTo>
                  <a:lnTo>
                    <a:pt x="1685" y="1295"/>
                  </a:lnTo>
                  <a:lnTo>
                    <a:pt x="1685" y="1295"/>
                  </a:lnTo>
                  <a:lnTo>
                    <a:pt x="1687" y="1299"/>
                  </a:lnTo>
                  <a:lnTo>
                    <a:pt x="1687" y="1299"/>
                  </a:lnTo>
                  <a:lnTo>
                    <a:pt x="1687" y="1300"/>
                  </a:lnTo>
                  <a:lnTo>
                    <a:pt x="1687" y="1300"/>
                  </a:lnTo>
                  <a:lnTo>
                    <a:pt x="1684" y="1302"/>
                  </a:lnTo>
                  <a:lnTo>
                    <a:pt x="1680" y="1304"/>
                  </a:lnTo>
                  <a:lnTo>
                    <a:pt x="1680" y="1304"/>
                  </a:lnTo>
                  <a:lnTo>
                    <a:pt x="1678" y="1304"/>
                  </a:lnTo>
                  <a:lnTo>
                    <a:pt x="1680" y="1306"/>
                  </a:lnTo>
                  <a:lnTo>
                    <a:pt x="1682" y="1308"/>
                  </a:lnTo>
                  <a:lnTo>
                    <a:pt x="1682" y="1308"/>
                  </a:lnTo>
                  <a:lnTo>
                    <a:pt x="1684" y="1309"/>
                  </a:lnTo>
                  <a:lnTo>
                    <a:pt x="1684" y="1309"/>
                  </a:lnTo>
                  <a:lnTo>
                    <a:pt x="1687" y="1309"/>
                  </a:lnTo>
                  <a:lnTo>
                    <a:pt x="1687" y="1309"/>
                  </a:lnTo>
                  <a:lnTo>
                    <a:pt x="1693" y="1308"/>
                  </a:lnTo>
                  <a:lnTo>
                    <a:pt x="1693" y="1308"/>
                  </a:lnTo>
                  <a:lnTo>
                    <a:pt x="1696" y="1315"/>
                  </a:lnTo>
                  <a:lnTo>
                    <a:pt x="1696" y="1315"/>
                  </a:lnTo>
                  <a:lnTo>
                    <a:pt x="1696" y="1317"/>
                  </a:lnTo>
                  <a:lnTo>
                    <a:pt x="1696" y="1318"/>
                  </a:lnTo>
                  <a:lnTo>
                    <a:pt x="1696" y="1318"/>
                  </a:lnTo>
                  <a:lnTo>
                    <a:pt x="1693" y="1320"/>
                  </a:lnTo>
                  <a:lnTo>
                    <a:pt x="1693" y="1320"/>
                  </a:lnTo>
                  <a:lnTo>
                    <a:pt x="1689" y="1322"/>
                  </a:lnTo>
                  <a:lnTo>
                    <a:pt x="1689" y="1322"/>
                  </a:lnTo>
                  <a:lnTo>
                    <a:pt x="1687" y="1322"/>
                  </a:lnTo>
                  <a:lnTo>
                    <a:pt x="1687" y="1324"/>
                  </a:lnTo>
                  <a:lnTo>
                    <a:pt x="1687" y="1324"/>
                  </a:lnTo>
                  <a:lnTo>
                    <a:pt x="1691" y="1331"/>
                  </a:lnTo>
                  <a:lnTo>
                    <a:pt x="1691" y="1331"/>
                  </a:lnTo>
                  <a:lnTo>
                    <a:pt x="1696" y="1345"/>
                  </a:lnTo>
                  <a:lnTo>
                    <a:pt x="1696" y="1345"/>
                  </a:lnTo>
                  <a:lnTo>
                    <a:pt x="1700" y="1353"/>
                  </a:lnTo>
                  <a:lnTo>
                    <a:pt x="1700" y="1353"/>
                  </a:lnTo>
                  <a:lnTo>
                    <a:pt x="1702" y="1356"/>
                  </a:lnTo>
                  <a:lnTo>
                    <a:pt x="1703" y="1358"/>
                  </a:lnTo>
                  <a:lnTo>
                    <a:pt x="1703" y="1358"/>
                  </a:lnTo>
                  <a:lnTo>
                    <a:pt x="1707" y="1356"/>
                  </a:lnTo>
                  <a:lnTo>
                    <a:pt x="1709" y="1358"/>
                  </a:lnTo>
                  <a:lnTo>
                    <a:pt x="1709" y="1358"/>
                  </a:lnTo>
                  <a:lnTo>
                    <a:pt x="1712" y="1362"/>
                  </a:lnTo>
                  <a:lnTo>
                    <a:pt x="1712" y="1362"/>
                  </a:lnTo>
                  <a:lnTo>
                    <a:pt x="1718" y="1365"/>
                  </a:lnTo>
                  <a:lnTo>
                    <a:pt x="1718" y="1365"/>
                  </a:lnTo>
                  <a:lnTo>
                    <a:pt x="1720" y="1367"/>
                  </a:lnTo>
                  <a:lnTo>
                    <a:pt x="1721" y="1367"/>
                  </a:lnTo>
                  <a:lnTo>
                    <a:pt x="1721" y="1367"/>
                  </a:lnTo>
                  <a:lnTo>
                    <a:pt x="1723" y="1367"/>
                  </a:lnTo>
                  <a:lnTo>
                    <a:pt x="1723" y="1367"/>
                  </a:lnTo>
                  <a:lnTo>
                    <a:pt x="1725" y="1367"/>
                  </a:lnTo>
                  <a:lnTo>
                    <a:pt x="1725" y="1367"/>
                  </a:lnTo>
                  <a:lnTo>
                    <a:pt x="1725" y="1371"/>
                  </a:lnTo>
                  <a:lnTo>
                    <a:pt x="1727" y="1372"/>
                  </a:lnTo>
                  <a:lnTo>
                    <a:pt x="1727" y="1372"/>
                  </a:lnTo>
                  <a:lnTo>
                    <a:pt x="1732" y="1372"/>
                  </a:lnTo>
                  <a:lnTo>
                    <a:pt x="1732" y="1372"/>
                  </a:lnTo>
                  <a:lnTo>
                    <a:pt x="1738" y="1371"/>
                  </a:lnTo>
                  <a:lnTo>
                    <a:pt x="1738" y="1371"/>
                  </a:lnTo>
                  <a:lnTo>
                    <a:pt x="1743" y="1371"/>
                  </a:lnTo>
                  <a:lnTo>
                    <a:pt x="1743" y="1371"/>
                  </a:lnTo>
                  <a:lnTo>
                    <a:pt x="1745" y="1372"/>
                  </a:lnTo>
                  <a:lnTo>
                    <a:pt x="1747" y="1374"/>
                  </a:lnTo>
                  <a:lnTo>
                    <a:pt x="1747" y="1374"/>
                  </a:lnTo>
                  <a:lnTo>
                    <a:pt x="1752" y="1372"/>
                  </a:lnTo>
                  <a:lnTo>
                    <a:pt x="1752" y="1372"/>
                  </a:lnTo>
                  <a:lnTo>
                    <a:pt x="1754" y="1371"/>
                  </a:lnTo>
                  <a:lnTo>
                    <a:pt x="1756" y="1371"/>
                  </a:lnTo>
                  <a:lnTo>
                    <a:pt x="1756" y="1371"/>
                  </a:lnTo>
                  <a:lnTo>
                    <a:pt x="1757" y="1376"/>
                  </a:lnTo>
                  <a:lnTo>
                    <a:pt x="1757" y="1376"/>
                  </a:lnTo>
                  <a:lnTo>
                    <a:pt x="1759" y="1378"/>
                  </a:lnTo>
                  <a:lnTo>
                    <a:pt x="1763" y="1376"/>
                  </a:lnTo>
                  <a:lnTo>
                    <a:pt x="1763" y="1376"/>
                  </a:lnTo>
                  <a:lnTo>
                    <a:pt x="1765" y="1376"/>
                  </a:lnTo>
                  <a:lnTo>
                    <a:pt x="1765" y="1376"/>
                  </a:lnTo>
                  <a:lnTo>
                    <a:pt x="1766" y="1374"/>
                  </a:lnTo>
                  <a:lnTo>
                    <a:pt x="1766" y="1374"/>
                  </a:lnTo>
                  <a:lnTo>
                    <a:pt x="1777" y="1371"/>
                  </a:lnTo>
                  <a:lnTo>
                    <a:pt x="1777" y="1371"/>
                  </a:lnTo>
                  <a:lnTo>
                    <a:pt x="1783" y="1367"/>
                  </a:lnTo>
                  <a:lnTo>
                    <a:pt x="1788" y="1365"/>
                  </a:lnTo>
                  <a:lnTo>
                    <a:pt x="1788" y="1365"/>
                  </a:lnTo>
                  <a:lnTo>
                    <a:pt x="1790" y="1363"/>
                  </a:lnTo>
                  <a:lnTo>
                    <a:pt x="1790" y="1362"/>
                  </a:lnTo>
                  <a:lnTo>
                    <a:pt x="1790" y="1362"/>
                  </a:lnTo>
                  <a:lnTo>
                    <a:pt x="1790" y="1358"/>
                  </a:lnTo>
                  <a:lnTo>
                    <a:pt x="1790" y="1358"/>
                  </a:lnTo>
                  <a:lnTo>
                    <a:pt x="1792" y="1356"/>
                  </a:lnTo>
                  <a:lnTo>
                    <a:pt x="1792" y="1356"/>
                  </a:lnTo>
                  <a:lnTo>
                    <a:pt x="1793" y="1354"/>
                  </a:lnTo>
                  <a:lnTo>
                    <a:pt x="1795" y="1353"/>
                  </a:lnTo>
                  <a:lnTo>
                    <a:pt x="1801" y="1351"/>
                  </a:lnTo>
                  <a:lnTo>
                    <a:pt x="1801" y="1351"/>
                  </a:lnTo>
                  <a:lnTo>
                    <a:pt x="1802" y="1349"/>
                  </a:lnTo>
                  <a:lnTo>
                    <a:pt x="1802" y="1347"/>
                  </a:lnTo>
                  <a:lnTo>
                    <a:pt x="1802" y="1347"/>
                  </a:lnTo>
                  <a:lnTo>
                    <a:pt x="1801" y="1344"/>
                  </a:lnTo>
                  <a:lnTo>
                    <a:pt x="1801" y="1342"/>
                  </a:lnTo>
                  <a:lnTo>
                    <a:pt x="1801" y="1342"/>
                  </a:lnTo>
                  <a:lnTo>
                    <a:pt x="1797" y="1344"/>
                  </a:lnTo>
                  <a:lnTo>
                    <a:pt x="1793" y="1345"/>
                  </a:lnTo>
                  <a:lnTo>
                    <a:pt x="1793" y="1345"/>
                  </a:lnTo>
                  <a:lnTo>
                    <a:pt x="1790" y="1344"/>
                  </a:lnTo>
                  <a:lnTo>
                    <a:pt x="1790" y="1342"/>
                  </a:lnTo>
                  <a:lnTo>
                    <a:pt x="1790" y="1342"/>
                  </a:lnTo>
                  <a:lnTo>
                    <a:pt x="1788" y="1340"/>
                  </a:lnTo>
                  <a:lnTo>
                    <a:pt x="1786" y="1340"/>
                  </a:lnTo>
                  <a:lnTo>
                    <a:pt x="1786" y="1340"/>
                  </a:lnTo>
                  <a:lnTo>
                    <a:pt x="1783" y="1342"/>
                  </a:lnTo>
                  <a:lnTo>
                    <a:pt x="1781" y="1342"/>
                  </a:lnTo>
                  <a:lnTo>
                    <a:pt x="1781" y="1340"/>
                  </a:lnTo>
                  <a:lnTo>
                    <a:pt x="1781" y="1340"/>
                  </a:lnTo>
                  <a:lnTo>
                    <a:pt x="1779" y="1338"/>
                  </a:lnTo>
                  <a:lnTo>
                    <a:pt x="1777" y="1335"/>
                  </a:lnTo>
                  <a:lnTo>
                    <a:pt x="1777" y="1335"/>
                  </a:lnTo>
                  <a:lnTo>
                    <a:pt x="1775" y="1336"/>
                  </a:lnTo>
                  <a:lnTo>
                    <a:pt x="1772" y="1338"/>
                  </a:lnTo>
                  <a:lnTo>
                    <a:pt x="1772" y="1338"/>
                  </a:lnTo>
                  <a:lnTo>
                    <a:pt x="1770" y="1336"/>
                  </a:lnTo>
                  <a:lnTo>
                    <a:pt x="1768" y="1335"/>
                  </a:lnTo>
                  <a:lnTo>
                    <a:pt x="1768" y="1335"/>
                  </a:lnTo>
                  <a:lnTo>
                    <a:pt x="1766" y="1329"/>
                  </a:lnTo>
                  <a:lnTo>
                    <a:pt x="1766" y="1329"/>
                  </a:lnTo>
                  <a:lnTo>
                    <a:pt x="1765" y="1326"/>
                  </a:lnTo>
                  <a:lnTo>
                    <a:pt x="1765" y="1324"/>
                  </a:lnTo>
                  <a:lnTo>
                    <a:pt x="1765" y="1324"/>
                  </a:lnTo>
                  <a:lnTo>
                    <a:pt x="1766" y="1322"/>
                  </a:lnTo>
                  <a:lnTo>
                    <a:pt x="1770" y="1320"/>
                  </a:lnTo>
                  <a:lnTo>
                    <a:pt x="1770" y="1320"/>
                  </a:lnTo>
                  <a:lnTo>
                    <a:pt x="1770" y="1315"/>
                  </a:lnTo>
                  <a:lnTo>
                    <a:pt x="1770" y="1315"/>
                  </a:lnTo>
                  <a:lnTo>
                    <a:pt x="1766" y="1308"/>
                  </a:lnTo>
                  <a:lnTo>
                    <a:pt x="1766" y="1308"/>
                  </a:lnTo>
                  <a:lnTo>
                    <a:pt x="1775" y="1304"/>
                  </a:lnTo>
                  <a:lnTo>
                    <a:pt x="1775" y="1304"/>
                  </a:lnTo>
                  <a:lnTo>
                    <a:pt x="1775" y="1300"/>
                  </a:lnTo>
                  <a:lnTo>
                    <a:pt x="1774" y="1297"/>
                  </a:lnTo>
                  <a:lnTo>
                    <a:pt x="1774" y="1297"/>
                  </a:lnTo>
                  <a:lnTo>
                    <a:pt x="1790" y="1290"/>
                  </a:lnTo>
                  <a:lnTo>
                    <a:pt x="1790" y="1290"/>
                  </a:lnTo>
                  <a:lnTo>
                    <a:pt x="1788" y="1286"/>
                  </a:lnTo>
                  <a:lnTo>
                    <a:pt x="1788" y="1286"/>
                  </a:lnTo>
                  <a:lnTo>
                    <a:pt x="1786" y="1282"/>
                  </a:lnTo>
                  <a:lnTo>
                    <a:pt x="1786" y="1282"/>
                  </a:lnTo>
                  <a:lnTo>
                    <a:pt x="1783" y="1275"/>
                  </a:lnTo>
                  <a:lnTo>
                    <a:pt x="1783" y="1275"/>
                  </a:lnTo>
                  <a:lnTo>
                    <a:pt x="1783" y="1273"/>
                  </a:lnTo>
                  <a:lnTo>
                    <a:pt x="1781" y="1272"/>
                  </a:lnTo>
                  <a:lnTo>
                    <a:pt x="1781" y="1272"/>
                  </a:lnTo>
                  <a:lnTo>
                    <a:pt x="1777" y="1273"/>
                  </a:lnTo>
                  <a:lnTo>
                    <a:pt x="1777" y="1273"/>
                  </a:lnTo>
                  <a:lnTo>
                    <a:pt x="1768" y="1277"/>
                  </a:lnTo>
                  <a:lnTo>
                    <a:pt x="1768" y="1277"/>
                  </a:lnTo>
                  <a:lnTo>
                    <a:pt x="1763" y="1264"/>
                  </a:lnTo>
                  <a:lnTo>
                    <a:pt x="1763" y="1264"/>
                  </a:lnTo>
                  <a:lnTo>
                    <a:pt x="1763" y="1263"/>
                  </a:lnTo>
                  <a:lnTo>
                    <a:pt x="1763" y="1261"/>
                  </a:lnTo>
                  <a:lnTo>
                    <a:pt x="1763" y="1261"/>
                  </a:lnTo>
                  <a:lnTo>
                    <a:pt x="1766" y="1259"/>
                  </a:lnTo>
                  <a:lnTo>
                    <a:pt x="1766" y="1259"/>
                  </a:lnTo>
                  <a:lnTo>
                    <a:pt x="1775" y="1255"/>
                  </a:lnTo>
                  <a:lnTo>
                    <a:pt x="1775" y="1255"/>
                  </a:lnTo>
                  <a:lnTo>
                    <a:pt x="1774" y="1252"/>
                  </a:lnTo>
                  <a:lnTo>
                    <a:pt x="1774" y="1250"/>
                  </a:lnTo>
                  <a:lnTo>
                    <a:pt x="1774" y="1250"/>
                  </a:lnTo>
                  <a:lnTo>
                    <a:pt x="1774" y="1248"/>
                  </a:lnTo>
                  <a:lnTo>
                    <a:pt x="1775" y="1246"/>
                  </a:lnTo>
                  <a:lnTo>
                    <a:pt x="1777" y="1245"/>
                  </a:lnTo>
                  <a:lnTo>
                    <a:pt x="1777" y="1245"/>
                  </a:lnTo>
                  <a:lnTo>
                    <a:pt x="1779" y="1239"/>
                  </a:lnTo>
                  <a:lnTo>
                    <a:pt x="1779" y="1239"/>
                  </a:lnTo>
                  <a:lnTo>
                    <a:pt x="1779" y="1236"/>
                  </a:lnTo>
                  <a:lnTo>
                    <a:pt x="1779" y="1236"/>
                  </a:lnTo>
                  <a:lnTo>
                    <a:pt x="1777" y="1232"/>
                  </a:lnTo>
                  <a:lnTo>
                    <a:pt x="1777" y="1232"/>
                  </a:lnTo>
                  <a:lnTo>
                    <a:pt x="1779" y="1230"/>
                  </a:lnTo>
                  <a:lnTo>
                    <a:pt x="1779" y="1230"/>
                  </a:lnTo>
                  <a:lnTo>
                    <a:pt x="1784" y="1228"/>
                  </a:lnTo>
                  <a:lnTo>
                    <a:pt x="1784" y="1228"/>
                  </a:lnTo>
                  <a:lnTo>
                    <a:pt x="1786" y="1227"/>
                  </a:lnTo>
                  <a:lnTo>
                    <a:pt x="1784" y="1225"/>
                  </a:lnTo>
                  <a:lnTo>
                    <a:pt x="1784" y="1225"/>
                  </a:lnTo>
                  <a:lnTo>
                    <a:pt x="1783" y="1221"/>
                  </a:lnTo>
                  <a:lnTo>
                    <a:pt x="1783" y="1221"/>
                  </a:lnTo>
                  <a:lnTo>
                    <a:pt x="1781" y="1219"/>
                  </a:lnTo>
                  <a:lnTo>
                    <a:pt x="1779" y="1219"/>
                  </a:lnTo>
                  <a:lnTo>
                    <a:pt x="1779" y="1219"/>
                  </a:lnTo>
                  <a:lnTo>
                    <a:pt x="1775" y="1219"/>
                  </a:lnTo>
                  <a:lnTo>
                    <a:pt x="1774" y="1219"/>
                  </a:lnTo>
                  <a:lnTo>
                    <a:pt x="1774" y="1219"/>
                  </a:lnTo>
                  <a:lnTo>
                    <a:pt x="1774" y="1216"/>
                  </a:lnTo>
                  <a:lnTo>
                    <a:pt x="1772" y="1216"/>
                  </a:lnTo>
                  <a:lnTo>
                    <a:pt x="1772" y="1216"/>
                  </a:lnTo>
                  <a:lnTo>
                    <a:pt x="1766" y="1216"/>
                  </a:lnTo>
                  <a:lnTo>
                    <a:pt x="1761" y="1218"/>
                  </a:lnTo>
                  <a:lnTo>
                    <a:pt x="1761" y="1218"/>
                  </a:lnTo>
                  <a:lnTo>
                    <a:pt x="1759" y="1214"/>
                  </a:lnTo>
                  <a:lnTo>
                    <a:pt x="1759" y="1214"/>
                  </a:lnTo>
                  <a:lnTo>
                    <a:pt x="1759" y="1212"/>
                  </a:lnTo>
                  <a:lnTo>
                    <a:pt x="1761" y="1212"/>
                  </a:lnTo>
                  <a:lnTo>
                    <a:pt x="1761" y="1212"/>
                  </a:lnTo>
                  <a:lnTo>
                    <a:pt x="1770" y="1209"/>
                  </a:lnTo>
                  <a:lnTo>
                    <a:pt x="1770" y="1209"/>
                  </a:lnTo>
                  <a:lnTo>
                    <a:pt x="1781" y="1205"/>
                  </a:lnTo>
                  <a:lnTo>
                    <a:pt x="1792" y="1201"/>
                  </a:lnTo>
                  <a:lnTo>
                    <a:pt x="1792" y="1201"/>
                  </a:lnTo>
                  <a:lnTo>
                    <a:pt x="1793" y="1200"/>
                  </a:lnTo>
                  <a:lnTo>
                    <a:pt x="1793" y="1196"/>
                  </a:lnTo>
                  <a:lnTo>
                    <a:pt x="1793" y="1196"/>
                  </a:lnTo>
                  <a:lnTo>
                    <a:pt x="1792" y="1191"/>
                  </a:lnTo>
                  <a:lnTo>
                    <a:pt x="1792" y="1187"/>
                  </a:lnTo>
                  <a:lnTo>
                    <a:pt x="1792" y="1187"/>
                  </a:lnTo>
                  <a:lnTo>
                    <a:pt x="1793" y="1184"/>
                  </a:lnTo>
                  <a:lnTo>
                    <a:pt x="1795" y="1184"/>
                  </a:lnTo>
                  <a:lnTo>
                    <a:pt x="1802" y="1182"/>
                  </a:lnTo>
                  <a:lnTo>
                    <a:pt x="1802" y="1182"/>
                  </a:lnTo>
                  <a:lnTo>
                    <a:pt x="1806" y="1180"/>
                  </a:lnTo>
                  <a:lnTo>
                    <a:pt x="1806" y="1178"/>
                  </a:lnTo>
                  <a:lnTo>
                    <a:pt x="1806" y="1178"/>
                  </a:lnTo>
                  <a:lnTo>
                    <a:pt x="1804" y="1175"/>
                  </a:lnTo>
                  <a:lnTo>
                    <a:pt x="1804" y="1173"/>
                  </a:lnTo>
                  <a:lnTo>
                    <a:pt x="1804" y="1173"/>
                  </a:lnTo>
                  <a:lnTo>
                    <a:pt x="1811" y="1171"/>
                  </a:lnTo>
                  <a:lnTo>
                    <a:pt x="1811" y="1171"/>
                  </a:lnTo>
                  <a:lnTo>
                    <a:pt x="1817" y="1169"/>
                  </a:lnTo>
                  <a:lnTo>
                    <a:pt x="1817" y="1169"/>
                  </a:lnTo>
                  <a:lnTo>
                    <a:pt x="1824" y="1166"/>
                  </a:lnTo>
                  <a:lnTo>
                    <a:pt x="1829" y="1164"/>
                  </a:lnTo>
                  <a:lnTo>
                    <a:pt x="1829" y="1162"/>
                  </a:lnTo>
                  <a:lnTo>
                    <a:pt x="1829" y="1162"/>
                  </a:lnTo>
                  <a:lnTo>
                    <a:pt x="1829" y="1158"/>
                  </a:lnTo>
                  <a:lnTo>
                    <a:pt x="1829" y="1157"/>
                  </a:lnTo>
                  <a:lnTo>
                    <a:pt x="1829" y="1157"/>
                  </a:lnTo>
                  <a:lnTo>
                    <a:pt x="1837" y="1155"/>
                  </a:lnTo>
                  <a:lnTo>
                    <a:pt x="1838" y="1153"/>
                  </a:lnTo>
                  <a:lnTo>
                    <a:pt x="1838" y="1151"/>
                  </a:lnTo>
                  <a:lnTo>
                    <a:pt x="1838" y="1151"/>
                  </a:lnTo>
                  <a:lnTo>
                    <a:pt x="1835" y="1140"/>
                  </a:lnTo>
                  <a:lnTo>
                    <a:pt x="1835" y="1140"/>
                  </a:lnTo>
                  <a:lnTo>
                    <a:pt x="1831" y="1130"/>
                  </a:lnTo>
                  <a:lnTo>
                    <a:pt x="1831" y="1130"/>
                  </a:lnTo>
                  <a:lnTo>
                    <a:pt x="1829" y="1130"/>
                  </a:lnTo>
                  <a:lnTo>
                    <a:pt x="1826" y="1130"/>
                  </a:lnTo>
                  <a:lnTo>
                    <a:pt x="1822" y="1131"/>
                  </a:lnTo>
                  <a:lnTo>
                    <a:pt x="1820" y="1130"/>
                  </a:lnTo>
                  <a:lnTo>
                    <a:pt x="1820" y="1130"/>
                  </a:lnTo>
                  <a:lnTo>
                    <a:pt x="1820" y="1126"/>
                  </a:lnTo>
                  <a:lnTo>
                    <a:pt x="1820" y="1126"/>
                  </a:lnTo>
                  <a:lnTo>
                    <a:pt x="1819" y="1121"/>
                  </a:lnTo>
                  <a:lnTo>
                    <a:pt x="1819" y="1121"/>
                  </a:lnTo>
                  <a:lnTo>
                    <a:pt x="1820" y="1119"/>
                  </a:lnTo>
                  <a:lnTo>
                    <a:pt x="1822" y="1121"/>
                  </a:lnTo>
                  <a:lnTo>
                    <a:pt x="1822" y="1121"/>
                  </a:lnTo>
                  <a:lnTo>
                    <a:pt x="1826" y="1124"/>
                  </a:lnTo>
                  <a:lnTo>
                    <a:pt x="1826" y="1124"/>
                  </a:lnTo>
                  <a:lnTo>
                    <a:pt x="1826" y="1126"/>
                  </a:lnTo>
                  <a:lnTo>
                    <a:pt x="1826" y="1126"/>
                  </a:lnTo>
                  <a:lnTo>
                    <a:pt x="1833" y="1124"/>
                  </a:lnTo>
                  <a:lnTo>
                    <a:pt x="1833" y="1124"/>
                  </a:lnTo>
                  <a:lnTo>
                    <a:pt x="1846" y="1119"/>
                  </a:lnTo>
                  <a:lnTo>
                    <a:pt x="1846" y="1119"/>
                  </a:lnTo>
                  <a:lnTo>
                    <a:pt x="1858" y="1115"/>
                  </a:lnTo>
                  <a:lnTo>
                    <a:pt x="1858" y="1115"/>
                  </a:lnTo>
                  <a:lnTo>
                    <a:pt x="1860" y="1115"/>
                  </a:lnTo>
                  <a:lnTo>
                    <a:pt x="1860" y="1113"/>
                  </a:lnTo>
                  <a:lnTo>
                    <a:pt x="1860" y="1113"/>
                  </a:lnTo>
                  <a:lnTo>
                    <a:pt x="1860" y="1108"/>
                  </a:lnTo>
                  <a:lnTo>
                    <a:pt x="1860" y="1108"/>
                  </a:lnTo>
                  <a:lnTo>
                    <a:pt x="1864" y="1106"/>
                  </a:lnTo>
                  <a:lnTo>
                    <a:pt x="1867" y="1104"/>
                  </a:lnTo>
                  <a:lnTo>
                    <a:pt x="1867" y="1104"/>
                  </a:lnTo>
                  <a:lnTo>
                    <a:pt x="1867" y="1099"/>
                  </a:lnTo>
                  <a:lnTo>
                    <a:pt x="1867" y="1099"/>
                  </a:lnTo>
                  <a:lnTo>
                    <a:pt x="1865" y="1094"/>
                  </a:lnTo>
                  <a:lnTo>
                    <a:pt x="1865" y="1092"/>
                  </a:lnTo>
                  <a:lnTo>
                    <a:pt x="1867" y="1090"/>
                  </a:lnTo>
                  <a:lnTo>
                    <a:pt x="1867" y="1090"/>
                  </a:lnTo>
                  <a:lnTo>
                    <a:pt x="1869" y="1090"/>
                  </a:lnTo>
                  <a:lnTo>
                    <a:pt x="1873" y="1088"/>
                  </a:lnTo>
                  <a:lnTo>
                    <a:pt x="1873" y="1088"/>
                  </a:lnTo>
                  <a:lnTo>
                    <a:pt x="1873" y="1085"/>
                  </a:lnTo>
                  <a:lnTo>
                    <a:pt x="1873" y="1083"/>
                  </a:lnTo>
                  <a:lnTo>
                    <a:pt x="1873" y="1083"/>
                  </a:lnTo>
                  <a:lnTo>
                    <a:pt x="1873" y="1081"/>
                  </a:lnTo>
                  <a:lnTo>
                    <a:pt x="1874" y="1079"/>
                  </a:lnTo>
                  <a:lnTo>
                    <a:pt x="1874" y="1079"/>
                  </a:lnTo>
                  <a:lnTo>
                    <a:pt x="1880" y="1077"/>
                  </a:lnTo>
                  <a:lnTo>
                    <a:pt x="1880" y="1077"/>
                  </a:lnTo>
                  <a:lnTo>
                    <a:pt x="1880" y="1074"/>
                  </a:lnTo>
                  <a:lnTo>
                    <a:pt x="1878" y="1070"/>
                  </a:lnTo>
                  <a:lnTo>
                    <a:pt x="1878" y="1067"/>
                  </a:lnTo>
                  <a:lnTo>
                    <a:pt x="1880" y="1063"/>
                  </a:lnTo>
                  <a:lnTo>
                    <a:pt x="1880" y="1063"/>
                  </a:lnTo>
                  <a:lnTo>
                    <a:pt x="1885" y="1061"/>
                  </a:lnTo>
                  <a:lnTo>
                    <a:pt x="1885" y="1061"/>
                  </a:lnTo>
                  <a:lnTo>
                    <a:pt x="1887" y="1059"/>
                  </a:lnTo>
                  <a:lnTo>
                    <a:pt x="1887" y="1059"/>
                  </a:lnTo>
                  <a:lnTo>
                    <a:pt x="1885" y="1054"/>
                  </a:lnTo>
                  <a:lnTo>
                    <a:pt x="1885" y="1054"/>
                  </a:lnTo>
                  <a:lnTo>
                    <a:pt x="1885" y="1052"/>
                  </a:lnTo>
                  <a:lnTo>
                    <a:pt x="1889" y="1050"/>
                  </a:lnTo>
                  <a:lnTo>
                    <a:pt x="1889" y="1050"/>
                  </a:lnTo>
                  <a:lnTo>
                    <a:pt x="1892" y="1049"/>
                  </a:lnTo>
                  <a:lnTo>
                    <a:pt x="1892" y="1047"/>
                  </a:lnTo>
                  <a:lnTo>
                    <a:pt x="1892" y="1047"/>
                  </a:lnTo>
                  <a:lnTo>
                    <a:pt x="1891" y="1040"/>
                  </a:lnTo>
                  <a:lnTo>
                    <a:pt x="1891" y="1040"/>
                  </a:lnTo>
                  <a:lnTo>
                    <a:pt x="1889" y="1038"/>
                  </a:lnTo>
                  <a:lnTo>
                    <a:pt x="1891" y="1036"/>
                  </a:lnTo>
                  <a:lnTo>
                    <a:pt x="1891" y="1036"/>
                  </a:lnTo>
                  <a:lnTo>
                    <a:pt x="1894" y="1034"/>
                  </a:lnTo>
                  <a:lnTo>
                    <a:pt x="1894" y="1034"/>
                  </a:lnTo>
                  <a:lnTo>
                    <a:pt x="1900" y="1032"/>
                  </a:lnTo>
                  <a:lnTo>
                    <a:pt x="1900" y="1032"/>
                  </a:lnTo>
                  <a:lnTo>
                    <a:pt x="1898" y="1029"/>
                  </a:lnTo>
                  <a:lnTo>
                    <a:pt x="1898" y="1027"/>
                  </a:lnTo>
                  <a:lnTo>
                    <a:pt x="1898" y="1027"/>
                  </a:lnTo>
                  <a:lnTo>
                    <a:pt x="1894" y="1018"/>
                  </a:lnTo>
                  <a:lnTo>
                    <a:pt x="1894" y="1018"/>
                  </a:lnTo>
                  <a:lnTo>
                    <a:pt x="1892" y="1007"/>
                  </a:lnTo>
                  <a:lnTo>
                    <a:pt x="1892" y="1007"/>
                  </a:lnTo>
                  <a:lnTo>
                    <a:pt x="1891" y="1004"/>
                  </a:lnTo>
                  <a:lnTo>
                    <a:pt x="1891" y="1004"/>
                  </a:lnTo>
                  <a:lnTo>
                    <a:pt x="1889" y="1000"/>
                  </a:lnTo>
                  <a:lnTo>
                    <a:pt x="1891" y="998"/>
                  </a:lnTo>
                  <a:lnTo>
                    <a:pt x="1891" y="998"/>
                  </a:lnTo>
                  <a:lnTo>
                    <a:pt x="1896" y="996"/>
                  </a:lnTo>
                  <a:lnTo>
                    <a:pt x="1896" y="996"/>
                  </a:lnTo>
                  <a:lnTo>
                    <a:pt x="1898" y="995"/>
                  </a:lnTo>
                  <a:lnTo>
                    <a:pt x="1898" y="991"/>
                  </a:lnTo>
                  <a:lnTo>
                    <a:pt x="1898" y="991"/>
                  </a:lnTo>
                  <a:lnTo>
                    <a:pt x="1896" y="989"/>
                  </a:lnTo>
                  <a:lnTo>
                    <a:pt x="1898" y="987"/>
                  </a:lnTo>
                  <a:lnTo>
                    <a:pt x="1898" y="987"/>
                  </a:lnTo>
                  <a:lnTo>
                    <a:pt x="1903" y="986"/>
                  </a:lnTo>
                  <a:lnTo>
                    <a:pt x="1903" y="986"/>
                  </a:lnTo>
                  <a:lnTo>
                    <a:pt x="1910" y="982"/>
                  </a:lnTo>
                  <a:lnTo>
                    <a:pt x="1910" y="982"/>
                  </a:lnTo>
                  <a:lnTo>
                    <a:pt x="1914" y="982"/>
                  </a:lnTo>
                  <a:lnTo>
                    <a:pt x="1914" y="980"/>
                  </a:lnTo>
                  <a:lnTo>
                    <a:pt x="1914" y="980"/>
                  </a:lnTo>
                  <a:lnTo>
                    <a:pt x="1914" y="978"/>
                  </a:lnTo>
                  <a:lnTo>
                    <a:pt x="1918" y="977"/>
                  </a:lnTo>
                  <a:lnTo>
                    <a:pt x="1918" y="977"/>
                  </a:lnTo>
                  <a:lnTo>
                    <a:pt x="1923" y="975"/>
                  </a:lnTo>
                  <a:lnTo>
                    <a:pt x="1923" y="975"/>
                  </a:lnTo>
                  <a:lnTo>
                    <a:pt x="1937" y="969"/>
                  </a:lnTo>
                  <a:lnTo>
                    <a:pt x="1937" y="969"/>
                  </a:lnTo>
                  <a:lnTo>
                    <a:pt x="1946" y="968"/>
                  </a:lnTo>
                  <a:lnTo>
                    <a:pt x="1946" y="968"/>
                  </a:lnTo>
                  <a:lnTo>
                    <a:pt x="1950" y="966"/>
                  </a:lnTo>
                  <a:lnTo>
                    <a:pt x="1950" y="964"/>
                  </a:lnTo>
                  <a:lnTo>
                    <a:pt x="1950" y="960"/>
                  </a:lnTo>
                  <a:lnTo>
                    <a:pt x="1950" y="960"/>
                  </a:lnTo>
                  <a:lnTo>
                    <a:pt x="1948" y="957"/>
                  </a:lnTo>
                  <a:lnTo>
                    <a:pt x="1948" y="957"/>
                  </a:lnTo>
                  <a:lnTo>
                    <a:pt x="1954" y="955"/>
                  </a:lnTo>
                  <a:lnTo>
                    <a:pt x="1957" y="955"/>
                  </a:lnTo>
                  <a:lnTo>
                    <a:pt x="1957" y="955"/>
                  </a:lnTo>
                  <a:lnTo>
                    <a:pt x="1959" y="953"/>
                  </a:lnTo>
                  <a:lnTo>
                    <a:pt x="1957" y="951"/>
                  </a:lnTo>
                  <a:lnTo>
                    <a:pt x="1957" y="948"/>
                  </a:lnTo>
                  <a:lnTo>
                    <a:pt x="1957" y="948"/>
                  </a:lnTo>
                  <a:lnTo>
                    <a:pt x="1959" y="946"/>
                  </a:lnTo>
                  <a:lnTo>
                    <a:pt x="1961" y="944"/>
                  </a:lnTo>
                  <a:lnTo>
                    <a:pt x="1961" y="944"/>
                  </a:lnTo>
                  <a:lnTo>
                    <a:pt x="1966" y="944"/>
                  </a:lnTo>
                  <a:lnTo>
                    <a:pt x="1966" y="944"/>
                  </a:lnTo>
                  <a:lnTo>
                    <a:pt x="1963" y="933"/>
                  </a:lnTo>
                  <a:lnTo>
                    <a:pt x="1961" y="923"/>
                  </a:lnTo>
                  <a:lnTo>
                    <a:pt x="1961" y="923"/>
                  </a:lnTo>
                  <a:lnTo>
                    <a:pt x="1972" y="921"/>
                  </a:lnTo>
                  <a:lnTo>
                    <a:pt x="1972" y="921"/>
                  </a:lnTo>
                  <a:lnTo>
                    <a:pt x="1970" y="910"/>
                  </a:lnTo>
                  <a:lnTo>
                    <a:pt x="1970" y="910"/>
                  </a:lnTo>
                  <a:lnTo>
                    <a:pt x="1965" y="887"/>
                  </a:lnTo>
                  <a:lnTo>
                    <a:pt x="1965" y="887"/>
                  </a:lnTo>
                  <a:lnTo>
                    <a:pt x="1963" y="881"/>
                  </a:lnTo>
                  <a:lnTo>
                    <a:pt x="1963" y="881"/>
                  </a:lnTo>
                  <a:lnTo>
                    <a:pt x="1959" y="872"/>
                  </a:lnTo>
                  <a:lnTo>
                    <a:pt x="1959" y="872"/>
                  </a:lnTo>
                  <a:lnTo>
                    <a:pt x="1957" y="869"/>
                  </a:lnTo>
                  <a:lnTo>
                    <a:pt x="1957" y="863"/>
                  </a:lnTo>
                  <a:lnTo>
                    <a:pt x="1957" y="863"/>
                  </a:lnTo>
                  <a:lnTo>
                    <a:pt x="1957" y="861"/>
                  </a:lnTo>
                  <a:lnTo>
                    <a:pt x="1959" y="860"/>
                  </a:lnTo>
                  <a:lnTo>
                    <a:pt x="1965" y="860"/>
                  </a:lnTo>
                  <a:lnTo>
                    <a:pt x="1965" y="860"/>
                  </a:lnTo>
                  <a:lnTo>
                    <a:pt x="1966" y="858"/>
                  </a:lnTo>
                  <a:lnTo>
                    <a:pt x="1966" y="854"/>
                  </a:lnTo>
                  <a:lnTo>
                    <a:pt x="1966" y="854"/>
                  </a:lnTo>
                  <a:lnTo>
                    <a:pt x="1965" y="851"/>
                  </a:lnTo>
                  <a:lnTo>
                    <a:pt x="1965" y="847"/>
                  </a:lnTo>
                  <a:lnTo>
                    <a:pt x="1965" y="845"/>
                  </a:lnTo>
                  <a:lnTo>
                    <a:pt x="1965" y="845"/>
                  </a:lnTo>
                  <a:lnTo>
                    <a:pt x="1966" y="843"/>
                  </a:lnTo>
                  <a:lnTo>
                    <a:pt x="1970" y="842"/>
                  </a:lnTo>
                  <a:lnTo>
                    <a:pt x="1970" y="842"/>
                  </a:lnTo>
                  <a:lnTo>
                    <a:pt x="1974" y="842"/>
                  </a:lnTo>
                  <a:lnTo>
                    <a:pt x="1974" y="842"/>
                  </a:lnTo>
                  <a:lnTo>
                    <a:pt x="1974" y="840"/>
                  </a:lnTo>
                  <a:lnTo>
                    <a:pt x="1974" y="840"/>
                  </a:lnTo>
                  <a:lnTo>
                    <a:pt x="1972" y="836"/>
                  </a:lnTo>
                  <a:lnTo>
                    <a:pt x="1972" y="836"/>
                  </a:lnTo>
                  <a:lnTo>
                    <a:pt x="1975" y="834"/>
                  </a:lnTo>
                  <a:lnTo>
                    <a:pt x="1975" y="834"/>
                  </a:lnTo>
                  <a:lnTo>
                    <a:pt x="1979" y="833"/>
                  </a:lnTo>
                  <a:lnTo>
                    <a:pt x="1979" y="833"/>
                  </a:lnTo>
                  <a:lnTo>
                    <a:pt x="1981" y="833"/>
                  </a:lnTo>
                  <a:lnTo>
                    <a:pt x="1981" y="831"/>
                  </a:lnTo>
                  <a:lnTo>
                    <a:pt x="1981" y="831"/>
                  </a:lnTo>
                  <a:lnTo>
                    <a:pt x="1981" y="825"/>
                  </a:lnTo>
                  <a:lnTo>
                    <a:pt x="1981" y="825"/>
                  </a:lnTo>
                  <a:lnTo>
                    <a:pt x="1990" y="822"/>
                  </a:lnTo>
                  <a:lnTo>
                    <a:pt x="1990" y="822"/>
                  </a:lnTo>
                  <a:lnTo>
                    <a:pt x="1988" y="811"/>
                  </a:lnTo>
                  <a:lnTo>
                    <a:pt x="1988" y="811"/>
                  </a:lnTo>
                  <a:lnTo>
                    <a:pt x="1988" y="807"/>
                  </a:lnTo>
                  <a:lnTo>
                    <a:pt x="1988" y="807"/>
                  </a:lnTo>
                  <a:lnTo>
                    <a:pt x="1992" y="807"/>
                  </a:lnTo>
                  <a:lnTo>
                    <a:pt x="1992" y="807"/>
                  </a:lnTo>
                  <a:lnTo>
                    <a:pt x="1997" y="806"/>
                  </a:lnTo>
                  <a:lnTo>
                    <a:pt x="1997" y="806"/>
                  </a:lnTo>
                  <a:lnTo>
                    <a:pt x="1997" y="800"/>
                  </a:lnTo>
                  <a:lnTo>
                    <a:pt x="1995" y="799"/>
                  </a:lnTo>
                  <a:lnTo>
                    <a:pt x="1997" y="797"/>
                  </a:lnTo>
                  <a:lnTo>
                    <a:pt x="1997" y="797"/>
                  </a:lnTo>
                  <a:lnTo>
                    <a:pt x="2008" y="795"/>
                  </a:lnTo>
                  <a:lnTo>
                    <a:pt x="2008" y="795"/>
                  </a:lnTo>
                  <a:lnTo>
                    <a:pt x="2002" y="773"/>
                  </a:lnTo>
                  <a:lnTo>
                    <a:pt x="2002" y="773"/>
                  </a:lnTo>
                  <a:lnTo>
                    <a:pt x="1992" y="775"/>
                  </a:lnTo>
                  <a:lnTo>
                    <a:pt x="1992" y="775"/>
                  </a:lnTo>
                  <a:close/>
                  <a:moveTo>
                    <a:pt x="1196" y="482"/>
                  </a:moveTo>
                  <a:lnTo>
                    <a:pt x="1196" y="482"/>
                  </a:lnTo>
                  <a:lnTo>
                    <a:pt x="1201" y="478"/>
                  </a:lnTo>
                  <a:lnTo>
                    <a:pt x="1201" y="478"/>
                  </a:lnTo>
                  <a:lnTo>
                    <a:pt x="1208" y="475"/>
                  </a:lnTo>
                  <a:lnTo>
                    <a:pt x="1208" y="475"/>
                  </a:lnTo>
                  <a:lnTo>
                    <a:pt x="1219" y="469"/>
                  </a:lnTo>
                  <a:lnTo>
                    <a:pt x="1219" y="469"/>
                  </a:lnTo>
                  <a:lnTo>
                    <a:pt x="1233" y="464"/>
                  </a:lnTo>
                  <a:lnTo>
                    <a:pt x="1233" y="464"/>
                  </a:lnTo>
                  <a:lnTo>
                    <a:pt x="1239" y="460"/>
                  </a:lnTo>
                  <a:lnTo>
                    <a:pt x="1246" y="458"/>
                  </a:lnTo>
                  <a:lnTo>
                    <a:pt x="1246" y="458"/>
                  </a:lnTo>
                  <a:lnTo>
                    <a:pt x="1246" y="460"/>
                  </a:lnTo>
                  <a:lnTo>
                    <a:pt x="1246" y="460"/>
                  </a:lnTo>
                  <a:lnTo>
                    <a:pt x="1248" y="466"/>
                  </a:lnTo>
                  <a:lnTo>
                    <a:pt x="1248" y="466"/>
                  </a:lnTo>
                  <a:lnTo>
                    <a:pt x="1250" y="469"/>
                  </a:lnTo>
                  <a:lnTo>
                    <a:pt x="1250" y="469"/>
                  </a:lnTo>
                  <a:lnTo>
                    <a:pt x="1251" y="471"/>
                  </a:lnTo>
                  <a:lnTo>
                    <a:pt x="1250" y="475"/>
                  </a:lnTo>
                  <a:lnTo>
                    <a:pt x="1250" y="475"/>
                  </a:lnTo>
                  <a:lnTo>
                    <a:pt x="1241" y="478"/>
                  </a:lnTo>
                  <a:lnTo>
                    <a:pt x="1241" y="478"/>
                  </a:lnTo>
                  <a:lnTo>
                    <a:pt x="1239" y="480"/>
                  </a:lnTo>
                  <a:lnTo>
                    <a:pt x="1239" y="484"/>
                  </a:lnTo>
                  <a:lnTo>
                    <a:pt x="1239" y="484"/>
                  </a:lnTo>
                  <a:lnTo>
                    <a:pt x="1237" y="485"/>
                  </a:lnTo>
                  <a:lnTo>
                    <a:pt x="1237" y="485"/>
                  </a:lnTo>
                  <a:lnTo>
                    <a:pt x="1233" y="487"/>
                  </a:lnTo>
                  <a:lnTo>
                    <a:pt x="1233" y="487"/>
                  </a:lnTo>
                  <a:lnTo>
                    <a:pt x="1232" y="491"/>
                  </a:lnTo>
                  <a:lnTo>
                    <a:pt x="1230" y="493"/>
                  </a:lnTo>
                  <a:lnTo>
                    <a:pt x="1230" y="493"/>
                  </a:lnTo>
                  <a:lnTo>
                    <a:pt x="1232" y="496"/>
                  </a:lnTo>
                  <a:lnTo>
                    <a:pt x="1232" y="496"/>
                  </a:lnTo>
                  <a:lnTo>
                    <a:pt x="1239" y="494"/>
                  </a:lnTo>
                  <a:lnTo>
                    <a:pt x="1239" y="494"/>
                  </a:lnTo>
                  <a:lnTo>
                    <a:pt x="1246" y="491"/>
                  </a:lnTo>
                  <a:lnTo>
                    <a:pt x="1246" y="491"/>
                  </a:lnTo>
                  <a:lnTo>
                    <a:pt x="1262" y="484"/>
                  </a:lnTo>
                  <a:lnTo>
                    <a:pt x="1262" y="484"/>
                  </a:lnTo>
                  <a:lnTo>
                    <a:pt x="1264" y="482"/>
                  </a:lnTo>
                  <a:lnTo>
                    <a:pt x="1266" y="478"/>
                  </a:lnTo>
                  <a:lnTo>
                    <a:pt x="1264" y="473"/>
                  </a:lnTo>
                  <a:lnTo>
                    <a:pt x="1264" y="473"/>
                  </a:lnTo>
                  <a:lnTo>
                    <a:pt x="1262" y="469"/>
                  </a:lnTo>
                  <a:lnTo>
                    <a:pt x="1262" y="469"/>
                  </a:lnTo>
                  <a:lnTo>
                    <a:pt x="1262" y="466"/>
                  </a:lnTo>
                  <a:lnTo>
                    <a:pt x="1266" y="464"/>
                  </a:lnTo>
                  <a:lnTo>
                    <a:pt x="1266" y="464"/>
                  </a:lnTo>
                  <a:lnTo>
                    <a:pt x="1277" y="460"/>
                  </a:lnTo>
                  <a:lnTo>
                    <a:pt x="1277" y="460"/>
                  </a:lnTo>
                  <a:lnTo>
                    <a:pt x="1289" y="455"/>
                  </a:lnTo>
                  <a:lnTo>
                    <a:pt x="1289" y="455"/>
                  </a:lnTo>
                  <a:lnTo>
                    <a:pt x="1300" y="449"/>
                  </a:lnTo>
                  <a:lnTo>
                    <a:pt x="1300" y="449"/>
                  </a:lnTo>
                  <a:lnTo>
                    <a:pt x="1305" y="448"/>
                  </a:lnTo>
                  <a:lnTo>
                    <a:pt x="1309" y="446"/>
                  </a:lnTo>
                  <a:lnTo>
                    <a:pt x="1311" y="446"/>
                  </a:lnTo>
                  <a:lnTo>
                    <a:pt x="1311" y="446"/>
                  </a:lnTo>
                  <a:lnTo>
                    <a:pt x="1313" y="451"/>
                  </a:lnTo>
                  <a:lnTo>
                    <a:pt x="1313" y="451"/>
                  </a:lnTo>
                  <a:lnTo>
                    <a:pt x="1314" y="457"/>
                  </a:lnTo>
                  <a:lnTo>
                    <a:pt x="1314" y="457"/>
                  </a:lnTo>
                  <a:lnTo>
                    <a:pt x="1314" y="460"/>
                  </a:lnTo>
                  <a:lnTo>
                    <a:pt x="1313" y="462"/>
                  </a:lnTo>
                  <a:lnTo>
                    <a:pt x="1305" y="464"/>
                  </a:lnTo>
                  <a:lnTo>
                    <a:pt x="1305" y="464"/>
                  </a:lnTo>
                  <a:lnTo>
                    <a:pt x="1275" y="478"/>
                  </a:lnTo>
                  <a:lnTo>
                    <a:pt x="1275" y="478"/>
                  </a:lnTo>
                  <a:lnTo>
                    <a:pt x="1271" y="480"/>
                  </a:lnTo>
                  <a:lnTo>
                    <a:pt x="1269" y="482"/>
                  </a:lnTo>
                  <a:lnTo>
                    <a:pt x="1269" y="482"/>
                  </a:lnTo>
                  <a:lnTo>
                    <a:pt x="1271" y="484"/>
                  </a:lnTo>
                  <a:lnTo>
                    <a:pt x="1273" y="485"/>
                  </a:lnTo>
                  <a:lnTo>
                    <a:pt x="1273" y="485"/>
                  </a:lnTo>
                  <a:lnTo>
                    <a:pt x="1271" y="487"/>
                  </a:lnTo>
                  <a:lnTo>
                    <a:pt x="1268" y="489"/>
                  </a:lnTo>
                  <a:lnTo>
                    <a:pt x="1260" y="493"/>
                  </a:lnTo>
                  <a:lnTo>
                    <a:pt x="1260" y="493"/>
                  </a:lnTo>
                  <a:lnTo>
                    <a:pt x="1262" y="496"/>
                  </a:lnTo>
                  <a:lnTo>
                    <a:pt x="1262" y="498"/>
                  </a:lnTo>
                  <a:lnTo>
                    <a:pt x="1262" y="498"/>
                  </a:lnTo>
                  <a:lnTo>
                    <a:pt x="1262" y="500"/>
                  </a:lnTo>
                  <a:lnTo>
                    <a:pt x="1260" y="502"/>
                  </a:lnTo>
                  <a:lnTo>
                    <a:pt x="1255" y="503"/>
                  </a:lnTo>
                  <a:lnTo>
                    <a:pt x="1255" y="503"/>
                  </a:lnTo>
                  <a:lnTo>
                    <a:pt x="1233" y="514"/>
                  </a:lnTo>
                  <a:lnTo>
                    <a:pt x="1233" y="514"/>
                  </a:lnTo>
                  <a:lnTo>
                    <a:pt x="1219" y="521"/>
                  </a:lnTo>
                  <a:lnTo>
                    <a:pt x="1219" y="521"/>
                  </a:lnTo>
                  <a:lnTo>
                    <a:pt x="1217" y="521"/>
                  </a:lnTo>
                  <a:lnTo>
                    <a:pt x="1215" y="521"/>
                  </a:lnTo>
                  <a:lnTo>
                    <a:pt x="1215" y="521"/>
                  </a:lnTo>
                  <a:lnTo>
                    <a:pt x="1214" y="518"/>
                  </a:lnTo>
                  <a:lnTo>
                    <a:pt x="1214" y="518"/>
                  </a:lnTo>
                  <a:lnTo>
                    <a:pt x="1212" y="516"/>
                  </a:lnTo>
                  <a:lnTo>
                    <a:pt x="1212" y="516"/>
                  </a:lnTo>
                  <a:lnTo>
                    <a:pt x="1219" y="512"/>
                  </a:lnTo>
                  <a:lnTo>
                    <a:pt x="1224" y="509"/>
                  </a:lnTo>
                  <a:lnTo>
                    <a:pt x="1224" y="509"/>
                  </a:lnTo>
                  <a:lnTo>
                    <a:pt x="1223" y="505"/>
                  </a:lnTo>
                  <a:lnTo>
                    <a:pt x="1221" y="503"/>
                  </a:lnTo>
                  <a:lnTo>
                    <a:pt x="1221" y="503"/>
                  </a:lnTo>
                  <a:lnTo>
                    <a:pt x="1219" y="500"/>
                  </a:lnTo>
                  <a:lnTo>
                    <a:pt x="1217" y="498"/>
                  </a:lnTo>
                  <a:lnTo>
                    <a:pt x="1217" y="498"/>
                  </a:lnTo>
                  <a:lnTo>
                    <a:pt x="1215" y="498"/>
                  </a:lnTo>
                  <a:lnTo>
                    <a:pt x="1212" y="500"/>
                  </a:lnTo>
                  <a:lnTo>
                    <a:pt x="1208" y="500"/>
                  </a:lnTo>
                  <a:lnTo>
                    <a:pt x="1206" y="502"/>
                  </a:lnTo>
                  <a:lnTo>
                    <a:pt x="1206" y="502"/>
                  </a:lnTo>
                  <a:lnTo>
                    <a:pt x="1205" y="500"/>
                  </a:lnTo>
                  <a:lnTo>
                    <a:pt x="1203" y="496"/>
                  </a:lnTo>
                  <a:lnTo>
                    <a:pt x="1203" y="496"/>
                  </a:lnTo>
                  <a:lnTo>
                    <a:pt x="1197" y="487"/>
                  </a:lnTo>
                  <a:lnTo>
                    <a:pt x="1197" y="487"/>
                  </a:lnTo>
                  <a:lnTo>
                    <a:pt x="1197" y="484"/>
                  </a:lnTo>
                  <a:lnTo>
                    <a:pt x="1196" y="482"/>
                  </a:lnTo>
                  <a:lnTo>
                    <a:pt x="1196" y="482"/>
                  </a:lnTo>
                  <a:close/>
                  <a:moveTo>
                    <a:pt x="1095" y="511"/>
                  </a:moveTo>
                  <a:lnTo>
                    <a:pt x="1095" y="511"/>
                  </a:lnTo>
                  <a:lnTo>
                    <a:pt x="1095" y="507"/>
                  </a:lnTo>
                  <a:lnTo>
                    <a:pt x="1098" y="503"/>
                  </a:lnTo>
                  <a:lnTo>
                    <a:pt x="1109" y="498"/>
                  </a:lnTo>
                  <a:lnTo>
                    <a:pt x="1109" y="498"/>
                  </a:lnTo>
                  <a:lnTo>
                    <a:pt x="1115" y="496"/>
                  </a:lnTo>
                  <a:lnTo>
                    <a:pt x="1115" y="494"/>
                  </a:lnTo>
                  <a:lnTo>
                    <a:pt x="1115" y="493"/>
                  </a:lnTo>
                  <a:lnTo>
                    <a:pt x="1115" y="493"/>
                  </a:lnTo>
                  <a:lnTo>
                    <a:pt x="1113" y="491"/>
                  </a:lnTo>
                  <a:lnTo>
                    <a:pt x="1113" y="489"/>
                  </a:lnTo>
                  <a:lnTo>
                    <a:pt x="1115" y="487"/>
                  </a:lnTo>
                  <a:lnTo>
                    <a:pt x="1115" y="487"/>
                  </a:lnTo>
                  <a:lnTo>
                    <a:pt x="1118" y="485"/>
                  </a:lnTo>
                  <a:lnTo>
                    <a:pt x="1124" y="482"/>
                  </a:lnTo>
                  <a:lnTo>
                    <a:pt x="1124" y="482"/>
                  </a:lnTo>
                  <a:lnTo>
                    <a:pt x="1134" y="478"/>
                  </a:lnTo>
                  <a:lnTo>
                    <a:pt x="1134" y="478"/>
                  </a:lnTo>
                  <a:lnTo>
                    <a:pt x="1143" y="473"/>
                  </a:lnTo>
                  <a:lnTo>
                    <a:pt x="1143" y="473"/>
                  </a:lnTo>
                  <a:lnTo>
                    <a:pt x="1147" y="473"/>
                  </a:lnTo>
                  <a:lnTo>
                    <a:pt x="1149" y="476"/>
                  </a:lnTo>
                  <a:lnTo>
                    <a:pt x="1149" y="476"/>
                  </a:lnTo>
                  <a:lnTo>
                    <a:pt x="1151" y="478"/>
                  </a:lnTo>
                  <a:lnTo>
                    <a:pt x="1152" y="478"/>
                  </a:lnTo>
                  <a:lnTo>
                    <a:pt x="1156" y="476"/>
                  </a:lnTo>
                  <a:lnTo>
                    <a:pt x="1156" y="476"/>
                  </a:lnTo>
                  <a:lnTo>
                    <a:pt x="1160" y="473"/>
                  </a:lnTo>
                  <a:lnTo>
                    <a:pt x="1165" y="473"/>
                  </a:lnTo>
                  <a:lnTo>
                    <a:pt x="1165" y="473"/>
                  </a:lnTo>
                  <a:lnTo>
                    <a:pt x="1167" y="475"/>
                  </a:lnTo>
                  <a:lnTo>
                    <a:pt x="1169" y="478"/>
                  </a:lnTo>
                  <a:lnTo>
                    <a:pt x="1169" y="478"/>
                  </a:lnTo>
                  <a:lnTo>
                    <a:pt x="1170" y="480"/>
                  </a:lnTo>
                  <a:lnTo>
                    <a:pt x="1172" y="484"/>
                  </a:lnTo>
                  <a:lnTo>
                    <a:pt x="1172" y="484"/>
                  </a:lnTo>
                  <a:lnTo>
                    <a:pt x="1170" y="485"/>
                  </a:lnTo>
                  <a:lnTo>
                    <a:pt x="1167" y="489"/>
                  </a:lnTo>
                  <a:lnTo>
                    <a:pt x="1156" y="494"/>
                  </a:lnTo>
                  <a:lnTo>
                    <a:pt x="1156" y="494"/>
                  </a:lnTo>
                  <a:lnTo>
                    <a:pt x="1143" y="502"/>
                  </a:lnTo>
                  <a:lnTo>
                    <a:pt x="1129" y="509"/>
                  </a:lnTo>
                  <a:lnTo>
                    <a:pt x="1129" y="509"/>
                  </a:lnTo>
                  <a:lnTo>
                    <a:pt x="1113" y="516"/>
                  </a:lnTo>
                  <a:lnTo>
                    <a:pt x="1113" y="516"/>
                  </a:lnTo>
                  <a:lnTo>
                    <a:pt x="1104" y="521"/>
                  </a:lnTo>
                  <a:lnTo>
                    <a:pt x="1104" y="521"/>
                  </a:lnTo>
                  <a:lnTo>
                    <a:pt x="1102" y="521"/>
                  </a:lnTo>
                  <a:lnTo>
                    <a:pt x="1100" y="521"/>
                  </a:lnTo>
                  <a:lnTo>
                    <a:pt x="1100" y="518"/>
                  </a:lnTo>
                  <a:lnTo>
                    <a:pt x="1100" y="518"/>
                  </a:lnTo>
                  <a:lnTo>
                    <a:pt x="1097" y="514"/>
                  </a:lnTo>
                  <a:lnTo>
                    <a:pt x="1095" y="511"/>
                  </a:lnTo>
                  <a:lnTo>
                    <a:pt x="1095" y="511"/>
                  </a:lnTo>
                  <a:close/>
                  <a:moveTo>
                    <a:pt x="756" y="466"/>
                  </a:moveTo>
                  <a:lnTo>
                    <a:pt x="756" y="466"/>
                  </a:lnTo>
                  <a:lnTo>
                    <a:pt x="758" y="469"/>
                  </a:lnTo>
                  <a:lnTo>
                    <a:pt x="758" y="471"/>
                  </a:lnTo>
                  <a:lnTo>
                    <a:pt x="756" y="473"/>
                  </a:lnTo>
                  <a:lnTo>
                    <a:pt x="756" y="473"/>
                  </a:lnTo>
                  <a:lnTo>
                    <a:pt x="753" y="478"/>
                  </a:lnTo>
                  <a:lnTo>
                    <a:pt x="745" y="482"/>
                  </a:lnTo>
                  <a:lnTo>
                    <a:pt x="745" y="482"/>
                  </a:lnTo>
                  <a:lnTo>
                    <a:pt x="738" y="485"/>
                  </a:lnTo>
                  <a:lnTo>
                    <a:pt x="731" y="489"/>
                  </a:lnTo>
                  <a:lnTo>
                    <a:pt x="731" y="489"/>
                  </a:lnTo>
                  <a:lnTo>
                    <a:pt x="729" y="487"/>
                  </a:lnTo>
                  <a:lnTo>
                    <a:pt x="727" y="484"/>
                  </a:lnTo>
                  <a:lnTo>
                    <a:pt x="727" y="484"/>
                  </a:lnTo>
                  <a:lnTo>
                    <a:pt x="708" y="496"/>
                  </a:lnTo>
                  <a:lnTo>
                    <a:pt x="708" y="496"/>
                  </a:lnTo>
                  <a:lnTo>
                    <a:pt x="702" y="500"/>
                  </a:lnTo>
                  <a:lnTo>
                    <a:pt x="699" y="503"/>
                  </a:lnTo>
                  <a:lnTo>
                    <a:pt x="699" y="503"/>
                  </a:lnTo>
                  <a:lnTo>
                    <a:pt x="697" y="505"/>
                  </a:lnTo>
                  <a:lnTo>
                    <a:pt x="699" y="507"/>
                  </a:lnTo>
                  <a:lnTo>
                    <a:pt x="700" y="509"/>
                  </a:lnTo>
                  <a:lnTo>
                    <a:pt x="700" y="509"/>
                  </a:lnTo>
                  <a:lnTo>
                    <a:pt x="700" y="509"/>
                  </a:lnTo>
                  <a:lnTo>
                    <a:pt x="699" y="512"/>
                  </a:lnTo>
                  <a:lnTo>
                    <a:pt x="693" y="516"/>
                  </a:lnTo>
                  <a:lnTo>
                    <a:pt x="682" y="523"/>
                  </a:lnTo>
                  <a:lnTo>
                    <a:pt x="682" y="523"/>
                  </a:lnTo>
                  <a:lnTo>
                    <a:pt x="677" y="525"/>
                  </a:lnTo>
                  <a:lnTo>
                    <a:pt x="677" y="527"/>
                  </a:lnTo>
                  <a:lnTo>
                    <a:pt x="675" y="525"/>
                  </a:lnTo>
                  <a:lnTo>
                    <a:pt x="675" y="525"/>
                  </a:lnTo>
                  <a:lnTo>
                    <a:pt x="672" y="521"/>
                  </a:lnTo>
                  <a:lnTo>
                    <a:pt x="672" y="521"/>
                  </a:lnTo>
                  <a:lnTo>
                    <a:pt x="666" y="525"/>
                  </a:lnTo>
                  <a:lnTo>
                    <a:pt x="659" y="529"/>
                  </a:lnTo>
                  <a:lnTo>
                    <a:pt x="659" y="529"/>
                  </a:lnTo>
                  <a:lnTo>
                    <a:pt x="657" y="527"/>
                  </a:lnTo>
                  <a:lnTo>
                    <a:pt x="655" y="525"/>
                  </a:lnTo>
                  <a:lnTo>
                    <a:pt x="654" y="518"/>
                  </a:lnTo>
                  <a:lnTo>
                    <a:pt x="654" y="518"/>
                  </a:lnTo>
                  <a:lnTo>
                    <a:pt x="654" y="514"/>
                  </a:lnTo>
                  <a:lnTo>
                    <a:pt x="655" y="512"/>
                  </a:lnTo>
                  <a:lnTo>
                    <a:pt x="661" y="509"/>
                  </a:lnTo>
                  <a:lnTo>
                    <a:pt x="661" y="509"/>
                  </a:lnTo>
                  <a:lnTo>
                    <a:pt x="664" y="505"/>
                  </a:lnTo>
                  <a:lnTo>
                    <a:pt x="670" y="502"/>
                  </a:lnTo>
                  <a:lnTo>
                    <a:pt x="670" y="502"/>
                  </a:lnTo>
                  <a:lnTo>
                    <a:pt x="672" y="502"/>
                  </a:lnTo>
                  <a:lnTo>
                    <a:pt x="673" y="503"/>
                  </a:lnTo>
                  <a:lnTo>
                    <a:pt x="675" y="505"/>
                  </a:lnTo>
                  <a:lnTo>
                    <a:pt x="675" y="505"/>
                  </a:lnTo>
                  <a:lnTo>
                    <a:pt x="681" y="505"/>
                  </a:lnTo>
                  <a:lnTo>
                    <a:pt x="686" y="502"/>
                  </a:lnTo>
                  <a:lnTo>
                    <a:pt x="686" y="502"/>
                  </a:lnTo>
                  <a:lnTo>
                    <a:pt x="697" y="494"/>
                  </a:lnTo>
                  <a:lnTo>
                    <a:pt x="697" y="494"/>
                  </a:lnTo>
                  <a:lnTo>
                    <a:pt x="720" y="480"/>
                  </a:lnTo>
                  <a:lnTo>
                    <a:pt x="720" y="480"/>
                  </a:lnTo>
                  <a:lnTo>
                    <a:pt x="738" y="467"/>
                  </a:lnTo>
                  <a:lnTo>
                    <a:pt x="738" y="467"/>
                  </a:lnTo>
                  <a:lnTo>
                    <a:pt x="747" y="462"/>
                  </a:lnTo>
                  <a:lnTo>
                    <a:pt x="747" y="462"/>
                  </a:lnTo>
                  <a:lnTo>
                    <a:pt x="751" y="460"/>
                  </a:lnTo>
                  <a:lnTo>
                    <a:pt x="754" y="458"/>
                  </a:lnTo>
                  <a:lnTo>
                    <a:pt x="754" y="458"/>
                  </a:lnTo>
                  <a:lnTo>
                    <a:pt x="756" y="462"/>
                  </a:lnTo>
                  <a:lnTo>
                    <a:pt x="756" y="466"/>
                  </a:lnTo>
                  <a:lnTo>
                    <a:pt x="756" y="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7" name="Freeform 6">
              <a:extLst>
                <a:ext uri="{FF2B5EF4-FFF2-40B4-BE49-F238E27FC236}">
                  <a16:creationId xmlns:a16="http://schemas.microsoft.com/office/drawing/2014/main" id="{2B6E35D4-D6AC-4F90-9F59-61E50E37EF9F}"/>
                </a:ext>
              </a:extLst>
            </p:cNvPr>
            <p:cNvSpPr>
              <a:spLocks/>
            </p:cNvSpPr>
            <p:nvPr/>
          </p:nvSpPr>
          <p:spPr bwMode="auto">
            <a:xfrm>
              <a:off x="1285" y="1714"/>
              <a:ext cx="11" cy="16"/>
            </a:xfrm>
            <a:custGeom>
              <a:avLst/>
              <a:gdLst>
                <a:gd name="T0" fmla="*/ 0 w 11"/>
                <a:gd name="T1" fmla="*/ 3 h 16"/>
                <a:gd name="T2" fmla="*/ 0 w 11"/>
                <a:gd name="T3" fmla="*/ 3 h 16"/>
                <a:gd name="T4" fmla="*/ 0 w 11"/>
                <a:gd name="T5" fmla="*/ 7 h 16"/>
                <a:gd name="T6" fmla="*/ 0 w 11"/>
                <a:gd name="T7" fmla="*/ 7 h 16"/>
                <a:gd name="T8" fmla="*/ 2 w 11"/>
                <a:gd name="T9" fmla="*/ 12 h 16"/>
                <a:gd name="T10" fmla="*/ 6 w 11"/>
                <a:gd name="T11" fmla="*/ 16 h 16"/>
                <a:gd name="T12" fmla="*/ 6 w 11"/>
                <a:gd name="T13" fmla="*/ 16 h 16"/>
                <a:gd name="T14" fmla="*/ 11 w 11"/>
                <a:gd name="T15" fmla="*/ 14 h 16"/>
                <a:gd name="T16" fmla="*/ 11 w 11"/>
                <a:gd name="T17" fmla="*/ 14 h 16"/>
                <a:gd name="T18" fmla="*/ 8 w 11"/>
                <a:gd name="T19" fmla="*/ 11 h 16"/>
                <a:gd name="T20" fmla="*/ 6 w 11"/>
                <a:gd name="T21" fmla="*/ 7 h 16"/>
                <a:gd name="T22" fmla="*/ 6 w 11"/>
                <a:gd name="T23" fmla="*/ 7 h 16"/>
                <a:gd name="T24" fmla="*/ 0 w 11"/>
                <a:gd name="T25" fmla="*/ 0 h 16"/>
                <a:gd name="T26" fmla="*/ 0 w 11"/>
                <a:gd name="T27" fmla="*/ 0 h 16"/>
                <a:gd name="T28" fmla="*/ 0 w 11"/>
                <a:gd name="T29" fmla="*/ 0 h 16"/>
                <a:gd name="T30" fmla="*/ 0 w 11"/>
                <a:gd name="T31" fmla="*/ 0 h 16"/>
                <a:gd name="T32" fmla="*/ 0 w 11"/>
                <a:gd name="T33" fmla="*/ 3 h 16"/>
                <a:gd name="T34" fmla="*/ 0 w 11"/>
                <a:gd name="T35"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6">
                  <a:moveTo>
                    <a:pt x="0" y="3"/>
                  </a:moveTo>
                  <a:lnTo>
                    <a:pt x="0" y="3"/>
                  </a:lnTo>
                  <a:lnTo>
                    <a:pt x="0" y="7"/>
                  </a:lnTo>
                  <a:lnTo>
                    <a:pt x="0" y="7"/>
                  </a:lnTo>
                  <a:lnTo>
                    <a:pt x="2" y="12"/>
                  </a:lnTo>
                  <a:lnTo>
                    <a:pt x="6" y="16"/>
                  </a:lnTo>
                  <a:lnTo>
                    <a:pt x="6" y="16"/>
                  </a:lnTo>
                  <a:lnTo>
                    <a:pt x="11" y="14"/>
                  </a:lnTo>
                  <a:lnTo>
                    <a:pt x="11" y="14"/>
                  </a:lnTo>
                  <a:lnTo>
                    <a:pt x="8" y="11"/>
                  </a:lnTo>
                  <a:lnTo>
                    <a:pt x="6" y="7"/>
                  </a:lnTo>
                  <a:lnTo>
                    <a:pt x="6" y="7"/>
                  </a:lnTo>
                  <a:lnTo>
                    <a:pt x="0" y="0"/>
                  </a:lnTo>
                  <a:lnTo>
                    <a:pt x="0" y="0"/>
                  </a:lnTo>
                  <a:lnTo>
                    <a:pt x="0" y="0"/>
                  </a:lnTo>
                  <a:lnTo>
                    <a:pt x="0"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8" name="Freeform 7">
              <a:extLst>
                <a:ext uri="{FF2B5EF4-FFF2-40B4-BE49-F238E27FC236}">
                  <a16:creationId xmlns:a16="http://schemas.microsoft.com/office/drawing/2014/main" id="{EBB56686-EB79-4E6C-AD8B-B13A87A63B0B}"/>
                </a:ext>
              </a:extLst>
            </p:cNvPr>
            <p:cNvSpPr>
              <a:spLocks/>
            </p:cNvSpPr>
            <p:nvPr/>
          </p:nvSpPr>
          <p:spPr bwMode="auto">
            <a:xfrm>
              <a:off x="1766" y="1574"/>
              <a:ext cx="40" cy="27"/>
            </a:xfrm>
            <a:custGeom>
              <a:avLst/>
              <a:gdLst>
                <a:gd name="T0" fmla="*/ 7 w 40"/>
                <a:gd name="T1" fmla="*/ 27 h 27"/>
                <a:gd name="T2" fmla="*/ 7 w 40"/>
                <a:gd name="T3" fmla="*/ 27 h 27"/>
                <a:gd name="T4" fmla="*/ 24 w 40"/>
                <a:gd name="T5" fmla="*/ 19 h 27"/>
                <a:gd name="T6" fmla="*/ 40 w 40"/>
                <a:gd name="T7" fmla="*/ 12 h 27"/>
                <a:gd name="T8" fmla="*/ 40 w 40"/>
                <a:gd name="T9" fmla="*/ 12 h 27"/>
                <a:gd name="T10" fmla="*/ 36 w 40"/>
                <a:gd name="T11" fmla="*/ 5 h 27"/>
                <a:gd name="T12" fmla="*/ 34 w 40"/>
                <a:gd name="T13" fmla="*/ 0 h 27"/>
                <a:gd name="T14" fmla="*/ 34 w 40"/>
                <a:gd name="T15" fmla="*/ 0 h 27"/>
                <a:gd name="T16" fmla="*/ 18 w 40"/>
                <a:gd name="T17" fmla="*/ 5 h 27"/>
                <a:gd name="T18" fmla="*/ 18 w 40"/>
                <a:gd name="T19" fmla="*/ 5 h 27"/>
                <a:gd name="T20" fmla="*/ 0 w 40"/>
                <a:gd name="T21" fmla="*/ 14 h 27"/>
                <a:gd name="T22" fmla="*/ 0 w 40"/>
                <a:gd name="T23" fmla="*/ 14 h 27"/>
                <a:gd name="T24" fmla="*/ 4 w 40"/>
                <a:gd name="T25" fmla="*/ 19 h 27"/>
                <a:gd name="T26" fmla="*/ 4 w 40"/>
                <a:gd name="T27" fmla="*/ 19 h 27"/>
                <a:gd name="T28" fmla="*/ 5 w 40"/>
                <a:gd name="T29" fmla="*/ 23 h 27"/>
                <a:gd name="T30" fmla="*/ 7 w 40"/>
                <a:gd name="T31" fmla="*/ 27 h 27"/>
                <a:gd name="T32" fmla="*/ 7 w 40"/>
                <a:gd name="T33" fmla="*/ 27 h 27"/>
                <a:gd name="T34" fmla="*/ 7 w 40"/>
                <a:gd name="T35" fmla="*/ 27 h 27"/>
                <a:gd name="T36" fmla="*/ 7 w 40"/>
                <a:gd name="T37" fmla="*/ 27 h 27"/>
                <a:gd name="T38" fmla="*/ 7 w 40"/>
                <a:gd name="T39" fmla="*/ 27 h 27"/>
                <a:gd name="T40" fmla="*/ 7 w 40"/>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27">
                  <a:moveTo>
                    <a:pt x="7" y="27"/>
                  </a:moveTo>
                  <a:lnTo>
                    <a:pt x="7" y="27"/>
                  </a:lnTo>
                  <a:lnTo>
                    <a:pt x="24" y="19"/>
                  </a:lnTo>
                  <a:lnTo>
                    <a:pt x="40" y="12"/>
                  </a:lnTo>
                  <a:lnTo>
                    <a:pt x="40" y="12"/>
                  </a:lnTo>
                  <a:lnTo>
                    <a:pt x="36" y="5"/>
                  </a:lnTo>
                  <a:lnTo>
                    <a:pt x="34" y="0"/>
                  </a:lnTo>
                  <a:lnTo>
                    <a:pt x="34" y="0"/>
                  </a:lnTo>
                  <a:lnTo>
                    <a:pt x="18" y="5"/>
                  </a:lnTo>
                  <a:lnTo>
                    <a:pt x="18" y="5"/>
                  </a:lnTo>
                  <a:lnTo>
                    <a:pt x="0" y="14"/>
                  </a:lnTo>
                  <a:lnTo>
                    <a:pt x="0" y="14"/>
                  </a:lnTo>
                  <a:lnTo>
                    <a:pt x="4" y="19"/>
                  </a:lnTo>
                  <a:lnTo>
                    <a:pt x="4" y="19"/>
                  </a:lnTo>
                  <a:lnTo>
                    <a:pt x="5" y="23"/>
                  </a:lnTo>
                  <a:lnTo>
                    <a:pt x="7" y="27"/>
                  </a:lnTo>
                  <a:lnTo>
                    <a:pt x="7" y="27"/>
                  </a:lnTo>
                  <a:lnTo>
                    <a:pt x="7" y="27"/>
                  </a:lnTo>
                  <a:lnTo>
                    <a:pt x="7" y="27"/>
                  </a:lnTo>
                  <a:lnTo>
                    <a:pt x="7" y="27"/>
                  </a:lnTo>
                  <a:lnTo>
                    <a:pt x="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9" name="Freeform 8">
              <a:extLst>
                <a:ext uri="{FF2B5EF4-FFF2-40B4-BE49-F238E27FC236}">
                  <a16:creationId xmlns:a16="http://schemas.microsoft.com/office/drawing/2014/main" id="{83E5C7B9-FD56-4D3C-9376-61EF499235D1}"/>
                </a:ext>
              </a:extLst>
            </p:cNvPr>
            <p:cNvSpPr>
              <a:spLocks/>
            </p:cNvSpPr>
            <p:nvPr/>
          </p:nvSpPr>
          <p:spPr bwMode="auto">
            <a:xfrm>
              <a:off x="1604" y="710"/>
              <a:ext cx="965" cy="322"/>
            </a:xfrm>
            <a:custGeom>
              <a:avLst/>
              <a:gdLst>
                <a:gd name="T0" fmla="*/ 818 w 965"/>
                <a:gd name="T1" fmla="*/ 142 h 322"/>
                <a:gd name="T2" fmla="*/ 823 w 965"/>
                <a:gd name="T3" fmla="*/ 126 h 322"/>
                <a:gd name="T4" fmla="*/ 809 w 965"/>
                <a:gd name="T5" fmla="*/ 117 h 322"/>
                <a:gd name="T6" fmla="*/ 834 w 965"/>
                <a:gd name="T7" fmla="*/ 108 h 322"/>
                <a:gd name="T8" fmla="*/ 848 w 965"/>
                <a:gd name="T9" fmla="*/ 99 h 322"/>
                <a:gd name="T10" fmla="*/ 843 w 965"/>
                <a:gd name="T11" fmla="*/ 70 h 322"/>
                <a:gd name="T12" fmla="*/ 855 w 965"/>
                <a:gd name="T13" fmla="*/ 54 h 322"/>
                <a:gd name="T14" fmla="*/ 827 w 965"/>
                <a:gd name="T15" fmla="*/ 54 h 322"/>
                <a:gd name="T16" fmla="*/ 855 w 965"/>
                <a:gd name="T17" fmla="*/ 41 h 322"/>
                <a:gd name="T18" fmla="*/ 890 w 965"/>
                <a:gd name="T19" fmla="*/ 32 h 322"/>
                <a:gd name="T20" fmla="*/ 924 w 965"/>
                <a:gd name="T21" fmla="*/ 22 h 322"/>
                <a:gd name="T22" fmla="*/ 940 w 965"/>
                <a:gd name="T23" fmla="*/ 13 h 322"/>
                <a:gd name="T24" fmla="*/ 958 w 965"/>
                <a:gd name="T25" fmla="*/ 0 h 322"/>
                <a:gd name="T26" fmla="*/ 816 w 965"/>
                <a:gd name="T27" fmla="*/ 18 h 322"/>
                <a:gd name="T28" fmla="*/ 801 w 965"/>
                <a:gd name="T29" fmla="*/ 5 h 322"/>
                <a:gd name="T30" fmla="*/ 607 w 965"/>
                <a:gd name="T31" fmla="*/ 40 h 322"/>
                <a:gd name="T32" fmla="*/ 420 w 965"/>
                <a:gd name="T33" fmla="*/ 83 h 322"/>
                <a:gd name="T34" fmla="*/ 373 w 965"/>
                <a:gd name="T35" fmla="*/ 103 h 322"/>
                <a:gd name="T36" fmla="*/ 330 w 965"/>
                <a:gd name="T37" fmla="*/ 121 h 322"/>
                <a:gd name="T38" fmla="*/ 279 w 965"/>
                <a:gd name="T39" fmla="*/ 140 h 322"/>
                <a:gd name="T40" fmla="*/ 250 w 965"/>
                <a:gd name="T41" fmla="*/ 139 h 322"/>
                <a:gd name="T42" fmla="*/ 213 w 965"/>
                <a:gd name="T43" fmla="*/ 158 h 322"/>
                <a:gd name="T44" fmla="*/ 151 w 965"/>
                <a:gd name="T45" fmla="*/ 189 h 322"/>
                <a:gd name="T46" fmla="*/ 117 w 965"/>
                <a:gd name="T47" fmla="*/ 210 h 322"/>
                <a:gd name="T48" fmla="*/ 106 w 965"/>
                <a:gd name="T49" fmla="*/ 227 h 322"/>
                <a:gd name="T50" fmla="*/ 22 w 965"/>
                <a:gd name="T51" fmla="*/ 263 h 322"/>
                <a:gd name="T52" fmla="*/ 7 w 965"/>
                <a:gd name="T53" fmla="*/ 284 h 322"/>
                <a:gd name="T54" fmla="*/ 49 w 965"/>
                <a:gd name="T55" fmla="*/ 277 h 322"/>
                <a:gd name="T56" fmla="*/ 112 w 965"/>
                <a:gd name="T57" fmla="*/ 261 h 322"/>
                <a:gd name="T58" fmla="*/ 151 w 965"/>
                <a:gd name="T59" fmla="*/ 245 h 322"/>
                <a:gd name="T60" fmla="*/ 225 w 965"/>
                <a:gd name="T61" fmla="*/ 221 h 322"/>
                <a:gd name="T62" fmla="*/ 241 w 965"/>
                <a:gd name="T63" fmla="*/ 225 h 322"/>
                <a:gd name="T64" fmla="*/ 259 w 965"/>
                <a:gd name="T65" fmla="*/ 232 h 322"/>
                <a:gd name="T66" fmla="*/ 277 w 965"/>
                <a:gd name="T67" fmla="*/ 245 h 322"/>
                <a:gd name="T68" fmla="*/ 294 w 965"/>
                <a:gd name="T69" fmla="*/ 250 h 322"/>
                <a:gd name="T70" fmla="*/ 330 w 965"/>
                <a:gd name="T71" fmla="*/ 259 h 322"/>
                <a:gd name="T72" fmla="*/ 342 w 965"/>
                <a:gd name="T73" fmla="*/ 246 h 322"/>
                <a:gd name="T74" fmla="*/ 369 w 965"/>
                <a:gd name="T75" fmla="*/ 250 h 322"/>
                <a:gd name="T76" fmla="*/ 335 w 965"/>
                <a:gd name="T77" fmla="*/ 264 h 322"/>
                <a:gd name="T78" fmla="*/ 317 w 965"/>
                <a:gd name="T79" fmla="*/ 279 h 322"/>
                <a:gd name="T80" fmla="*/ 335 w 965"/>
                <a:gd name="T81" fmla="*/ 290 h 322"/>
                <a:gd name="T82" fmla="*/ 351 w 965"/>
                <a:gd name="T83" fmla="*/ 293 h 322"/>
                <a:gd name="T84" fmla="*/ 371 w 965"/>
                <a:gd name="T85" fmla="*/ 306 h 322"/>
                <a:gd name="T86" fmla="*/ 385 w 965"/>
                <a:gd name="T87" fmla="*/ 309 h 322"/>
                <a:gd name="T88" fmla="*/ 402 w 965"/>
                <a:gd name="T89" fmla="*/ 315 h 322"/>
                <a:gd name="T90" fmla="*/ 418 w 965"/>
                <a:gd name="T91" fmla="*/ 320 h 322"/>
                <a:gd name="T92" fmla="*/ 436 w 965"/>
                <a:gd name="T93" fmla="*/ 322 h 322"/>
                <a:gd name="T94" fmla="*/ 472 w 965"/>
                <a:gd name="T95" fmla="*/ 318 h 322"/>
                <a:gd name="T96" fmla="*/ 511 w 965"/>
                <a:gd name="T97" fmla="*/ 304 h 322"/>
                <a:gd name="T98" fmla="*/ 519 w 965"/>
                <a:gd name="T99" fmla="*/ 277 h 322"/>
                <a:gd name="T100" fmla="*/ 531 w 965"/>
                <a:gd name="T101" fmla="*/ 266 h 322"/>
                <a:gd name="T102" fmla="*/ 544 w 965"/>
                <a:gd name="T103" fmla="*/ 261 h 322"/>
                <a:gd name="T104" fmla="*/ 553 w 965"/>
                <a:gd name="T105" fmla="*/ 245 h 322"/>
                <a:gd name="T106" fmla="*/ 594 w 965"/>
                <a:gd name="T107" fmla="*/ 228 h 322"/>
                <a:gd name="T108" fmla="*/ 621 w 965"/>
                <a:gd name="T109" fmla="*/ 216 h 322"/>
                <a:gd name="T110" fmla="*/ 636 w 965"/>
                <a:gd name="T111" fmla="*/ 205 h 322"/>
                <a:gd name="T112" fmla="*/ 733 w 965"/>
                <a:gd name="T113" fmla="*/ 178 h 322"/>
                <a:gd name="T114" fmla="*/ 751 w 965"/>
                <a:gd name="T115" fmla="*/ 167 h 322"/>
                <a:gd name="T116" fmla="*/ 765 w 965"/>
                <a:gd name="T117" fmla="*/ 15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5" h="322">
                  <a:moveTo>
                    <a:pt x="800" y="151"/>
                  </a:moveTo>
                  <a:lnTo>
                    <a:pt x="800" y="151"/>
                  </a:lnTo>
                  <a:lnTo>
                    <a:pt x="801" y="149"/>
                  </a:lnTo>
                  <a:lnTo>
                    <a:pt x="800" y="146"/>
                  </a:lnTo>
                  <a:lnTo>
                    <a:pt x="800" y="146"/>
                  </a:lnTo>
                  <a:lnTo>
                    <a:pt x="800" y="146"/>
                  </a:lnTo>
                  <a:lnTo>
                    <a:pt x="801" y="144"/>
                  </a:lnTo>
                  <a:lnTo>
                    <a:pt x="807" y="144"/>
                  </a:lnTo>
                  <a:lnTo>
                    <a:pt x="807" y="144"/>
                  </a:lnTo>
                  <a:lnTo>
                    <a:pt x="818" y="142"/>
                  </a:lnTo>
                  <a:lnTo>
                    <a:pt x="818" y="142"/>
                  </a:lnTo>
                  <a:lnTo>
                    <a:pt x="823" y="140"/>
                  </a:lnTo>
                  <a:lnTo>
                    <a:pt x="825" y="140"/>
                  </a:lnTo>
                  <a:lnTo>
                    <a:pt x="825" y="139"/>
                  </a:lnTo>
                  <a:lnTo>
                    <a:pt x="825" y="139"/>
                  </a:lnTo>
                  <a:lnTo>
                    <a:pt x="825" y="133"/>
                  </a:lnTo>
                  <a:lnTo>
                    <a:pt x="825" y="133"/>
                  </a:lnTo>
                  <a:lnTo>
                    <a:pt x="823" y="130"/>
                  </a:lnTo>
                  <a:lnTo>
                    <a:pt x="823" y="130"/>
                  </a:lnTo>
                  <a:lnTo>
                    <a:pt x="823" y="126"/>
                  </a:lnTo>
                  <a:lnTo>
                    <a:pt x="823" y="126"/>
                  </a:lnTo>
                  <a:lnTo>
                    <a:pt x="821" y="126"/>
                  </a:lnTo>
                  <a:lnTo>
                    <a:pt x="819" y="126"/>
                  </a:lnTo>
                  <a:lnTo>
                    <a:pt x="819" y="126"/>
                  </a:lnTo>
                  <a:lnTo>
                    <a:pt x="812" y="126"/>
                  </a:lnTo>
                  <a:lnTo>
                    <a:pt x="812" y="126"/>
                  </a:lnTo>
                  <a:lnTo>
                    <a:pt x="810" y="124"/>
                  </a:lnTo>
                  <a:lnTo>
                    <a:pt x="810" y="122"/>
                  </a:lnTo>
                  <a:lnTo>
                    <a:pt x="810" y="122"/>
                  </a:lnTo>
                  <a:lnTo>
                    <a:pt x="809" y="117"/>
                  </a:lnTo>
                  <a:lnTo>
                    <a:pt x="809" y="117"/>
                  </a:lnTo>
                  <a:lnTo>
                    <a:pt x="809" y="115"/>
                  </a:lnTo>
                  <a:lnTo>
                    <a:pt x="807" y="113"/>
                  </a:lnTo>
                  <a:lnTo>
                    <a:pt x="807" y="113"/>
                  </a:lnTo>
                  <a:lnTo>
                    <a:pt x="810" y="112"/>
                  </a:lnTo>
                  <a:lnTo>
                    <a:pt x="816" y="112"/>
                  </a:lnTo>
                  <a:lnTo>
                    <a:pt x="816" y="112"/>
                  </a:lnTo>
                  <a:lnTo>
                    <a:pt x="825" y="110"/>
                  </a:lnTo>
                  <a:lnTo>
                    <a:pt x="825" y="110"/>
                  </a:lnTo>
                  <a:lnTo>
                    <a:pt x="834" y="108"/>
                  </a:lnTo>
                  <a:lnTo>
                    <a:pt x="834" y="108"/>
                  </a:lnTo>
                  <a:lnTo>
                    <a:pt x="836" y="106"/>
                  </a:lnTo>
                  <a:lnTo>
                    <a:pt x="836" y="104"/>
                  </a:lnTo>
                  <a:lnTo>
                    <a:pt x="836" y="104"/>
                  </a:lnTo>
                  <a:lnTo>
                    <a:pt x="836" y="101"/>
                  </a:lnTo>
                  <a:lnTo>
                    <a:pt x="836" y="101"/>
                  </a:lnTo>
                  <a:lnTo>
                    <a:pt x="836" y="101"/>
                  </a:lnTo>
                  <a:lnTo>
                    <a:pt x="837" y="101"/>
                  </a:lnTo>
                  <a:lnTo>
                    <a:pt x="837" y="101"/>
                  </a:lnTo>
                  <a:lnTo>
                    <a:pt x="848" y="99"/>
                  </a:lnTo>
                  <a:lnTo>
                    <a:pt x="848" y="99"/>
                  </a:lnTo>
                  <a:lnTo>
                    <a:pt x="848" y="97"/>
                  </a:lnTo>
                  <a:lnTo>
                    <a:pt x="848" y="94"/>
                  </a:lnTo>
                  <a:lnTo>
                    <a:pt x="848" y="90"/>
                  </a:lnTo>
                  <a:lnTo>
                    <a:pt x="848" y="90"/>
                  </a:lnTo>
                  <a:lnTo>
                    <a:pt x="846" y="79"/>
                  </a:lnTo>
                  <a:lnTo>
                    <a:pt x="846" y="79"/>
                  </a:lnTo>
                  <a:lnTo>
                    <a:pt x="845" y="72"/>
                  </a:lnTo>
                  <a:lnTo>
                    <a:pt x="845" y="72"/>
                  </a:lnTo>
                  <a:lnTo>
                    <a:pt x="843" y="70"/>
                  </a:lnTo>
                  <a:lnTo>
                    <a:pt x="845" y="68"/>
                  </a:lnTo>
                  <a:lnTo>
                    <a:pt x="845" y="68"/>
                  </a:lnTo>
                  <a:lnTo>
                    <a:pt x="854" y="67"/>
                  </a:lnTo>
                  <a:lnTo>
                    <a:pt x="854" y="67"/>
                  </a:lnTo>
                  <a:lnTo>
                    <a:pt x="857" y="67"/>
                  </a:lnTo>
                  <a:lnTo>
                    <a:pt x="857" y="65"/>
                  </a:lnTo>
                  <a:lnTo>
                    <a:pt x="857" y="65"/>
                  </a:lnTo>
                  <a:lnTo>
                    <a:pt x="857" y="61"/>
                  </a:lnTo>
                  <a:lnTo>
                    <a:pt x="857" y="61"/>
                  </a:lnTo>
                  <a:lnTo>
                    <a:pt x="855" y="54"/>
                  </a:lnTo>
                  <a:lnTo>
                    <a:pt x="855" y="54"/>
                  </a:lnTo>
                  <a:lnTo>
                    <a:pt x="854" y="52"/>
                  </a:lnTo>
                  <a:lnTo>
                    <a:pt x="850" y="52"/>
                  </a:lnTo>
                  <a:lnTo>
                    <a:pt x="850" y="52"/>
                  </a:lnTo>
                  <a:lnTo>
                    <a:pt x="837" y="54"/>
                  </a:lnTo>
                  <a:lnTo>
                    <a:pt x="837" y="54"/>
                  </a:lnTo>
                  <a:lnTo>
                    <a:pt x="832" y="54"/>
                  </a:lnTo>
                  <a:lnTo>
                    <a:pt x="832" y="54"/>
                  </a:lnTo>
                  <a:lnTo>
                    <a:pt x="828" y="56"/>
                  </a:lnTo>
                  <a:lnTo>
                    <a:pt x="827" y="54"/>
                  </a:lnTo>
                  <a:lnTo>
                    <a:pt x="827" y="54"/>
                  </a:lnTo>
                  <a:lnTo>
                    <a:pt x="825" y="52"/>
                  </a:lnTo>
                  <a:lnTo>
                    <a:pt x="825" y="49"/>
                  </a:lnTo>
                  <a:lnTo>
                    <a:pt x="825" y="49"/>
                  </a:lnTo>
                  <a:lnTo>
                    <a:pt x="841" y="47"/>
                  </a:lnTo>
                  <a:lnTo>
                    <a:pt x="841" y="47"/>
                  </a:lnTo>
                  <a:lnTo>
                    <a:pt x="850" y="45"/>
                  </a:lnTo>
                  <a:lnTo>
                    <a:pt x="850" y="45"/>
                  </a:lnTo>
                  <a:lnTo>
                    <a:pt x="854" y="45"/>
                  </a:lnTo>
                  <a:lnTo>
                    <a:pt x="855" y="41"/>
                  </a:lnTo>
                  <a:lnTo>
                    <a:pt x="855" y="41"/>
                  </a:lnTo>
                  <a:lnTo>
                    <a:pt x="855" y="40"/>
                  </a:lnTo>
                  <a:lnTo>
                    <a:pt x="855" y="38"/>
                  </a:lnTo>
                  <a:lnTo>
                    <a:pt x="855" y="38"/>
                  </a:lnTo>
                  <a:lnTo>
                    <a:pt x="859" y="36"/>
                  </a:lnTo>
                  <a:lnTo>
                    <a:pt x="864" y="34"/>
                  </a:lnTo>
                  <a:lnTo>
                    <a:pt x="864" y="34"/>
                  </a:lnTo>
                  <a:lnTo>
                    <a:pt x="884" y="32"/>
                  </a:lnTo>
                  <a:lnTo>
                    <a:pt x="884" y="32"/>
                  </a:lnTo>
                  <a:lnTo>
                    <a:pt x="890" y="32"/>
                  </a:lnTo>
                  <a:lnTo>
                    <a:pt x="895" y="31"/>
                  </a:lnTo>
                  <a:lnTo>
                    <a:pt x="895" y="31"/>
                  </a:lnTo>
                  <a:lnTo>
                    <a:pt x="895" y="29"/>
                  </a:lnTo>
                  <a:lnTo>
                    <a:pt x="895" y="25"/>
                  </a:lnTo>
                  <a:lnTo>
                    <a:pt x="895" y="25"/>
                  </a:lnTo>
                  <a:lnTo>
                    <a:pt x="899" y="23"/>
                  </a:lnTo>
                  <a:lnTo>
                    <a:pt x="904" y="23"/>
                  </a:lnTo>
                  <a:lnTo>
                    <a:pt x="913" y="23"/>
                  </a:lnTo>
                  <a:lnTo>
                    <a:pt x="913" y="23"/>
                  </a:lnTo>
                  <a:lnTo>
                    <a:pt x="924" y="22"/>
                  </a:lnTo>
                  <a:lnTo>
                    <a:pt x="924" y="22"/>
                  </a:lnTo>
                  <a:lnTo>
                    <a:pt x="927" y="20"/>
                  </a:lnTo>
                  <a:lnTo>
                    <a:pt x="927" y="18"/>
                  </a:lnTo>
                  <a:lnTo>
                    <a:pt x="927" y="18"/>
                  </a:lnTo>
                  <a:lnTo>
                    <a:pt x="926" y="16"/>
                  </a:lnTo>
                  <a:lnTo>
                    <a:pt x="927" y="14"/>
                  </a:lnTo>
                  <a:lnTo>
                    <a:pt x="929" y="14"/>
                  </a:lnTo>
                  <a:lnTo>
                    <a:pt x="929" y="14"/>
                  </a:lnTo>
                  <a:lnTo>
                    <a:pt x="940" y="13"/>
                  </a:lnTo>
                  <a:lnTo>
                    <a:pt x="940" y="13"/>
                  </a:lnTo>
                  <a:lnTo>
                    <a:pt x="960" y="9"/>
                  </a:lnTo>
                  <a:lnTo>
                    <a:pt x="960" y="9"/>
                  </a:lnTo>
                  <a:lnTo>
                    <a:pt x="965" y="9"/>
                  </a:lnTo>
                  <a:lnTo>
                    <a:pt x="965" y="7"/>
                  </a:lnTo>
                  <a:lnTo>
                    <a:pt x="965" y="7"/>
                  </a:lnTo>
                  <a:lnTo>
                    <a:pt x="965" y="2"/>
                  </a:lnTo>
                  <a:lnTo>
                    <a:pt x="965" y="0"/>
                  </a:lnTo>
                  <a:lnTo>
                    <a:pt x="963" y="0"/>
                  </a:lnTo>
                  <a:lnTo>
                    <a:pt x="963" y="0"/>
                  </a:lnTo>
                  <a:lnTo>
                    <a:pt x="958" y="0"/>
                  </a:lnTo>
                  <a:lnTo>
                    <a:pt x="953" y="0"/>
                  </a:lnTo>
                  <a:lnTo>
                    <a:pt x="953" y="0"/>
                  </a:lnTo>
                  <a:lnTo>
                    <a:pt x="891" y="7"/>
                  </a:lnTo>
                  <a:lnTo>
                    <a:pt x="891" y="7"/>
                  </a:lnTo>
                  <a:lnTo>
                    <a:pt x="870" y="9"/>
                  </a:lnTo>
                  <a:lnTo>
                    <a:pt x="848" y="13"/>
                  </a:lnTo>
                  <a:lnTo>
                    <a:pt x="848" y="13"/>
                  </a:lnTo>
                  <a:lnTo>
                    <a:pt x="827" y="16"/>
                  </a:lnTo>
                  <a:lnTo>
                    <a:pt x="827" y="16"/>
                  </a:lnTo>
                  <a:lnTo>
                    <a:pt x="816" y="18"/>
                  </a:lnTo>
                  <a:lnTo>
                    <a:pt x="816" y="18"/>
                  </a:lnTo>
                  <a:lnTo>
                    <a:pt x="812" y="18"/>
                  </a:lnTo>
                  <a:lnTo>
                    <a:pt x="812" y="18"/>
                  </a:lnTo>
                  <a:lnTo>
                    <a:pt x="809" y="18"/>
                  </a:lnTo>
                  <a:lnTo>
                    <a:pt x="809" y="16"/>
                  </a:lnTo>
                  <a:lnTo>
                    <a:pt x="809" y="16"/>
                  </a:lnTo>
                  <a:lnTo>
                    <a:pt x="807" y="13"/>
                  </a:lnTo>
                  <a:lnTo>
                    <a:pt x="805" y="7"/>
                  </a:lnTo>
                  <a:lnTo>
                    <a:pt x="805" y="7"/>
                  </a:lnTo>
                  <a:lnTo>
                    <a:pt x="801" y="5"/>
                  </a:lnTo>
                  <a:lnTo>
                    <a:pt x="798" y="5"/>
                  </a:lnTo>
                  <a:lnTo>
                    <a:pt x="787" y="7"/>
                  </a:lnTo>
                  <a:lnTo>
                    <a:pt x="787" y="7"/>
                  </a:lnTo>
                  <a:lnTo>
                    <a:pt x="753" y="13"/>
                  </a:lnTo>
                  <a:lnTo>
                    <a:pt x="753" y="13"/>
                  </a:lnTo>
                  <a:lnTo>
                    <a:pt x="727" y="16"/>
                  </a:lnTo>
                  <a:lnTo>
                    <a:pt x="727" y="16"/>
                  </a:lnTo>
                  <a:lnTo>
                    <a:pt x="679" y="25"/>
                  </a:lnTo>
                  <a:lnTo>
                    <a:pt x="679" y="25"/>
                  </a:lnTo>
                  <a:lnTo>
                    <a:pt x="607" y="40"/>
                  </a:lnTo>
                  <a:lnTo>
                    <a:pt x="607" y="40"/>
                  </a:lnTo>
                  <a:lnTo>
                    <a:pt x="538" y="56"/>
                  </a:lnTo>
                  <a:lnTo>
                    <a:pt x="538" y="56"/>
                  </a:lnTo>
                  <a:lnTo>
                    <a:pt x="520" y="59"/>
                  </a:lnTo>
                  <a:lnTo>
                    <a:pt x="502" y="63"/>
                  </a:lnTo>
                  <a:lnTo>
                    <a:pt x="502" y="63"/>
                  </a:lnTo>
                  <a:lnTo>
                    <a:pt x="483" y="67"/>
                  </a:lnTo>
                  <a:lnTo>
                    <a:pt x="463" y="70"/>
                  </a:lnTo>
                  <a:lnTo>
                    <a:pt x="463" y="70"/>
                  </a:lnTo>
                  <a:lnTo>
                    <a:pt x="420" y="83"/>
                  </a:lnTo>
                  <a:lnTo>
                    <a:pt x="420" y="83"/>
                  </a:lnTo>
                  <a:lnTo>
                    <a:pt x="407" y="86"/>
                  </a:lnTo>
                  <a:lnTo>
                    <a:pt x="407" y="86"/>
                  </a:lnTo>
                  <a:lnTo>
                    <a:pt x="398" y="90"/>
                  </a:lnTo>
                  <a:lnTo>
                    <a:pt x="398" y="90"/>
                  </a:lnTo>
                  <a:lnTo>
                    <a:pt x="378" y="95"/>
                  </a:lnTo>
                  <a:lnTo>
                    <a:pt x="378" y="95"/>
                  </a:lnTo>
                  <a:lnTo>
                    <a:pt x="378" y="101"/>
                  </a:lnTo>
                  <a:lnTo>
                    <a:pt x="378" y="101"/>
                  </a:lnTo>
                  <a:lnTo>
                    <a:pt x="373" y="103"/>
                  </a:lnTo>
                  <a:lnTo>
                    <a:pt x="366" y="106"/>
                  </a:lnTo>
                  <a:lnTo>
                    <a:pt x="366" y="106"/>
                  </a:lnTo>
                  <a:lnTo>
                    <a:pt x="351" y="110"/>
                  </a:lnTo>
                  <a:lnTo>
                    <a:pt x="351" y="110"/>
                  </a:lnTo>
                  <a:lnTo>
                    <a:pt x="333" y="115"/>
                  </a:lnTo>
                  <a:lnTo>
                    <a:pt x="333" y="115"/>
                  </a:lnTo>
                  <a:lnTo>
                    <a:pt x="328" y="117"/>
                  </a:lnTo>
                  <a:lnTo>
                    <a:pt x="328" y="117"/>
                  </a:lnTo>
                  <a:lnTo>
                    <a:pt x="328" y="119"/>
                  </a:lnTo>
                  <a:lnTo>
                    <a:pt x="330" y="121"/>
                  </a:lnTo>
                  <a:lnTo>
                    <a:pt x="330" y="121"/>
                  </a:lnTo>
                  <a:lnTo>
                    <a:pt x="328" y="124"/>
                  </a:lnTo>
                  <a:lnTo>
                    <a:pt x="324" y="126"/>
                  </a:lnTo>
                  <a:lnTo>
                    <a:pt x="324" y="126"/>
                  </a:lnTo>
                  <a:lnTo>
                    <a:pt x="306" y="131"/>
                  </a:lnTo>
                  <a:lnTo>
                    <a:pt x="306" y="131"/>
                  </a:lnTo>
                  <a:lnTo>
                    <a:pt x="288" y="137"/>
                  </a:lnTo>
                  <a:lnTo>
                    <a:pt x="288" y="137"/>
                  </a:lnTo>
                  <a:lnTo>
                    <a:pt x="279" y="140"/>
                  </a:lnTo>
                  <a:lnTo>
                    <a:pt x="279" y="140"/>
                  </a:lnTo>
                  <a:lnTo>
                    <a:pt x="277" y="139"/>
                  </a:lnTo>
                  <a:lnTo>
                    <a:pt x="276" y="137"/>
                  </a:lnTo>
                  <a:lnTo>
                    <a:pt x="276" y="137"/>
                  </a:lnTo>
                  <a:lnTo>
                    <a:pt x="274" y="135"/>
                  </a:lnTo>
                  <a:lnTo>
                    <a:pt x="270" y="133"/>
                  </a:lnTo>
                  <a:lnTo>
                    <a:pt x="270" y="133"/>
                  </a:lnTo>
                  <a:lnTo>
                    <a:pt x="261" y="137"/>
                  </a:lnTo>
                  <a:lnTo>
                    <a:pt x="261" y="137"/>
                  </a:lnTo>
                  <a:lnTo>
                    <a:pt x="250" y="139"/>
                  </a:lnTo>
                  <a:lnTo>
                    <a:pt x="250" y="139"/>
                  </a:lnTo>
                  <a:lnTo>
                    <a:pt x="247" y="140"/>
                  </a:lnTo>
                  <a:lnTo>
                    <a:pt x="247" y="142"/>
                  </a:lnTo>
                  <a:lnTo>
                    <a:pt x="247" y="142"/>
                  </a:lnTo>
                  <a:lnTo>
                    <a:pt x="247" y="146"/>
                  </a:lnTo>
                  <a:lnTo>
                    <a:pt x="245" y="149"/>
                  </a:lnTo>
                  <a:lnTo>
                    <a:pt x="245" y="149"/>
                  </a:lnTo>
                  <a:lnTo>
                    <a:pt x="234" y="153"/>
                  </a:lnTo>
                  <a:lnTo>
                    <a:pt x="234" y="153"/>
                  </a:lnTo>
                  <a:lnTo>
                    <a:pt x="213" y="158"/>
                  </a:lnTo>
                  <a:lnTo>
                    <a:pt x="213" y="158"/>
                  </a:lnTo>
                  <a:lnTo>
                    <a:pt x="175" y="171"/>
                  </a:lnTo>
                  <a:lnTo>
                    <a:pt x="175" y="171"/>
                  </a:lnTo>
                  <a:lnTo>
                    <a:pt x="166" y="176"/>
                  </a:lnTo>
                  <a:lnTo>
                    <a:pt x="164" y="178"/>
                  </a:lnTo>
                  <a:lnTo>
                    <a:pt x="164" y="182"/>
                  </a:lnTo>
                  <a:lnTo>
                    <a:pt x="164" y="182"/>
                  </a:lnTo>
                  <a:lnTo>
                    <a:pt x="164" y="184"/>
                  </a:lnTo>
                  <a:lnTo>
                    <a:pt x="162" y="185"/>
                  </a:lnTo>
                  <a:lnTo>
                    <a:pt x="162" y="185"/>
                  </a:lnTo>
                  <a:lnTo>
                    <a:pt x="151" y="189"/>
                  </a:lnTo>
                  <a:lnTo>
                    <a:pt x="140" y="192"/>
                  </a:lnTo>
                  <a:lnTo>
                    <a:pt x="140" y="192"/>
                  </a:lnTo>
                  <a:lnTo>
                    <a:pt x="126" y="198"/>
                  </a:lnTo>
                  <a:lnTo>
                    <a:pt x="126" y="198"/>
                  </a:lnTo>
                  <a:lnTo>
                    <a:pt x="121" y="200"/>
                  </a:lnTo>
                  <a:lnTo>
                    <a:pt x="115" y="203"/>
                  </a:lnTo>
                  <a:lnTo>
                    <a:pt x="115" y="203"/>
                  </a:lnTo>
                  <a:lnTo>
                    <a:pt x="115" y="205"/>
                  </a:lnTo>
                  <a:lnTo>
                    <a:pt x="115" y="207"/>
                  </a:lnTo>
                  <a:lnTo>
                    <a:pt x="117" y="210"/>
                  </a:lnTo>
                  <a:lnTo>
                    <a:pt x="117" y="210"/>
                  </a:lnTo>
                  <a:lnTo>
                    <a:pt x="108" y="212"/>
                  </a:lnTo>
                  <a:lnTo>
                    <a:pt x="108" y="212"/>
                  </a:lnTo>
                  <a:lnTo>
                    <a:pt x="104" y="214"/>
                  </a:lnTo>
                  <a:lnTo>
                    <a:pt x="104" y="218"/>
                  </a:lnTo>
                  <a:lnTo>
                    <a:pt x="104" y="218"/>
                  </a:lnTo>
                  <a:lnTo>
                    <a:pt x="104" y="221"/>
                  </a:lnTo>
                  <a:lnTo>
                    <a:pt x="104" y="221"/>
                  </a:lnTo>
                  <a:lnTo>
                    <a:pt x="106" y="225"/>
                  </a:lnTo>
                  <a:lnTo>
                    <a:pt x="106" y="227"/>
                  </a:lnTo>
                  <a:lnTo>
                    <a:pt x="106" y="227"/>
                  </a:lnTo>
                  <a:lnTo>
                    <a:pt x="103" y="228"/>
                  </a:lnTo>
                  <a:lnTo>
                    <a:pt x="99" y="230"/>
                  </a:lnTo>
                  <a:lnTo>
                    <a:pt x="90" y="234"/>
                  </a:lnTo>
                  <a:lnTo>
                    <a:pt x="90" y="234"/>
                  </a:lnTo>
                  <a:lnTo>
                    <a:pt x="74" y="241"/>
                  </a:lnTo>
                  <a:lnTo>
                    <a:pt x="74" y="241"/>
                  </a:lnTo>
                  <a:lnTo>
                    <a:pt x="38" y="254"/>
                  </a:lnTo>
                  <a:lnTo>
                    <a:pt x="38" y="254"/>
                  </a:lnTo>
                  <a:lnTo>
                    <a:pt x="22" y="263"/>
                  </a:lnTo>
                  <a:lnTo>
                    <a:pt x="22" y="263"/>
                  </a:lnTo>
                  <a:lnTo>
                    <a:pt x="2" y="270"/>
                  </a:lnTo>
                  <a:lnTo>
                    <a:pt x="2" y="270"/>
                  </a:lnTo>
                  <a:lnTo>
                    <a:pt x="0" y="273"/>
                  </a:lnTo>
                  <a:lnTo>
                    <a:pt x="0" y="275"/>
                  </a:lnTo>
                  <a:lnTo>
                    <a:pt x="4" y="281"/>
                  </a:lnTo>
                  <a:lnTo>
                    <a:pt x="4" y="281"/>
                  </a:lnTo>
                  <a:lnTo>
                    <a:pt x="5" y="282"/>
                  </a:lnTo>
                  <a:lnTo>
                    <a:pt x="7" y="284"/>
                  </a:lnTo>
                  <a:lnTo>
                    <a:pt x="7" y="284"/>
                  </a:lnTo>
                  <a:lnTo>
                    <a:pt x="9" y="286"/>
                  </a:lnTo>
                  <a:lnTo>
                    <a:pt x="13" y="284"/>
                  </a:lnTo>
                  <a:lnTo>
                    <a:pt x="16" y="281"/>
                  </a:lnTo>
                  <a:lnTo>
                    <a:pt x="20" y="279"/>
                  </a:lnTo>
                  <a:lnTo>
                    <a:pt x="20" y="279"/>
                  </a:lnTo>
                  <a:lnTo>
                    <a:pt x="22" y="281"/>
                  </a:lnTo>
                  <a:lnTo>
                    <a:pt x="23" y="282"/>
                  </a:lnTo>
                  <a:lnTo>
                    <a:pt x="23" y="286"/>
                  </a:lnTo>
                  <a:lnTo>
                    <a:pt x="23" y="286"/>
                  </a:lnTo>
                  <a:lnTo>
                    <a:pt x="49" y="277"/>
                  </a:lnTo>
                  <a:lnTo>
                    <a:pt x="49" y="277"/>
                  </a:lnTo>
                  <a:lnTo>
                    <a:pt x="50" y="279"/>
                  </a:lnTo>
                  <a:lnTo>
                    <a:pt x="52" y="281"/>
                  </a:lnTo>
                  <a:lnTo>
                    <a:pt x="54" y="282"/>
                  </a:lnTo>
                  <a:lnTo>
                    <a:pt x="58" y="281"/>
                  </a:lnTo>
                  <a:lnTo>
                    <a:pt x="58" y="281"/>
                  </a:lnTo>
                  <a:lnTo>
                    <a:pt x="76" y="273"/>
                  </a:lnTo>
                  <a:lnTo>
                    <a:pt x="76" y="273"/>
                  </a:lnTo>
                  <a:lnTo>
                    <a:pt x="112" y="261"/>
                  </a:lnTo>
                  <a:lnTo>
                    <a:pt x="112" y="261"/>
                  </a:lnTo>
                  <a:lnTo>
                    <a:pt x="131" y="254"/>
                  </a:lnTo>
                  <a:lnTo>
                    <a:pt x="131" y="254"/>
                  </a:lnTo>
                  <a:lnTo>
                    <a:pt x="140" y="250"/>
                  </a:lnTo>
                  <a:lnTo>
                    <a:pt x="140" y="250"/>
                  </a:lnTo>
                  <a:lnTo>
                    <a:pt x="144" y="248"/>
                  </a:lnTo>
                  <a:lnTo>
                    <a:pt x="144" y="248"/>
                  </a:lnTo>
                  <a:lnTo>
                    <a:pt x="148" y="248"/>
                  </a:lnTo>
                  <a:lnTo>
                    <a:pt x="149" y="246"/>
                  </a:lnTo>
                  <a:lnTo>
                    <a:pt x="149" y="246"/>
                  </a:lnTo>
                  <a:lnTo>
                    <a:pt x="151" y="245"/>
                  </a:lnTo>
                  <a:lnTo>
                    <a:pt x="157" y="243"/>
                  </a:lnTo>
                  <a:lnTo>
                    <a:pt x="166" y="241"/>
                  </a:lnTo>
                  <a:lnTo>
                    <a:pt x="166" y="241"/>
                  </a:lnTo>
                  <a:lnTo>
                    <a:pt x="186" y="234"/>
                  </a:lnTo>
                  <a:lnTo>
                    <a:pt x="186" y="234"/>
                  </a:lnTo>
                  <a:lnTo>
                    <a:pt x="211" y="225"/>
                  </a:lnTo>
                  <a:lnTo>
                    <a:pt x="211" y="225"/>
                  </a:lnTo>
                  <a:lnTo>
                    <a:pt x="223" y="221"/>
                  </a:lnTo>
                  <a:lnTo>
                    <a:pt x="223" y="221"/>
                  </a:lnTo>
                  <a:lnTo>
                    <a:pt x="225" y="221"/>
                  </a:lnTo>
                  <a:lnTo>
                    <a:pt x="227" y="223"/>
                  </a:lnTo>
                  <a:lnTo>
                    <a:pt x="227" y="225"/>
                  </a:lnTo>
                  <a:lnTo>
                    <a:pt x="227" y="225"/>
                  </a:lnTo>
                  <a:lnTo>
                    <a:pt x="229" y="227"/>
                  </a:lnTo>
                  <a:lnTo>
                    <a:pt x="229" y="227"/>
                  </a:lnTo>
                  <a:lnTo>
                    <a:pt x="234" y="227"/>
                  </a:lnTo>
                  <a:lnTo>
                    <a:pt x="234" y="227"/>
                  </a:lnTo>
                  <a:lnTo>
                    <a:pt x="238" y="225"/>
                  </a:lnTo>
                  <a:lnTo>
                    <a:pt x="241" y="225"/>
                  </a:lnTo>
                  <a:lnTo>
                    <a:pt x="241" y="225"/>
                  </a:lnTo>
                  <a:lnTo>
                    <a:pt x="243" y="230"/>
                  </a:lnTo>
                  <a:lnTo>
                    <a:pt x="243" y="230"/>
                  </a:lnTo>
                  <a:lnTo>
                    <a:pt x="245" y="230"/>
                  </a:lnTo>
                  <a:lnTo>
                    <a:pt x="250" y="230"/>
                  </a:lnTo>
                  <a:lnTo>
                    <a:pt x="250" y="230"/>
                  </a:lnTo>
                  <a:lnTo>
                    <a:pt x="254" y="228"/>
                  </a:lnTo>
                  <a:lnTo>
                    <a:pt x="258" y="228"/>
                  </a:lnTo>
                  <a:lnTo>
                    <a:pt x="258" y="228"/>
                  </a:lnTo>
                  <a:lnTo>
                    <a:pt x="259" y="232"/>
                  </a:lnTo>
                  <a:lnTo>
                    <a:pt x="259" y="232"/>
                  </a:lnTo>
                  <a:lnTo>
                    <a:pt x="261" y="237"/>
                  </a:lnTo>
                  <a:lnTo>
                    <a:pt x="263" y="239"/>
                  </a:lnTo>
                  <a:lnTo>
                    <a:pt x="267" y="239"/>
                  </a:lnTo>
                  <a:lnTo>
                    <a:pt x="267" y="239"/>
                  </a:lnTo>
                  <a:lnTo>
                    <a:pt x="272" y="239"/>
                  </a:lnTo>
                  <a:lnTo>
                    <a:pt x="274" y="237"/>
                  </a:lnTo>
                  <a:lnTo>
                    <a:pt x="276" y="239"/>
                  </a:lnTo>
                  <a:lnTo>
                    <a:pt x="276" y="239"/>
                  </a:lnTo>
                  <a:lnTo>
                    <a:pt x="277" y="241"/>
                  </a:lnTo>
                  <a:lnTo>
                    <a:pt x="277" y="245"/>
                  </a:lnTo>
                  <a:lnTo>
                    <a:pt x="277" y="245"/>
                  </a:lnTo>
                  <a:lnTo>
                    <a:pt x="279" y="248"/>
                  </a:lnTo>
                  <a:lnTo>
                    <a:pt x="279" y="250"/>
                  </a:lnTo>
                  <a:lnTo>
                    <a:pt x="281" y="252"/>
                  </a:lnTo>
                  <a:lnTo>
                    <a:pt x="281" y="252"/>
                  </a:lnTo>
                  <a:lnTo>
                    <a:pt x="286" y="250"/>
                  </a:lnTo>
                  <a:lnTo>
                    <a:pt x="292" y="248"/>
                  </a:lnTo>
                  <a:lnTo>
                    <a:pt x="292" y="248"/>
                  </a:lnTo>
                  <a:lnTo>
                    <a:pt x="294" y="250"/>
                  </a:lnTo>
                  <a:lnTo>
                    <a:pt x="294" y="250"/>
                  </a:lnTo>
                  <a:lnTo>
                    <a:pt x="294" y="254"/>
                  </a:lnTo>
                  <a:lnTo>
                    <a:pt x="294" y="254"/>
                  </a:lnTo>
                  <a:lnTo>
                    <a:pt x="295" y="261"/>
                  </a:lnTo>
                  <a:lnTo>
                    <a:pt x="299" y="268"/>
                  </a:lnTo>
                  <a:lnTo>
                    <a:pt x="299" y="268"/>
                  </a:lnTo>
                  <a:lnTo>
                    <a:pt x="308" y="266"/>
                  </a:lnTo>
                  <a:lnTo>
                    <a:pt x="308" y="266"/>
                  </a:lnTo>
                  <a:lnTo>
                    <a:pt x="315" y="264"/>
                  </a:lnTo>
                  <a:lnTo>
                    <a:pt x="315" y="264"/>
                  </a:lnTo>
                  <a:lnTo>
                    <a:pt x="330" y="259"/>
                  </a:lnTo>
                  <a:lnTo>
                    <a:pt x="330" y="259"/>
                  </a:lnTo>
                  <a:lnTo>
                    <a:pt x="335" y="257"/>
                  </a:lnTo>
                  <a:lnTo>
                    <a:pt x="335" y="257"/>
                  </a:lnTo>
                  <a:lnTo>
                    <a:pt x="340" y="257"/>
                  </a:lnTo>
                  <a:lnTo>
                    <a:pt x="342" y="255"/>
                  </a:lnTo>
                  <a:lnTo>
                    <a:pt x="342" y="255"/>
                  </a:lnTo>
                  <a:lnTo>
                    <a:pt x="342" y="252"/>
                  </a:lnTo>
                  <a:lnTo>
                    <a:pt x="340" y="250"/>
                  </a:lnTo>
                  <a:lnTo>
                    <a:pt x="340" y="248"/>
                  </a:lnTo>
                  <a:lnTo>
                    <a:pt x="342" y="246"/>
                  </a:lnTo>
                  <a:lnTo>
                    <a:pt x="342" y="246"/>
                  </a:lnTo>
                  <a:lnTo>
                    <a:pt x="357" y="243"/>
                  </a:lnTo>
                  <a:lnTo>
                    <a:pt x="357" y="243"/>
                  </a:lnTo>
                  <a:lnTo>
                    <a:pt x="366" y="241"/>
                  </a:lnTo>
                  <a:lnTo>
                    <a:pt x="366" y="241"/>
                  </a:lnTo>
                  <a:lnTo>
                    <a:pt x="367" y="243"/>
                  </a:lnTo>
                  <a:lnTo>
                    <a:pt x="367" y="245"/>
                  </a:lnTo>
                  <a:lnTo>
                    <a:pt x="367" y="245"/>
                  </a:lnTo>
                  <a:lnTo>
                    <a:pt x="369" y="250"/>
                  </a:lnTo>
                  <a:lnTo>
                    <a:pt x="369" y="250"/>
                  </a:lnTo>
                  <a:lnTo>
                    <a:pt x="371" y="252"/>
                  </a:lnTo>
                  <a:lnTo>
                    <a:pt x="371" y="254"/>
                  </a:lnTo>
                  <a:lnTo>
                    <a:pt x="371" y="254"/>
                  </a:lnTo>
                  <a:lnTo>
                    <a:pt x="364" y="257"/>
                  </a:lnTo>
                  <a:lnTo>
                    <a:pt x="364" y="257"/>
                  </a:lnTo>
                  <a:lnTo>
                    <a:pt x="355" y="259"/>
                  </a:lnTo>
                  <a:lnTo>
                    <a:pt x="355" y="259"/>
                  </a:lnTo>
                  <a:lnTo>
                    <a:pt x="340" y="263"/>
                  </a:lnTo>
                  <a:lnTo>
                    <a:pt x="340" y="263"/>
                  </a:lnTo>
                  <a:lnTo>
                    <a:pt x="335" y="264"/>
                  </a:lnTo>
                  <a:lnTo>
                    <a:pt x="331" y="266"/>
                  </a:lnTo>
                  <a:lnTo>
                    <a:pt x="331" y="266"/>
                  </a:lnTo>
                  <a:lnTo>
                    <a:pt x="330" y="268"/>
                  </a:lnTo>
                  <a:lnTo>
                    <a:pt x="331" y="272"/>
                  </a:lnTo>
                  <a:lnTo>
                    <a:pt x="331" y="273"/>
                  </a:lnTo>
                  <a:lnTo>
                    <a:pt x="330" y="275"/>
                  </a:lnTo>
                  <a:lnTo>
                    <a:pt x="330" y="275"/>
                  </a:lnTo>
                  <a:lnTo>
                    <a:pt x="321" y="277"/>
                  </a:lnTo>
                  <a:lnTo>
                    <a:pt x="321" y="277"/>
                  </a:lnTo>
                  <a:lnTo>
                    <a:pt x="317" y="279"/>
                  </a:lnTo>
                  <a:lnTo>
                    <a:pt x="317" y="282"/>
                  </a:lnTo>
                  <a:lnTo>
                    <a:pt x="317" y="282"/>
                  </a:lnTo>
                  <a:lnTo>
                    <a:pt x="321" y="291"/>
                  </a:lnTo>
                  <a:lnTo>
                    <a:pt x="321" y="291"/>
                  </a:lnTo>
                  <a:lnTo>
                    <a:pt x="322" y="291"/>
                  </a:lnTo>
                  <a:lnTo>
                    <a:pt x="326" y="291"/>
                  </a:lnTo>
                  <a:lnTo>
                    <a:pt x="326" y="291"/>
                  </a:lnTo>
                  <a:lnTo>
                    <a:pt x="331" y="290"/>
                  </a:lnTo>
                  <a:lnTo>
                    <a:pt x="335" y="290"/>
                  </a:lnTo>
                  <a:lnTo>
                    <a:pt x="335" y="290"/>
                  </a:lnTo>
                  <a:lnTo>
                    <a:pt x="337" y="291"/>
                  </a:lnTo>
                  <a:lnTo>
                    <a:pt x="337" y="293"/>
                  </a:lnTo>
                  <a:lnTo>
                    <a:pt x="337" y="295"/>
                  </a:lnTo>
                  <a:lnTo>
                    <a:pt x="339" y="297"/>
                  </a:lnTo>
                  <a:lnTo>
                    <a:pt x="339" y="297"/>
                  </a:lnTo>
                  <a:lnTo>
                    <a:pt x="342" y="295"/>
                  </a:lnTo>
                  <a:lnTo>
                    <a:pt x="346" y="295"/>
                  </a:lnTo>
                  <a:lnTo>
                    <a:pt x="348" y="293"/>
                  </a:lnTo>
                  <a:lnTo>
                    <a:pt x="351" y="293"/>
                  </a:lnTo>
                  <a:lnTo>
                    <a:pt x="351" y="293"/>
                  </a:lnTo>
                  <a:lnTo>
                    <a:pt x="353" y="297"/>
                  </a:lnTo>
                  <a:lnTo>
                    <a:pt x="355" y="300"/>
                  </a:lnTo>
                  <a:lnTo>
                    <a:pt x="355" y="300"/>
                  </a:lnTo>
                  <a:lnTo>
                    <a:pt x="355" y="304"/>
                  </a:lnTo>
                  <a:lnTo>
                    <a:pt x="357" y="306"/>
                  </a:lnTo>
                  <a:lnTo>
                    <a:pt x="357" y="306"/>
                  </a:lnTo>
                  <a:lnTo>
                    <a:pt x="364" y="304"/>
                  </a:lnTo>
                  <a:lnTo>
                    <a:pt x="364" y="304"/>
                  </a:lnTo>
                  <a:lnTo>
                    <a:pt x="369" y="304"/>
                  </a:lnTo>
                  <a:lnTo>
                    <a:pt x="371" y="306"/>
                  </a:lnTo>
                  <a:lnTo>
                    <a:pt x="371" y="306"/>
                  </a:lnTo>
                  <a:lnTo>
                    <a:pt x="371" y="308"/>
                  </a:lnTo>
                  <a:lnTo>
                    <a:pt x="375" y="309"/>
                  </a:lnTo>
                  <a:lnTo>
                    <a:pt x="375" y="309"/>
                  </a:lnTo>
                  <a:lnTo>
                    <a:pt x="384" y="306"/>
                  </a:lnTo>
                  <a:lnTo>
                    <a:pt x="384" y="306"/>
                  </a:lnTo>
                  <a:lnTo>
                    <a:pt x="385" y="306"/>
                  </a:lnTo>
                  <a:lnTo>
                    <a:pt x="385" y="308"/>
                  </a:lnTo>
                  <a:lnTo>
                    <a:pt x="385" y="308"/>
                  </a:lnTo>
                  <a:lnTo>
                    <a:pt x="385" y="309"/>
                  </a:lnTo>
                  <a:lnTo>
                    <a:pt x="385" y="309"/>
                  </a:lnTo>
                  <a:lnTo>
                    <a:pt x="387" y="311"/>
                  </a:lnTo>
                  <a:lnTo>
                    <a:pt x="389" y="311"/>
                  </a:lnTo>
                  <a:lnTo>
                    <a:pt x="389" y="311"/>
                  </a:lnTo>
                  <a:lnTo>
                    <a:pt x="396" y="309"/>
                  </a:lnTo>
                  <a:lnTo>
                    <a:pt x="396" y="309"/>
                  </a:lnTo>
                  <a:lnTo>
                    <a:pt x="398" y="309"/>
                  </a:lnTo>
                  <a:lnTo>
                    <a:pt x="400" y="311"/>
                  </a:lnTo>
                  <a:lnTo>
                    <a:pt x="402" y="315"/>
                  </a:lnTo>
                  <a:lnTo>
                    <a:pt x="402" y="315"/>
                  </a:lnTo>
                  <a:lnTo>
                    <a:pt x="402" y="317"/>
                  </a:lnTo>
                  <a:lnTo>
                    <a:pt x="405" y="315"/>
                  </a:lnTo>
                  <a:lnTo>
                    <a:pt x="405" y="315"/>
                  </a:lnTo>
                  <a:lnTo>
                    <a:pt x="412" y="313"/>
                  </a:lnTo>
                  <a:lnTo>
                    <a:pt x="412" y="313"/>
                  </a:lnTo>
                  <a:lnTo>
                    <a:pt x="414" y="313"/>
                  </a:lnTo>
                  <a:lnTo>
                    <a:pt x="416" y="315"/>
                  </a:lnTo>
                  <a:lnTo>
                    <a:pt x="416" y="315"/>
                  </a:lnTo>
                  <a:lnTo>
                    <a:pt x="416" y="318"/>
                  </a:lnTo>
                  <a:lnTo>
                    <a:pt x="418" y="320"/>
                  </a:lnTo>
                  <a:lnTo>
                    <a:pt x="421" y="320"/>
                  </a:lnTo>
                  <a:lnTo>
                    <a:pt x="421" y="320"/>
                  </a:lnTo>
                  <a:lnTo>
                    <a:pt x="425" y="318"/>
                  </a:lnTo>
                  <a:lnTo>
                    <a:pt x="427" y="318"/>
                  </a:lnTo>
                  <a:lnTo>
                    <a:pt x="429" y="318"/>
                  </a:lnTo>
                  <a:lnTo>
                    <a:pt x="429" y="318"/>
                  </a:lnTo>
                  <a:lnTo>
                    <a:pt x="430" y="320"/>
                  </a:lnTo>
                  <a:lnTo>
                    <a:pt x="432" y="322"/>
                  </a:lnTo>
                  <a:lnTo>
                    <a:pt x="432" y="322"/>
                  </a:lnTo>
                  <a:lnTo>
                    <a:pt x="436" y="322"/>
                  </a:lnTo>
                  <a:lnTo>
                    <a:pt x="439" y="322"/>
                  </a:lnTo>
                  <a:lnTo>
                    <a:pt x="439" y="322"/>
                  </a:lnTo>
                  <a:lnTo>
                    <a:pt x="457" y="318"/>
                  </a:lnTo>
                  <a:lnTo>
                    <a:pt x="457" y="318"/>
                  </a:lnTo>
                  <a:lnTo>
                    <a:pt x="465" y="315"/>
                  </a:lnTo>
                  <a:lnTo>
                    <a:pt x="465" y="315"/>
                  </a:lnTo>
                  <a:lnTo>
                    <a:pt x="468" y="315"/>
                  </a:lnTo>
                  <a:lnTo>
                    <a:pt x="470" y="317"/>
                  </a:lnTo>
                  <a:lnTo>
                    <a:pt x="470" y="317"/>
                  </a:lnTo>
                  <a:lnTo>
                    <a:pt x="472" y="318"/>
                  </a:lnTo>
                  <a:lnTo>
                    <a:pt x="475" y="318"/>
                  </a:lnTo>
                  <a:lnTo>
                    <a:pt x="475" y="318"/>
                  </a:lnTo>
                  <a:lnTo>
                    <a:pt x="486" y="317"/>
                  </a:lnTo>
                  <a:lnTo>
                    <a:pt x="486" y="317"/>
                  </a:lnTo>
                  <a:lnTo>
                    <a:pt x="506" y="311"/>
                  </a:lnTo>
                  <a:lnTo>
                    <a:pt x="506" y="311"/>
                  </a:lnTo>
                  <a:lnTo>
                    <a:pt x="511" y="309"/>
                  </a:lnTo>
                  <a:lnTo>
                    <a:pt x="513" y="308"/>
                  </a:lnTo>
                  <a:lnTo>
                    <a:pt x="513" y="308"/>
                  </a:lnTo>
                  <a:lnTo>
                    <a:pt x="511" y="304"/>
                  </a:lnTo>
                  <a:lnTo>
                    <a:pt x="511" y="304"/>
                  </a:lnTo>
                  <a:lnTo>
                    <a:pt x="513" y="302"/>
                  </a:lnTo>
                  <a:lnTo>
                    <a:pt x="515" y="300"/>
                  </a:lnTo>
                  <a:lnTo>
                    <a:pt x="524" y="299"/>
                  </a:lnTo>
                  <a:lnTo>
                    <a:pt x="524" y="299"/>
                  </a:lnTo>
                  <a:lnTo>
                    <a:pt x="522" y="291"/>
                  </a:lnTo>
                  <a:lnTo>
                    <a:pt x="520" y="284"/>
                  </a:lnTo>
                  <a:lnTo>
                    <a:pt x="520" y="284"/>
                  </a:lnTo>
                  <a:lnTo>
                    <a:pt x="519" y="281"/>
                  </a:lnTo>
                  <a:lnTo>
                    <a:pt x="519" y="277"/>
                  </a:lnTo>
                  <a:lnTo>
                    <a:pt x="519" y="277"/>
                  </a:lnTo>
                  <a:lnTo>
                    <a:pt x="522" y="277"/>
                  </a:lnTo>
                  <a:lnTo>
                    <a:pt x="526" y="275"/>
                  </a:lnTo>
                  <a:lnTo>
                    <a:pt x="529" y="275"/>
                  </a:lnTo>
                  <a:lnTo>
                    <a:pt x="531" y="273"/>
                  </a:lnTo>
                  <a:lnTo>
                    <a:pt x="531" y="273"/>
                  </a:lnTo>
                  <a:lnTo>
                    <a:pt x="531" y="272"/>
                  </a:lnTo>
                  <a:lnTo>
                    <a:pt x="531" y="272"/>
                  </a:lnTo>
                  <a:lnTo>
                    <a:pt x="531" y="270"/>
                  </a:lnTo>
                  <a:lnTo>
                    <a:pt x="531" y="266"/>
                  </a:lnTo>
                  <a:lnTo>
                    <a:pt x="531" y="266"/>
                  </a:lnTo>
                  <a:lnTo>
                    <a:pt x="531" y="266"/>
                  </a:lnTo>
                  <a:lnTo>
                    <a:pt x="533" y="266"/>
                  </a:lnTo>
                  <a:lnTo>
                    <a:pt x="533" y="266"/>
                  </a:lnTo>
                  <a:lnTo>
                    <a:pt x="537" y="264"/>
                  </a:lnTo>
                  <a:lnTo>
                    <a:pt x="537" y="264"/>
                  </a:lnTo>
                  <a:lnTo>
                    <a:pt x="542" y="263"/>
                  </a:lnTo>
                  <a:lnTo>
                    <a:pt x="542" y="263"/>
                  </a:lnTo>
                  <a:lnTo>
                    <a:pt x="544" y="263"/>
                  </a:lnTo>
                  <a:lnTo>
                    <a:pt x="544" y="261"/>
                  </a:lnTo>
                  <a:lnTo>
                    <a:pt x="544" y="261"/>
                  </a:lnTo>
                  <a:lnTo>
                    <a:pt x="544" y="259"/>
                  </a:lnTo>
                  <a:lnTo>
                    <a:pt x="542" y="255"/>
                  </a:lnTo>
                  <a:lnTo>
                    <a:pt x="542" y="255"/>
                  </a:lnTo>
                  <a:lnTo>
                    <a:pt x="540" y="252"/>
                  </a:lnTo>
                  <a:lnTo>
                    <a:pt x="540" y="252"/>
                  </a:lnTo>
                  <a:lnTo>
                    <a:pt x="540" y="248"/>
                  </a:lnTo>
                  <a:lnTo>
                    <a:pt x="544" y="248"/>
                  </a:lnTo>
                  <a:lnTo>
                    <a:pt x="544" y="248"/>
                  </a:lnTo>
                  <a:lnTo>
                    <a:pt x="553" y="245"/>
                  </a:lnTo>
                  <a:lnTo>
                    <a:pt x="553" y="245"/>
                  </a:lnTo>
                  <a:lnTo>
                    <a:pt x="553" y="245"/>
                  </a:lnTo>
                  <a:lnTo>
                    <a:pt x="553" y="243"/>
                  </a:lnTo>
                  <a:lnTo>
                    <a:pt x="553" y="239"/>
                  </a:lnTo>
                  <a:lnTo>
                    <a:pt x="553" y="239"/>
                  </a:lnTo>
                  <a:lnTo>
                    <a:pt x="555" y="237"/>
                  </a:lnTo>
                  <a:lnTo>
                    <a:pt x="560" y="236"/>
                  </a:lnTo>
                  <a:lnTo>
                    <a:pt x="569" y="234"/>
                  </a:lnTo>
                  <a:lnTo>
                    <a:pt x="569" y="234"/>
                  </a:lnTo>
                  <a:lnTo>
                    <a:pt x="594" y="228"/>
                  </a:lnTo>
                  <a:lnTo>
                    <a:pt x="594" y="228"/>
                  </a:lnTo>
                  <a:lnTo>
                    <a:pt x="610" y="225"/>
                  </a:lnTo>
                  <a:lnTo>
                    <a:pt x="610" y="225"/>
                  </a:lnTo>
                  <a:lnTo>
                    <a:pt x="618" y="223"/>
                  </a:lnTo>
                  <a:lnTo>
                    <a:pt x="618" y="223"/>
                  </a:lnTo>
                  <a:lnTo>
                    <a:pt x="621" y="221"/>
                  </a:lnTo>
                  <a:lnTo>
                    <a:pt x="621" y="219"/>
                  </a:lnTo>
                  <a:lnTo>
                    <a:pt x="619" y="218"/>
                  </a:lnTo>
                  <a:lnTo>
                    <a:pt x="621" y="216"/>
                  </a:lnTo>
                  <a:lnTo>
                    <a:pt x="621" y="216"/>
                  </a:lnTo>
                  <a:lnTo>
                    <a:pt x="628" y="214"/>
                  </a:lnTo>
                  <a:lnTo>
                    <a:pt x="628" y="214"/>
                  </a:lnTo>
                  <a:lnTo>
                    <a:pt x="630" y="212"/>
                  </a:lnTo>
                  <a:lnTo>
                    <a:pt x="630" y="210"/>
                  </a:lnTo>
                  <a:lnTo>
                    <a:pt x="628" y="209"/>
                  </a:lnTo>
                  <a:lnTo>
                    <a:pt x="628" y="209"/>
                  </a:lnTo>
                  <a:lnTo>
                    <a:pt x="630" y="207"/>
                  </a:lnTo>
                  <a:lnTo>
                    <a:pt x="632" y="205"/>
                  </a:lnTo>
                  <a:lnTo>
                    <a:pt x="636" y="205"/>
                  </a:lnTo>
                  <a:lnTo>
                    <a:pt x="636" y="205"/>
                  </a:lnTo>
                  <a:lnTo>
                    <a:pt x="641" y="203"/>
                  </a:lnTo>
                  <a:lnTo>
                    <a:pt x="641" y="201"/>
                  </a:lnTo>
                  <a:lnTo>
                    <a:pt x="641" y="201"/>
                  </a:lnTo>
                  <a:lnTo>
                    <a:pt x="641" y="198"/>
                  </a:lnTo>
                  <a:lnTo>
                    <a:pt x="645" y="196"/>
                  </a:lnTo>
                  <a:lnTo>
                    <a:pt x="645" y="196"/>
                  </a:lnTo>
                  <a:lnTo>
                    <a:pt x="654" y="192"/>
                  </a:lnTo>
                  <a:lnTo>
                    <a:pt x="663" y="191"/>
                  </a:lnTo>
                  <a:lnTo>
                    <a:pt x="663" y="191"/>
                  </a:lnTo>
                  <a:lnTo>
                    <a:pt x="733" y="178"/>
                  </a:lnTo>
                  <a:lnTo>
                    <a:pt x="733" y="178"/>
                  </a:lnTo>
                  <a:lnTo>
                    <a:pt x="742" y="176"/>
                  </a:lnTo>
                  <a:lnTo>
                    <a:pt x="742" y="176"/>
                  </a:lnTo>
                  <a:lnTo>
                    <a:pt x="742" y="175"/>
                  </a:lnTo>
                  <a:lnTo>
                    <a:pt x="742" y="173"/>
                  </a:lnTo>
                  <a:lnTo>
                    <a:pt x="742" y="173"/>
                  </a:lnTo>
                  <a:lnTo>
                    <a:pt x="742" y="171"/>
                  </a:lnTo>
                  <a:lnTo>
                    <a:pt x="744" y="169"/>
                  </a:lnTo>
                  <a:lnTo>
                    <a:pt x="744" y="169"/>
                  </a:lnTo>
                  <a:lnTo>
                    <a:pt x="751" y="167"/>
                  </a:lnTo>
                  <a:lnTo>
                    <a:pt x="751" y="167"/>
                  </a:lnTo>
                  <a:lnTo>
                    <a:pt x="758" y="166"/>
                  </a:lnTo>
                  <a:lnTo>
                    <a:pt x="758" y="166"/>
                  </a:lnTo>
                  <a:lnTo>
                    <a:pt x="764" y="166"/>
                  </a:lnTo>
                  <a:lnTo>
                    <a:pt x="764" y="166"/>
                  </a:lnTo>
                  <a:lnTo>
                    <a:pt x="764" y="164"/>
                  </a:lnTo>
                  <a:lnTo>
                    <a:pt x="764" y="162"/>
                  </a:lnTo>
                  <a:lnTo>
                    <a:pt x="764" y="162"/>
                  </a:lnTo>
                  <a:lnTo>
                    <a:pt x="762" y="160"/>
                  </a:lnTo>
                  <a:lnTo>
                    <a:pt x="765" y="158"/>
                  </a:lnTo>
                  <a:lnTo>
                    <a:pt x="765" y="158"/>
                  </a:lnTo>
                  <a:lnTo>
                    <a:pt x="774" y="157"/>
                  </a:lnTo>
                  <a:lnTo>
                    <a:pt x="774" y="157"/>
                  </a:lnTo>
                  <a:lnTo>
                    <a:pt x="791" y="153"/>
                  </a:lnTo>
                  <a:lnTo>
                    <a:pt x="791" y="153"/>
                  </a:lnTo>
                  <a:lnTo>
                    <a:pt x="796" y="153"/>
                  </a:lnTo>
                  <a:lnTo>
                    <a:pt x="800" y="151"/>
                  </a:lnTo>
                  <a:lnTo>
                    <a:pt x="800"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0" name="Freeform 9">
              <a:extLst>
                <a:ext uri="{FF2B5EF4-FFF2-40B4-BE49-F238E27FC236}">
                  <a16:creationId xmlns:a16="http://schemas.microsoft.com/office/drawing/2014/main" id="{6A735E08-6C61-44B4-8D90-B60B05E39F3B}"/>
                </a:ext>
              </a:extLst>
            </p:cNvPr>
            <p:cNvSpPr>
              <a:spLocks/>
            </p:cNvSpPr>
            <p:nvPr/>
          </p:nvSpPr>
          <p:spPr bwMode="auto">
            <a:xfrm>
              <a:off x="1674" y="1545"/>
              <a:ext cx="132" cy="48"/>
            </a:xfrm>
            <a:custGeom>
              <a:avLst/>
              <a:gdLst>
                <a:gd name="T0" fmla="*/ 132 w 132"/>
                <a:gd name="T1" fmla="*/ 9 h 48"/>
                <a:gd name="T2" fmla="*/ 126 w 132"/>
                <a:gd name="T3" fmla="*/ 3 h 48"/>
                <a:gd name="T4" fmla="*/ 119 w 132"/>
                <a:gd name="T5" fmla="*/ 5 h 48"/>
                <a:gd name="T6" fmla="*/ 116 w 132"/>
                <a:gd name="T7" fmla="*/ 5 h 48"/>
                <a:gd name="T8" fmla="*/ 114 w 132"/>
                <a:gd name="T9" fmla="*/ 3 h 48"/>
                <a:gd name="T10" fmla="*/ 108 w 132"/>
                <a:gd name="T11" fmla="*/ 2 h 48"/>
                <a:gd name="T12" fmla="*/ 105 w 132"/>
                <a:gd name="T13" fmla="*/ 3 h 48"/>
                <a:gd name="T14" fmla="*/ 101 w 132"/>
                <a:gd name="T15" fmla="*/ 5 h 48"/>
                <a:gd name="T16" fmla="*/ 99 w 132"/>
                <a:gd name="T17" fmla="*/ 2 h 48"/>
                <a:gd name="T18" fmla="*/ 96 w 132"/>
                <a:gd name="T19" fmla="*/ 0 h 48"/>
                <a:gd name="T20" fmla="*/ 92 w 132"/>
                <a:gd name="T21" fmla="*/ 2 h 48"/>
                <a:gd name="T22" fmla="*/ 87 w 132"/>
                <a:gd name="T23" fmla="*/ 3 h 48"/>
                <a:gd name="T24" fmla="*/ 78 w 132"/>
                <a:gd name="T25" fmla="*/ 5 h 48"/>
                <a:gd name="T26" fmla="*/ 76 w 132"/>
                <a:gd name="T27" fmla="*/ 5 h 48"/>
                <a:gd name="T28" fmla="*/ 74 w 132"/>
                <a:gd name="T29" fmla="*/ 2 h 48"/>
                <a:gd name="T30" fmla="*/ 70 w 132"/>
                <a:gd name="T31" fmla="*/ 2 h 48"/>
                <a:gd name="T32" fmla="*/ 63 w 132"/>
                <a:gd name="T33" fmla="*/ 5 h 48"/>
                <a:gd name="T34" fmla="*/ 54 w 132"/>
                <a:gd name="T35" fmla="*/ 9 h 48"/>
                <a:gd name="T36" fmla="*/ 45 w 132"/>
                <a:gd name="T37" fmla="*/ 12 h 48"/>
                <a:gd name="T38" fmla="*/ 43 w 132"/>
                <a:gd name="T39" fmla="*/ 12 h 48"/>
                <a:gd name="T40" fmla="*/ 43 w 132"/>
                <a:gd name="T41" fmla="*/ 11 h 48"/>
                <a:gd name="T42" fmla="*/ 40 w 132"/>
                <a:gd name="T43" fmla="*/ 9 h 48"/>
                <a:gd name="T44" fmla="*/ 31 w 132"/>
                <a:gd name="T45" fmla="*/ 12 h 48"/>
                <a:gd name="T46" fmla="*/ 22 w 132"/>
                <a:gd name="T47" fmla="*/ 16 h 48"/>
                <a:gd name="T48" fmla="*/ 16 w 132"/>
                <a:gd name="T49" fmla="*/ 20 h 48"/>
                <a:gd name="T50" fmla="*/ 16 w 132"/>
                <a:gd name="T51" fmla="*/ 21 h 48"/>
                <a:gd name="T52" fmla="*/ 18 w 132"/>
                <a:gd name="T53" fmla="*/ 25 h 48"/>
                <a:gd name="T54" fmla="*/ 16 w 132"/>
                <a:gd name="T55" fmla="*/ 27 h 48"/>
                <a:gd name="T56" fmla="*/ 6 w 132"/>
                <a:gd name="T57" fmla="*/ 32 h 48"/>
                <a:gd name="T58" fmla="*/ 0 w 132"/>
                <a:gd name="T59" fmla="*/ 38 h 48"/>
                <a:gd name="T60" fmla="*/ 0 w 132"/>
                <a:gd name="T61" fmla="*/ 43 h 48"/>
                <a:gd name="T62" fmla="*/ 4 w 132"/>
                <a:gd name="T63" fmla="*/ 48 h 48"/>
                <a:gd name="T64" fmla="*/ 7 w 132"/>
                <a:gd name="T65" fmla="*/ 48 h 48"/>
                <a:gd name="T66" fmla="*/ 11 w 132"/>
                <a:gd name="T67" fmla="*/ 47 h 48"/>
                <a:gd name="T68" fmla="*/ 15 w 132"/>
                <a:gd name="T69" fmla="*/ 45 h 48"/>
                <a:gd name="T70" fmla="*/ 16 w 132"/>
                <a:gd name="T71" fmla="*/ 41 h 48"/>
                <a:gd name="T72" fmla="*/ 18 w 132"/>
                <a:gd name="T73" fmla="*/ 36 h 48"/>
                <a:gd name="T74" fmla="*/ 27 w 132"/>
                <a:gd name="T75" fmla="*/ 30 h 48"/>
                <a:gd name="T76" fmla="*/ 36 w 132"/>
                <a:gd name="T77" fmla="*/ 27 h 48"/>
                <a:gd name="T78" fmla="*/ 40 w 132"/>
                <a:gd name="T79" fmla="*/ 25 h 48"/>
                <a:gd name="T80" fmla="*/ 43 w 132"/>
                <a:gd name="T81" fmla="*/ 25 h 48"/>
                <a:gd name="T82" fmla="*/ 45 w 132"/>
                <a:gd name="T83" fmla="*/ 27 h 48"/>
                <a:gd name="T84" fmla="*/ 47 w 132"/>
                <a:gd name="T85" fmla="*/ 29 h 48"/>
                <a:gd name="T86" fmla="*/ 52 w 132"/>
                <a:gd name="T87" fmla="*/ 27 h 48"/>
                <a:gd name="T88" fmla="*/ 58 w 132"/>
                <a:gd name="T89" fmla="*/ 25 h 48"/>
                <a:gd name="T90" fmla="*/ 67 w 132"/>
                <a:gd name="T91" fmla="*/ 21 h 48"/>
                <a:gd name="T92" fmla="*/ 69 w 132"/>
                <a:gd name="T93" fmla="*/ 23 h 48"/>
                <a:gd name="T94" fmla="*/ 72 w 132"/>
                <a:gd name="T95" fmla="*/ 27 h 48"/>
                <a:gd name="T96" fmla="*/ 78 w 132"/>
                <a:gd name="T97" fmla="*/ 25 h 48"/>
                <a:gd name="T98" fmla="*/ 90 w 132"/>
                <a:gd name="T99" fmla="*/ 20 h 48"/>
                <a:gd name="T100" fmla="*/ 92 w 132"/>
                <a:gd name="T101" fmla="*/ 20 h 48"/>
                <a:gd name="T102" fmla="*/ 97 w 132"/>
                <a:gd name="T103" fmla="*/ 21 h 48"/>
                <a:gd name="T104" fmla="*/ 101 w 132"/>
                <a:gd name="T105" fmla="*/ 21 h 48"/>
                <a:gd name="T106" fmla="*/ 106 w 132"/>
                <a:gd name="T107" fmla="*/ 20 h 48"/>
                <a:gd name="T108" fmla="*/ 126 w 132"/>
                <a:gd name="T109" fmla="*/ 12 h 48"/>
                <a:gd name="T110" fmla="*/ 132 w 132"/>
                <a:gd name="T111" fmla="*/ 11 h 48"/>
                <a:gd name="T112" fmla="*/ 132 w 132"/>
                <a:gd name="T113"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48">
                  <a:moveTo>
                    <a:pt x="132" y="9"/>
                  </a:moveTo>
                  <a:lnTo>
                    <a:pt x="132" y="9"/>
                  </a:lnTo>
                  <a:lnTo>
                    <a:pt x="130" y="5"/>
                  </a:lnTo>
                  <a:lnTo>
                    <a:pt x="126" y="3"/>
                  </a:lnTo>
                  <a:lnTo>
                    <a:pt x="126" y="3"/>
                  </a:lnTo>
                  <a:lnTo>
                    <a:pt x="119" y="5"/>
                  </a:lnTo>
                  <a:lnTo>
                    <a:pt x="119" y="5"/>
                  </a:lnTo>
                  <a:lnTo>
                    <a:pt x="116" y="5"/>
                  </a:lnTo>
                  <a:lnTo>
                    <a:pt x="114" y="3"/>
                  </a:lnTo>
                  <a:lnTo>
                    <a:pt x="114" y="3"/>
                  </a:lnTo>
                  <a:lnTo>
                    <a:pt x="112" y="2"/>
                  </a:lnTo>
                  <a:lnTo>
                    <a:pt x="108" y="2"/>
                  </a:lnTo>
                  <a:lnTo>
                    <a:pt x="108" y="2"/>
                  </a:lnTo>
                  <a:lnTo>
                    <a:pt x="105" y="3"/>
                  </a:lnTo>
                  <a:lnTo>
                    <a:pt x="101" y="5"/>
                  </a:lnTo>
                  <a:lnTo>
                    <a:pt x="101" y="5"/>
                  </a:lnTo>
                  <a:lnTo>
                    <a:pt x="99" y="3"/>
                  </a:lnTo>
                  <a:lnTo>
                    <a:pt x="99" y="2"/>
                  </a:lnTo>
                  <a:lnTo>
                    <a:pt x="97" y="2"/>
                  </a:lnTo>
                  <a:lnTo>
                    <a:pt x="96" y="0"/>
                  </a:lnTo>
                  <a:lnTo>
                    <a:pt x="96" y="0"/>
                  </a:lnTo>
                  <a:lnTo>
                    <a:pt x="92" y="2"/>
                  </a:lnTo>
                  <a:lnTo>
                    <a:pt x="87" y="3"/>
                  </a:lnTo>
                  <a:lnTo>
                    <a:pt x="87" y="3"/>
                  </a:lnTo>
                  <a:lnTo>
                    <a:pt x="81" y="5"/>
                  </a:lnTo>
                  <a:lnTo>
                    <a:pt x="78" y="5"/>
                  </a:lnTo>
                  <a:lnTo>
                    <a:pt x="78" y="5"/>
                  </a:lnTo>
                  <a:lnTo>
                    <a:pt x="76" y="5"/>
                  </a:lnTo>
                  <a:lnTo>
                    <a:pt x="76" y="3"/>
                  </a:lnTo>
                  <a:lnTo>
                    <a:pt x="74" y="2"/>
                  </a:lnTo>
                  <a:lnTo>
                    <a:pt x="74" y="2"/>
                  </a:lnTo>
                  <a:lnTo>
                    <a:pt x="70" y="2"/>
                  </a:lnTo>
                  <a:lnTo>
                    <a:pt x="69" y="3"/>
                  </a:lnTo>
                  <a:lnTo>
                    <a:pt x="63" y="5"/>
                  </a:lnTo>
                  <a:lnTo>
                    <a:pt x="63" y="5"/>
                  </a:lnTo>
                  <a:lnTo>
                    <a:pt x="54" y="9"/>
                  </a:lnTo>
                  <a:lnTo>
                    <a:pt x="54" y="9"/>
                  </a:lnTo>
                  <a:lnTo>
                    <a:pt x="45" y="12"/>
                  </a:lnTo>
                  <a:lnTo>
                    <a:pt x="45" y="12"/>
                  </a:lnTo>
                  <a:lnTo>
                    <a:pt x="43" y="12"/>
                  </a:lnTo>
                  <a:lnTo>
                    <a:pt x="43" y="11"/>
                  </a:lnTo>
                  <a:lnTo>
                    <a:pt x="43" y="11"/>
                  </a:lnTo>
                  <a:lnTo>
                    <a:pt x="42" y="9"/>
                  </a:lnTo>
                  <a:lnTo>
                    <a:pt x="40" y="9"/>
                  </a:lnTo>
                  <a:lnTo>
                    <a:pt x="40" y="9"/>
                  </a:lnTo>
                  <a:lnTo>
                    <a:pt x="31" y="12"/>
                  </a:lnTo>
                  <a:lnTo>
                    <a:pt x="31" y="12"/>
                  </a:lnTo>
                  <a:lnTo>
                    <a:pt x="22" y="16"/>
                  </a:lnTo>
                  <a:lnTo>
                    <a:pt x="22" y="16"/>
                  </a:lnTo>
                  <a:lnTo>
                    <a:pt x="16" y="20"/>
                  </a:lnTo>
                  <a:lnTo>
                    <a:pt x="16" y="20"/>
                  </a:lnTo>
                  <a:lnTo>
                    <a:pt x="16" y="21"/>
                  </a:lnTo>
                  <a:lnTo>
                    <a:pt x="16" y="21"/>
                  </a:lnTo>
                  <a:lnTo>
                    <a:pt x="18" y="25"/>
                  </a:lnTo>
                  <a:lnTo>
                    <a:pt x="18" y="27"/>
                  </a:lnTo>
                  <a:lnTo>
                    <a:pt x="16" y="27"/>
                  </a:lnTo>
                  <a:lnTo>
                    <a:pt x="16" y="27"/>
                  </a:lnTo>
                  <a:lnTo>
                    <a:pt x="6" y="32"/>
                  </a:lnTo>
                  <a:lnTo>
                    <a:pt x="2" y="34"/>
                  </a:lnTo>
                  <a:lnTo>
                    <a:pt x="0" y="38"/>
                  </a:lnTo>
                  <a:lnTo>
                    <a:pt x="0" y="38"/>
                  </a:lnTo>
                  <a:lnTo>
                    <a:pt x="0" y="43"/>
                  </a:lnTo>
                  <a:lnTo>
                    <a:pt x="4" y="48"/>
                  </a:lnTo>
                  <a:lnTo>
                    <a:pt x="4" y="48"/>
                  </a:lnTo>
                  <a:lnTo>
                    <a:pt x="4" y="48"/>
                  </a:lnTo>
                  <a:lnTo>
                    <a:pt x="7" y="48"/>
                  </a:lnTo>
                  <a:lnTo>
                    <a:pt x="7" y="48"/>
                  </a:lnTo>
                  <a:lnTo>
                    <a:pt x="11" y="47"/>
                  </a:lnTo>
                  <a:lnTo>
                    <a:pt x="11" y="47"/>
                  </a:lnTo>
                  <a:lnTo>
                    <a:pt x="15" y="45"/>
                  </a:lnTo>
                  <a:lnTo>
                    <a:pt x="16" y="41"/>
                  </a:lnTo>
                  <a:lnTo>
                    <a:pt x="16" y="41"/>
                  </a:lnTo>
                  <a:lnTo>
                    <a:pt x="15" y="38"/>
                  </a:lnTo>
                  <a:lnTo>
                    <a:pt x="18" y="36"/>
                  </a:lnTo>
                  <a:lnTo>
                    <a:pt x="18" y="36"/>
                  </a:lnTo>
                  <a:lnTo>
                    <a:pt x="27" y="30"/>
                  </a:lnTo>
                  <a:lnTo>
                    <a:pt x="27" y="30"/>
                  </a:lnTo>
                  <a:lnTo>
                    <a:pt x="36" y="27"/>
                  </a:lnTo>
                  <a:lnTo>
                    <a:pt x="36" y="27"/>
                  </a:lnTo>
                  <a:lnTo>
                    <a:pt x="40" y="25"/>
                  </a:lnTo>
                  <a:lnTo>
                    <a:pt x="42" y="25"/>
                  </a:lnTo>
                  <a:lnTo>
                    <a:pt x="43" y="25"/>
                  </a:lnTo>
                  <a:lnTo>
                    <a:pt x="43" y="25"/>
                  </a:lnTo>
                  <a:lnTo>
                    <a:pt x="45" y="27"/>
                  </a:lnTo>
                  <a:lnTo>
                    <a:pt x="45" y="29"/>
                  </a:lnTo>
                  <a:lnTo>
                    <a:pt x="47" y="29"/>
                  </a:lnTo>
                  <a:lnTo>
                    <a:pt x="47" y="29"/>
                  </a:lnTo>
                  <a:lnTo>
                    <a:pt x="52" y="27"/>
                  </a:lnTo>
                  <a:lnTo>
                    <a:pt x="58" y="25"/>
                  </a:lnTo>
                  <a:lnTo>
                    <a:pt x="58" y="25"/>
                  </a:lnTo>
                  <a:lnTo>
                    <a:pt x="61" y="21"/>
                  </a:lnTo>
                  <a:lnTo>
                    <a:pt x="67" y="21"/>
                  </a:lnTo>
                  <a:lnTo>
                    <a:pt x="67" y="21"/>
                  </a:lnTo>
                  <a:lnTo>
                    <a:pt x="69" y="23"/>
                  </a:lnTo>
                  <a:lnTo>
                    <a:pt x="70" y="25"/>
                  </a:lnTo>
                  <a:lnTo>
                    <a:pt x="72" y="27"/>
                  </a:lnTo>
                  <a:lnTo>
                    <a:pt x="72" y="27"/>
                  </a:lnTo>
                  <a:lnTo>
                    <a:pt x="78" y="25"/>
                  </a:lnTo>
                  <a:lnTo>
                    <a:pt x="81" y="23"/>
                  </a:lnTo>
                  <a:lnTo>
                    <a:pt x="90" y="20"/>
                  </a:lnTo>
                  <a:lnTo>
                    <a:pt x="90" y="20"/>
                  </a:lnTo>
                  <a:lnTo>
                    <a:pt x="92" y="20"/>
                  </a:lnTo>
                  <a:lnTo>
                    <a:pt x="94" y="20"/>
                  </a:lnTo>
                  <a:lnTo>
                    <a:pt x="97" y="21"/>
                  </a:lnTo>
                  <a:lnTo>
                    <a:pt x="97" y="21"/>
                  </a:lnTo>
                  <a:lnTo>
                    <a:pt x="101" y="21"/>
                  </a:lnTo>
                  <a:lnTo>
                    <a:pt x="106" y="20"/>
                  </a:lnTo>
                  <a:lnTo>
                    <a:pt x="106" y="20"/>
                  </a:lnTo>
                  <a:lnTo>
                    <a:pt x="126" y="12"/>
                  </a:lnTo>
                  <a:lnTo>
                    <a:pt x="126" y="12"/>
                  </a:lnTo>
                  <a:lnTo>
                    <a:pt x="130" y="11"/>
                  </a:lnTo>
                  <a:lnTo>
                    <a:pt x="132" y="11"/>
                  </a:lnTo>
                  <a:lnTo>
                    <a:pt x="132" y="9"/>
                  </a:lnTo>
                  <a:lnTo>
                    <a:pt x="13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1" name="Freeform 10">
              <a:extLst>
                <a:ext uri="{FF2B5EF4-FFF2-40B4-BE49-F238E27FC236}">
                  <a16:creationId xmlns:a16="http://schemas.microsoft.com/office/drawing/2014/main" id="{C913ABD6-AD97-48A7-A303-896ABA3807DB}"/>
                </a:ext>
              </a:extLst>
            </p:cNvPr>
            <p:cNvSpPr>
              <a:spLocks/>
            </p:cNvSpPr>
            <p:nvPr/>
          </p:nvSpPr>
          <p:spPr bwMode="auto">
            <a:xfrm>
              <a:off x="1840" y="1529"/>
              <a:ext cx="49" cy="32"/>
            </a:xfrm>
            <a:custGeom>
              <a:avLst/>
              <a:gdLst>
                <a:gd name="T0" fmla="*/ 5 w 49"/>
                <a:gd name="T1" fmla="*/ 32 h 32"/>
                <a:gd name="T2" fmla="*/ 5 w 49"/>
                <a:gd name="T3" fmla="*/ 32 h 32"/>
                <a:gd name="T4" fmla="*/ 9 w 49"/>
                <a:gd name="T5" fmla="*/ 30 h 32"/>
                <a:gd name="T6" fmla="*/ 9 w 49"/>
                <a:gd name="T7" fmla="*/ 30 h 32"/>
                <a:gd name="T8" fmla="*/ 27 w 49"/>
                <a:gd name="T9" fmla="*/ 25 h 32"/>
                <a:gd name="T10" fmla="*/ 27 w 49"/>
                <a:gd name="T11" fmla="*/ 25 h 32"/>
                <a:gd name="T12" fmla="*/ 36 w 49"/>
                <a:gd name="T13" fmla="*/ 19 h 32"/>
                <a:gd name="T14" fmla="*/ 36 w 49"/>
                <a:gd name="T15" fmla="*/ 19 h 32"/>
                <a:gd name="T16" fmla="*/ 45 w 49"/>
                <a:gd name="T17" fmla="*/ 18 h 32"/>
                <a:gd name="T18" fmla="*/ 45 w 49"/>
                <a:gd name="T19" fmla="*/ 18 h 32"/>
                <a:gd name="T20" fmla="*/ 49 w 49"/>
                <a:gd name="T21" fmla="*/ 16 h 32"/>
                <a:gd name="T22" fmla="*/ 49 w 49"/>
                <a:gd name="T23" fmla="*/ 14 h 32"/>
                <a:gd name="T24" fmla="*/ 49 w 49"/>
                <a:gd name="T25" fmla="*/ 12 h 32"/>
                <a:gd name="T26" fmla="*/ 49 w 49"/>
                <a:gd name="T27" fmla="*/ 12 h 32"/>
                <a:gd name="T28" fmla="*/ 47 w 49"/>
                <a:gd name="T29" fmla="*/ 7 h 32"/>
                <a:gd name="T30" fmla="*/ 47 w 49"/>
                <a:gd name="T31" fmla="*/ 7 h 32"/>
                <a:gd name="T32" fmla="*/ 45 w 49"/>
                <a:gd name="T33" fmla="*/ 3 h 32"/>
                <a:gd name="T34" fmla="*/ 45 w 49"/>
                <a:gd name="T35" fmla="*/ 3 h 32"/>
                <a:gd name="T36" fmla="*/ 43 w 49"/>
                <a:gd name="T37" fmla="*/ 1 h 32"/>
                <a:gd name="T38" fmla="*/ 43 w 49"/>
                <a:gd name="T39" fmla="*/ 1 h 32"/>
                <a:gd name="T40" fmla="*/ 38 w 49"/>
                <a:gd name="T41" fmla="*/ 3 h 32"/>
                <a:gd name="T42" fmla="*/ 32 w 49"/>
                <a:gd name="T43" fmla="*/ 5 h 32"/>
                <a:gd name="T44" fmla="*/ 32 w 49"/>
                <a:gd name="T45" fmla="*/ 5 h 32"/>
                <a:gd name="T46" fmla="*/ 29 w 49"/>
                <a:gd name="T47" fmla="*/ 1 h 32"/>
                <a:gd name="T48" fmla="*/ 29 w 49"/>
                <a:gd name="T49" fmla="*/ 1 h 32"/>
                <a:gd name="T50" fmla="*/ 27 w 49"/>
                <a:gd name="T51" fmla="*/ 0 h 32"/>
                <a:gd name="T52" fmla="*/ 23 w 49"/>
                <a:gd name="T53" fmla="*/ 1 h 32"/>
                <a:gd name="T54" fmla="*/ 23 w 49"/>
                <a:gd name="T55" fmla="*/ 1 h 32"/>
                <a:gd name="T56" fmla="*/ 14 w 49"/>
                <a:gd name="T57" fmla="*/ 3 h 32"/>
                <a:gd name="T58" fmla="*/ 7 w 49"/>
                <a:gd name="T59" fmla="*/ 7 h 32"/>
                <a:gd name="T60" fmla="*/ 7 w 49"/>
                <a:gd name="T61" fmla="*/ 7 h 32"/>
                <a:gd name="T62" fmla="*/ 9 w 49"/>
                <a:gd name="T63" fmla="*/ 10 h 32"/>
                <a:gd name="T64" fmla="*/ 9 w 49"/>
                <a:gd name="T65" fmla="*/ 10 h 32"/>
                <a:gd name="T66" fmla="*/ 11 w 49"/>
                <a:gd name="T67" fmla="*/ 12 h 32"/>
                <a:gd name="T68" fmla="*/ 11 w 49"/>
                <a:gd name="T69" fmla="*/ 14 h 32"/>
                <a:gd name="T70" fmla="*/ 11 w 49"/>
                <a:gd name="T71" fmla="*/ 14 h 32"/>
                <a:gd name="T72" fmla="*/ 5 w 49"/>
                <a:gd name="T73" fmla="*/ 18 h 32"/>
                <a:gd name="T74" fmla="*/ 0 w 49"/>
                <a:gd name="T75" fmla="*/ 19 h 32"/>
                <a:gd name="T76" fmla="*/ 0 w 49"/>
                <a:gd name="T77" fmla="*/ 19 h 32"/>
                <a:gd name="T78" fmla="*/ 4 w 49"/>
                <a:gd name="T79" fmla="*/ 30 h 32"/>
                <a:gd name="T80" fmla="*/ 4 w 49"/>
                <a:gd name="T81" fmla="*/ 30 h 32"/>
                <a:gd name="T82" fmla="*/ 5 w 49"/>
                <a:gd name="T83" fmla="*/ 32 h 32"/>
                <a:gd name="T84" fmla="*/ 5 w 49"/>
                <a:gd name="T8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32">
                  <a:moveTo>
                    <a:pt x="5" y="32"/>
                  </a:moveTo>
                  <a:lnTo>
                    <a:pt x="5" y="32"/>
                  </a:lnTo>
                  <a:lnTo>
                    <a:pt x="9" y="30"/>
                  </a:lnTo>
                  <a:lnTo>
                    <a:pt x="9" y="30"/>
                  </a:lnTo>
                  <a:lnTo>
                    <a:pt x="27" y="25"/>
                  </a:lnTo>
                  <a:lnTo>
                    <a:pt x="27" y="25"/>
                  </a:lnTo>
                  <a:lnTo>
                    <a:pt x="36" y="19"/>
                  </a:lnTo>
                  <a:lnTo>
                    <a:pt x="36" y="19"/>
                  </a:lnTo>
                  <a:lnTo>
                    <a:pt x="45" y="18"/>
                  </a:lnTo>
                  <a:lnTo>
                    <a:pt x="45" y="18"/>
                  </a:lnTo>
                  <a:lnTo>
                    <a:pt x="49" y="16"/>
                  </a:lnTo>
                  <a:lnTo>
                    <a:pt x="49" y="14"/>
                  </a:lnTo>
                  <a:lnTo>
                    <a:pt x="49" y="12"/>
                  </a:lnTo>
                  <a:lnTo>
                    <a:pt x="49" y="12"/>
                  </a:lnTo>
                  <a:lnTo>
                    <a:pt x="47" y="7"/>
                  </a:lnTo>
                  <a:lnTo>
                    <a:pt x="47" y="7"/>
                  </a:lnTo>
                  <a:lnTo>
                    <a:pt x="45" y="3"/>
                  </a:lnTo>
                  <a:lnTo>
                    <a:pt x="45" y="3"/>
                  </a:lnTo>
                  <a:lnTo>
                    <a:pt x="43" y="1"/>
                  </a:lnTo>
                  <a:lnTo>
                    <a:pt x="43" y="1"/>
                  </a:lnTo>
                  <a:lnTo>
                    <a:pt x="38" y="3"/>
                  </a:lnTo>
                  <a:lnTo>
                    <a:pt x="32" y="5"/>
                  </a:lnTo>
                  <a:lnTo>
                    <a:pt x="32" y="5"/>
                  </a:lnTo>
                  <a:lnTo>
                    <a:pt x="29" y="1"/>
                  </a:lnTo>
                  <a:lnTo>
                    <a:pt x="29" y="1"/>
                  </a:lnTo>
                  <a:lnTo>
                    <a:pt x="27" y="0"/>
                  </a:lnTo>
                  <a:lnTo>
                    <a:pt x="23" y="1"/>
                  </a:lnTo>
                  <a:lnTo>
                    <a:pt x="23" y="1"/>
                  </a:lnTo>
                  <a:lnTo>
                    <a:pt x="14" y="3"/>
                  </a:lnTo>
                  <a:lnTo>
                    <a:pt x="7" y="7"/>
                  </a:lnTo>
                  <a:lnTo>
                    <a:pt x="7" y="7"/>
                  </a:lnTo>
                  <a:lnTo>
                    <a:pt x="9" y="10"/>
                  </a:lnTo>
                  <a:lnTo>
                    <a:pt x="9" y="10"/>
                  </a:lnTo>
                  <a:lnTo>
                    <a:pt x="11" y="12"/>
                  </a:lnTo>
                  <a:lnTo>
                    <a:pt x="11" y="14"/>
                  </a:lnTo>
                  <a:lnTo>
                    <a:pt x="11" y="14"/>
                  </a:lnTo>
                  <a:lnTo>
                    <a:pt x="5" y="18"/>
                  </a:lnTo>
                  <a:lnTo>
                    <a:pt x="0" y="19"/>
                  </a:lnTo>
                  <a:lnTo>
                    <a:pt x="0" y="19"/>
                  </a:lnTo>
                  <a:lnTo>
                    <a:pt x="4" y="30"/>
                  </a:lnTo>
                  <a:lnTo>
                    <a:pt x="4" y="30"/>
                  </a:lnTo>
                  <a:lnTo>
                    <a:pt x="5" y="32"/>
                  </a:lnTo>
                  <a:lnTo>
                    <a:pt x="5"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2" name="Freeform 11">
              <a:extLst>
                <a:ext uri="{FF2B5EF4-FFF2-40B4-BE49-F238E27FC236}">
                  <a16:creationId xmlns:a16="http://schemas.microsoft.com/office/drawing/2014/main" id="{65C09746-4070-449C-A5A9-29EF67DFB9CA}"/>
                </a:ext>
              </a:extLst>
            </p:cNvPr>
            <p:cNvSpPr>
              <a:spLocks/>
            </p:cNvSpPr>
            <p:nvPr/>
          </p:nvSpPr>
          <p:spPr bwMode="auto">
            <a:xfrm>
              <a:off x="3979" y="1649"/>
              <a:ext cx="295" cy="385"/>
            </a:xfrm>
            <a:custGeom>
              <a:avLst/>
              <a:gdLst>
                <a:gd name="T0" fmla="*/ 47 w 295"/>
                <a:gd name="T1" fmla="*/ 49 h 385"/>
                <a:gd name="T2" fmla="*/ 56 w 295"/>
                <a:gd name="T3" fmla="*/ 52 h 385"/>
                <a:gd name="T4" fmla="*/ 61 w 295"/>
                <a:gd name="T5" fmla="*/ 74 h 385"/>
                <a:gd name="T6" fmla="*/ 58 w 295"/>
                <a:gd name="T7" fmla="*/ 88 h 385"/>
                <a:gd name="T8" fmla="*/ 65 w 295"/>
                <a:gd name="T9" fmla="*/ 112 h 385"/>
                <a:gd name="T10" fmla="*/ 61 w 295"/>
                <a:gd name="T11" fmla="*/ 119 h 385"/>
                <a:gd name="T12" fmla="*/ 34 w 295"/>
                <a:gd name="T13" fmla="*/ 76 h 385"/>
                <a:gd name="T14" fmla="*/ 27 w 295"/>
                <a:gd name="T15" fmla="*/ 61 h 385"/>
                <a:gd name="T16" fmla="*/ 0 w 295"/>
                <a:gd name="T17" fmla="*/ 65 h 385"/>
                <a:gd name="T18" fmla="*/ 14 w 295"/>
                <a:gd name="T19" fmla="*/ 86 h 385"/>
                <a:gd name="T20" fmla="*/ 20 w 295"/>
                <a:gd name="T21" fmla="*/ 115 h 385"/>
                <a:gd name="T22" fmla="*/ 31 w 295"/>
                <a:gd name="T23" fmla="*/ 130 h 385"/>
                <a:gd name="T24" fmla="*/ 9 w 295"/>
                <a:gd name="T25" fmla="*/ 140 h 385"/>
                <a:gd name="T26" fmla="*/ 16 w 295"/>
                <a:gd name="T27" fmla="*/ 157 h 385"/>
                <a:gd name="T28" fmla="*/ 54 w 295"/>
                <a:gd name="T29" fmla="*/ 202 h 385"/>
                <a:gd name="T30" fmla="*/ 58 w 295"/>
                <a:gd name="T31" fmla="*/ 221 h 385"/>
                <a:gd name="T32" fmla="*/ 74 w 295"/>
                <a:gd name="T33" fmla="*/ 245 h 385"/>
                <a:gd name="T34" fmla="*/ 99 w 295"/>
                <a:gd name="T35" fmla="*/ 263 h 385"/>
                <a:gd name="T36" fmla="*/ 168 w 295"/>
                <a:gd name="T37" fmla="*/ 306 h 385"/>
                <a:gd name="T38" fmla="*/ 171 w 295"/>
                <a:gd name="T39" fmla="*/ 322 h 385"/>
                <a:gd name="T40" fmla="*/ 202 w 295"/>
                <a:gd name="T41" fmla="*/ 351 h 385"/>
                <a:gd name="T42" fmla="*/ 216 w 295"/>
                <a:gd name="T43" fmla="*/ 358 h 385"/>
                <a:gd name="T44" fmla="*/ 236 w 295"/>
                <a:gd name="T45" fmla="*/ 358 h 385"/>
                <a:gd name="T46" fmla="*/ 232 w 295"/>
                <a:gd name="T47" fmla="*/ 365 h 385"/>
                <a:gd name="T48" fmla="*/ 254 w 295"/>
                <a:gd name="T49" fmla="*/ 382 h 385"/>
                <a:gd name="T50" fmla="*/ 268 w 295"/>
                <a:gd name="T51" fmla="*/ 383 h 385"/>
                <a:gd name="T52" fmla="*/ 290 w 295"/>
                <a:gd name="T53" fmla="*/ 385 h 385"/>
                <a:gd name="T54" fmla="*/ 285 w 295"/>
                <a:gd name="T55" fmla="*/ 356 h 385"/>
                <a:gd name="T56" fmla="*/ 270 w 295"/>
                <a:gd name="T57" fmla="*/ 353 h 385"/>
                <a:gd name="T58" fmla="*/ 169 w 295"/>
                <a:gd name="T59" fmla="*/ 288 h 385"/>
                <a:gd name="T60" fmla="*/ 162 w 295"/>
                <a:gd name="T61" fmla="*/ 274 h 385"/>
                <a:gd name="T62" fmla="*/ 101 w 295"/>
                <a:gd name="T63" fmla="*/ 227 h 385"/>
                <a:gd name="T64" fmla="*/ 94 w 295"/>
                <a:gd name="T65" fmla="*/ 214 h 385"/>
                <a:gd name="T66" fmla="*/ 114 w 295"/>
                <a:gd name="T67" fmla="*/ 218 h 385"/>
                <a:gd name="T68" fmla="*/ 119 w 295"/>
                <a:gd name="T69" fmla="*/ 202 h 385"/>
                <a:gd name="T70" fmla="*/ 96 w 295"/>
                <a:gd name="T71" fmla="*/ 166 h 385"/>
                <a:gd name="T72" fmla="*/ 105 w 295"/>
                <a:gd name="T73" fmla="*/ 146 h 385"/>
                <a:gd name="T74" fmla="*/ 110 w 295"/>
                <a:gd name="T75" fmla="*/ 108 h 385"/>
                <a:gd name="T76" fmla="*/ 97 w 295"/>
                <a:gd name="T77" fmla="*/ 90 h 385"/>
                <a:gd name="T78" fmla="*/ 81 w 295"/>
                <a:gd name="T79" fmla="*/ 50 h 385"/>
                <a:gd name="T80" fmla="*/ 88 w 295"/>
                <a:gd name="T81" fmla="*/ 24 h 385"/>
                <a:gd name="T82" fmla="*/ 78 w 295"/>
                <a:gd name="T83" fmla="*/ 0 h 385"/>
                <a:gd name="T84" fmla="*/ 69 w 295"/>
                <a:gd name="T85" fmla="*/ 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385">
                  <a:moveTo>
                    <a:pt x="69" y="2"/>
                  </a:moveTo>
                  <a:lnTo>
                    <a:pt x="69" y="2"/>
                  </a:lnTo>
                  <a:lnTo>
                    <a:pt x="47" y="49"/>
                  </a:lnTo>
                  <a:lnTo>
                    <a:pt x="47" y="49"/>
                  </a:lnTo>
                  <a:lnTo>
                    <a:pt x="56" y="52"/>
                  </a:lnTo>
                  <a:lnTo>
                    <a:pt x="56" y="52"/>
                  </a:lnTo>
                  <a:lnTo>
                    <a:pt x="58" y="65"/>
                  </a:lnTo>
                  <a:lnTo>
                    <a:pt x="58" y="65"/>
                  </a:lnTo>
                  <a:lnTo>
                    <a:pt x="61" y="74"/>
                  </a:lnTo>
                  <a:lnTo>
                    <a:pt x="61" y="74"/>
                  </a:lnTo>
                  <a:lnTo>
                    <a:pt x="58" y="88"/>
                  </a:lnTo>
                  <a:lnTo>
                    <a:pt x="58" y="88"/>
                  </a:lnTo>
                  <a:lnTo>
                    <a:pt x="60" y="101"/>
                  </a:lnTo>
                  <a:lnTo>
                    <a:pt x="60" y="101"/>
                  </a:lnTo>
                  <a:lnTo>
                    <a:pt x="65" y="112"/>
                  </a:lnTo>
                  <a:lnTo>
                    <a:pt x="65" y="112"/>
                  </a:lnTo>
                  <a:lnTo>
                    <a:pt x="61" y="119"/>
                  </a:lnTo>
                  <a:lnTo>
                    <a:pt x="61" y="119"/>
                  </a:lnTo>
                  <a:lnTo>
                    <a:pt x="41" y="99"/>
                  </a:lnTo>
                  <a:lnTo>
                    <a:pt x="41" y="99"/>
                  </a:lnTo>
                  <a:lnTo>
                    <a:pt x="34" y="76"/>
                  </a:lnTo>
                  <a:lnTo>
                    <a:pt x="34" y="76"/>
                  </a:lnTo>
                  <a:lnTo>
                    <a:pt x="27" y="61"/>
                  </a:lnTo>
                  <a:lnTo>
                    <a:pt x="27" y="61"/>
                  </a:lnTo>
                  <a:lnTo>
                    <a:pt x="5" y="52"/>
                  </a:lnTo>
                  <a:lnTo>
                    <a:pt x="5" y="52"/>
                  </a:lnTo>
                  <a:lnTo>
                    <a:pt x="0" y="65"/>
                  </a:lnTo>
                  <a:lnTo>
                    <a:pt x="0" y="65"/>
                  </a:lnTo>
                  <a:lnTo>
                    <a:pt x="14" y="86"/>
                  </a:lnTo>
                  <a:lnTo>
                    <a:pt x="14" y="86"/>
                  </a:lnTo>
                  <a:lnTo>
                    <a:pt x="25" y="103"/>
                  </a:lnTo>
                  <a:lnTo>
                    <a:pt x="25" y="103"/>
                  </a:lnTo>
                  <a:lnTo>
                    <a:pt x="20" y="115"/>
                  </a:lnTo>
                  <a:lnTo>
                    <a:pt x="20" y="115"/>
                  </a:lnTo>
                  <a:lnTo>
                    <a:pt x="31" y="130"/>
                  </a:lnTo>
                  <a:lnTo>
                    <a:pt x="31" y="130"/>
                  </a:lnTo>
                  <a:lnTo>
                    <a:pt x="25" y="140"/>
                  </a:lnTo>
                  <a:lnTo>
                    <a:pt x="25" y="140"/>
                  </a:lnTo>
                  <a:lnTo>
                    <a:pt x="9" y="140"/>
                  </a:lnTo>
                  <a:lnTo>
                    <a:pt x="9" y="140"/>
                  </a:lnTo>
                  <a:lnTo>
                    <a:pt x="16" y="157"/>
                  </a:lnTo>
                  <a:lnTo>
                    <a:pt x="16" y="157"/>
                  </a:lnTo>
                  <a:lnTo>
                    <a:pt x="31" y="167"/>
                  </a:lnTo>
                  <a:lnTo>
                    <a:pt x="31" y="167"/>
                  </a:lnTo>
                  <a:lnTo>
                    <a:pt x="54" y="202"/>
                  </a:lnTo>
                  <a:lnTo>
                    <a:pt x="54" y="202"/>
                  </a:lnTo>
                  <a:lnTo>
                    <a:pt x="58" y="221"/>
                  </a:lnTo>
                  <a:lnTo>
                    <a:pt x="58" y="221"/>
                  </a:lnTo>
                  <a:lnTo>
                    <a:pt x="63" y="234"/>
                  </a:lnTo>
                  <a:lnTo>
                    <a:pt x="63" y="234"/>
                  </a:lnTo>
                  <a:lnTo>
                    <a:pt x="74" y="245"/>
                  </a:lnTo>
                  <a:lnTo>
                    <a:pt x="74" y="245"/>
                  </a:lnTo>
                  <a:lnTo>
                    <a:pt x="99" y="263"/>
                  </a:lnTo>
                  <a:lnTo>
                    <a:pt x="99" y="263"/>
                  </a:lnTo>
                  <a:lnTo>
                    <a:pt x="132" y="286"/>
                  </a:lnTo>
                  <a:lnTo>
                    <a:pt x="132" y="286"/>
                  </a:lnTo>
                  <a:lnTo>
                    <a:pt x="168" y="306"/>
                  </a:lnTo>
                  <a:lnTo>
                    <a:pt x="168" y="306"/>
                  </a:lnTo>
                  <a:lnTo>
                    <a:pt x="171" y="322"/>
                  </a:lnTo>
                  <a:lnTo>
                    <a:pt x="171" y="322"/>
                  </a:lnTo>
                  <a:lnTo>
                    <a:pt x="198" y="338"/>
                  </a:lnTo>
                  <a:lnTo>
                    <a:pt x="198" y="338"/>
                  </a:lnTo>
                  <a:lnTo>
                    <a:pt x="202" y="351"/>
                  </a:lnTo>
                  <a:lnTo>
                    <a:pt x="202" y="351"/>
                  </a:lnTo>
                  <a:lnTo>
                    <a:pt x="216" y="358"/>
                  </a:lnTo>
                  <a:lnTo>
                    <a:pt x="216" y="358"/>
                  </a:lnTo>
                  <a:lnTo>
                    <a:pt x="222" y="349"/>
                  </a:lnTo>
                  <a:lnTo>
                    <a:pt x="222" y="349"/>
                  </a:lnTo>
                  <a:lnTo>
                    <a:pt x="236" y="358"/>
                  </a:lnTo>
                  <a:lnTo>
                    <a:pt x="236" y="358"/>
                  </a:lnTo>
                  <a:lnTo>
                    <a:pt x="232" y="365"/>
                  </a:lnTo>
                  <a:lnTo>
                    <a:pt x="232" y="365"/>
                  </a:lnTo>
                  <a:lnTo>
                    <a:pt x="241" y="373"/>
                  </a:lnTo>
                  <a:lnTo>
                    <a:pt x="254" y="382"/>
                  </a:lnTo>
                  <a:lnTo>
                    <a:pt x="254" y="382"/>
                  </a:lnTo>
                  <a:lnTo>
                    <a:pt x="256" y="383"/>
                  </a:lnTo>
                  <a:lnTo>
                    <a:pt x="261" y="383"/>
                  </a:lnTo>
                  <a:lnTo>
                    <a:pt x="268" y="383"/>
                  </a:lnTo>
                  <a:lnTo>
                    <a:pt x="268" y="383"/>
                  </a:lnTo>
                  <a:lnTo>
                    <a:pt x="290" y="385"/>
                  </a:lnTo>
                  <a:lnTo>
                    <a:pt x="290" y="385"/>
                  </a:lnTo>
                  <a:lnTo>
                    <a:pt x="295" y="369"/>
                  </a:lnTo>
                  <a:lnTo>
                    <a:pt x="295" y="369"/>
                  </a:lnTo>
                  <a:lnTo>
                    <a:pt x="285" y="356"/>
                  </a:lnTo>
                  <a:lnTo>
                    <a:pt x="285" y="356"/>
                  </a:lnTo>
                  <a:lnTo>
                    <a:pt x="270" y="353"/>
                  </a:lnTo>
                  <a:lnTo>
                    <a:pt x="270" y="353"/>
                  </a:lnTo>
                  <a:lnTo>
                    <a:pt x="187" y="302"/>
                  </a:lnTo>
                  <a:lnTo>
                    <a:pt x="187" y="302"/>
                  </a:lnTo>
                  <a:lnTo>
                    <a:pt x="169" y="288"/>
                  </a:lnTo>
                  <a:lnTo>
                    <a:pt x="169" y="288"/>
                  </a:lnTo>
                  <a:lnTo>
                    <a:pt x="162" y="274"/>
                  </a:lnTo>
                  <a:lnTo>
                    <a:pt x="162" y="274"/>
                  </a:lnTo>
                  <a:lnTo>
                    <a:pt x="106" y="241"/>
                  </a:lnTo>
                  <a:lnTo>
                    <a:pt x="106" y="241"/>
                  </a:lnTo>
                  <a:lnTo>
                    <a:pt x="101" y="227"/>
                  </a:lnTo>
                  <a:lnTo>
                    <a:pt x="101" y="227"/>
                  </a:lnTo>
                  <a:lnTo>
                    <a:pt x="94" y="214"/>
                  </a:lnTo>
                  <a:lnTo>
                    <a:pt x="94" y="214"/>
                  </a:lnTo>
                  <a:lnTo>
                    <a:pt x="103" y="212"/>
                  </a:lnTo>
                  <a:lnTo>
                    <a:pt x="103" y="212"/>
                  </a:lnTo>
                  <a:lnTo>
                    <a:pt x="114" y="218"/>
                  </a:lnTo>
                  <a:lnTo>
                    <a:pt x="114" y="218"/>
                  </a:lnTo>
                  <a:lnTo>
                    <a:pt x="119" y="202"/>
                  </a:lnTo>
                  <a:lnTo>
                    <a:pt x="119" y="202"/>
                  </a:lnTo>
                  <a:lnTo>
                    <a:pt x="99" y="189"/>
                  </a:lnTo>
                  <a:lnTo>
                    <a:pt x="99" y="189"/>
                  </a:lnTo>
                  <a:lnTo>
                    <a:pt x="96" y="166"/>
                  </a:lnTo>
                  <a:lnTo>
                    <a:pt x="96" y="166"/>
                  </a:lnTo>
                  <a:lnTo>
                    <a:pt x="105" y="146"/>
                  </a:lnTo>
                  <a:lnTo>
                    <a:pt x="105" y="146"/>
                  </a:lnTo>
                  <a:lnTo>
                    <a:pt x="101" y="130"/>
                  </a:lnTo>
                  <a:lnTo>
                    <a:pt x="101" y="130"/>
                  </a:lnTo>
                  <a:lnTo>
                    <a:pt x="110" y="108"/>
                  </a:lnTo>
                  <a:lnTo>
                    <a:pt x="110" y="108"/>
                  </a:lnTo>
                  <a:lnTo>
                    <a:pt x="97" y="90"/>
                  </a:lnTo>
                  <a:lnTo>
                    <a:pt x="97" y="90"/>
                  </a:lnTo>
                  <a:lnTo>
                    <a:pt x="81" y="68"/>
                  </a:lnTo>
                  <a:lnTo>
                    <a:pt x="81" y="68"/>
                  </a:lnTo>
                  <a:lnTo>
                    <a:pt x="81" y="50"/>
                  </a:lnTo>
                  <a:lnTo>
                    <a:pt x="81" y="50"/>
                  </a:lnTo>
                  <a:lnTo>
                    <a:pt x="88" y="24"/>
                  </a:lnTo>
                  <a:lnTo>
                    <a:pt x="88" y="24"/>
                  </a:lnTo>
                  <a:lnTo>
                    <a:pt x="101" y="11"/>
                  </a:lnTo>
                  <a:lnTo>
                    <a:pt x="101" y="11"/>
                  </a:lnTo>
                  <a:lnTo>
                    <a:pt x="78" y="0"/>
                  </a:lnTo>
                  <a:lnTo>
                    <a:pt x="78" y="0"/>
                  </a:lnTo>
                  <a:lnTo>
                    <a:pt x="69" y="2"/>
                  </a:lnTo>
                  <a:lnTo>
                    <a:pt x="6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3" name="Freeform 12">
              <a:extLst>
                <a:ext uri="{FF2B5EF4-FFF2-40B4-BE49-F238E27FC236}">
                  <a16:creationId xmlns:a16="http://schemas.microsoft.com/office/drawing/2014/main" id="{366A5295-E4F8-429D-931B-B139216F8FA5}"/>
                </a:ext>
              </a:extLst>
            </p:cNvPr>
            <p:cNvSpPr>
              <a:spLocks/>
            </p:cNvSpPr>
            <p:nvPr/>
          </p:nvSpPr>
          <p:spPr bwMode="auto">
            <a:xfrm>
              <a:off x="3957" y="947"/>
              <a:ext cx="24" cy="13"/>
            </a:xfrm>
            <a:custGeom>
              <a:avLst/>
              <a:gdLst>
                <a:gd name="T0" fmla="*/ 18 w 24"/>
                <a:gd name="T1" fmla="*/ 6 h 13"/>
                <a:gd name="T2" fmla="*/ 18 w 24"/>
                <a:gd name="T3" fmla="*/ 6 h 13"/>
                <a:gd name="T4" fmla="*/ 0 w 24"/>
                <a:gd name="T5" fmla="*/ 0 h 13"/>
                <a:gd name="T6" fmla="*/ 0 w 24"/>
                <a:gd name="T7" fmla="*/ 0 h 13"/>
                <a:gd name="T8" fmla="*/ 24 w 24"/>
                <a:gd name="T9" fmla="*/ 13 h 13"/>
                <a:gd name="T10" fmla="*/ 24 w 24"/>
                <a:gd name="T11" fmla="*/ 13 h 13"/>
                <a:gd name="T12" fmla="*/ 18 w 24"/>
                <a:gd name="T13" fmla="*/ 6 h 13"/>
                <a:gd name="T14" fmla="*/ 18 w 24"/>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3">
                  <a:moveTo>
                    <a:pt x="18" y="6"/>
                  </a:moveTo>
                  <a:lnTo>
                    <a:pt x="18" y="6"/>
                  </a:lnTo>
                  <a:lnTo>
                    <a:pt x="0" y="0"/>
                  </a:lnTo>
                  <a:lnTo>
                    <a:pt x="0" y="0"/>
                  </a:lnTo>
                  <a:lnTo>
                    <a:pt x="24" y="13"/>
                  </a:lnTo>
                  <a:lnTo>
                    <a:pt x="24" y="13"/>
                  </a:lnTo>
                  <a:lnTo>
                    <a:pt x="18" y="6"/>
                  </a:lnTo>
                  <a:lnTo>
                    <a:pt x="1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4" name="Freeform 13">
              <a:extLst>
                <a:ext uri="{FF2B5EF4-FFF2-40B4-BE49-F238E27FC236}">
                  <a16:creationId xmlns:a16="http://schemas.microsoft.com/office/drawing/2014/main" id="{CF85F8CC-59A1-417E-B99C-0299B8A54767}"/>
                </a:ext>
              </a:extLst>
            </p:cNvPr>
            <p:cNvSpPr>
              <a:spLocks noEditPoints="1"/>
            </p:cNvSpPr>
            <p:nvPr/>
          </p:nvSpPr>
          <p:spPr bwMode="auto">
            <a:xfrm>
              <a:off x="2546" y="804"/>
              <a:ext cx="2888" cy="1248"/>
            </a:xfrm>
            <a:custGeom>
              <a:avLst/>
              <a:gdLst>
                <a:gd name="T0" fmla="*/ 2492 w 2888"/>
                <a:gd name="T1" fmla="*/ 750 h 1248"/>
                <a:gd name="T2" fmla="*/ 2355 w 2888"/>
                <a:gd name="T3" fmla="*/ 627 h 1248"/>
                <a:gd name="T4" fmla="*/ 1988 w 2888"/>
                <a:gd name="T5" fmla="*/ 385 h 1248"/>
                <a:gd name="T6" fmla="*/ 1793 w 2888"/>
                <a:gd name="T7" fmla="*/ 203 h 1248"/>
                <a:gd name="T8" fmla="*/ 1799 w 2888"/>
                <a:gd name="T9" fmla="*/ 257 h 1248"/>
                <a:gd name="T10" fmla="*/ 1435 w 2888"/>
                <a:gd name="T11" fmla="*/ 156 h 1248"/>
                <a:gd name="T12" fmla="*/ 1374 w 2888"/>
                <a:gd name="T13" fmla="*/ 136 h 1248"/>
                <a:gd name="T14" fmla="*/ 1120 w 2888"/>
                <a:gd name="T15" fmla="*/ 79 h 1248"/>
                <a:gd name="T16" fmla="*/ 1152 w 2888"/>
                <a:gd name="T17" fmla="*/ 39 h 1248"/>
                <a:gd name="T18" fmla="*/ 1156 w 2888"/>
                <a:gd name="T19" fmla="*/ 106 h 1248"/>
                <a:gd name="T20" fmla="*/ 855 w 2888"/>
                <a:gd name="T21" fmla="*/ 57 h 1248"/>
                <a:gd name="T22" fmla="*/ 473 w 2888"/>
                <a:gd name="T23" fmla="*/ 12 h 1248"/>
                <a:gd name="T24" fmla="*/ 284 w 2888"/>
                <a:gd name="T25" fmla="*/ 118 h 1248"/>
                <a:gd name="T26" fmla="*/ 241 w 2888"/>
                <a:gd name="T27" fmla="*/ 219 h 1248"/>
                <a:gd name="T28" fmla="*/ 196 w 2888"/>
                <a:gd name="T29" fmla="*/ 122 h 1248"/>
                <a:gd name="T30" fmla="*/ 108 w 2888"/>
                <a:gd name="T31" fmla="*/ 165 h 1248"/>
                <a:gd name="T32" fmla="*/ 173 w 2888"/>
                <a:gd name="T33" fmla="*/ 192 h 1248"/>
                <a:gd name="T34" fmla="*/ 95 w 2888"/>
                <a:gd name="T35" fmla="*/ 298 h 1248"/>
                <a:gd name="T36" fmla="*/ 23 w 2888"/>
                <a:gd name="T37" fmla="*/ 492 h 1248"/>
                <a:gd name="T38" fmla="*/ 52 w 2888"/>
                <a:gd name="T39" fmla="*/ 644 h 1248"/>
                <a:gd name="T40" fmla="*/ 101 w 2888"/>
                <a:gd name="T41" fmla="*/ 678 h 1248"/>
                <a:gd name="T42" fmla="*/ 210 w 2888"/>
                <a:gd name="T43" fmla="*/ 694 h 1248"/>
                <a:gd name="T44" fmla="*/ 295 w 2888"/>
                <a:gd name="T45" fmla="*/ 672 h 1248"/>
                <a:gd name="T46" fmla="*/ 344 w 2888"/>
                <a:gd name="T47" fmla="*/ 687 h 1248"/>
                <a:gd name="T48" fmla="*/ 376 w 2888"/>
                <a:gd name="T49" fmla="*/ 768 h 1248"/>
                <a:gd name="T50" fmla="*/ 425 w 2888"/>
                <a:gd name="T51" fmla="*/ 831 h 1248"/>
                <a:gd name="T52" fmla="*/ 452 w 2888"/>
                <a:gd name="T53" fmla="*/ 1048 h 1248"/>
                <a:gd name="T54" fmla="*/ 677 w 2888"/>
                <a:gd name="T55" fmla="*/ 951 h 1248"/>
                <a:gd name="T56" fmla="*/ 878 w 2888"/>
                <a:gd name="T57" fmla="*/ 719 h 1248"/>
                <a:gd name="T58" fmla="*/ 774 w 2888"/>
                <a:gd name="T59" fmla="*/ 584 h 1248"/>
                <a:gd name="T60" fmla="*/ 743 w 2888"/>
                <a:gd name="T61" fmla="*/ 498 h 1248"/>
                <a:gd name="T62" fmla="*/ 988 w 2888"/>
                <a:gd name="T63" fmla="*/ 624 h 1248"/>
                <a:gd name="T64" fmla="*/ 909 w 2888"/>
                <a:gd name="T65" fmla="*/ 473 h 1248"/>
                <a:gd name="T66" fmla="*/ 1168 w 2888"/>
                <a:gd name="T67" fmla="*/ 627 h 1248"/>
                <a:gd name="T68" fmla="*/ 1255 w 2888"/>
                <a:gd name="T69" fmla="*/ 804 h 1248"/>
                <a:gd name="T70" fmla="*/ 1348 w 2888"/>
                <a:gd name="T71" fmla="*/ 734 h 1248"/>
                <a:gd name="T72" fmla="*/ 1494 w 2888"/>
                <a:gd name="T73" fmla="*/ 807 h 1248"/>
                <a:gd name="T74" fmla="*/ 1619 w 2888"/>
                <a:gd name="T75" fmla="*/ 931 h 1248"/>
                <a:gd name="T76" fmla="*/ 1691 w 2888"/>
                <a:gd name="T77" fmla="*/ 849 h 1248"/>
                <a:gd name="T78" fmla="*/ 1885 w 2888"/>
                <a:gd name="T79" fmla="*/ 816 h 1248"/>
                <a:gd name="T80" fmla="*/ 1952 w 2888"/>
                <a:gd name="T81" fmla="*/ 798 h 1248"/>
                <a:gd name="T82" fmla="*/ 2117 w 2888"/>
                <a:gd name="T83" fmla="*/ 852 h 1248"/>
                <a:gd name="T84" fmla="*/ 2090 w 2888"/>
                <a:gd name="T85" fmla="*/ 899 h 1248"/>
                <a:gd name="T86" fmla="*/ 2060 w 2888"/>
                <a:gd name="T87" fmla="*/ 939 h 1248"/>
                <a:gd name="T88" fmla="*/ 2227 w 2888"/>
                <a:gd name="T89" fmla="*/ 897 h 1248"/>
                <a:gd name="T90" fmla="*/ 2222 w 2888"/>
                <a:gd name="T91" fmla="*/ 762 h 1248"/>
                <a:gd name="T92" fmla="*/ 2535 w 2888"/>
                <a:gd name="T93" fmla="*/ 946 h 1248"/>
                <a:gd name="T94" fmla="*/ 2431 w 2888"/>
                <a:gd name="T95" fmla="*/ 994 h 1248"/>
                <a:gd name="T96" fmla="*/ 2663 w 2888"/>
                <a:gd name="T97" fmla="*/ 1079 h 1248"/>
                <a:gd name="T98" fmla="*/ 2888 w 2888"/>
                <a:gd name="T99" fmla="*/ 1227 h 1248"/>
                <a:gd name="T100" fmla="*/ 470 w 2888"/>
                <a:gd name="T101" fmla="*/ 151 h 1248"/>
                <a:gd name="T102" fmla="*/ 560 w 2888"/>
                <a:gd name="T103" fmla="*/ 98 h 1248"/>
                <a:gd name="T104" fmla="*/ 412 w 2888"/>
                <a:gd name="T105" fmla="*/ 169 h 1248"/>
                <a:gd name="T106" fmla="*/ 517 w 2888"/>
                <a:gd name="T107" fmla="*/ 401 h 1248"/>
                <a:gd name="T108" fmla="*/ 162 w 2888"/>
                <a:gd name="T109" fmla="*/ 376 h 1248"/>
                <a:gd name="T110" fmla="*/ 354 w 2888"/>
                <a:gd name="T111" fmla="*/ 304 h 1248"/>
                <a:gd name="T112" fmla="*/ 484 w 2888"/>
                <a:gd name="T113" fmla="*/ 318 h 1248"/>
                <a:gd name="T114" fmla="*/ 572 w 2888"/>
                <a:gd name="T115" fmla="*/ 367 h 1248"/>
                <a:gd name="T116" fmla="*/ 716 w 2888"/>
                <a:gd name="T117" fmla="*/ 394 h 1248"/>
                <a:gd name="T118" fmla="*/ 702 w 2888"/>
                <a:gd name="T119" fmla="*/ 271 h 1248"/>
                <a:gd name="T120" fmla="*/ 929 w 2888"/>
                <a:gd name="T121" fmla="*/ 383 h 1248"/>
                <a:gd name="T122" fmla="*/ 1005 w 2888"/>
                <a:gd name="T123" fmla="*/ 421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8" h="1248">
                  <a:moveTo>
                    <a:pt x="2888" y="1227"/>
                  </a:moveTo>
                  <a:lnTo>
                    <a:pt x="2888" y="1227"/>
                  </a:lnTo>
                  <a:lnTo>
                    <a:pt x="2874" y="1196"/>
                  </a:lnTo>
                  <a:lnTo>
                    <a:pt x="2874" y="1196"/>
                  </a:lnTo>
                  <a:lnTo>
                    <a:pt x="2856" y="1155"/>
                  </a:lnTo>
                  <a:lnTo>
                    <a:pt x="2856" y="1155"/>
                  </a:lnTo>
                  <a:lnTo>
                    <a:pt x="2821" y="1097"/>
                  </a:lnTo>
                  <a:lnTo>
                    <a:pt x="2821" y="1097"/>
                  </a:lnTo>
                  <a:lnTo>
                    <a:pt x="2749" y="1012"/>
                  </a:lnTo>
                  <a:lnTo>
                    <a:pt x="2749" y="1012"/>
                  </a:lnTo>
                  <a:lnTo>
                    <a:pt x="2735" y="1009"/>
                  </a:lnTo>
                  <a:lnTo>
                    <a:pt x="2735" y="1009"/>
                  </a:lnTo>
                  <a:lnTo>
                    <a:pt x="2703" y="984"/>
                  </a:lnTo>
                  <a:lnTo>
                    <a:pt x="2703" y="984"/>
                  </a:lnTo>
                  <a:lnTo>
                    <a:pt x="2708" y="973"/>
                  </a:lnTo>
                  <a:lnTo>
                    <a:pt x="2708" y="973"/>
                  </a:lnTo>
                  <a:lnTo>
                    <a:pt x="2654" y="922"/>
                  </a:lnTo>
                  <a:lnTo>
                    <a:pt x="2654" y="922"/>
                  </a:lnTo>
                  <a:lnTo>
                    <a:pt x="2613" y="892"/>
                  </a:lnTo>
                  <a:lnTo>
                    <a:pt x="2613" y="892"/>
                  </a:lnTo>
                  <a:lnTo>
                    <a:pt x="2609" y="872"/>
                  </a:lnTo>
                  <a:lnTo>
                    <a:pt x="2609" y="872"/>
                  </a:lnTo>
                  <a:lnTo>
                    <a:pt x="2558" y="825"/>
                  </a:lnTo>
                  <a:lnTo>
                    <a:pt x="2510" y="780"/>
                  </a:lnTo>
                  <a:lnTo>
                    <a:pt x="2510" y="780"/>
                  </a:lnTo>
                  <a:lnTo>
                    <a:pt x="2513" y="777"/>
                  </a:lnTo>
                  <a:lnTo>
                    <a:pt x="2513" y="777"/>
                  </a:lnTo>
                  <a:lnTo>
                    <a:pt x="2497" y="762"/>
                  </a:lnTo>
                  <a:lnTo>
                    <a:pt x="2497" y="762"/>
                  </a:lnTo>
                  <a:lnTo>
                    <a:pt x="2492" y="750"/>
                  </a:lnTo>
                  <a:lnTo>
                    <a:pt x="2492" y="750"/>
                  </a:lnTo>
                  <a:lnTo>
                    <a:pt x="2414" y="681"/>
                  </a:lnTo>
                  <a:lnTo>
                    <a:pt x="2414" y="681"/>
                  </a:lnTo>
                  <a:lnTo>
                    <a:pt x="2423" y="674"/>
                  </a:lnTo>
                  <a:lnTo>
                    <a:pt x="2423" y="674"/>
                  </a:lnTo>
                  <a:lnTo>
                    <a:pt x="2445" y="690"/>
                  </a:lnTo>
                  <a:lnTo>
                    <a:pt x="2445" y="690"/>
                  </a:lnTo>
                  <a:lnTo>
                    <a:pt x="2517" y="746"/>
                  </a:lnTo>
                  <a:lnTo>
                    <a:pt x="2517" y="746"/>
                  </a:lnTo>
                  <a:lnTo>
                    <a:pt x="2526" y="735"/>
                  </a:lnTo>
                  <a:lnTo>
                    <a:pt x="2526" y="735"/>
                  </a:lnTo>
                  <a:lnTo>
                    <a:pt x="2515" y="723"/>
                  </a:lnTo>
                  <a:lnTo>
                    <a:pt x="2515" y="723"/>
                  </a:lnTo>
                  <a:lnTo>
                    <a:pt x="2499" y="703"/>
                  </a:lnTo>
                  <a:lnTo>
                    <a:pt x="2499" y="703"/>
                  </a:lnTo>
                  <a:lnTo>
                    <a:pt x="2447" y="665"/>
                  </a:lnTo>
                  <a:lnTo>
                    <a:pt x="2447" y="665"/>
                  </a:lnTo>
                  <a:lnTo>
                    <a:pt x="2438" y="653"/>
                  </a:lnTo>
                  <a:lnTo>
                    <a:pt x="2438" y="653"/>
                  </a:lnTo>
                  <a:lnTo>
                    <a:pt x="2355" y="584"/>
                  </a:lnTo>
                  <a:lnTo>
                    <a:pt x="2355" y="584"/>
                  </a:lnTo>
                  <a:lnTo>
                    <a:pt x="2344" y="586"/>
                  </a:lnTo>
                  <a:lnTo>
                    <a:pt x="2344" y="586"/>
                  </a:lnTo>
                  <a:lnTo>
                    <a:pt x="2328" y="577"/>
                  </a:lnTo>
                  <a:lnTo>
                    <a:pt x="2328" y="577"/>
                  </a:lnTo>
                  <a:lnTo>
                    <a:pt x="2319" y="586"/>
                  </a:lnTo>
                  <a:lnTo>
                    <a:pt x="2319" y="586"/>
                  </a:lnTo>
                  <a:lnTo>
                    <a:pt x="2326" y="595"/>
                  </a:lnTo>
                  <a:lnTo>
                    <a:pt x="2326" y="595"/>
                  </a:lnTo>
                  <a:lnTo>
                    <a:pt x="2333" y="609"/>
                  </a:lnTo>
                  <a:lnTo>
                    <a:pt x="2333" y="609"/>
                  </a:lnTo>
                  <a:lnTo>
                    <a:pt x="2355" y="627"/>
                  </a:lnTo>
                  <a:lnTo>
                    <a:pt x="2355" y="627"/>
                  </a:lnTo>
                  <a:lnTo>
                    <a:pt x="2335" y="635"/>
                  </a:lnTo>
                  <a:lnTo>
                    <a:pt x="2335" y="635"/>
                  </a:lnTo>
                  <a:lnTo>
                    <a:pt x="2263" y="579"/>
                  </a:lnTo>
                  <a:lnTo>
                    <a:pt x="2263" y="579"/>
                  </a:lnTo>
                  <a:lnTo>
                    <a:pt x="2243" y="572"/>
                  </a:lnTo>
                  <a:lnTo>
                    <a:pt x="2243" y="572"/>
                  </a:lnTo>
                  <a:lnTo>
                    <a:pt x="2231" y="573"/>
                  </a:lnTo>
                  <a:lnTo>
                    <a:pt x="2222" y="572"/>
                  </a:lnTo>
                  <a:lnTo>
                    <a:pt x="2216" y="568"/>
                  </a:lnTo>
                  <a:lnTo>
                    <a:pt x="2213" y="564"/>
                  </a:lnTo>
                  <a:lnTo>
                    <a:pt x="2209" y="559"/>
                  </a:lnTo>
                  <a:lnTo>
                    <a:pt x="2209" y="555"/>
                  </a:lnTo>
                  <a:lnTo>
                    <a:pt x="2209" y="552"/>
                  </a:lnTo>
                  <a:lnTo>
                    <a:pt x="2209" y="552"/>
                  </a:lnTo>
                  <a:lnTo>
                    <a:pt x="2218" y="536"/>
                  </a:lnTo>
                  <a:lnTo>
                    <a:pt x="2218" y="536"/>
                  </a:lnTo>
                  <a:lnTo>
                    <a:pt x="2209" y="518"/>
                  </a:lnTo>
                  <a:lnTo>
                    <a:pt x="2209" y="518"/>
                  </a:lnTo>
                  <a:lnTo>
                    <a:pt x="2159" y="484"/>
                  </a:lnTo>
                  <a:lnTo>
                    <a:pt x="2159" y="484"/>
                  </a:lnTo>
                  <a:lnTo>
                    <a:pt x="2132" y="467"/>
                  </a:lnTo>
                  <a:lnTo>
                    <a:pt x="2132" y="467"/>
                  </a:lnTo>
                  <a:lnTo>
                    <a:pt x="2123" y="471"/>
                  </a:lnTo>
                  <a:lnTo>
                    <a:pt x="2123" y="471"/>
                  </a:lnTo>
                  <a:lnTo>
                    <a:pt x="2080" y="449"/>
                  </a:lnTo>
                  <a:lnTo>
                    <a:pt x="2080" y="449"/>
                  </a:lnTo>
                  <a:lnTo>
                    <a:pt x="2074" y="437"/>
                  </a:lnTo>
                  <a:lnTo>
                    <a:pt x="2074" y="437"/>
                  </a:lnTo>
                  <a:lnTo>
                    <a:pt x="1988" y="385"/>
                  </a:lnTo>
                  <a:lnTo>
                    <a:pt x="1988" y="385"/>
                  </a:lnTo>
                  <a:lnTo>
                    <a:pt x="1989" y="377"/>
                  </a:lnTo>
                  <a:lnTo>
                    <a:pt x="1989" y="377"/>
                  </a:lnTo>
                  <a:lnTo>
                    <a:pt x="2004" y="385"/>
                  </a:lnTo>
                  <a:lnTo>
                    <a:pt x="2004" y="385"/>
                  </a:lnTo>
                  <a:lnTo>
                    <a:pt x="2020" y="390"/>
                  </a:lnTo>
                  <a:lnTo>
                    <a:pt x="2020" y="390"/>
                  </a:lnTo>
                  <a:lnTo>
                    <a:pt x="2015" y="374"/>
                  </a:lnTo>
                  <a:lnTo>
                    <a:pt x="2015" y="374"/>
                  </a:lnTo>
                  <a:lnTo>
                    <a:pt x="2002" y="358"/>
                  </a:lnTo>
                  <a:lnTo>
                    <a:pt x="2002" y="358"/>
                  </a:lnTo>
                  <a:lnTo>
                    <a:pt x="1973" y="341"/>
                  </a:lnTo>
                  <a:lnTo>
                    <a:pt x="1973" y="341"/>
                  </a:lnTo>
                  <a:lnTo>
                    <a:pt x="1950" y="325"/>
                  </a:lnTo>
                  <a:lnTo>
                    <a:pt x="1950" y="325"/>
                  </a:lnTo>
                  <a:lnTo>
                    <a:pt x="1925" y="313"/>
                  </a:lnTo>
                  <a:lnTo>
                    <a:pt x="1925" y="313"/>
                  </a:lnTo>
                  <a:lnTo>
                    <a:pt x="1916" y="304"/>
                  </a:lnTo>
                  <a:lnTo>
                    <a:pt x="1916" y="304"/>
                  </a:lnTo>
                  <a:lnTo>
                    <a:pt x="1914" y="295"/>
                  </a:lnTo>
                  <a:lnTo>
                    <a:pt x="1914" y="295"/>
                  </a:lnTo>
                  <a:lnTo>
                    <a:pt x="1901" y="278"/>
                  </a:lnTo>
                  <a:lnTo>
                    <a:pt x="1901" y="278"/>
                  </a:lnTo>
                  <a:lnTo>
                    <a:pt x="1860" y="255"/>
                  </a:lnTo>
                  <a:lnTo>
                    <a:pt x="1860" y="255"/>
                  </a:lnTo>
                  <a:lnTo>
                    <a:pt x="1829" y="242"/>
                  </a:lnTo>
                  <a:lnTo>
                    <a:pt x="1829" y="242"/>
                  </a:lnTo>
                  <a:lnTo>
                    <a:pt x="1818" y="230"/>
                  </a:lnTo>
                  <a:lnTo>
                    <a:pt x="1818" y="230"/>
                  </a:lnTo>
                  <a:lnTo>
                    <a:pt x="1804" y="219"/>
                  </a:lnTo>
                  <a:lnTo>
                    <a:pt x="1804" y="219"/>
                  </a:lnTo>
                  <a:lnTo>
                    <a:pt x="1793" y="203"/>
                  </a:lnTo>
                  <a:lnTo>
                    <a:pt x="1793" y="203"/>
                  </a:lnTo>
                  <a:lnTo>
                    <a:pt x="1770" y="188"/>
                  </a:lnTo>
                  <a:lnTo>
                    <a:pt x="1770" y="188"/>
                  </a:lnTo>
                  <a:lnTo>
                    <a:pt x="1761" y="178"/>
                  </a:lnTo>
                  <a:lnTo>
                    <a:pt x="1761" y="178"/>
                  </a:lnTo>
                  <a:lnTo>
                    <a:pt x="1716" y="158"/>
                  </a:lnTo>
                  <a:lnTo>
                    <a:pt x="1716" y="158"/>
                  </a:lnTo>
                  <a:lnTo>
                    <a:pt x="1712" y="169"/>
                  </a:lnTo>
                  <a:lnTo>
                    <a:pt x="1712" y="169"/>
                  </a:lnTo>
                  <a:lnTo>
                    <a:pt x="1691" y="160"/>
                  </a:lnTo>
                  <a:lnTo>
                    <a:pt x="1691" y="160"/>
                  </a:lnTo>
                  <a:lnTo>
                    <a:pt x="1685" y="163"/>
                  </a:lnTo>
                  <a:lnTo>
                    <a:pt x="1685" y="163"/>
                  </a:lnTo>
                  <a:lnTo>
                    <a:pt x="1667" y="156"/>
                  </a:lnTo>
                  <a:lnTo>
                    <a:pt x="1667" y="156"/>
                  </a:lnTo>
                  <a:lnTo>
                    <a:pt x="1662" y="163"/>
                  </a:lnTo>
                  <a:lnTo>
                    <a:pt x="1662" y="163"/>
                  </a:lnTo>
                  <a:lnTo>
                    <a:pt x="1678" y="176"/>
                  </a:lnTo>
                  <a:lnTo>
                    <a:pt x="1678" y="176"/>
                  </a:lnTo>
                  <a:lnTo>
                    <a:pt x="1705" y="188"/>
                  </a:lnTo>
                  <a:lnTo>
                    <a:pt x="1705" y="188"/>
                  </a:lnTo>
                  <a:lnTo>
                    <a:pt x="1716" y="201"/>
                  </a:lnTo>
                  <a:lnTo>
                    <a:pt x="1716" y="201"/>
                  </a:lnTo>
                  <a:lnTo>
                    <a:pt x="1764" y="221"/>
                  </a:lnTo>
                  <a:lnTo>
                    <a:pt x="1764" y="221"/>
                  </a:lnTo>
                  <a:lnTo>
                    <a:pt x="1777" y="232"/>
                  </a:lnTo>
                  <a:lnTo>
                    <a:pt x="1777" y="232"/>
                  </a:lnTo>
                  <a:lnTo>
                    <a:pt x="1802" y="248"/>
                  </a:lnTo>
                  <a:lnTo>
                    <a:pt x="1802" y="248"/>
                  </a:lnTo>
                  <a:lnTo>
                    <a:pt x="1799" y="257"/>
                  </a:lnTo>
                  <a:lnTo>
                    <a:pt x="1799" y="257"/>
                  </a:lnTo>
                  <a:lnTo>
                    <a:pt x="1781" y="246"/>
                  </a:lnTo>
                  <a:lnTo>
                    <a:pt x="1781" y="246"/>
                  </a:lnTo>
                  <a:lnTo>
                    <a:pt x="1773" y="251"/>
                  </a:lnTo>
                  <a:lnTo>
                    <a:pt x="1773" y="251"/>
                  </a:lnTo>
                  <a:lnTo>
                    <a:pt x="1718" y="226"/>
                  </a:lnTo>
                  <a:lnTo>
                    <a:pt x="1662" y="201"/>
                  </a:lnTo>
                  <a:lnTo>
                    <a:pt x="1662" y="201"/>
                  </a:lnTo>
                  <a:lnTo>
                    <a:pt x="1653" y="206"/>
                  </a:lnTo>
                  <a:lnTo>
                    <a:pt x="1653" y="206"/>
                  </a:lnTo>
                  <a:lnTo>
                    <a:pt x="1574" y="174"/>
                  </a:lnTo>
                  <a:lnTo>
                    <a:pt x="1574" y="174"/>
                  </a:lnTo>
                  <a:lnTo>
                    <a:pt x="1563" y="179"/>
                  </a:lnTo>
                  <a:lnTo>
                    <a:pt x="1563" y="179"/>
                  </a:lnTo>
                  <a:lnTo>
                    <a:pt x="1552" y="181"/>
                  </a:lnTo>
                  <a:lnTo>
                    <a:pt x="1552" y="181"/>
                  </a:lnTo>
                  <a:lnTo>
                    <a:pt x="1500" y="163"/>
                  </a:lnTo>
                  <a:lnTo>
                    <a:pt x="1500" y="163"/>
                  </a:lnTo>
                  <a:lnTo>
                    <a:pt x="1496" y="170"/>
                  </a:lnTo>
                  <a:lnTo>
                    <a:pt x="1496" y="170"/>
                  </a:lnTo>
                  <a:lnTo>
                    <a:pt x="1511" y="185"/>
                  </a:lnTo>
                  <a:lnTo>
                    <a:pt x="1511" y="185"/>
                  </a:lnTo>
                  <a:lnTo>
                    <a:pt x="1530" y="197"/>
                  </a:lnTo>
                  <a:lnTo>
                    <a:pt x="1530" y="197"/>
                  </a:lnTo>
                  <a:lnTo>
                    <a:pt x="1523" y="206"/>
                  </a:lnTo>
                  <a:lnTo>
                    <a:pt x="1523" y="206"/>
                  </a:lnTo>
                  <a:lnTo>
                    <a:pt x="1507" y="197"/>
                  </a:lnTo>
                  <a:lnTo>
                    <a:pt x="1507" y="197"/>
                  </a:lnTo>
                  <a:lnTo>
                    <a:pt x="1473" y="170"/>
                  </a:lnTo>
                  <a:lnTo>
                    <a:pt x="1473" y="170"/>
                  </a:lnTo>
                  <a:lnTo>
                    <a:pt x="1435" y="156"/>
                  </a:lnTo>
                  <a:lnTo>
                    <a:pt x="1435" y="156"/>
                  </a:lnTo>
                  <a:lnTo>
                    <a:pt x="1442" y="172"/>
                  </a:lnTo>
                  <a:lnTo>
                    <a:pt x="1442" y="172"/>
                  </a:lnTo>
                  <a:lnTo>
                    <a:pt x="1435" y="176"/>
                  </a:lnTo>
                  <a:lnTo>
                    <a:pt x="1428" y="178"/>
                  </a:lnTo>
                  <a:lnTo>
                    <a:pt x="1424" y="179"/>
                  </a:lnTo>
                  <a:lnTo>
                    <a:pt x="1424" y="179"/>
                  </a:lnTo>
                  <a:lnTo>
                    <a:pt x="1419" y="179"/>
                  </a:lnTo>
                  <a:lnTo>
                    <a:pt x="1411" y="179"/>
                  </a:lnTo>
                  <a:lnTo>
                    <a:pt x="1402" y="183"/>
                  </a:lnTo>
                  <a:lnTo>
                    <a:pt x="1402" y="183"/>
                  </a:lnTo>
                  <a:lnTo>
                    <a:pt x="1401" y="194"/>
                  </a:lnTo>
                  <a:lnTo>
                    <a:pt x="1399" y="206"/>
                  </a:lnTo>
                  <a:lnTo>
                    <a:pt x="1399" y="206"/>
                  </a:lnTo>
                  <a:lnTo>
                    <a:pt x="1395" y="206"/>
                  </a:lnTo>
                  <a:lnTo>
                    <a:pt x="1386" y="206"/>
                  </a:lnTo>
                  <a:lnTo>
                    <a:pt x="1374" y="203"/>
                  </a:lnTo>
                  <a:lnTo>
                    <a:pt x="1374" y="203"/>
                  </a:lnTo>
                  <a:lnTo>
                    <a:pt x="1345" y="210"/>
                  </a:lnTo>
                  <a:lnTo>
                    <a:pt x="1345" y="210"/>
                  </a:lnTo>
                  <a:lnTo>
                    <a:pt x="1338" y="206"/>
                  </a:lnTo>
                  <a:lnTo>
                    <a:pt x="1332" y="205"/>
                  </a:lnTo>
                  <a:lnTo>
                    <a:pt x="1330" y="201"/>
                  </a:lnTo>
                  <a:lnTo>
                    <a:pt x="1329" y="197"/>
                  </a:lnTo>
                  <a:lnTo>
                    <a:pt x="1332" y="194"/>
                  </a:lnTo>
                  <a:lnTo>
                    <a:pt x="1334" y="190"/>
                  </a:lnTo>
                  <a:lnTo>
                    <a:pt x="1334" y="190"/>
                  </a:lnTo>
                  <a:lnTo>
                    <a:pt x="1359" y="181"/>
                  </a:lnTo>
                  <a:lnTo>
                    <a:pt x="1359" y="181"/>
                  </a:lnTo>
                  <a:lnTo>
                    <a:pt x="1365" y="161"/>
                  </a:lnTo>
                  <a:lnTo>
                    <a:pt x="1365" y="161"/>
                  </a:lnTo>
                  <a:lnTo>
                    <a:pt x="1374" y="136"/>
                  </a:lnTo>
                  <a:lnTo>
                    <a:pt x="1374" y="136"/>
                  </a:lnTo>
                  <a:lnTo>
                    <a:pt x="1388" y="142"/>
                  </a:lnTo>
                  <a:lnTo>
                    <a:pt x="1388" y="142"/>
                  </a:lnTo>
                  <a:lnTo>
                    <a:pt x="1383" y="133"/>
                  </a:lnTo>
                  <a:lnTo>
                    <a:pt x="1383" y="133"/>
                  </a:lnTo>
                  <a:lnTo>
                    <a:pt x="1309" y="111"/>
                  </a:lnTo>
                  <a:lnTo>
                    <a:pt x="1309" y="111"/>
                  </a:lnTo>
                  <a:lnTo>
                    <a:pt x="1307" y="120"/>
                  </a:lnTo>
                  <a:lnTo>
                    <a:pt x="1307" y="120"/>
                  </a:lnTo>
                  <a:lnTo>
                    <a:pt x="1293" y="118"/>
                  </a:lnTo>
                  <a:lnTo>
                    <a:pt x="1293" y="118"/>
                  </a:lnTo>
                  <a:lnTo>
                    <a:pt x="1282" y="124"/>
                  </a:lnTo>
                  <a:lnTo>
                    <a:pt x="1282" y="124"/>
                  </a:lnTo>
                  <a:lnTo>
                    <a:pt x="1267" y="124"/>
                  </a:lnTo>
                  <a:lnTo>
                    <a:pt x="1267" y="124"/>
                  </a:lnTo>
                  <a:lnTo>
                    <a:pt x="1264" y="143"/>
                  </a:lnTo>
                  <a:lnTo>
                    <a:pt x="1264" y="143"/>
                  </a:lnTo>
                  <a:lnTo>
                    <a:pt x="1244" y="136"/>
                  </a:lnTo>
                  <a:lnTo>
                    <a:pt x="1244" y="136"/>
                  </a:lnTo>
                  <a:lnTo>
                    <a:pt x="1228" y="122"/>
                  </a:lnTo>
                  <a:lnTo>
                    <a:pt x="1228" y="122"/>
                  </a:lnTo>
                  <a:lnTo>
                    <a:pt x="1210" y="111"/>
                  </a:lnTo>
                  <a:lnTo>
                    <a:pt x="1210" y="111"/>
                  </a:lnTo>
                  <a:lnTo>
                    <a:pt x="1174" y="100"/>
                  </a:lnTo>
                  <a:lnTo>
                    <a:pt x="1174" y="100"/>
                  </a:lnTo>
                  <a:lnTo>
                    <a:pt x="1156" y="91"/>
                  </a:lnTo>
                  <a:lnTo>
                    <a:pt x="1156" y="91"/>
                  </a:lnTo>
                  <a:lnTo>
                    <a:pt x="1132" y="86"/>
                  </a:lnTo>
                  <a:lnTo>
                    <a:pt x="1132" y="86"/>
                  </a:lnTo>
                  <a:lnTo>
                    <a:pt x="1120" y="79"/>
                  </a:lnTo>
                  <a:lnTo>
                    <a:pt x="1120" y="79"/>
                  </a:lnTo>
                  <a:lnTo>
                    <a:pt x="1120" y="70"/>
                  </a:lnTo>
                  <a:lnTo>
                    <a:pt x="1120" y="70"/>
                  </a:lnTo>
                  <a:lnTo>
                    <a:pt x="1141" y="75"/>
                  </a:lnTo>
                  <a:lnTo>
                    <a:pt x="1141" y="75"/>
                  </a:lnTo>
                  <a:lnTo>
                    <a:pt x="1149" y="72"/>
                  </a:lnTo>
                  <a:lnTo>
                    <a:pt x="1149" y="72"/>
                  </a:lnTo>
                  <a:lnTo>
                    <a:pt x="1170" y="75"/>
                  </a:lnTo>
                  <a:lnTo>
                    <a:pt x="1170" y="75"/>
                  </a:lnTo>
                  <a:lnTo>
                    <a:pt x="1177" y="72"/>
                  </a:lnTo>
                  <a:lnTo>
                    <a:pt x="1177" y="72"/>
                  </a:lnTo>
                  <a:lnTo>
                    <a:pt x="1204" y="72"/>
                  </a:lnTo>
                  <a:lnTo>
                    <a:pt x="1204" y="72"/>
                  </a:lnTo>
                  <a:lnTo>
                    <a:pt x="1212" y="70"/>
                  </a:lnTo>
                  <a:lnTo>
                    <a:pt x="1212" y="70"/>
                  </a:lnTo>
                  <a:lnTo>
                    <a:pt x="1289" y="88"/>
                  </a:lnTo>
                  <a:lnTo>
                    <a:pt x="1289" y="88"/>
                  </a:lnTo>
                  <a:lnTo>
                    <a:pt x="1336" y="93"/>
                  </a:lnTo>
                  <a:lnTo>
                    <a:pt x="1336" y="93"/>
                  </a:lnTo>
                  <a:lnTo>
                    <a:pt x="1338" y="77"/>
                  </a:lnTo>
                  <a:lnTo>
                    <a:pt x="1338" y="77"/>
                  </a:lnTo>
                  <a:lnTo>
                    <a:pt x="1327" y="68"/>
                  </a:lnTo>
                  <a:lnTo>
                    <a:pt x="1327" y="68"/>
                  </a:lnTo>
                  <a:lnTo>
                    <a:pt x="1293" y="59"/>
                  </a:lnTo>
                  <a:lnTo>
                    <a:pt x="1293" y="59"/>
                  </a:lnTo>
                  <a:lnTo>
                    <a:pt x="1287" y="63"/>
                  </a:lnTo>
                  <a:lnTo>
                    <a:pt x="1287" y="63"/>
                  </a:lnTo>
                  <a:lnTo>
                    <a:pt x="1177" y="34"/>
                  </a:lnTo>
                  <a:lnTo>
                    <a:pt x="1177" y="34"/>
                  </a:lnTo>
                  <a:lnTo>
                    <a:pt x="1172" y="41"/>
                  </a:lnTo>
                  <a:lnTo>
                    <a:pt x="1172" y="41"/>
                  </a:lnTo>
                  <a:lnTo>
                    <a:pt x="1152" y="39"/>
                  </a:lnTo>
                  <a:lnTo>
                    <a:pt x="1152" y="39"/>
                  </a:lnTo>
                  <a:lnTo>
                    <a:pt x="1136" y="41"/>
                  </a:lnTo>
                  <a:lnTo>
                    <a:pt x="1136" y="41"/>
                  </a:lnTo>
                  <a:lnTo>
                    <a:pt x="1095" y="32"/>
                  </a:lnTo>
                  <a:lnTo>
                    <a:pt x="1095" y="32"/>
                  </a:lnTo>
                  <a:lnTo>
                    <a:pt x="1082" y="37"/>
                  </a:lnTo>
                  <a:lnTo>
                    <a:pt x="1082" y="37"/>
                  </a:lnTo>
                  <a:lnTo>
                    <a:pt x="1062" y="36"/>
                  </a:lnTo>
                  <a:lnTo>
                    <a:pt x="1062" y="36"/>
                  </a:lnTo>
                  <a:lnTo>
                    <a:pt x="1060" y="46"/>
                  </a:lnTo>
                  <a:lnTo>
                    <a:pt x="1060" y="46"/>
                  </a:lnTo>
                  <a:lnTo>
                    <a:pt x="1055" y="52"/>
                  </a:lnTo>
                  <a:lnTo>
                    <a:pt x="1055" y="52"/>
                  </a:lnTo>
                  <a:lnTo>
                    <a:pt x="1032" y="48"/>
                  </a:lnTo>
                  <a:lnTo>
                    <a:pt x="1032" y="48"/>
                  </a:lnTo>
                  <a:lnTo>
                    <a:pt x="1028" y="54"/>
                  </a:lnTo>
                  <a:lnTo>
                    <a:pt x="1028" y="54"/>
                  </a:lnTo>
                  <a:lnTo>
                    <a:pt x="1044" y="63"/>
                  </a:lnTo>
                  <a:lnTo>
                    <a:pt x="1044" y="63"/>
                  </a:lnTo>
                  <a:lnTo>
                    <a:pt x="1044" y="70"/>
                  </a:lnTo>
                  <a:lnTo>
                    <a:pt x="1044" y="70"/>
                  </a:lnTo>
                  <a:lnTo>
                    <a:pt x="1073" y="77"/>
                  </a:lnTo>
                  <a:lnTo>
                    <a:pt x="1073" y="77"/>
                  </a:lnTo>
                  <a:lnTo>
                    <a:pt x="1077" y="84"/>
                  </a:lnTo>
                  <a:lnTo>
                    <a:pt x="1077" y="84"/>
                  </a:lnTo>
                  <a:lnTo>
                    <a:pt x="1105" y="90"/>
                  </a:lnTo>
                  <a:lnTo>
                    <a:pt x="1105" y="90"/>
                  </a:lnTo>
                  <a:lnTo>
                    <a:pt x="1132" y="97"/>
                  </a:lnTo>
                  <a:lnTo>
                    <a:pt x="1132" y="97"/>
                  </a:lnTo>
                  <a:lnTo>
                    <a:pt x="1156" y="106"/>
                  </a:lnTo>
                  <a:lnTo>
                    <a:pt x="1156" y="106"/>
                  </a:lnTo>
                  <a:lnTo>
                    <a:pt x="1154" y="116"/>
                  </a:lnTo>
                  <a:lnTo>
                    <a:pt x="1154" y="116"/>
                  </a:lnTo>
                  <a:lnTo>
                    <a:pt x="1138" y="109"/>
                  </a:lnTo>
                  <a:lnTo>
                    <a:pt x="1138" y="109"/>
                  </a:lnTo>
                  <a:lnTo>
                    <a:pt x="1024" y="86"/>
                  </a:lnTo>
                  <a:lnTo>
                    <a:pt x="1024" y="86"/>
                  </a:lnTo>
                  <a:lnTo>
                    <a:pt x="994" y="84"/>
                  </a:lnTo>
                  <a:lnTo>
                    <a:pt x="994" y="84"/>
                  </a:lnTo>
                  <a:lnTo>
                    <a:pt x="983" y="95"/>
                  </a:lnTo>
                  <a:lnTo>
                    <a:pt x="983" y="95"/>
                  </a:lnTo>
                  <a:lnTo>
                    <a:pt x="961" y="88"/>
                  </a:lnTo>
                  <a:lnTo>
                    <a:pt x="961" y="88"/>
                  </a:lnTo>
                  <a:lnTo>
                    <a:pt x="952" y="81"/>
                  </a:lnTo>
                  <a:lnTo>
                    <a:pt x="952" y="81"/>
                  </a:lnTo>
                  <a:lnTo>
                    <a:pt x="942" y="72"/>
                  </a:lnTo>
                  <a:lnTo>
                    <a:pt x="942" y="72"/>
                  </a:lnTo>
                  <a:lnTo>
                    <a:pt x="914" y="66"/>
                  </a:lnTo>
                  <a:lnTo>
                    <a:pt x="914" y="66"/>
                  </a:lnTo>
                  <a:lnTo>
                    <a:pt x="913" y="75"/>
                  </a:lnTo>
                  <a:lnTo>
                    <a:pt x="913" y="75"/>
                  </a:lnTo>
                  <a:lnTo>
                    <a:pt x="911" y="84"/>
                  </a:lnTo>
                  <a:lnTo>
                    <a:pt x="911" y="84"/>
                  </a:lnTo>
                  <a:lnTo>
                    <a:pt x="900" y="91"/>
                  </a:lnTo>
                  <a:lnTo>
                    <a:pt x="900" y="91"/>
                  </a:lnTo>
                  <a:lnTo>
                    <a:pt x="878" y="82"/>
                  </a:lnTo>
                  <a:lnTo>
                    <a:pt x="878" y="82"/>
                  </a:lnTo>
                  <a:lnTo>
                    <a:pt x="873" y="70"/>
                  </a:lnTo>
                  <a:lnTo>
                    <a:pt x="873" y="70"/>
                  </a:lnTo>
                  <a:lnTo>
                    <a:pt x="862" y="64"/>
                  </a:lnTo>
                  <a:lnTo>
                    <a:pt x="862" y="64"/>
                  </a:lnTo>
                  <a:lnTo>
                    <a:pt x="855" y="57"/>
                  </a:lnTo>
                  <a:lnTo>
                    <a:pt x="855" y="57"/>
                  </a:lnTo>
                  <a:lnTo>
                    <a:pt x="823" y="54"/>
                  </a:lnTo>
                  <a:lnTo>
                    <a:pt x="823" y="54"/>
                  </a:lnTo>
                  <a:lnTo>
                    <a:pt x="783" y="45"/>
                  </a:lnTo>
                  <a:lnTo>
                    <a:pt x="783" y="45"/>
                  </a:lnTo>
                  <a:lnTo>
                    <a:pt x="760" y="36"/>
                  </a:lnTo>
                  <a:lnTo>
                    <a:pt x="760" y="36"/>
                  </a:lnTo>
                  <a:lnTo>
                    <a:pt x="725" y="30"/>
                  </a:lnTo>
                  <a:lnTo>
                    <a:pt x="725" y="30"/>
                  </a:lnTo>
                  <a:lnTo>
                    <a:pt x="713" y="21"/>
                  </a:lnTo>
                  <a:lnTo>
                    <a:pt x="713" y="21"/>
                  </a:lnTo>
                  <a:lnTo>
                    <a:pt x="700" y="18"/>
                  </a:lnTo>
                  <a:lnTo>
                    <a:pt x="700" y="18"/>
                  </a:lnTo>
                  <a:lnTo>
                    <a:pt x="675" y="14"/>
                  </a:lnTo>
                  <a:lnTo>
                    <a:pt x="675" y="14"/>
                  </a:lnTo>
                  <a:lnTo>
                    <a:pt x="668" y="3"/>
                  </a:lnTo>
                  <a:lnTo>
                    <a:pt x="668" y="3"/>
                  </a:lnTo>
                  <a:lnTo>
                    <a:pt x="621" y="0"/>
                  </a:lnTo>
                  <a:lnTo>
                    <a:pt x="621" y="0"/>
                  </a:lnTo>
                  <a:lnTo>
                    <a:pt x="608" y="7"/>
                  </a:lnTo>
                  <a:lnTo>
                    <a:pt x="608" y="7"/>
                  </a:lnTo>
                  <a:lnTo>
                    <a:pt x="565" y="3"/>
                  </a:lnTo>
                  <a:lnTo>
                    <a:pt x="565" y="3"/>
                  </a:lnTo>
                  <a:lnTo>
                    <a:pt x="554" y="9"/>
                  </a:lnTo>
                  <a:lnTo>
                    <a:pt x="554" y="9"/>
                  </a:lnTo>
                  <a:lnTo>
                    <a:pt x="504" y="9"/>
                  </a:lnTo>
                  <a:lnTo>
                    <a:pt x="504" y="9"/>
                  </a:lnTo>
                  <a:lnTo>
                    <a:pt x="491" y="12"/>
                  </a:lnTo>
                  <a:lnTo>
                    <a:pt x="491" y="12"/>
                  </a:lnTo>
                  <a:lnTo>
                    <a:pt x="473" y="12"/>
                  </a:lnTo>
                  <a:lnTo>
                    <a:pt x="473" y="12"/>
                  </a:lnTo>
                  <a:lnTo>
                    <a:pt x="463" y="19"/>
                  </a:lnTo>
                  <a:lnTo>
                    <a:pt x="463" y="19"/>
                  </a:lnTo>
                  <a:lnTo>
                    <a:pt x="445" y="23"/>
                  </a:lnTo>
                  <a:lnTo>
                    <a:pt x="445" y="23"/>
                  </a:lnTo>
                  <a:lnTo>
                    <a:pt x="425" y="30"/>
                  </a:lnTo>
                  <a:lnTo>
                    <a:pt x="425" y="30"/>
                  </a:lnTo>
                  <a:lnTo>
                    <a:pt x="430" y="45"/>
                  </a:lnTo>
                  <a:lnTo>
                    <a:pt x="430" y="45"/>
                  </a:lnTo>
                  <a:lnTo>
                    <a:pt x="416" y="52"/>
                  </a:lnTo>
                  <a:lnTo>
                    <a:pt x="416" y="52"/>
                  </a:lnTo>
                  <a:lnTo>
                    <a:pt x="414" y="59"/>
                  </a:lnTo>
                  <a:lnTo>
                    <a:pt x="414" y="59"/>
                  </a:lnTo>
                  <a:lnTo>
                    <a:pt x="389" y="59"/>
                  </a:lnTo>
                  <a:lnTo>
                    <a:pt x="389" y="59"/>
                  </a:lnTo>
                  <a:lnTo>
                    <a:pt x="378" y="68"/>
                  </a:lnTo>
                  <a:lnTo>
                    <a:pt x="378" y="68"/>
                  </a:lnTo>
                  <a:lnTo>
                    <a:pt x="353" y="68"/>
                  </a:lnTo>
                  <a:lnTo>
                    <a:pt x="353" y="68"/>
                  </a:lnTo>
                  <a:lnTo>
                    <a:pt x="344" y="75"/>
                  </a:lnTo>
                  <a:lnTo>
                    <a:pt x="344" y="75"/>
                  </a:lnTo>
                  <a:lnTo>
                    <a:pt x="320" y="75"/>
                  </a:lnTo>
                  <a:lnTo>
                    <a:pt x="320" y="75"/>
                  </a:lnTo>
                  <a:lnTo>
                    <a:pt x="317" y="84"/>
                  </a:lnTo>
                  <a:lnTo>
                    <a:pt x="317" y="84"/>
                  </a:lnTo>
                  <a:lnTo>
                    <a:pt x="299" y="84"/>
                  </a:lnTo>
                  <a:lnTo>
                    <a:pt x="299" y="84"/>
                  </a:lnTo>
                  <a:lnTo>
                    <a:pt x="299" y="93"/>
                  </a:lnTo>
                  <a:lnTo>
                    <a:pt x="299" y="93"/>
                  </a:lnTo>
                  <a:lnTo>
                    <a:pt x="288" y="97"/>
                  </a:lnTo>
                  <a:lnTo>
                    <a:pt x="288" y="97"/>
                  </a:lnTo>
                  <a:lnTo>
                    <a:pt x="284" y="118"/>
                  </a:lnTo>
                  <a:lnTo>
                    <a:pt x="284" y="118"/>
                  </a:lnTo>
                  <a:lnTo>
                    <a:pt x="297" y="124"/>
                  </a:lnTo>
                  <a:lnTo>
                    <a:pt x="297" y="124"/>
                  </a:lnTo>
                  <a:lnTo>
                    <a:pt x="297" y="133"/>
                  </a:lnTo>
                  <a:lnTo>
                    <a:pt x="297" y="133"/>
                  </a:lnTo>
                  <a:lnTo>
                    <a:pt x="313" y="133"/>
                  </a:lnTo>
                  <a:lnTo>
                    <a:pt x="313" y="133"/>
                  </a:lnTo>
                  <a:lnTo>
                    <a:pt x="315" y="138"/>
                  </a:lnTo>
                  <a:lnTo>
                    <a:pt x="315" y="138"/>
                  </a:lnTo>
                  <a:lnTo>
                    <a:pt x="344" y="142"/>
                  </a:lnTo>
                  <a:lnTo>
                    <a:pt x="344" y="142"/>
                  </a:lnTo>
                  <a:lnTo>
                    <a:pt x="347" y="163"/>
                  </a:lnTo>
                  <a:lnTo>
                    <a:pt x="347" y="163"/>
                  </a:lnTo>
                  <a:lnTo>
                    <a:pt x="336" y="167"/>
                  </a:lnTo>
                  <a:lnTo>
                    <a:pt x="336" y="167"/>
                  </a:lnTo>
                  <a:lnTo>
                    <a:pt x="327" y="176"/>
                  </a:lnTo>
                  <a:lnTo>
                    <a:pt x="327" y="176"/>
                  </a:lnTo>
                  <a:lnTo>
                    <a:pt x="293" y="179"/>
                  </a:lnTo>
                  <a:lnTo>
                    <a:pt x="293" y="179"/>
                  </a:lnTo>
                  <a:lnTo>
                    <a:pt x="291" y="192"/>
                  </a:lnTo>
                  <a:lnTo>
                    <a:pt x="291" y="192"/>
                  </a:lnTo>
                  <a:lnTo>
                    <a:pt x="281" y="197"/>
                  </a:lnTo>
                  <a:lnTo>
                    <a:pt x="281" y="197"/>
                  </a:lnTo>
                  <a:lnTo>
                    <a:pt x="279" y="208"/>
                  </a:lnTo>
                  <a:lnTo>
                    <a:pt x="279" y="208"/>
                  </a:lnTo>
                  <a:lnTo>
                    <a:pt x="263" y="210"/>
                  </a:lnTo>
                  <a:lnTo>
                    <a:pt x="263" y="210"/>
                  </a:lnTo>
                  <a:lnTo>
                    <a:pt x="254" y="215"/>
                  </a:lnTo>
                  <a:lnTo>
                    <a:pt x="254" y="215"/>
                  </a:lnTo>
                  <a:lnTo>
                    <a:pt x="241" y="219"/>
                  </a:lnTo>
                  <a:lnTo>
                    <a:pt x="241" y="219"/>
                  </a:lnTo>
                  <a:lnTo>
                    <a:pt x="225" y="226"/>
                  </a:lnTo>
                  <a:lnTo>
                    <a:pt x="225" y="226"/>
                  </a:lnTo>
                  <a:lnTo>
                    <a:pt x="203" y="228"/>
                  </a:lnTo>
                  <a:lnTo>
                    <a:pt x="203" y="228"/>
                  </a:lnTo>
                  <a:lnTo>
                    <a:pt x="182" y="228"/>
                  </a:lnTo>
                  <a:lnTo>
                    <a:pt x="182" y="228"/>
                  </a:lnTo>
                  <a:lnTo>
                    <a:pt x="173" y="217"/>
                  </a:lnTo>
                  <a:lnTo>
                    <a:pt x="173" y="217"/>
                  </a:lnTo>
                  <a:lnTo>
                    <a:pt x="194" y="215"/>
                  </a:lnTo>
                  <a:lnTo>
                    <a:pt x="194" y="215"/>
                  </a:lnTo>
                  <a:lnTo>
                    <a:pt x="236" y="206"/>
                  </a:lnTo>
                  <a:lnTo>
                    <a:pt x="236" y="206"/>
                  </a:lnTo>
                  <a:lnTo>
                    <a:pt x="257" y="194"/>
                  </a:lnTo>
                  <a:lnTo>
                    <a:pt x="257" y="194"/>
                  </a:lnTo>
                  <a:lnTo>
                    <a:pt x="252" y="185"/>
                  </a:lnTo>
                  <a:lnTo>
                    <a:pt x="252" y="185"/>
                  </a:lnTo>
                  <a:lnTo>
                    <a:pt x="237" y="185"/>
                  </a:lnTo>
                  <a:lnTo>
                    <a:pt x="237" y="185"/>
                  </a:lnTo>
                  <a:lnTo>
                    <a:pt x="236" y="176"/>
                  </a:lnTo>
                  <a:lnTo>
                    <a:pt x="236" y="176"/>
                  </a:lnTo>
                  <a:lnTo>
                    <a:pt x="218" y="170"/>
                  </a:lnTo>
                  <a:lnTo>
                    <a:pt x="218" y="170"/>
                  </a:lnTo>
                  <a:lnTo>
                    <a:pt x="214" y="161"/>
                  </a:lnTo>
                  <a:lnTo>
                    <a:pt x="214" y="161"/>
                  </a:lnTo>
                  <a:lnTo>
                    <a:pt x="201" y="154"/>
                  </a:lnTo>
                  <a:lnTo>
                    <a:pt x="201" y="154"/>
                  </a:lnTo>
                  <a:lnTo>
                    <a:pt x="205" y="145"/>
                  </a:lnTo>
                  <a:lnTo>
                    <a:pt x="205" y="145"/>
                  </a:lnTo>
                  <a:lnTo>
                    <a:pt x="194" y="131"/>
                  </a:lnTo>
                  <a:lnTo>
                    <a:pt x="194" y="131"/>
                  </a:lnTo>
                  <a:lnTo>
                    <a:pt x="196" y="122"/>
                  </a:lnTo>
                  <a:lnTo>
                    <a:pt x="196" y="122"/>
                  </a:lnTo>
                  <a:lnTo>
                    <a:pt x="219" y="115"/>
                  </a:lnTo>
                  <a:lnTo>
                    <a:pt x="219" y="115"/>
                  </a:lnTo>
                  <a:lnTo>
                    <a:pt x="216" y="100"/>
                  </a:lnTo>
                  <a:lnTo>
                    <a:pt x="216" y="100"/>
                  </a:lnTo>
                  <a:lnTo>
                    <a:pt x="191" y="100"/>
                  </a:lnTo>
                  <a:lnTo>
                    <a:pt x="191" y="100"/>
                  </a:lnTo>
                  <a:lnTo>
                    <a:pt x="185" y="109"/>
                  </a:lnTo>
                  <a:lnTo>
                    <a:pt x="185" y="109"/>
                  </a:lnTo>
                  <a:lnTo>
                    <a:pt x="178" y="113"/>
                  </a:lnTo>
                  <a:lnTo>
                    <a:pt x="178" y="113"/>
                  </a:lnTo>
                  <a:lnTo>
                    <a:pt x="180" y="124"/>
                  </a:lnTo>
                  <a:lnTo>
                    <a:pt x="180" y="124"/>
                  </a:lnTo>
                  <a:lnTo>
                    <a:pt x="155" y="124"/>
                  </a:lnTo>
                  <a:lnTo>
                    <a:pt x="155" y="124"/>
                  </a:lnTo>
                  <a:lnTo>
                    <a:pt x="151" y="133"/>
                  </a:lnTo>
                  <a:lnTo>
                    <a:pt x="151" y="133"/>
                  </a:lnTo>
                  <a:lnTo>
                    <a:pt x="117" y="134"/>
                  </a:lnTo>
                  <a:lnTo>
                    <a:pt x="117" y="134"/>
                  </a:lnTo>
                  <a:lnTo>
                    <a:pt x="115" y="142"/>
                  </a:lnTo>
                  <a:lnTo>
                    <a:pt x="115" y="142"/>
                  </a:lnTo>
                  <a:lnTo>
                    <a:pt x="102" y="143"/>
                  </a:lnTo>
                  <a:lnTo>
                    <a:pt x="102" y="143"/>
                  </a:lnTo>
                  <a:lnTo>
                    <a:pt x="101" y="156"/>
                  </a:lnTo>
                  <a:lnTo>
                    <a:pt x="101" y="156"/>
                  </a:lnTo>
                  <a:lnTo>
                    <a:pt x="119" y="156"/>
                  </a:lnTo>
                  <a:lnTo>
                    <a:pt x="119" y="156"/>
                  </a:lnTo>
                  <a:lnTo>
                    <a:pt x="119" y="165"/>
                  </a:lnTo>
                  <a:lnTo>
                    <a:pt x="119" y="165"/>
                  </a:lnTo>
                  <a:lnTo>
                    <a:pt x="108" y="165"/>
                  </a:lnTo>
                  <a:lnTo>
                    <a:pt x="108" y="165"/>
                  </a:lnTo>
                  <a:lnTo>
                    <a:pt x="102" y="172"/>
                  </a:lnTo>
                  <a:lnTo>
                    <a:pt x="102" y="172"/>
                  </a:lnTo>
                  <a:lnTo>
                    <a:pt x="81" y="174"/>
                  </a:lnTo>
                  <a:lnTo>
                    <a:pt x="81" y="174"/>
                  </a:lnTo>
                  <a:lnTo>
                    <a:pt x="77" y="183"/>
                  </a:lnTo>
                  <a:lnTo>
                    <a:pt x="77" y="183"/>
                  </a:lnTo>
                  <a:lnTo>
                    <a:pt x="65" y="183"/>
                  </a:lnTo>
                  <a:lnTo>
                    <a:pt x="65" y="183"/>
                  </a:lnTo>
                  <a:lnTo>
                    <a:pt x="65" y="201"/>
                  </a:lnTo>
                  <a:lnTo>
                    <a:pt x="65" y="201"/>
                  </a:lnTo>
                  <a:lnTo>
                    <a:pt x="54" y="210"/>
                  </a:lnTo>
                  <a:lnTo>
                    <a:pt x="54" y="210"/>
                  </a:lnTo>
                  <a:lnTo>
                    <a:pt x="65" y="214"/>
                  </a:lnTo>
                  <a:lnTo>
                    <a:pt x="65" y="214"/>
                  </a:lnTo>
                  <a:lnTo>
                    <a:pt x="74" y="223"/>
                  </a:lnTo>
                  <a:lnTo>
                    <a:pt x="74" y="223"/>
                  </a:lnTo>
                  <a:lnTo>
                    <a:pt x="108" y="217"/>
                  </a:lnTo>
                  <a:lnTo>
                    <a:pt x="108" y="217"/>
                  </a:lnTo>
                  <a:lnTo>
                    <a:pt x="115" y="210"/>
                  </a:lnTo>
                  <a:lnTo>
                    <a:pt x="115" y="210"/>
                  </a:lnTo>
                  <a:lnTo>
                    <a:pt x="133" y="208"/>
                  </a:lnTo>
                  <a:lnTo>
                    <a:pt x="133" y="208"/>
                  </a:lnTo>
                  <a:lnTo>
                    <a:pt x="131" y="194"/>
                  </a:lnTo>
                  <a:lnTo>
                    <a:pt x="131" y="194"/>
                  </a:lnTo>
                  <a:lnTo>
                    <a:pt x="140" y="178"/>
                  </a:lnTo>
                  <a:lnTo>
                    <a:pt x="140" y="178"/>
                  </a:lnTo>
                  <a:lnTo>
                    <a:pt x="153" y="179"/>
                  </a:lnTo>
                  <a:lnTo>
                    <a:pt x="153" y="179"/>
                  </a:lnTo>
                  <a:lnTo>
                    <a:pt x="180" y="178"/>
                  </a:lnTo>
                  <a:lnTo>
                    <a:pt x="180" y="178"/>
                  </a:lnTo>
                  <a:lnTo>
                    <a:pt x="173" y="192"/>
                  </a:lnTo>
                  <a:lnTo>
                    <a:pt x="173" y="192"/>
                  </a:lnTo>
                  <a:lnTo>
                    <a:pt x="155" y="197"/>
                  </a:lnTo>
                  <a:lnTo>
                    <a:pt x="155" y="197"/>
                  </a:lnTo>
                  <a:lnTo>
                    <a:pt x="151" y="214"/>
                  </a:lnTo>
                  <a:lnTo>
                    <a:pt x="151" y="214"/>
                  </a:lnTo>
                  <a:lnTo>
                    <a:pt x="137" y="219"/>
                  </a:lnTo>
                  <a:lnTo>
                    <a:pt x="137" y="219"/>
                  </a:lnTo>
                  <a:lnTo>
                    <a:pt x="133" y="228"/>
                  </a:lnTo>
                  <a:lnTo>
                    <a:pt x="133" y="228"/>
                  </a:lnTo>
                  <a:lnTo>
                    <a:pt x="146" y="232"/>
                  </a:lnTo>
                  <a:lnTo>
                    <a:pt x="146" y="232"/>
                  </a:lnTo>
                  <a:lnTo>
                    <a:pt x="149" y="248"/>
                  </a:lnTo>
                  <a:lnTo>
                    <a:pt x="149" y="248"/>
                  </a:lnTo>
                  <a:lnTo>
                    <a:pt x="162" y="253"/>
                  </a:lnTo>
                  <a:lnTo>
                    <a:pt x="162" y="253"/>
                  </a:lnTo>
                  <a:lnTo>
                    <a:pt x="187" y="251"/>
                  </a:lnTo>
                  <a:lnTo>
                    <a:pt x="187" y="251"/>
                  </a:lnTo>
                  <a:lnTo>
                    <a:pt x="194" y="257"/>
                  </a:lnTo>
                  <a:lnTo>
                    <a:pt x="194" y="257"/>
                  </a:lnTo>
                  <a:lnTo>
                    <a:pt x="205" y="262"/>
                  </a:lnTo>
                  <a:lnTo>
                    <a:pt x="205" y="262"/>
                  </a:lnTo>
                  <a:lnTo>
                    <a:pt x="209" y="284"/>
                  </a:lnTo>
                  <a:lnTo>
                    <a:pt x="209" y="284"/>
                  </a:lnTo>
                  <a:lnTo>
                    <a:pt x="200" y="287"/>
                  </a:lnTo>
                  <a:lnTo>
                    <a:pt x="200" y="287"/>
                  </a:lnTo>
                  <a:lnTo>
                    <a:pt x="185" y="282"/>
                  </a:lnTo>
                  <a:lnTo>
                    <a:pt x="185" y="282"/>
                  </a:lnTo>
                  <a:lnTo>
                    <a:pt x="104" y="289"/>
                  </a:lnTo>
                  <a:lnTo>
                    <a:pt x="104" y="289"/>
                  </a:lnTo>
                  <a:lnTo>
                    <a:pt x="95" y="298"/>
                  </a:lnTo>
                  <a:lnTo>
                    <a:pt x="95" y="298"/>
                  </a:lnTo>
                  <a:lnTo>
                    <a:pt x="97" y="345"/>
                  </a:lnTo>
                  <a:lnTo>
                    <a:pt x="97" y="345"/>
                  </a:lnTo>
                  <a:lnTo>
                    <a:pt x="108" y="363"/>
                  </a:lnTo>
                  <a:lnTo>
                    <a:pt x="108" y="363"/>
                  </a:lnTo>
                  <a:lnTo>
                    <a:pt x="142" y="363"/>
                  </a:lnTo>
                  <a:lnTo>
                    <a:pt x="142" y="363"/>
                  </a:lnTo>
                  <a:lnTo>
                    <a:pt x="146" y="383"/>
                  </a:lnTo>
                  <a:lnTo>
                    <a:pt x="146" y="383"/>
                  </a:lnTo>
                  <a:lnTo>
                    <a:pt x="137" y="385"/>
                  </a:lnTo>
                  <a:lnTo>
                    <a:pt x="137" y="385"/>
                  </a:lnTo>
                  <a:lnTo>
                    <a:pt x="131" y="394"/>
                  </a:lnTo>
                  <a:lnTo>
                    <a:pt x="131" y="394"/>
                  </a:lnTo>
                  <a:lnTo>
                    <a:pt x="113" y="397"/>
                  </a:lnTo>
                  <a:lnTo>
                    <a:pt x="113" y="397"/>
                  </a:lnTo>
                  <a:lnTo>
                    <a:pt x="95" y="408"/>
                  </a:lnTo>
                  <a:lnTo>
                    <a:pt x="95" y="408"/>
                  </a:lnTo>
                  <a:lnTo>
                    <a:pt x="95" y="437"/>
                  </a:lnTo>
                  <a:lnTo>
                    <a:pt x="95" y="437"/>
                  </a:lnTo>
                  <a:lnTo>
                    <a:pt x="83" y="439"/>
                  </a:lnTo>
                  <a:lnTo>
                    <a:pt x="83" y="439"/>
                  </a:lnTo>
                  <a:lnTo>
                    <a:pt x="83" y="448"/>
                  </a:lnTo>
                  <a:lnTo>
                    <a:pt x="83" y="448"/>
                  </a:lnTo>
                  <a:lnTo>
                    <a:pt x="57" y="453"/>
                  </a:lnTo>
                  <a:lnTo>
                    <a:pt x="57" y="453"/>
                  </a:lnTo>
                  <a:lnTo>
                    <a:pt x="57" y="464"/>
                  </a:lnTo>
                  <a:lnTo>
                    <a:pt x="57" y="464"/>
                  </a:lnTo>
                  <a:lnTo>
                    <a:pt x="41" y="466"/>
                  </a:lnTo>
                  <a:lnTo>
                    <a:pt x="41" y="466"/>
                  </a:lnTo>
                  <a:lnTo>
                    <a:pt x="39" y="482"/>
                  </a:lnTo>
                  <a:lnTo>
                    <a:pt x="39" y="482"/>
                  </a:lnTo>
                  <a:lnTo>
                    <a:pt x="23" y="492"/>
                  </a:lnTo>
                  <a:lnTo>
                    <a:pt x="23" y="492"/>
                  </a:lnTo>
                  <a:lnTo>
                    <a:pt x="25" y="507"/>
                  </a:lnTo>
                  <a:lnTo>
                    <a:pt x="25" y="507"/>
                  </a:lnTo>
                  <a:lnTo>
                    <a:pt x="12" y="512"/>
                  </a:lnTo>
                  <a:lnTo>
                    <a:pt x="12" y="512"/>
                  </a:lnTo>
                  <a:lnTo>
                    <a:pt x="0" y="519"/>
                  </a:lnTo>
                  <a:lnTo>
                    <a:pt x="0" y="519"/>
                  </a:lnTo>
                  <a:lnTo>
                    <a:pt x="3" y="545"/>
                  </a:lnTo>
                  <a:lnTo>
                    <a:pt x="3" y="545"/>
                  </a:lnTo>
                  <a:lnTo>
                    <a:pt x="16" y="548"/>
                  </a:lnTo>
                  <a:lnTo>
                    <a:pt x="16" y="548"/>
                  </a:lnTo>
                  <a:lnTo>
                    <a:pt x="23" y="608"/>
                  </a:lnTo>
                  <a:lnTo>
                    <a:pt x="23" y="608"/>
                  </a:lnTo>
                  <a:lnTo>
                    <a:pt x="23" y="609"/>
                  </a:lnTo>
                  <a:lnTo>
                    <a:pt x="25" y="613"/>
                  </a:lnTo>
                  <a:lnTo>
                    <a:pt x="25" y="618"/>
                  </a:lnTo>
                  <a:lnTo>
                    <a:pt x="25" y="618"/>
                  </a:lnTo>
                  <a:lnTo>
                    <a:pt x="27" y="631"/>
                  </a:lnTo>
                  <a:lnTo>
                    <a:pt x="27" y="631"/>
                  </a:lnTo>
                  <a:lnTo>
                    <a:pt x="27" y="636"/>
                  </a:lnTo>
                  <a:lnTo>
                    <a:pt x="27" y="636"/>
                  </a:lnTo>
                  <a:lnTo>
                    <a:pt x="27" y="636"/>
                  </a:lnTo>
                  <a:lnTo>
                    <a:pt x="29" y="638"/>
                  </a:lnTo>
                  <a:lnTo>
                    <a:pt x="32" y="636"/>
                  </a:lnTo>
                  <a:lnTo>
                    <a:pt x="32" y="636"/>
                  </a:lnTo>
                  <a:lnTo>
                    <a:pt x="39" y="638"/>
                  </a:lnTo>
                  <a:lnTo>
                    <a:pt x="39" y="638"/>
                  </a:lnTo>
                  <a:lnTo>
                    <a:pt x="41" y="644"/>
                  </a:lnTo>
                  <a:lnTo>
                    <a:pt x="41" y="644"/>
                  </a:lnTo>
                  <a:lnTo>
                    <a:pt x="47" y="644"/>
                  </a:lnTo>
                  <a:lnTo>
                    <a:pt x="52" y="644"/>
                  </a:lnTo>
                  <a:lnTo>
                    <a:pt x="52" y="644"/>
                  </a:lnTo>
                  <a:lnTo>
                    <a:pt x="54" y="645"/>
                  </a:lnTo>
                  <a:lnTo>
                    <a:pt x="56" y="649"/>
                  </a:lnTo>
                  <a:lnTo>
                    <a:pt x="56" y="649"/>
                  </a:lnTo>
                  <a:lnTo>
                    <a:pt x="61" y="649"/>
                  </a:lnTo>
                  <a:lnTo>
                    <a:pt x="63" y="649"/>
                  </a:lnTo>
                  <a:lnTo>
                    <a:pt x="65" y="649"/>
                  </a:lnTo>
                  <a:lnTo>
                    <a:pt x="65" y="649"/>
                  </a:lnTo>
                  <a:lnTo>
                    <a:pt x="65" y="653"/>
                  </a:lnTo>
                  <a:lnTo>
                    <a:pt x="66" y="656"/>
                  </a:lnTo>
                  <a:lnTo>
                    <a:pt x="66" y="656"/>
                  </a:lnTo>
                  <a:lnTo>
                    <a:pt x="68" y="656"/>
                  </a:lnTo>
                  <a:lnTo>
                    <a:pt x="70" y="656"/>
                  </a:lnTo>
                  <a:lnTo>
                    <a:pt x="75" y="656"/>
                  </a:lnTo>
                  <a:lnTo>
                    <a:pt x="75" y="656"/>
                  </a:lnTo>
                  <a:lnTo>
                    <a:pt x="77" y="656"/>
                  </a:lnTo>
                  <a:lnTo>
                    <a:pt x="77" y="658"/>
                  </a:lnTo>
                  <a:lnTo>
                    <a:pt x="77" y="662"/>
                  </a:lnTo>
                  <a:lnTo>
                    <a:pt x="77" y="662"/>
                  </a:lnTo>
                  <a:lnTo>
                    <a:pt x="79" y="663"/>
                  </a:lnTo>
                  <a:lnTo>
                    <a:pt x="81" y="663"/>
                  </a:lnTo>
                  <a:lnTo>
                    <a:pt x="86" y="663"/>
                  </a:lnTo>
                  <a:lnTo>
                    <a:pt x="86" y="663"/>
                  </a:lnTo>
                  <a:lnTo>
                    <a:pt x="88" y="667"/>
                  </a:lnTo>
                  <a:lnTo>
                    <a:pt x="88" y="671"/>
                  </a:lnTo>
                  <a:lnTo>
                    <a:pt x="88" y="676"/>
                  </a:lnTo>
                  <a:lnTo>
                    <a:pt x="88" y="676"/>
                  </a:lnTo>
                  <a:lnTo>
                    <a:pt x="97" y="676"/>
                  </a:lnTo>
                  <a:lnTo>
                    <a:pt x="97" y="676"/>
                  </a:lnTo>
                  <a:lnTo>
                    <a:pt x="99" y="676"/>
                  </a:lnTo>
                  <a:lnTo>
                    <a:pt x="101" y="678"/>
                  </a:lnTo>
                  <a:lnTo>
                    <a:pt x="101" y="681"/>
                  </a:lnTo>
                  <a:lnTo>
                    <a:pt x="101" y="681"/>
                  </a:lnTo>
                  <a:lnTo>
                    <a:pt x="101" y="681"/>
                  </a:lnTo>
                  <a:lnTo>
                    <a:pt x="102" y="683"/>
                  </a:lnTo>
                  <a:lnTo>
                    <a:pt x="106" y="681"/>
                  </a:lnTo>
                  <a:lnTo>
                    <a:pt x="106" y="681"/>
                  </a:lnTo>
                  <a:lnTo>
                    <a:pt x="111" y="683"/>
                  </a:lnTo>
                  <a:lnTo>
                    <a:pt x="111" y="687"/>
                  </a:lnTo>
                  <a:lnTo>
                    <a:pt x="111" y="687"/>
                  </a:lnTo>
                  <a:lnTo>
                    <a:pt x="113" y="689"/>
                  </a:lnTo>
                  <a:lnTo>
                    <a:pt x="117" y="689"/>
                  </a:lnTo>
                  <a:lnTo>
                    <a:pt x="117" y="689"/>
                  </a:lnTo>
                  <a:lnTo>
                    <a:pt x="122" y="689"/>
                  </a:lnTo>
                  <a:lnTo>
                    <a:pt x="122" y="692"/>
                  </a:lnTo>
                  <a:lnTo>
                    <a:pt x="122" y="692"/>
                  </a:lnTo>
                  <a:lnTo>
                    <a:pt x="124" y="694"/>
                  </a:lnTo>
                  <a:lnTo>
                    <a:pt x="128" y="696"/>
                  </a:lnTo>
                  <a:lnTo>
                    <a:pt x="128" y="696"/>
                  </a:lnTo>
                  <a:lnTo>
                    <a:pt x="137" y="694"/>
                  </a:lnTo>
                  <a:lnTo>
                    <a:pt x="137" y="694"/>
                  </a:lnTo>
                  <a:lnTo>
                    <a:pt x="155" y="694"/>
                  </a:lnTo>
                  <a:lnTo>
                    <a:pt x="155" y="694"/>
                  </a:lnTo>
                  <a:lnTo>
                    <a:pt x="174" y="692"/>
                  </a:lnTo>
                  <a:lnTo>
                    <a:pt x="174" y="692"/>
                  </a:lnTo>
                  <a:lnTo>
                    <a:pt x="192" y="692"/>
                  </a:lnTo>
                  <a:lnTo>
                    <a:pt x="192" y="692"/>
                  </a:lnTo>
                  <a:lnTo>
                    <a:pt x="201" y="690"/>
                  </a:lnTo>
                  <a:lnTo>
                    <a:pt x="201" y="690"/>
                  </a:lnTo>
                  <a:lnTo>
                    <a:pt x="209" y="690"/>
                  </a:lnTo>
                  <a:lnTo>
                    <a:pt x="210" y="690"/>
                  </a:lnTo>
                  <a:lnTo>
                    <a:pt x="210" y="694"/>
                  </a:lnTo>
                  <a:lnTo>
                    <a:pt x="210" y="694"/>
                  </a:lnTo>
                  <a:lnTo>
                    <a:pt x="212" y="696"/>
                  </a:lnTo>
                  <a:lnTo>
                    <a:pt x="216" y="698"/>
                  </a:lnTo>
                  <a:lnTo>
                    <a:pt x="216" y="698"/>
                  </a:lnTo>
                  <a:lnTo>
                    <a:pt x="230" y="696"/>
                  </a:lnTo>
                  <a:lnTo>
                    <a:pt x="230" y="696"/>
                  </a:lnTo>
                  <a:lnTo>
                    <a:pt x="234" y="696"/>
                  </a:lnTo>
                  <a:lnTo>
                    <a:pt x="234" y="692"/>
                  </a:lnTo>
                  <a:lnTo>
                    <a:pt x="234" y="690"/>
                  </a:lnTo>
                  <a:lnTo>
                    <a:pt x="237" y="689"/>
                  </a:lnTo>
                  <a:lnTo>
                    <a:pt x="237" y="689"/>
                  </a:lnTo>
                  <a:lnTo>
                    <a:pt x="241" y="687"/>
                  </a:lnTo>
                  <a:lnTo>
                    <a:pt x="243" y="687"/>
                  </a:lnTo>
                  <a:lnTo>
                    <a:pt x="243" y="687"/>
                  </a:lnTo>
                  <a:lnTo>
                    <a:pt x="245" y="683"/>
                  </a:lnTo>
                  <a:lnTo>
                    <a:pt x="245" y="681"/>
                  </a:lnTo>
                  <a:lnTo>
                    <a:pt x="246" y="681"/>
                  </a:lnTo>
                  <a:lnTo>
                    <a:pt x="246" y="681"/>
                  </a:lnTo>
                  <a:lnTo>
                    <a:pt x="252" y="680"/>
                  </a:lnTo>
                  <a:lnTo>
                    <a:pt x="257" y="680"/>
                  </a:lnTo>
                  <a:lnTo>
                    <a:pt x="257" y="680"/>
                  </a:lnTo>
                  <a:lnTo>
                    <a:pt x="263" y="680"/>
                  </a:lnTo>
                  <a:lnTo>
                    <a:pt x="266" y="680"/>
                  </a:lnTo>
                  <a:lnTo>
                    <a:pt x="266" y="680"/>
                  </a:lnTo>
                  <a:lnTo>
                    <a:pt x="266" y="676"/>
                  </a:lnTo>
                  <a:lnTo>
                    <a:pt x="266" y="672"/>
                  </a:lnTo>
                  <a:lnTo>
                    <a:pt x="266" y="672"/>
                  </a:lnTo>
                  <a:lnTo>
                    <a:pt x="273" y="672"/>
                  </a:lnTo>
                  <a:lnTo>
                    <a:pt x="281" y="672"/>
                  </a:lnTo>
                  <a:lnTo>
                    <a:pt x="281" y="672"/>
                  </a:lnTo>
                  <a:lnTo>
                    <a:pt x="295" y="672"/>
                  </a:lnTo>
                  <a:lnTo>
                    <a:pt x="295" y="672"/>
                  </a:lnTo>
                  <a:lnTo>
                    <a:pt x="299" y="672"/>
                  </a:lnTo>
                  <a:lnTo>
                    <a:pt x="299" y="676"/>
                  </a:lnTo>
                  <a:lnTo>
                    <a:pt x="299" y="676"/>
                  </a:lnTo>
                  <a:lnTo>
                    <a:pt x="300" y="678"/>
                  </a:lnTo>
                  <a:lnTo>
                    <a:pt x="300" y="678"/>
                  </a:lnTo>
                  <a:lnTo>
                    <a:pt x="306" y="678"/>
                  </a:lnTo>
                  <a:lnTo>
                    <a:pt x="306" y="678"/>
                  </a:lnTo>
                  <a:lnTo>
                    <a:pt x="308" y="680"/>
                  </a:lnTo>
                  <a:lnTo>
                    <a:pt x="309" y="681"/>
                  </a:lnTo>
                  <a:lnTo>
                    <a:pt x="309" y="681"/>
                  </a:lnTo>
                  <a:lnTo>
                    <a:pt x="311" y="685"/>
                  </a:lnTo>
                  <a:lnTo>
                    <a:pt x="315" y="687"/>
                  </a:lnTo>
                  <a:lnTo>
                    <a:pt x="315" y="687"/>
                  </a:lnTo>
                  <a:lnTo>
                    <a:pt x="318" y="687"/>
                  </a:lnTo>
                  <a:lnTo>
                    <a:pt x="318" y="687"/>
                  </a:lnTo>
                  <a:lnTo>
                    <a:pt x="320" y="687"/>
                  </a:lnTo>
                  <a:lnTo>
                    <a:pt x="322" y="689"/>
                  </a:lnTo>
                  <a:lnTo>
                    <a:pt x="322" y="689"/>
                  </a:lnTo>
                  <a:lnTo>
                    <a:pt x="322" y="692"/>
                  </a:lnTo>
                  <a:lnTo>
                    <a:pt x="322" y="692"/>
                  </a:lnTo>
                  <a:lnTo>
                    <a:pt x="322" y="694"/>
                  </a:lnTo>
                  <a:lnTo>
                    <a:pt x="322" y="694"/>
                  </a:lnTo>
                  <a:lnTo>
                    <a:pt x="327" y="694"/>
                  </a:lnTo>
                  <a:lnTo>
                    <a:pt x="333" y="694"/>
                  </a:lnTo>
                  <a:lnTo>
                    <a:pt x="333" y="694"/>
                  </a:lnTo>
                  <a:lnTo>
                    <a:pt x="338" y="694"/>
                  </a:lnTo>
                  <a:lnTo>
                    <a:pt x="342" y="692"/>
                  </a:lnTo>
                  <a:lnTo>
                    <a:pt x="342" y="692"/>
                  </a:lnTo>
                  <a:lnTo>
                    <a:pt x="342" y="690"/>
                  </a:lnTo>
                  <a:lnTo>
                    <a:pt x="344" y="687"/>
                  </a:lnTo>
                  <a:lnTo>
                    <a:pt x="344" y="687"/>
                  </a:lnTo>
                  <a:lnTo>
                    <a:pt x="347" y="687"/>
                  </a:lnTo>
                  <a:lnTo>
                    <a:pt x="353" y="687"/>
                  </a:lnTo>
                  <a:lnTo>
                    <a:pt x="353" y="687"/>
                  </a:lnTo>
                  <a:lnTo>
                    <a:pt x="353" y="689"/>
                  </a:lnTo>
                  <a:lnTo>
                    <a:pt x="353" y="692"/>
                  </a:lnTo>
                  <a:lnTo>
                    <a:pt x="353" y="692"/>
                  </a:lnTo>
                  <a:lnTo>
                    <a:pt x="354" y="694"/>
                  </a:lnTo>
                  <a:lnTo>
                    <a:pt x="358" y="694"/>
                  </a:lnTo>
                  <a:lnTo>
                    <a:pt x="362" y="694"/>
                  </a:lnTo>
                  <a:lnTo>
                    <a:pt x="364" y="694"/>
                  </a:lnTo>
                  <a:lnTo>
                    <a:pt x="364" y="694"/>
                  </a:lnTo>
                  <a:lnTo>
                    <a:pt x="364" y="698"/>
                  </a:lnTo>
                  <a:lnTo>
                    <a:pt x="364" y="699"/>
                  </a:lnTo>
                  <a:lnTo>
                    <a:pt x="364" y="699"/>
                  </a:lnTo>
                  <a:lnTo>
                    <a:pt x="364" y="707"/>
                  </a:lnTo>
                  <a:lnTo>
                    <a:pt x="364" y="707"/>
                  </a:lnTo>
                  <a:lnTo>
                    <a:pt x="364" y="734"/>
                  </a:lnTo>
                  <a:lnTo>
                    <a:pt x="364" y="734"/>
                  </a:lnTo>
                  <a:lnTo>
                    <a:pt x="364" y="746"/>
                  </a:lnTo>
                  <a:lnTo>
                    <a:pt x="364" y="746"/>
                  </a:lnTo>
                  <a:lnTo>
                    <a:pt x="364" y="755"/>
                  </a:lnTo>
                  <a:lnTo>
                    <a:pt x="364" y="755"/>
                  </a:lnTo>
                  <a:lnTo>
                    <a:pt x="373" y="755"/>
                  </a:lnTo>
                  <a:lnTo>
                    <a:pt x="373" y="755"/>
                  </a:lnTo>
                  <a:lnTo>
                    <a:pt x="374" y="757"/>
                  </a:lnTo>
                  <a:lnTo>
                    <a:pt x="374" y="759"/>
                  </a:lnTo>
                  <a:lnTo>
                    <a:pt x="376" y="762"/>
                  </a:lnTo>
                  <a:lnTo>
                    <a:pt x="376" y="762"/>
                  </a:lnTo>
                  <a:lnTo>
                    <a:pt x="376" y="768"/>
                  </a:lnTo>
                  <a:lnTo>
                    <a:pt x="376" y="768"/>
                  </a:lnTo>
                  <a:lnTo>
                    <a:pt x="378" y="770"/>
                  </a:lnTo>
                  <a:lnTo>
                    <a:pt x="378" y="770"/>
                  </a:lnTo>
                  <a:lnTo>
                    <a:pt x="383" y="771"/>
                  </a:lnTo>
                  <a:lnTo>
                    <a:pt x="383" y="771"/>
                  </a:lnTo>
                  <a:lnTo>
                    <a:pt x="385" y="773"/>
                  </a:lnTo>
                  <a:lnTo>
                    <a:pt x="387" y="777"/>
                  </a:lnTo>
                  <a:lnTo>
                    <a:pt x="387" y="780"/>
                  </a:lnTo>
                  <a:lnTo>
                    <a:pt x="387" y="782"/>
                  </a:lnTo>
                  <a:lnTo>
                    <a:pt x="387" y="782"/>
                  </a:lnTo>
                  <a:lnTo>
                    <a:pt x="389" y="784"/>
                  </a:lnTo>
                  <a:lnTo>
                    <a:pt x="394" y="784"/>
                  </a:lnTo>
                  <a:lnTo>
                    <a:pt x="394" y="784"/>
                  </a:lnTo>
                  <a:lnTo>
                    <a:pt x="396" y="786"/>
                  </a:lnTo>
                  <a:lnTo>
                    <a:pt x="398" y="789"/>
                  </a:lnTo>
                  <a:lnTo>
                    <a:pt x="398" y="789"/>
                  </a:lnTo>
                  <a:lnTo>
                    <a:pt x="398" y="793"/>
                  </a:lnTo>
                  <a:lnTo>
                    <a:pt x="398" y="797"/>
                  </a:lnTo>
                  <a:lnTo>
                    <a:pt x="398" y="797"/>
                  </a:lnTo>
                  <a:lnTo>
                    <a:pt x="400" y="798"/>
                  </a:lnTo>
                  <a:lnTo>
                    <a:pt x="403" y="798"/>
                  </a:lnTo>
                  <a:lnTo>
                    <a:pt x="405" y="798"/>
                  </a:lnTo>
                  <a:lnTo>
                    <a:pt x="407" y="800"/>
                  </a:lnTo>
                  <a:lnTo>
                    <a:pt x="407" y="800"/>
                  </a:lnTo>
                  <a:lnTo>
                    <a:pt x="409" y="804"/>
                  </a:lnTo>
                  <a:lnTo>
                    <a:pt x="409" y="807"/>
                  </a:lnTo>
                  <a:lnTo>
                    <a:pt x="409" y="807"/>
                  </a:lnTo>
                  <a:lnTo>
                    <a:pt x="409" y="815"/>
                  </a:lnTo>
                  <a:lnTo>
                    <a:pt x="409" y="815"/>
                  </a:lnTo>
                  <a:lnTo>
                    <a:pt x="409" y="825"/>
                  </a:lnTo>
                  <a:lnTo>
                    <a:pt x="409" y="825"/>
                  </a:lnTo>
                  <a:lnTo>
                    <a:pt x="425" y="831"/>
                  </a:lnTo>
                  <a:lnTo>
                    <a:pt x="425" y="831"/>
                  </a:lnTo>
                  <a:lnTo>
                    <a:pt x="423" y="860"/>
                  </a:lnTo>
                  <a:lnTo>
                    <a:pt x="423" y="860"/>
                  </a:lnTo>
                  <a:lnTo>
                    <a:pt x="410" y="860"/>
                  </a:lnTo>
                  <a:lnTo>
                    <a:pt x="410" y="860"/>
                  </a:lnTo>
                  <a:lnTo>
                    <a:pt x="409" y="870"/>
                  </a:lnTo>
                  <a:lnTo>
                    <a:pt x="409" y="870"/>
                  </a:lnTo>
                  <a:lnTo>
                    <a:pt x="392" y="883"/>
                  </a:lnTo>
                  <a:lnTo>
                    <a:pt x="392" y="883"/>
                  </a:lnTo>
                  <a:lnTo>
                    <a:pt x="385" y="901"/>
                  </a:lnTo>
                  <a:lnTo>
                    <a:pt x="385" y="901"/>
                  </a:lnTo>
                  <a:lnTo>
                    <a:pt x="398" y="913"/>
                  </a:lnTo>
                  <a:lnTo>
                    <a:pt x="398" y="913"/>
                  </a:lnTo>
                  <a:lnTo>
                    <a:pt x="392" y="933"/>
                  </a:lnTo>
                  <a:lnTo>
                    <a:pt x="392" y="933"/>
                  </a:lnTo>
                  <a:lnTo>
                    <a:pt x="403" y="940"/>
                  </a:lnTo>
                  <a:lnTo>
                    <a:pt x="403" y="940"/>
                  </a:lnTo>
                  <a:lnTo>
                    <a:pt x="412" y="955"/>
                  </a:lnTo>
                  <a:lnTo>
                    <a:pt x="412" y="955"/>
                  </a:lnTo>
                  <a:lnTo>
                    <a:pt x="423" y="966"/>
                  </a:lnTo>
                  <a:lnTo>
                    <a:pt x="423" y="966"/>
                  </a:lnTo>
                  <a:lnTo>
                    <a:pt x="421" y="998"/>
                  </a:lnTo>
                  <a:lnTo>
                    <a:pt x="421" y="998"/>
                  </a:lnTo>
                  <a:lnTo>
                    <a:pt x="430" y="1011"/>
                  </a:lnTo>
                  <a:lnTo>
                    <a:pt x="430" y="1011"/>
                  </a:lnTo>
                  <a:lnTo>
                    <a:pt x="432" y="1023"/>
                  </a:lnTo>
                  <a:lnTo>
                    <a:pt x="432" y="1023"/>
                  </a:lnTo>
                  <a:lnTo>
                    <a:pt x="446" y="1034"/>
                  </a:lnTo>
                  <a:lnTo>
                    <a:pt x="446" y="1034"/>
                  </a:lnTo>
                  <a:lnTo>
                    <a:pt x="452" y="1048"/>
                  </a:lnTo>
                  <a:lnTo>
                    <a:pt x="452" y="1048"/>
                  </a:lnTo>
                  <a:lnTo>
                    <a:pt x="463" y="1066"/>
                  </a:lnTo>
                  <a:lnTo>
                    <a:pt x="463" y="1066"/>
                  </a:lnTo>
                  <a:lnTo>
                    <a:pt x="455" y="1079"/>
                  </a:lnTo>
                  <a:lnTo>
                    <a:pt x="455" y="1079"/>
                  </a:lnTo>
                  <a:lnTo>
                    <a:pt x="466" y="1092"/>
                  </a:lnTo>
                  <a:lnTo>
                    <a:pt x="466" y="1092"/>
                  </a:lnTo>
                  <a:lnTo>
                    <a:pt x="502" y="1093"/>
                  </a:lnTo>
                  <a:lnTo>
                    <a:pt x="502" y="1093"/>
                  </a:lnTo>
                  <a:lnTo>
                    <a:pt x="558" y="1093"/>
                  </a:lnTo>
                  <a:lnTo>
                    <a:pt x="558" y="1093"/>
                  </a:lnTo>
                  <a:lnTo>
                    <a:pt x="565" y="1084"/>
                  </a:lnTo>
                  <a:lnTo>
                    <a:pt x="565" y="1084"/>
                  </a:lnTo>
                  <a:lnTo>
                    <a:pt x="581" y="1079"/>
                  </a:lnTo>
                  <a:lnTo>
                    <a:pt x="581" y="1079"/>
                  </a:lnTo>
                  <a:lnTo>
                    <a:pt x="592" y="1066"/>
                  </a:lnTo>
                  <a:lnTo>
                    <a:pt x="592" y="1066"/>
                  </a:lnTo>
                  <a:lnTo>
                    <a:pt x="612" y="1052"/>
                  </a:lnTo>
                  <a:lnTo>
                    <a:pt x="612" y="1052"/>
                  </a:lnTo>
                  <a:lnTo>
                    <a:pt x="617" y="1036"/>
                  </a:lnTo>
                  <a:lnTo>
                    <a:pt x="617" y="1036"/>
                  </a:lnTo>
                  <a:lnTo>
                    <a:pt x="630" y="1030"/>
                  </a:lnTo>
                  <a:lnTo>
                    <a:pt x="630" y="1030"/>
                  </a:lnTo>
                  <a:lnTo>
                    <a:pt x="635" y="1009"/>
                  </a:lnTo>
                  <a:lnTo>
                    <a:pt x="635" y="1009"/>
                  </a:lnTo>
                  <a:lnTo>
                    <a:pt x="653" y="1011"/>
                  </a:lnTo>
                  <a:lnTo>
                    <a:pt x="653" y="1011"/>
                  </a:lnTo>
                  <a:lnTo>
                    <a:pt x="664" y="996"/>
                  </a:lnTo>
                  <a:lnTo>
                    <a:pt x="664" y="996"/>
                  </a:lnTo>
                  <a:lnTo>
                    <a:pt x="668" y="969"/>
                  </a:lnTo>
                  <a:lnTo>
                    <a:pt x="668" y="969"/>
                  </a:lnTo>
                  <a:lnTo>
                    <a:pt x="677" y="951"/>
                  </a:lnTo>
                  <a:lnTo>
                    <a:pt x="677" y="951"/>
                  </a:lnTo>
                  <a:lnTo>
                    <a:pt x="689" y="953"/>
                  </a:lnTo>
                  <a:lnTo>
                    <a:pt x="689" y="953"/>
                  </a:lnTo>
                  <a:lnTo>
                    <a:pt x="695" y="939"/>
                  </a:lnTo>
                  <a:lnTo>
                    <a:pt x="695" y="939"/>
                  </a:lnTo>
                  <a:lnTo>
                    <a:pt x="706" y="937"/>
                  </a:lnTo>
                  <a:lnTo>
                    <a:pt x="706" y="937"/>
                  </a:lnTo>
                  <a:lnTo>
                    <a:pt x="725" y="931"/>
                  </a:lnTo>
                  <a:lnTo>
                    <a:pt x="725" y="931"/>
                  </a:lnTo>
                  <a:lnTo>
                    <a:pt x="738" y="917"/>
                  </a:lnTo>
                  <a:lnTo>
                    <a:pt x="738" y="917"/>
                  </a:lnTo>
                  <a:lnTo>
                    <a:pt x="745" y="872"/>
                  </a:lnTo>
                  <a:lnTo>
                    <a:pt x="745" y="872"/>
                  </a:lnTo>
                  <a:lnTo>
                    <a:pt x="736" y="858"/>
                  </a:lnTo>
                  <a:lnTo>
                    <a:pt x="736" y="858"/>
                  </a:lnTo>
                  <a:lnTo>
                    <a:pt x="742" y="806"/>
                  </a:lnTo>
                  <a:lnTo>
                    <a:pt x="742" y="806"/>
                  </a:lnTo>
                  <a:lnTo>
                    <a:pt x="749" y="786"/>
                  </a:lnTo>
                  <a:lnTo>
                    <a:pt x="749" y="786"/>
                  </a:lnTo>
                  <a:lnTo>
                    <a:pt x="783" y="777"/>
                  </a:lnTo>
                  <a:lnTo>
                    <a:pt x="783" y="777"/>
                  </a:lnTo>
                  <a:lnTo>
                    <a:pt x="796" y="759"/>
                  </a:lnTo>
                  <a:lnTo>
                    <a:pt x="796" y="759"/>
                  </a:lnTo>
                  <a:lnTo>
                    <a:pt x="824" y="753"/>
                  </a:lnTo>
                  <a:lnTo>
                    <a:pt x="824" y="753"/>
                  </a:lnTo>
                  <a:lnTo>
                    <a:pt x="842" y="735"/>
                  </a:lnTo>
                  <a:lnTo>
                    <a:pt x="842" y="735"/>
                  </a:lnTo>
                  <a:lnTo>
                    <a:pt x="862" y="730"/>
                  </a:lnTo>
                  <a:lnTo>
                    <a:pt x="862" y="730"/>
                  </a:lnTo>
                  <a:lnTo>
                    <a:pt x="878" y="719"/>
                  </a:lnTo>
                  <a:lnTo>
                    <a:pt x="878" y="719"/>
                  </a:lnTo>
                  <a:lnTo>
                    <a:pt x="887" y="703"/>
                  </a:lnTo>
                  <a:lnTo>
                    <a:pt x="887" y="703"/>
                  </a:lnTo>
                  <a:lnTo>
                    <a:pt x="905" y="696"/>
                  </a:lnTo>
                  <a:lnTo>
                    <a:pt x="905" y="696"/>
                  </a:lnTo>
                  <a:lnTo>
                    <a:pt x="918" y="671"/>
                  </a:lnTo>
                  <a:lnTo>
                    <a:pt x="918" y="671"/>
                  </a:lnTo>
                  <a:lnTo>
                    <a:pt x="889" y="662"/>
                  </a:lnTo>
                  <a:lnTo>
                    <a:pt x="889" y="662"/>
                  </a:lnTo>
                  <a:lnTo>
                    <a:pt x="864" y="669"/>
                  </a:lnTo>
                  <a:lnTo>
                    <a:pt x="864" y="669"/>
                  </a:lnTo>
                  <a:lnTo>
                    <a:pt x="844" y="665"/>
                  </a:lnTo>
                  <a:lnTo>
                    <a:pt x="830" y="662"/>
                  </a:lnTo>
                  <a:lnTo>
                    <a:pt x="823" y="660"/>
                  </a:lnTo>
                  <a:lnTo>
                    <a:pt x="823" y="660"/>
                  </a:lnTo>
                  <a:lnTo>
                    <a:pt x="823" y="658"/>
                  </a:lnTo>
                  <a:lnTo>
                    <a:pt x="826" y="656"/>
                  </a:lnTo>
                  <a:lnTo>
                    <a:pt x="832" y="653"/>
                  </a:lnTo>
                  <a:lnTo>
                    <a:pt x="832" y="653"/>
                  </a:lnTo>
                  <a:lnTo>
                    <a:pt x="810" y="638"/>
                  </a:lnTo>
                  <a:lnTo>
                    <a:pt x="810" y="638"/>
                  </a:lnTo>
                  <a:lnTo>
                    <a:pt x="801" y="624"/>
                  </a:lnTo>
                  <a:lnTo>
                    <a:pt x="790" y="608"/>
                  </a:lnTo>
                  <a:lnTo>
                    <a:pt x="790" y="608"/>
                  </a:lnTo>
                  <a:lnTo>
                    <a:pt x="788" y="608"/>
                  </a:lnTo>
                  <a:lnTo>
                    <a:pt x="785" y="604"/>
                  </a:lnTo>
                  <a:lnTo>
                    <a:pt x="779" y="602"/>
                  </a:lnTo>
                  <a:lnTo>
                    <a:pt x="778" y="600"/>
                  </a:lnTo>
                  <a:lnTo>
                    <a:pt x="778" y="600"/>
                  </a:lnTo>
                  <a:lnTo>
                    <a:pt x="776" y="591"/>
                  </a:lnTo>
                  <a:lnTo>
                    <a:pt x="774" y="584"/>
                  </a:lnTo>
                  <a:lnTo>
                    <a:pt x="774" y="584"/>
                  </a:lnTo>
                  <a:lnTo>
                    <a:pt x="761" y="581"/>
                  </a:lnTo>
                  <a:lnTo>
                    <a:pt x="754" y="577"/>
                  </a:lnTo>
                  <a:lnTo>
                    <a:pt x="751" y="575"/>
                  </a:lnTo>
                  <a:lnTo>
                    <a:pt x="751" y="575"/>
                  </a:lnTo>
                  <a:lnTo>
                    <a:pt x="756" y="559"/>
                  </a:lnTo>
                  <a:lnTo>
                    <a:pt x="756" y="559"/>
                  </a:lnTo>
                  <a:lnTo>
                    <a:pt x="738" y="546"/>
                  </a:lnTo>
                  <a:lnTo>
                    <a:pt x="738" y="546"/>
                  </a:lnTo>
                  <a:lnTo>
                    <a:pt x="740" y="532"/>
                  </a:lnTo>
                  <a:lnTo>
                    <a:pt x="740" y="532"/>
                  </a:lnTo>
                  <a:lnTo>
                    <a:pt x="722" y="525"/>
                  </a:lnTo>
                  <a:lnTo>
                    <a:pt x="722" y="525"/>
                  </a:lnTo>
                  <a:lnTo>
                    <a:pt x="709" y="503"/>
                  </a:lnTo>
                  <a:lnTo>
                    <a:pt x="709" y="503"/>
                  </a:lnTo>
                  <a:lnTo>
                    <a:pt x="704" y="492"/>
                  </a:lnTo>
                  <a:lnTo>
                    <a:pt x="700" y="484"/>
                  </a:lnTo>
                  <a:lnTo>
                    <a:pt x="698" y="476"/>
                  </a:lnTo>
                  <a:lnTo>
                    <a:pt x="698" y="476"/>
                  </a:lnTo>
                  <a:lnTo>
                    <a:pt x="700" y="467"/>
                  </a:lnTo>
                  <a:lnTo>
                    <a:pt x="700" y="462"/>
                  </a:lnTo>
                  <a:lnTo>
                    <a:pt x="700" y="462"/>
                  </a:lnTo>
                  <a:lnTo>
                    <a:pt x="727" y="466"/>
                  </a:lnTo>
                  <a:lnTo>
                    <a:pt x="727" y="466"/>
                  </a:lnTo>
                  <a:lnTo>
                    <a:pt x="742" y="475"/>
                  </a:lnTo>
                  <a:lnTo>
                    <a:pt x="742" y="475"/>
                  </a:lnTo>
                  <a:lnTo>
                    <a:pt x="745" y="480"/>
                  </a:lnTo>
                  <a:lnTo>
                    <a:pt x="751" y="485"/>
                  </a:lnTo>
                  <a:lnTo>
                    <a:pt x="751" y="485"/>
                  </a:lnTo>
                  <a:lnTo>
                    <a:pt x="751" y="489"/>
                  </a:lnTo>
                  <a:lnTo>
                    <a:pt x="747" y="492"/>
                  </a:lnTo>
                  <a:lnTo>
                    <a:pt x="743" y="498"/>
                  </a:lnTo>
                  <a:lnTo>
                    <a:pt x="743" y="498"/>
                  </a:lnTo>
                  <a:lnTo>
                    <a:pt x="760" y="505"/>
                  </a:lnTo>
                  <a:lnTo>
                    <a:pt x="760" y="505"/>
                  </a:lnTo>
                  <a:lnTo>
                    <a:pt x="765" y="518"/>
                  </a:lnTo>
                  <a:lnTo>
                    <a:pt x="765" y="518"/>
                  </a:lnTo>
                  <a:lnTo>
                    <a:pt x="776" y="521"/>
                  </a:lnTo>
                  <a:lnTo>
                    <a:pt x="776" y="521"/>
                  </a:lnTo>
                  <a:lnTo>
                    <a:pt x="774" y="537"/>
                  </a:lnTo>
                  <a:lnTo>
                    <a:pt x="774" y="537"/>
                  </a:lnTo>
                  <a:lnTo>
                    <a:pt x="790" y="557"/>
                  </a:lnTo>
                  <a:lnTo>
                    <a:pt x="790" y="557"/>
                  </a:lnTo>
                  <a:lnTo>
                    <a:pt x="799" y="568"/>
                  </a:lnTo>
                  <a:lnTo>
                    <a:pt x="799" y="568"/>
                  </a:lnTo>
                  <a:lnTo>
                    <a:pt x="796" y="582"/>
                  </a:lnTo>
                  <a:lnTo>
                    <a:pt x="796" y="582"/>
                  </a:lnTo>
                  <a:lnTo>
                    <a:pt x="814" y="608"/>
                  </a:lnTo>
                  <a:lnTo>
                    <a:pt x="814" y="608"/>
                  </a:lnTo>
                  <a:lnTo>
                    <a:pt x="826" y="631"/>
                  </a:lnTo>
                  <a:lnTo>
                    <a:pt x="826" y="631"/>
                  </a:lnTo>
                  <a:lnTo>
                    <a:pt x="855" y="638"/>
                  </a:lnTo>
                  <a:lnTo>
                    <a:pt x="855" y="638"/>
                  </a:lnTo>
                  <a:lnTo>
                    <a:pt x="887" y="638"/>
                  </a:lnTo>
                  <a:lnTo>
                    <a:pt x="887" y="638"/>
                  </a:lnTo>
                  <a:lnTo>
                    <a:pt x="914" y="629"/>
                  </a:lnTo>
                  <a:lnTo>
                    <a:pt x="914" y="629"/>
                  </a:lnTo>
                  <a:lnTo>
                    <a:pt x="954" y="635"/>
                  </a:lnTo>
                  <a:lnTo>
                    <a:pt x="954" y="635"/>
                  </a:lnTo>
                  <a:lnTo>
                    <a:pt x="967" y="620"/>
                  </a:lnTo>
                  <a:lnTo>
                    <a:pt x="967" y="620"/>
                  </a:lnTo>
                  <a:lnTo>
                    <a:pt x="988" y="624"/>
                  </a:lnTo>
                  <a:lnTo>
                    <a:pt x="988" y="624"/>
                  </a:lnTo>
                  <a:lnTo>
                    <a:pt x="1005" y="613"/>
                  </a:lnTo>
                  <a:lnTo>
                    <a:pt x="1005" y="613"/>
                  </a:lnTo>
                  <a:lnTo>
                    <a:pt x="1023" y="600"/>
                  </a:lnTo>
                  <a:lnTo>
                    <a:pt x="1023" y="600"/>
                  </a:lnTo>
                  <a:lnTo>
                    <a:pt x="1048" y="597"/>
                  </a:lnTo>
                  <a:lnTo>
                    <a:pt x="1048" y="597"/>
                  </a:lnTo>
                  <a:lnTo>
                    <a:pt x="1042" y="579"/>
                  </a:lnTo>
                  <a:lnTo>
                    <a:pt x="1042" y="579"/>
                  </a:lnTo>
                  <a:lnTo>
                    <a:pt x="1021" y="566"/>
                  </a:lnTo>
                  <a:lnTo>
                    <a:pt x="1021" y="566"/>
                  </a:lnTo>
                  <a:lnTo>
                    <a:pt x="999" y="554"/>
                  </a:lnTo>
                  <a:lnTo>
                    <a:pt x="999" y="554"/>
                  </a:lnTo>
                  <a:lnTo>
                    <a:pt x="967" y="550"/>
                  </a:lnTo>
                  <a:lnTo>
                    <a:pt x="967" y="550"/>
                  </a:lnTo>
                  <a:lnTo>
                    <a:pt x="960" y="545"/>
                  </a:lnTo>
                  <a:lnTo>
                    <a:pt x="954" y="541"/>
                  </a:lnTo>
                  <a:lnTo>
                    <a:pt x="951" y="539"/>
                  </a:lnTo>
                  <a:lnTo>
                    <a:pt x="951" y="539"/>
                  </a:lnTo>
                  <a:lnTo>
                    <a:pt x="943" y="537"/>
                  </a:lnTo>
                  <a:lnTo>
                    <a:pt x="938" y="536"/>
                  </a:lnTo>
                  <a:lnTo>
                    <a:pt x="938" y="536"/>
                  </a:lnTo>
                  <a:lnTo>
                    <a:pt x="934" y="516"/>
                  </a:lnTo>
                  <a:lnTo>
                    <a:pt x="934" y="516"/>
                  </a:lnTo>
                  <a:lnTo>
                    <a:pt x="911" y="509"/>
                  </a:lnTo>
                  <a:lnTo>
                    <a:pt x="911" y="509"/>
                  </a:lnTo>
                  <a:lnTo>
                    <a:pt x="909" y="507"/>
                  </a:lnTo>
                  <a:lnTo>
                    <a:pt x="905" y="500"/>
                  </a:lnTo>
                  <a:lnTo>
                    <a:pt x="904" y="491"/>
                  </a:lnTo>
                  <a:lnTo>
                    <a:pt x="904" y="491"/>
                  </a:lnTo>
                  <a:lnTo>
                    <a:pt x="909" y="473"/>
                  </a:lnTo>
                  <a:lnTo>
                    <a:pt x="909" y="473"/>
                  </a:lnTo>
                  <a:lnTo>
                    <a:pt x="931" y="475"/>
                  </a:lnTo>
                  <a:lnTo>
                    <a:pt x="931" y="475"/>
                  </a:lnTo>
                  <a:lnTo>
                    <a:pt x="949" y="489"/>
                  </a:lnTo>
                  <a:lnTo>
                    <a:pt x="949" y="489"/>
                  </a:lnTo>
                  <a:lnTo>
                    <a:pt x="938" y="498"/>
                  </a:lnTo>
                  <a:lnTo>
                    <a:pt x="938" y="498"/>
                  </a:lnTo>
                  <a:lnTo>
                    <a:pt x="958" y="501"/>
                  </a:lnTo>
                  <a:lnTo>
                    <a:pt x="958" y="501"/>
                  </a:lnTo>
                  <a:lnTo>
                    <a:pt x="965" y="516"/>
                  </a:lnTo>
                  <a:lnTo>
                    <a:pt x="965" y="516"/>
                  </a:lnTo>
                  <a:lnTo>
                    <a:pt x="987" y="525"/>
                  </a:lnTo>
                  <a:lnTo>
                    <a:pt x="987" y="525"/>
                  </a:lnTo>
                  <a:lnTo>
                    <a:pt x="1010" y="534"/>
                  </a:lnTo>
                  <a:lnTo>
                    <a:pt x="1010" y="534"/>
                  </a:lnTo>
                  <a:lnTo>
                    <a:pt x="1035" y="545"/>
                  </a:lnTo>
                  <a:lnTo>
                    <a:pt x="1035" y="545"/>
                  </a:lnTo>
                  <a:lnTo>
                    <a:pt x="1059" y="555"/>
                  </a:lnTo>
                  <a:lnTo>
                    <a:pt x="1059" y="555"/>
                  </a:lnTo>
                  <a:lnTo>
                    <a:pt x="1109" y="568"/>
                  </a:lnTo>
                  <a:lnTo>
                    <a:pt x="1109" y="568"/>
                  </a:lnTo>
                  <a:lnTo>
                    <a:pt x="1143" y="577"/>
                  </a:lnTo>
                  <a:lnTo>
                    <a:pt x="1143" y="577"/>
                  </a:lnTo>
                  <a:lnTo>
                    <a:pt x="1145" y="586"/>
                  </a:lnTo>
                  <a:lnTo>
                    <a:pt x="1145" y="586"/>
                  </a:lnTo>
                  <a:lnTo>
                    <a:pt x="1154" y="597"/>
                  </a:lnTo>
                  <a:lnTo>
                    <a:pt x="1154" y="597"/>
                  </a:lnTo>
                  <a:lnTo>
                    <a:pt x="1156" y="608"/>
                  </a:lnTo>
                  <a:lnTo>
                    <a:pt x="1156" y="608"/>
                  </a:lnTo>
                  <a:lnTo>
                    <a:pt x="1168" y="615"/>
                  </a:lnTo>
                  <a:lnTo>
                    <a:pt x="1168" y="615"/>
                  </a:lnTo>
                  <a:lnTo>
                    <a:pt x="1168" y="627"/>
                  </a:lnTo>
                  <a:lnTo>
                    <a:pt x="1168" y="627"/>
                  </a:lnTo>
                  <a:lnTo>
                    <a:pt x="1188" y="636"/>
                  </a:lnTo>
                  <a:lnTo>
                    <a:pt x="1188" y="636"/>
                  </a:lnTo>
                  <a:lnTo>
                    <a:pt x="1210" y="651"/>
                  </a:lnTo>
                  <a:lnTo>
                    <a:pt x="1210" y="651"/>
                  </a:lnTo>
                  <a:lnTo>
                    <a:pt x="1206" y="667"/>
                  </a:lnTo>
                  <a:lnTo>
                    <a:pt x="1206" y="667"/>
                  </a:lnTo>
                  <a:lnTo>
                    <a:pt x="1213" y="676"/>
                  </a:lnTo>
                  <a:lnTo>
                    <a:pt x="1213" y="676"/>
                  </a:lnTo>
                  <a:lnTo>
                    <a:pt x="1210" y="698"/>
                  </a:lnTo>
                  <a:lnTo>
                    <a:pt x="1210" y="698"/>
                  </a:lnTo>
                  <a:lnTo>
                    <a:pt x="1212" y="707"/>
                  </a:lnTo>
                  <a:lnTo>
                    <a:pt x="1212" y="707"/>
                  </a:lnTo>
                  <a:lnTo>
                    <a:pt x="1210" y="728"/>
                  </a:lnTo>
                  <a:lnTo>
                    <a:pt x="1210" y="728"/>
                  </a:lnTo>
                  <a:lnTo>
                    <a:pt x="1219" y="735"/>
                  </a:lnTo>
                  <a:lnTo>
                    <a:pt x="1219" y="735"/>
                  </a:lnTo>
                  <a:lnTo>
                    <a:pt x="1212" y="757"/>
                  </a:lnTo>
                  <a:lnTo>
                    <a:pt x="1212" y="757"/>
                  </a:lnTo>
                  <a:lnTo>
                    <a:pt x="1221" y="762"/>
                  </a:lnTo>
                  <a:lnTo>
                    <a:pt x="1221" y="762"/>
                  </a:lnTo>
                  <a:lnTo>
                    <a:pt x="1219" y="773"/>
                  </a:lnTo>
                  <a:lnTo>
                    <a:pt x="1219" y="773"/>
                  </a:lnTo>
                  <a:lnTo>
                    <a:pt x="1222" y="789"/>
                  </a:lnTo>
                  <a:lnTo>
                    <a:pt x="1222" y="789"/>
                  </a:lnTo>
                  <a:lnTo>
                    <a:pt x="1233" y="798"/>
                  </a:lnTo>
                  <a:lnTo>
                    <a:pt x="1233" y="798"/>
                  </a:lnTo>
                  <a:lnTo>
                    <a:pt x="1248" y="793"/>
                  </a:lnTo>
                  <a:lnTo>
                    <a:pt x="1248" y="793"/>
                  </a:lnTo>
                  <a:lnTo>
                    <a:pt x="1255" y="804"/>
                  </a:lnTo>
                  <a:lnTo>
                    <a:pt x="1255" y="804"/>
                  </a:lnTo>
                  <a:lnTo>
                    <a:pt x="1248" y="818"/>
                  </a:lnTo>
                  <a:lnTo>
                    <a:pt x="1248" y="818"/>
                  </a:lnTo>
                  <a:lnTo>
                    <a:pt x="1266" y="831"/>
                  </a:lnTo>
                  <a:lnTo>
                    <a:pt x="1266" y="831"/>
                  </a:lnTo>
                  <a:lnTo>
                    <a:pt x="1280" y="834"/>
                  </a:lnTo>
                  <a:lnTo>
                    <a:pt x="1280" y="834"/>
                  </a:lnTo>
                  <a:lnTo>
                    <a:pt x="1293" y="818"/>
                  </a:lnTo>
                  <a:lnTo>
                    <a:pt x="1293" y="818"/>
                  </a:lnTo>
                  <a:lnTo>
                    <a:pt x="1291" y="806"/>
                  </a:lnTo>
                  <a:lnTo>
                    <a:pt x="1291" y="806"/>
                  </a:lnTo>
                  <a:lnTo>
                    <a:pt x="1278" y="798"/>
                  </a:lnTo>
                  <a:lnTo>
                    <a:pt x="1278" y="798"/>
                  </a:lnTo>
                  <a:lnTo>
                    <a:pt x="1280" y="786"/>
                  </a:lnTo>
                  <a:lnTo>
                    <a:pt x="1280" y="786"/>
                  </a:lnTo>
                  <a:lnTo>
                    <a:pt x="1282" y="761"/>
                  </a:lnTo>
                  <a:lnTo>
                    <a:pt x="1282" y="761"/>
                  </a:lnTo>
                  <a:lnTo>
                    <a:pt x="1287" y="737"/>
                  </a:lnTo>
                  <a:lnTo>
                    <a:pt x="1287" y="737"/>
                  </a:lnTo>
                  <a:lnTo>
                    <a:pt x="1293" y="735"/>
                  </a:lnTo>
                  <a:lnTo>
                    <a:pt x="1300" y="735"/>
                  </a:lnTo>
                  <a:lnTo>
                    <a:pt x="1300" y="735"/>
                  </a:lnTo>
                  <a:lnTo>
                    <a:pt x="1305" y="732"/>
                  </a:lnTo>
                  <a:lnTo>
                    <a:pt x="1312" y="730"/>
                  </a:lnTo>
                  <a:lnTo>
                    <a:pt x="1312" y="730"/>
                  </a:lnTo>
                  <a:lnTo>
                    <a:pt x="1318" y="734"/>
                  </a:lnTo>
                  <a:lnTo>
                    <a:pt x="1321" y="735"/>
                  </a:lnTo>
                  <a:lnTo>
                    <a:pt x="1321" y="735"/>
                  </a:lnTo>
                  <a:lnTo>
                    <a:pt x="1332" y="726"/>
                  </a:lnTo>
                  <a:lnTo>
                    <a:pt x="1332" y="726"/>
                  </a:lnTo>
                  <a:lnTo>
                    <a:pt x="1348" y="734"/>
                  </a:lnTo>
                  <a:lnTo>
                    <a:pt x="1348" y="734"/>
                  </a:lnTo>
                  <a:lnTo>
                    <a:pt x="1354" y="730"/>
                  </a:lnTo>
                  <a:lnTo>
                    <a:pt x="1361" y="728"/>
                  </a:lnTo>
                  <a:lnTo>
                    <a:pt x="1361" y="728"/>
                  </a:lnTo>
                  <a:lnTo>
                    <a:pt x="1379" y="728"/>
                  </a:lnTo>
                  <a:lnTo>
                    <a:pt x="1379" y="728"/>
                  </a:lnTo>
                  <a:lnTo>
                    <a:pt x="1381" y="719"/>
                  </a:lnTo>
                  <a:lnTo>
                    <a:pt x="1381" y="719"/>
                  </a:lnTo>
                  <a:lnTo>
                    <a:pt x="1392" y="719"/>
                  </a:lnTo>
                  <a:lnTo>
                    <a:pt x="1392" y="719"/>
                  </a:lnTo>
                  <a:lnTo>
                    <a:pt x="1406" y="714"/>
                  </a:lnTo>
                  <a:lnTo>
                    <a:pt x="1406" y="714"/>
                  </a:lnTo>
                  <a:lnTo>
                    <a:pt x="1437" y="719"/>
                  </a:lnTo>
                  <a:lnTo>
                    <a:pt x="1437" y="719"/>
                  </a:lnTo>
                  <a:lnTo>
                    <a:pt x="1455" y="719"/>
                  </a:lnTo>
                  <a:lnTo>
                    <a:pt x="1455" y="719"/>
                  </a:lnTo>
                  <a:lnTo>
                    <a:pt x="1462" y="730"/>
                  </a:lnTo>
                  <a:lnTo>
                    <a:pt x="1462" y="730"/>
                  </a:lnTo>
                  <a:lnTo>
                    <a:pt x="1460" y="744"/>
                  </a:lnTo>
                  <a:lnTo>
                    <a:pt x="1460" y="744"/>
                  </a:lnTo>
                  <a:lnTo>
                    <a:pt x="1469" y="753"/>
                  </a:lnTo>
                  <a:lnTo>
                    <a:pt x="1469" y="753"/>
                  </a:lnTo>
                  <a:lnTo>
                    <a:pt x="1465" y="759"/>
                  </a:lnTo>
                  <a:lnTo>
                    <a:pt x="1465" y="759"/>
                  </a:lnTo>
                  <a:lnTo>
                    <a:pt x="1476" y="773"/>
                  </a:lnTo>
                  <a:lnTo>
                    <a:pt x="1476" y="773"/>
                  </a:lnTo>
                  <a:lnTo>
                    <a:pt x="1465" y="791"/>
                  </a:lnTo>
                  <a:lnTo>
                    <a:pt x="1465" y="791"/>
                  </a:lnTo>
                  <a:lnTo>
                    <a:pt x="1471" y="806"/>
                  </a:lnTo>
                  <a:lnTo>
                    <a:pt x="1471" y="806"/>
                  </a:lnTo>
                  <a:lnTo>
                    <a:pt x="1494" y="807"/>
                  </a:lnTo>
                  <a:lnTo>
                    <a:pt x="1494" y="807"/>
                  </a:lnTo>
                  <a:lnTo>
                    <a:pt x="1511" y="815"/>
                  </a:lnTo>
                  <a:lnTo>
                    <a:pt x="1511" y="815"/>
                  </a:lnTo>
                  <a:lnTo>
                    <a:pt x="1514" y="822"/>
                  </a:lnTo>
                  <a:lnTo>
                    <a:pt x="1516" y="829"/>
                  </a:lnTo>
                  <a:lnTo>
                    <a:pt x="1516" y="829"/>
                  </a:lnTo>
                  <a:lnTo>
                    <a:pt x="1511" y="845"/>
                  </a:lnTo>
                  <a:lnTo>
                    <a:pt x="1511" y="845"/>
                  </a:lnTo>
                  <a:lnTo>
                    <a:pt x="1534" y="849"/>
                  </a:lnTo>
                  <a:lnTo>
                    <a:pt x="1534" y="849"/>
                  </a:lnTo>
                  <a:lnTo>
                    <a:pt x="1534" y="856"/>
                  </a:lnTo>
                  <a:lnTo>
                    <a:pt x="1534" y="856"/>
                  </a:lnTo>
                  <a:lnTo>
                    <a:pt x="1532" y="863"/>
                  </a:lnTo>
                  <a:lnTo>
                    <a:pt x="1532" y="863"/>
                  </a:lnTo>
                  <a:lnTo>
                    <a:pt x="1548" y="878"/>
                  </a:lnTo>
                  <a:lnTo>
                    <a:pt x="1548" y="878"/>
                  </a:lnTo>
                  <a:lnTo>
                    <a:pt x="1547" y="890"/>
                  </a:lnTo>
                  <a:lnTo>
                    <a:pt x="1547" y="890"/>
                  </a:lnTo>
                  <a:lnTo>
                    <a:pt x="1563" y="901"/>
                  </a:lnTo>
                  <a:lnTo>
                    <a:pt x="1563" y="901"/>
                  </a:lnTo>
                  <a:lnTo>
                    <a:pt x="1559" y="921"/>
                  </a:lnTo>
                  <a:lnTo>
                    <a:pt x="1559" y="921"/>
                  </a:lnTo>
                  <a:lnTo>
                    <a:pt x="1561" y="933"/>
                  </a:lnTo>
                  <a:lnTo>
                    <a:pt x="1561" y="933"/>
                  </a:lnTo>
                  <a:lnTo>
                    <a:pt x="1577" y="940"/>
                  </a:lnTo>
                  <a:lnTo>
                    <a:pt x="1577" y="940"/>
                  </a:lnTo>
                  <a:lnTo>
                    <a:pt x="1581" y="928"/>
                  </a:lnTo>
                  <a:lnTo>
                    <a:pt x="1581" y="928"/>
                  </a:lnTo>
                  <a:lnTo>
                    <a:pt x="1597" y="931"/>
                  </a:lnTo>
                  <a:lnTo>
                    <a:pt x="1597" y="931"/>
                  </a:lnTo>
                  <a:lnTo>
                    <a:pt x="1619" y="931"/>
                  </a:lnTo>
                  <a:lnTo>
                    <a:pt x="1619" y="931"/>
                  </a:lnTo>
                  <a:lnTo>
                    <a:pt x="1640" y="913"/>
                  </a:lnTo>
                  <a:lnTo>
                    <a:pt x="1640" y="913"/>
                  </a:lnTo>
                  <a:lnTo>
                    <a:pt x="1647" y="892"/>
                  </a:lnTo>
                  <a:lnTo>
                    <a:pt x="1647" y="892"/>
                  </a:lnTo>
                  <a:lnTo>
                    <a:pt x="1637" y="883"/>
                  </a:lnTo>
                  <a:lnTo>
                    <a:pt x="1637" y="883"/>
                  </a:lnTo>
                  <a:lnTo>
                    <a:pt x="1638" y="867"/>
                  </a:lnTo>
                  <a:lnTo>
                    <a:pt x="1638" y="867"/>
                  </a:lnTo>
                  <a:lnTo>
                    <a:pt x="1629" y="858"/>
                  </a:lnTo>
                  <a:lnTo>
                    <a:pt x="1629" y="858"/>
                  </a:lnTo>
                  <a:lnTo>
                    <a:pt x="1628" y="842"/>
                  </a:lnTo>
                  <a:lnTo>
                    <a:pt x="1628" y="842"/>
                  </a:lnTo>
                  <a:lnTo>
                    <a:pt x="1628" y="831"/>
                  </a:lnTo>
                  <a:lnTo>
                    <a:pt x="1628" y="831"/>
                  </a:lnTo>
                  <a:lnTo>
                    <a:pt x="1640" y="836"/>
                  </a:lnTo>
                  <a:lnTo>
                    <a:pt x="1640" y="836"/>
                  </a:lnTo>
                  <a:lnTo>
                    <a:pt x="1642" y="836"/>
                  </a:lnTo>
                  <a:lnTo>
                    <a:pt x="1647" y="833"/>
                  </a:lnTo>
                  <a:lnTo>
                    <a:pt x="1655" y="829"/>
                  </a:lnTo>
                  <a:lnTo>
                    <a:pt x="1655" y="829"/>
                  </a:lnTo>
                  <a:lnTo>
                    <a:pt x="1669" y="831"/>
                  </a:lnTo>
                  <a:lnTo>
                    <a:pt x="1669" y="831"/>
                  </a:lnTo>
                  <a:lnTo>
                    <a:pt x="1673" y="843"/>
                  </a:lnTo>
                  <a:lnTo>
                    <a:pt x="1673" y="843"/>
                  </a:lnTo>
                  <a:lnTo>
                    <a:pt x="1662" y="849"/>
                  </a:lnTo>
                  <a:lnTo>
                    <a:pt x="1662" y="849"/>
                  </a:lnTo>
                  <a:lnTo>
                    <a:pt x="1660" y="869"/>
                  </a:lnTo>
                  <a:lnTo>
                    <a:pt x="1660" y="869"/>
                  </a:lnTo>
                  <a:lnTo>
                    <a:pt x="1680" y="878"/>
                  </a:lnTo>
                  <a:lnTo>
                    <a:pt x="1680" y="878"/>
                  </a:lnTo>
                  <a:lnTo>
                    <a:pt x="1691" y="849"/>
                  </a:lnTo>
                  <a:lnTo>
                    <a:pt x="1691" y="849"/>
                  </a:lnTo>
                  <a:lnTo>
                    <a:pt x="1718" y="865"/>
                  </a:lnTo>
                  <a:lnTo>
                    <a:pt x="1718" y="865"/>
                  </a:lnTo>
                  <a:lnTo>
                    <a:pt x="1728" y="856"/>
                  </a:lnTo>
                  <a:lnTo>
                    <a:pt x="1728" y="856"/>
                  </a:lnTo>
                  <a:lnTo>
                    <a:pt x="1745" y="867"/>
                  </a:lnTo>
                  <a:lnTo>
                    <a:pt x="1745" y="867"/>
                  </a:lnTo>
                  <a:lnTo>
                    <a:pt x="1759" y="865"/>
                  </a:lnTo>
                  <a:lnTo>
                    <a:pt x="1759" y="865"/>
                  </a:lnTo>
                  <a:lnTo>
                    <a:pt x="1784" y="881"/>
                  </a:lnTo>
                  <a:lnTo>
                    <a:pt x="1784" y="881"/>
                  </a:lnTo>
                  <a:lnTo>
                    <a:pt x="1795" y="869"/>
                  </a:lnTo>
                  <a:lnTo>
                    <a:pt x="1795" y="869"/>
                  </a:lnTo>
                  <a:lnTo>
                    <a:pt x="1809" y="878"/>
                  </a:lnTo>
                  <a:lnTo>
                    <a:pt x="1809" y="878"/>
                  </a:lnTo>
                  <a:lnTo>
                    <a:pt x="1824" y="872"/>
                  </a:lnTo>
                  <a:lnTo>
                    <a:pt x="1824" y="872"/>
                  </a:lnTo>
                  <a:lnTo>
                    <a:pt x="1831" y="870"/>
                  </a:lnTo>
                  <a:lnTo>
                    <a:pt x="1842" y="869"/>
                  </a:lnTo>
                  <a:lnTo>
                    <a:pt x="1842" y="869"/>
                  </a:lnTo>
                  <a:lnTo>
                    <a:pt x="1849" y="867"/>
                  </a:lnTo>
                  <a:lnTo>
                    <a:pt x="1854" y="869"/>
                  </a:lnTo>
                  <a:lnTo>
                    <a:pt x="1854" y="869"/>
                  </a:lnTo>
                  <a:lnTo>
                    <a:pt x="1872" y="861"/>
                  </a:lnTo>
                  <a:lnTo>
                    <a:pt x="1872" y="861"/>
                  </a:lnTo>
                  <a:lnTo>
                    <a:pt x="1885" y="851"/>
                  </a:lnTo>
                  <a:lnTo>
                    <a:pt x="1885" y="851"/>
                  </a:lnTo>
                  <a:lnTo>
                    <a:pt x="1901" y="834"/>
                  </a:lnTo>
                  <a:lnTo>
                    <a:pt x="1901" y="834"/>
                  </a:lnTo>
                  <a:lnTo>
                    <a:pt x="1885" y="816"/>
                  </a:lnTo>
                  <a:lnTo>
                    <a:pt x="1885" y="816"/>
                  </a:lnTo>
                  <a:lnTo>
                    <a:pt x="1883" y="797"/>
                  </a:lnTo>
                  <a:lnTo>
                    <a:pt x="1883" y="797"/>
                  </a:lnTo>
                  <a:lnTo>
                    <a:pt x="1889" y="788"/>
                  </a:lnTo>
                  <a:lnTo>
                    <a:pt x="1889" y="788"/>
                  </a:lnTo>
                  <a:lnTo>
                    <a:pt x="1910" y="798"/>
                  </a:lnTo>
                  <a:lnTo>
                    <a:pt x="1910" y="798"/>
                  </a:lnTo>
                  <a:lnTo>
                    <a:pt x="1921" y="795"/>
                  </a:lnTo>
                  <a:lnTo>
                    <a:pt x="1921" y="795"/>
                  </a:lnTo>
                  <a:lnTo>
                    <a:pt x="1919" y="782"/>
                  </a:lnTo>
                  <a:lnTo>
                    <a:pt x="1919" y="782"/>
                  </a:lnTo>
                  <a:lnTo>
                    <a:pt x="1907" y="771"/>
                  </a:lnTo>
                  <a:lnTo>
                    <a:pt x="1907" y="771"/>
                  </a:lnTo>
                  <a:lnTo>
                    <a:pt x="1887" y="764"/>
                  </a:lnTo>
                  <a:lnTo>
                    <a:pt x="1887" y="764"/>
                  </a:lnTo>
                  <a:lnTo>
                    <a:pt x="1872" y="753"/>
                  </a:lnTo>
                  <a:lnTo>
                    <a:pt x="1872" y="753"/>
                  </a:lnTo>
                  <a:lnTo>
                    <a:pt x="1876" y="744"/>
                  </a:lnTo>
                  <a:lnTo>
                    <a:pt x="1876" y="744"/>
                  </a:lnTo>
                  <a:lnTo>
                    <a:pt x="1894" y="744"/>
                  </a:lnTo>
                  <a:lnTo>
                    <a:pt x="1894" y="744"/>
                  </a:lnTo>
                  <a:lnTo>
                    <a:pt x="1905" y="743"/>
                  </a:lnTo>
                  <a:lnTo>
                    <a:pt x="1905" y="743"/>
                  </a:lnTo>
                  <a:lnTo>
                    <a:pt x="1921" y="753"/>
                  </a:lnTo>
                  <a:lnTo>
                    <a:pt x="1921" y="753"/>
                  </a:lnTo>
                  <a:lnTo>
                    <a:pt x="1928" y="768"/>
                  </a:lnTo>
                  <a:lnTo>
                    <a:pt x="1928" y="768"/>
                  </a:lnTo>
                  <a:lnTo>
                    <a:pt x="1944" y="779"/>
                  </a:lnTo>
                  <a:lnTo>
                    <a:pt x="1944" y="779"/>
                  </a:lnTo>
                  <a:lnTo>
                    <a:pt x="1953" y="788"/>
                  </a:lnTo>
                  <a:lnTo>
                    <a:pt x="1953" y="788"/>
                  </a:lnTo>
                  <a:lnTo>
                    <a:pt x="1952" y="798"/>
                  </a:lnTo>
                  <a:lnTo>
                    <a:pt x="1952" y="798"/>
                  </a:lnTo>
                  <a:lnTo>
                    <a:pt x="1961" y="813"/>
                  </a:lnTo>
                  <a:lnTo>
                    <a:pt x="1961" y="813"/>
                  </a:lnTo>
                  <a:lnTo>
                    <a:pt x="1955" y="824"/>
                  </a:lnTo>
                  <a:lnTo>
                    <a:pt x="1955" y="824"/>
                  </a:lnTo>
                  <a:lnTo>
                    <a:pt x="1950" y="843"/>
                  </a:lnTo>
                  <a:lnTo>
                    <a:pt x="1950" y="843"/>
                  </a:lnTo>
                  <a:lnTo>
                    <a:pt x="1968" y="858"/>
                  </a:lnTo>
                  <a:lnTo>
                    <a:pt x="1968" y="858"/>
                  </a:lnTo>
                  <a:lnTo>
                    <a:pt x="1986" y="860"/>
                  </a:lnTo>
                  <a:lnTo>
                    <a:pt x="1986" y="860"/>
                  </a:lnTo>
                  <a:lnTo>
                    <a:pt x="1998" y="854"/>
                  </a:lnTo>
                  <a:lnTo>
                    <a:pt x="1998" y="854"/>
                  </a:lnTo>
                  <a:lnTo>
                    <a:pt x="2015" y="854"/>
                  </a:lnTo>
                  <a:lnTo>
                    <a:pt x="2015" y="854"/>
                  </a:lnTo>
                  <a:lnTo>
                    <a:pt x="2015" y="838"/>
                  </a:lnTo>
                  <a:lnTo>
                    <a:pt x="2015" y="838"/>
                  </a:lnTo>
                  <a:lnTo>
                    <a:pt x="2015" y="824"/>
                  </a:lnTo>
                  <a:lnTo>
                    <a:pt x="2015" y="824"/>
                  </a:lnTo>
                  <a:lnTo>
                    <a:pt x="2018" y="818"/>
                  </a:lnTo>
                  <a:lnTo>
                    <a:pt x="2018" y="818"/>
                  </a:lnTo>
                  <a:lnTo>
                    <a:pt x="2038" y="822"/>
                  </a:lnTo>
                  <a:lnTo>
                    <a:pt x="2038" y="822"/>
                  </a:lnTo>
                  <a:lnTo>
                    <a:pt x="2045" y="813"/>
                  </a:lnTo>
                  <a:lnTo>
                    <a:pt x="2045" y="813"/>
                  </a:lnTo>
                  <a:lnTo>
                    <a:pt x="2060" y="815"/>
                  </a:lnTo>
                  <a:lnTo>
                    <a:pt x="2060" y="815"/>
                  </a:lnTo>
                  <a:lnTo>
                    <a:pt x="2092" y="838"/>
                  </a:lnTo>
                  <a:lnTo>
                    <a:pt x="2092" y="838"/>
                  </a:lnTo>
                  <a:lnTo>
                    <a:pt x="2117" y="852"/>
                  </a:lnTo>
                  <a:lnTo>
                    <a:pt x="2117" y="852"/>
                  </a:lnTo>
                  <a:lnTo>
                    <a:pt x="2125" y="840"/>
                  </a:lnTo>
                  <a:lnTo>
                    <a:pt x="2125" y="840"/>
                  </a:lnTo>
                  <a:lnTo>
                    <a:pt x="2139" y="851"/>
                  </a:lnTo>
                  <a:lnTo>
                    <a:pt x="2139" y="851"/>
                  </a:lnTo>
                  <a:lnTo>
                    <a:pt x="2143" y="851"/>
                  </a:lnTo>
                  <a:lnTo>
                    <a:pt x="2148" y="849"/>
                  </a:lnTo>
                  <a:lnTo>
                    <a:pt x="2148" y="849"/>
                  </a:lnTo>
                  <a:lnTo>
                    <a:pt x="2153" y="849"/>
                  </a:lnTo>
                  <a:lnTo>
                    <a:pt x="2159" y="849"/>
                  </a:lnTo>
                  <a:lnTo>
                    <a:pt x="2159" y="849"/>
                  </a:lnTo>
                  <a:lnTo>
                    <a:pt x="2175" y="851"/>
                  </a:lnTo>
                  <a:lnTo>
                    <a:pt x="2175" y="851"/>
                  </a:lnTo>
                  <a:lnTo>
                    <a:pt x="2198" y="849"/>
                  </a:lnTo>
                  <a:lnTo>
                    <a:pt x="2198" y="849"/>
                  </a:lnTo>
                  <a:lnTo>
                    <a:pt x="2209" y="854"/>
                  </a:lnTo>
                  <a:lnTo>
                    <a:pt x="2209" y="854"/>
                  </a:lnTo>
                  <a:lnTo>
                    <a:pt x="2193" y="876"/>
                  </a:lnTo>
                  <a:lnTo>
                    <a:pt x="2193" y="876"/>
                  </a:lnTo>
                  <a:lnTo>
                    <a:pt x="2180" y="881"/>
                  </a:lnTo>
                  <a:lnTo>
                    <a:pt x="2180" y="881"/>
                  </a:lnTo>
                  <a:lnTo>
                    <a:pt x="2162" y="879"/>
                  </a:lnTo>
                  <a:lnTo>
                    <a:pt x="2162" y="879"/>
                  </a:lnTo>
                  <a:lnTo>
                    <a:pt x="2132" y="910"/>
                  </a:lnTo>
                  <a:lnTo>
                    <a:pt x="2132" y="910"/>
                  </a:lnTo>
                  <a:lnTo>
                    <a:pt x="2125" y="915"/>
                  </a:lnTo>
                  <a:lnTo>
                    <a:pt x="2125" y="915"/>
                  </a:lnTo>
                  <a:lnTo>
                    <a:pt x="2105" y="901"/>
                  </a:lnTo>
                  <a:lnTo>
                    <a:pt x="2105" y="901"/>
                  </a:lnTo>
                  <a:lnTo>
                    <a:pt x="2099" y="906"/>
                  </a:lnTo>
                  <a:lnTo>
                    <a:pt x="2099" y="906"/>
                  </a:lnTo>
                  <a:lnTo>
                    <a:pt x="2090" y="899"/>
                  </a:lnTo>
                  <a:lnTo>
                    <a:pt x="2090" y="899"/>
                  </a:lnTo>
                  <a:lnTo>
                    <a:pt x="2083" y="906"/>
                  </a:lnTo>
                  <a:lnTo>
                    <a:pt x="2083" y="906"/>
                  </a:lnTo>
                  <a:lnTo>
                    <a:pt x="2056" y="890"/>
                  </a:lnTo>
                  <a:lnTo>
                    <a:pt x="2056" y="890"/>
                  </a:lnTo>
                  <a:lnTo>
                    <a:pt x="2031" y="876"/>
                  </a:lnTo>
                  <a:lnTo>
                    <a:pt x="2031" y="876"/>
                  </a:lnTo>
                  <a:lnTo>
                    <a:pt x="2018" y="878"/>
                  </a:lnTo>
                  <a:lnTo>
                    <a:pt x="2018" y="878"/>
                  </a:lnTo>
                  <a:lnTo>
                    <a:pt x="2009" y="872"/>
                  </a:lnTo>
                  <a:lnTo>
                    <a:pt x="2009" y="872"/>
                  </a:lnTo>
                  <a:lnTo>
                    <a:pt x="2004" y="879"/>
                  </a:lnTo>
                  <a:lnTo>
                    <a:pt x="2004" y="879"/>
                  </a:lnTo>
                  <a:lnTo>
                    <a:pt x="1989" y="872"/>
                  </a:lnTo>
                  <a:lnTo>
                    <a:pt x="1989" y="872"/>
                  </a:lnTo>
                  <a:lnTo>
                    <a:pt x="1971" y="872"/>
                  </a:lnTo>
                  <a:lnTo>
                    <a:pt x="1971" y="872"/>
                  </a:lnTo>
                  <a:lnTo>
                    <a:pt x="1980" y="883"/>
                  </a:lnTo>
                  <a:lnTo>
                    <a:pt x="1980" y="883"/>
                  </a:lnTo>
                  <a:lnTo>
                    <a:pt x="1971" y="906"/>
                  </a:lnTo>
                  <a:lnTo>
                    <a:pt x="1971" y="906"/>
                  </a:lnTo>
                  <a:lnTo>
                    <a:pt x="1986" y="919"/>
                  </a:lnTo>
                  <a:lnTo>
                    <a:pt x="1986" y="919"/>
                  </a:lnTo>
                  <a:lnTo>
                    <a:pt x="1993" y="915"/>
                  </a:lnTo>
                  <a:lnTo>
                    <a:pt x="1993" y="915"/>
                  </a:lnTo>
                  <a:lnTo>
                    <a:pt x="2004" y="919"/>
                  </a:lnTo>
                  <a:lnTo>
                    <a:pt x="2004" y="919"/>
                  </a:lnTo>
                  <a:lnTo>
                    <a:pt x="2016" y="910"/>
                  </a:lnTo>
                  <a:lnTo>
                    <a:pt x="2016" y="910"/>
                  </a:lnTo>
                  <a:lnTo>
                    <a:pt x="2060" y="939"/>
                  </a:lnTo>
                  <a:lnTo>
                    <a:pt x="2060" y="939"/>
                  </a:lnTo>
                  <a:lnTo>
                    <a:pt x="2067" y="937"/>
                  </a:lnTo>
                  <a:lnTo>
                    <a:pt x="2067" y="937"/>
                  </a:lnTo>
                  <a:lnTo>
                    <a:pt x="2080" y="942"/>
                  </a:lnTo>
                  <a:lnTo>
                    <a:pt x="2080" y="942"/>
                  </a:lnTo>
                  <a:lnTo>
                    <a:pt x="2087" y="935"/>
                  </a:lnTo>
                  <a:lnTo>
                    <a:pt x="2087" y="935"/>
                  </a:lnTo>
                  <a:lnTo>
                    <a:pt x="2126" y="964"/>
                  </a:lnTo>
                  <a:lnTo>
                    <a:pt x="2126" y="964"/>
                  </a:lnTo>
                  <a:lnTo>
                    <a:pt x="2135" y="958"/>
                  </a:lnTo>
                  <a:lnTo>
                    <a:pt x="2135" y="958"/>
                  </a:lnTo>
                  <a:lnTo>
                    <a:pt x="2144" y="962"/>
                  </a:lnTo>
                  <a:lnTo>
                    <a:pt x="2144" y="962"/>
                  </a:lnTo>
                  <a:lnTo>
                    <a:pt x="2155" y="955"/>
                  </a:lnTo>
                  <a:lnTo>
                    <a:pt x="2155" y="955"/>
                  </a:lnTo>
                  <a:lnTo>
                    <a:pt x="2175" y="948"/>
                  </a:lnTo>
                  <a:lnTo>
                    <a:pt x="2175" y="948"/>
                  </a:lnTo>
                  <a:lnTo>
                    <a:pt x="2188" y="922"/>
                  </a:lnTo>
                  <a:lnTo>
                    <a:pt x="2188" y="922"/>
                  </a:lnTo>
                  <a:lnTo>
                    <a:pt x="2188" y="908"/>
                  </a:lnTo>
                  <a:lnTo>
                    <a:pt x="2188" y="908"/>
                  </a:lnTo>
                  <a:lnTo>
                    <a:pt x="2202" y="919"/>
                  </a:lnTo>
                  <a:lnTo>
                    <a:pt x="2202" y="919"/>
                  </a:lnTo>
                  <a:lnTo>
                    <a:pt x="2225" y="935"/>
                  </a:lnTo>
                  <a:lnTo>
                    <a:pt x="2225" y="935"/>
                  </a:lnTo>
                  <a:lnTo>
                    <a:pt x="2243" y="942"/>
                  </a:lnTo>
                  <a:lnTo>
                    <a:pt x="2243" y="942"/>
                  </a:lnTo>
                  <a:lnTo>
                    <a:pt x="2247" y="924"/>
                  </a:lnTo>
                  <a:lnTo>
                    <a:pt x="2247" y="924"/>
                  </a:lnTo>
                  <a:lnTo>
                    <a:pt x="2225" y="906"/>
                  </a:lnTo>
                  <a:lnTo>
                    <a:pt x="2225" y="906"/>
                  </a:lnTo>
                  <a:lnTo>
                    <a:pt x="2227" y="897"/>
                  </a:lnTo>
                  <a:lnTo>
                    <a:pt x="2227" y="897"/>
                  </a:lnTo>
                  <a:lnTo>
                    <a:pt x="2240" y="904"/>
                  </a:lnTo>
                  <a:lnTo>
                    <a:pt x="2240" y="904"/>
                  </a:lnTo>
                  <a:lnTo>
                    <a:pt x="2249" y="897"/>
                  </a:lnTo>
                  <a:lnTo>
                    <a:pt x="2249" y="897"/>
                  </a:lnTo>
                  <a:lnTo>
                    <a:pt x="2243" y="885"/>
                  </a:lnTo>
                  <a:lnTo>
                    <a:pt x="2243" y="885"/>
                  </a:lnTo>
                  <a:lnTo>
                    <a:pt x="2247" y="881"/>
                  </a:lnTo>
                  <a:lnTo>
                    <a:pt x="2247" y="881"/>
                  </a:lnTo>
                  <a:lnTo>
                    <a:pt x="2265" y="894"/>
                  </a:lnTo>
                  <a:lnTo>
                    <a:pt x="2265" y="894"/>
                  </a:lnTo>
                  <a:lnTo>
                    <a:pt x="2276" y="890"/>
                  </a:lnTo>
                  <a:lnTo>
                    <a:pt x="2276" y="890"/>
                  </a:lnTo>
                  <a:lnTo>
                    <a:pt x="2263" y="874"/>
                  </a:lnTo>
                  <a:lnTo>
                    <a:pt x="2263" y="874"/>
                  </a:lnTo>
                  <a:lnTo>
                    <a:pt x="2283" y="851"/>
                  </a:lnTo>
                  <a:lnTo>
                    <a:pt x="2283" y="851"/>
                  </a:lnTo>
                  <a:lnTo>
                    <a:pt x="2294" y="824"/>
                  </a:lnTo>
                  <a:lnTo>
                    <a:pt x="2294" y="824"/>
                  </a:lnTo>
                  <a:lnTo>
                    <a:pt x="2283" y="813"/>
                  </a:lnTo>
                  <a:lnTo>
                    <a:pt x="2283" y="813"/>
                  </a:lnTo>
                  <a:lnTo>
                    <a:pt x="2272" y="815"/>
                  </a:lnTo>
                  <a:lnTo>
                    <a:pt x="2272" y="815"/>
                  </a:lnTo>
                  <a:lnTo>
                    <a:pt x="2236" y="788"/>
                  </a:lnTo>
                  <a:lnTo>
                    <a:pt x="2236" y="788"/>
                  </a:lnTo>
                  <a:lnTo>
                    <a:pt x="2202" y="761"/>
                  </a:lnTo>
                  <a:lnTo>
                    <a:pt x="2202" y="761"/>
                  </a:lnTo>
                  <a:lnTo>
                    <a:pt x="2207" y="752"/>
                  </a:lnTo>
                  <a:lnTo>
                    <a:pt x="2207" y="752"/>
                  </a:lnTo>
                  <a:lnTo>
                    <a:pt x="2222" y="762"/>
                  </a:lnTo>
                  <a:lnTo>
                    <a:pt x="2222" y="762"/>
                  </a:lnTo>
                  <a:lnTo>
                    <a:pt x="2236" y="762"/>
                  </a:lnTo>
                  <a:lnTo>
                    <a:pt x="2236" y="762"/>
                  </a:lnTo>
                  <a:lnTo>
                    <a:pt x="2249" y="771"/>
                  </a:lnTo>
                  <a:lnTo>
                    <a:pt x="2249" y="771"/>
                  </a:lnTo>
                  <a:lnTo>
                    <a:pt x="2258" y="768"/>
                  </a:lnTo>
                  <a:lnTo>
                    <a:pt x="2258" y="768"/>
                  </a:lnTo>
                  <a:lnTo>
                    <a:pt x="2276" y="779"/>
                  </a:lnTo>
                  <a:lnTo>
                    <a:pt x="2276" y="779"/>
                  </a:lnTo>
                  <a:lnTo>
                    <a:pt x="2281" y="773"/>
                  </a:lnTo>
                  <a:lnTo>
                    <a:pt x="2281" y="773"/>
                  </a:lnTo>
                  <a:lnTo>
                    <a:pt x="2297" y="784"/>
                  </a:lnTo>
                  <a:lnTo>
                    <a:pt x="2297" y="784"/>
                  </a:lnTo>
                  <a:lnTo>
                    <a:pt x="2308" y="782"/>
                  </a:lnTo>
                  <a:lnTo>
                    <a:pt x="2308" y="782"/>
                  </a:lnTo>
                  <a:lnTo>
                    <a:pt x="2398" y="851"/>
                  </a:lnTo>
                  <a:lnTo>
                    <a:pt x="2398" y="851"/>
                  </a:lnTo>
                  <a:lnTo>
                    <a:pt x="2409" y="869"/>
                  </a:lnTo>
                  <a:lnTo>
                    <a:pt x="2409" y="869"/>
                  </a:lnTo>
                  <a:lnTo>
                    <a:pt x="2441" y="899"/>
                  </a:lnTo>
                  <a:lnTo>
                    <a:pt x="2441" y="899"/>
                  </a:lnTo>
                  <a:lnTo>
                    <a:pt x="2459" y="912"/>
                  </a:lnTo>
                  <a:lnTo>
                    <a:pt x="2459" y="912"/>
                  </a:lnTo>
                  <a:lnTo>
                    <a:pt x="2467" y="903"/>
                  </a:lnTo>
                  <a:lnTo>
                    <a:pt x="2467" y="903"/>
                  </a:lnTo>
                  <a:lnTo>
                    <a:pt x="2481" y="910"/>
                  </a:lnTo>
                  <a:lnTo>
                    <a:pt x="2481" y="910"/>
                  </a:lnTo>
                  <a:lnTo>
                    <a:pt x="2490" y="906"/>
                  </a:lnTo>
                  <a:lnTo>
                    <a:pt x="2490" y="906"/>
                  </a:lnTo>
                  <a:lnTo>
                    <a:pt x="2513" y="922"/>
                  </a:lnTo>
                  <a:lnTo>
                    <a:pt x="2513" y="922"/>
                  </a:lnTo>
                  <a:lnTo>
                    <a:pt x="2535" y="946"/>
                  </a:lnTo>
                  <a:lnTo>
                    <a:pt x="2535" y="946"/>
                  </a:lnTo>
                  <a:lnTo>
                    <a:pt x="2535" y="958"/>
                  </a:lnTo>
                  <a:lnTo>
                    <a:pt x="2535" y="958"/>
                  </a:lnTo>
                  <a:lnTo>
                    <a:pt x="2512" y="942"/>
                  </a:lnTo>
                  <a:lnTo>
                    <a:pt x="2512" y="942"/>
                  </a:lnTo>
                  <a:lnTo>
                    <a:pt x="2508" y="946"/>
                  </a:lnTo>
                  <a:lnTo>
                    <a:pt x="2508" y="946"/>
                  </a:lnTo>
                  <a:lnTo>
                    <a:pt x="2494" y="933"/>
                  </a:lnTo>
                  <a:lnTo>
                    <a:pt x="2494" y="933"/>
                  </a:lnTo>
                  <a:lnTo>
                    <a:pt x="2483" y="935"/>
                  </a:lnTo>
                  <a:lnTo>
                    <a:pt x="2483" y="935"/>
                  </a:lnTo>
                  <a:lnTo>
                    <a:pt x="2470" y="928"/>
                  </a:lnTo>
                  <a:lnTo>
                    <a:pt x="2470" y="928"/>
                  </a:lnTo>
                  <a:lnTo>
                    <a:pt x="2452" y="926"/>
                  </a:lnTo>
                  <a:lnTo>
                    <a:pt x="2452" y="926"/>
                  </a:lnTo>
                  <a:lnTo>
                    <a:pt x="2440" y="926"/>
                  </a:lnTo>
                  <a:lnTo>
                    <a:pt x="2440" y="926"/>
                  </a:lnTo>
                  <a:lnTo>
                    <a:pt x="2425" y="937"/>
                  </a:lnTo>
                  <a:lnTo>
                    <a:pt x="2425" y="937"/>
                  </a:lnTo>
                  <a:lnTo>
                    <a:pt x="2427" y="951"/>
                  </a:lnTo>
                  <a:lnTo>
                    <a:pt x="2427" y="951"/>
                  </a:lnTo>
                  <a:lnTo>
                    <a:pt x="2413" y="966"/>
                  </a:lnTo>
                  <a:lnTo>
                    <a:pt x="2413" y="966"/>
                  </a:lnTo>
                  <a:lnTo>
                    <a:pt x="2418" y="980"/>
                  </a:lnTo>
                  <a:lnTo>
                    <a:pt x="2418" y="980"/>
                  </a:lnTo>
                  <a:lnTo>
                    <a:pt x="2414" y="989"/>
                  </a:lnTo>
                  <a:lnTo>
                    <a:pt x="2414" y="989"/>
                  </a:lnTo>
                  <a:lnTo>
                    <a:pt x="2423" y="1000"/>
                  </a:lnTo>
                  <a:lnTo>
                    <a:pt x="2423" y="1000"/>
                  </a:lnTo>
                  <a:lnTo>
                    <a:pt x="2431" y="994"/>
                  </a:lnTo>
                  <a:lnTo>
                    <a:pt x="2431" y="994"/>
                  </a:lnTo>
                  <a:lnTo>
                    <a:pt x="2443" y="1002"/>
                  </a:lnTo>
                  <a:lnTo>
                    <a:pt x="2443" y="1002"/>
                  </a:lnTo>
                  <a:lnTo>
                    <a:pt x="2458" y="1002"/>
                  </a:lnTo>
                  <a:lnTo>
                    <a:pt x="2458" y="1002"/>
                  </a:lnTo>
                  <a:lnTo>
                    <a:pt x="2468" y="1007"/>
                  </a:lnTo>
                  <a:lnTo>
                    <a:pt x="2468" y="1007"/>
                  </a:lnTo>
                  <a:lnTo>
                    <a:pt x="2479" y="1002"/>
                  </a:lnTo>
                  <a:lnTo>
                    <a:pt x="2479" y="1002"/>
                  </a:lnTo>
                  <a:lnTo>
                    <a:pt x="2495" y="1011"/>
                  </a:lnTo>
                  <a:lnTo>
                    <a:pt x="2495" y="1011"/>
                  </a:lnTo>
                  <a:lnTo>
                    <a:pt x="2501" y="1005"/>
                  </a:lnTo>
                  <a:lnTo>
                    <a:pt x="2501" y="1005"/>
                  </a:lnTo>
                  <a:lnTo>
                    <a:pt x="2513" y="1018"/>
                  </a:lnTo>
                  <a:lnTo>
                    <a:pt x="2513" y="1018"/>
                  </a:lnTo>
                  <a:lnTo>
                    <a:pt x="2522" y="1011"/>
                  </a:lnTo>
                  <a:lnTo>
                    <a:pt x="2522" y="1011"/>
                  </a:lnTo>
                  <a:lnTo>
                    <a:pt x="2535" y="1021"/>
                  </a:lnTo>
                  <a:lnTo>
                    <a:pt x="2535" y="1021"/>
                  </a:lnTo>
                  <a:lnTo>
                    <a:pt x="2548" y="1023"/>
                  </a:lnTo>
                  <a:lnTo>
                    <a:pt x="2548" y="1023"/>
                  </a:lnTo>
                  <a:lnTo>
                    <a:pt x="2560" y="1012"/>
                  </a:lnTo>
                  <a:lnTo>
                    <a:pt x="2560" y="1012"/>
                  </a:lnTo>
                  <a:lnTo>
                    <a:pt x="2575" y="1003"/>
                  </a:lnTo>
                  <a:lnTo>
                    <a:pt x="2575" y="1003"/>
                  </a:lnTo>
                  <a:lnTo>
                    <a:pt x="2591" y="1016"/>
                  </a:lnTo>
                  <a:lnTo>
                    <a:pt x="2591" y="1016"/>
                  </a:lnTo>
                  <a:lnTo>
                    <a:pt x="2625" y="1050"/>
                  </a:lnTo>
                  <a:lnTo>
                    <a:pt x="2625" y="1050"/>
                  </a:lnTo>
                  <a:lnTo>
                    <a:pt x="2654" y="1083"/>
                  </a:lnTo>
                  <a:lnTo>
                    <a:pt x="2654" y="1083"/>
                  </a:lnTo>
                  <a:lnTo>
                    <a:pt x="2663" y="1079"/>
                  </a:lnTo>
                  <a:lnTo>
                    <a:pt x="2663" y="1079"/>
                  </a:lnTo>
                  <a:lnTo>
                    <a:pt x="2672" y="1088"/>
                  </a:lnTo>
                  <a:lnTo>
                    <a:pt x="2672" y="1088"/>
                  </a:lnTo>
                  <a:lnTo>
                    <a:pt x="2681" y="1088"/>
                  </a:lnTo>
                  <a:lnTo>
                    <a:pt x="2681" y="1088"/>
                  </a:lnTo>
                  <a:lnTo>
                    <a:pt x="2715" y="1120"/>
                  </a:lnTo>
                  <a:lnTo>
                    <a:pt x="2715" y="1120"/>
                  </a:lnTo>
                  <a:lnTo>
                    <a:pt x="2726" y="1122"/>
                  </a:lnTo>
                  <a:lnTo>
                    <a:pt x="2726" y="1122"/>
                  </a:lnTo>
                  <a:lnTo>
                    <a:pt x="2764" y="1165"/>
                  </a:lnTo>
                  <a:lnTo>
                    <a:pt x="2764" y="1165"/>
                  </a:lnTo>
                  <a:lnTo>
                    <a:pt x="2780" y="1169"/>
                  </a:lnTo>
                  <a:lnTo>
                    <a:pt x="2780" y="1169"/>
                  </a:lnTo>
                  <a:lnTo>
                    <a:pt x="2800" y="1160"/>
                  </a:lnTo>
                  <a:lnTo>
                    <a:pt x="2800" y="1160"/>
                  </a:lnTo>
                  <a:lnTo>
                    <a:pt x="2818" y="1167"/>
                  </a:lnTo>
                  <a:lnTo>
                    <a:pt x="2818" y="1167"/>
                  </a:lnTo>
                  <a:lnTo>
                    <a:pt x="2832" y="1185"/>
                  </a:lnTo>
                  <a:lnTo>
                    <a:pt x="2832" y="1185"/>
                  </a:lnTo>
                  <a:lnTo>
                    <a:pt x="2841" y="1207"/>
                  </a:lnTo>
                  <a:lnTo>
                    <a:pt x="2841" y="1207"/>
                  </a:lnTo>
                  <a:lnTo>
                    <a:pt x="2857" y="1236"/>
                  </a:lnTo>
                  <a:lnTo>
                    <a:pt x="2857" y="1236"/>
                  </a:lnTo>
                  <a:lnTo>
                    <a:pt x="2866" y="1245"/>
                  </a:lnTo>
                  <a:lnTo>
                    <a:pt x="2874" y="1248"/>
                  </a:lnTo>
                  <a:lnTo>
                    <a:pt x="2879" y="1246"/>
                  </a:lnTo>
                  <a:lnTo>
                    <a:pt x="2883" y="1243"/>
                  </a:lnTo>
                  <a:lnTo>
                    <a:pt x="2886" y="1237"/>
                  </a:lnTo>
                  <a:lnTo>
                    <a:pt x="2888" y="1234"/>
                  </a:lnTo>
                  <a:lnTo>
                    <a:pt x="2888" y="1227"/>
                  </a:lnTo>
                  <a:lnTo>
                    <a:pt x="2888" y="1227"/>
                  </a:lnTo>
                  <a:close/>
                  <a:moveTo>
                    <a:pt x="760" y="68"/>
                  </a:moveTo>
                  <a:lnTo>
                    <a:pt x="760" y="68"/>
                  </a:lnTo>
                  <a:lnTo>
                    <a:pt x="812" y="79"/>
                  </a:lnTo>
                  <a:lnTo>
                    <a:pt x="812" y="79"/>
                  </a:lnTo>
                  <a:lnTo>
                    <a:pt x="857" y="86"/>
                  </a:lnTo>
                  <a:lnTo>
                    <a:pt x="857" y="86"/>
                  </a:lnTo>
                  <a:lnTo>
                    <a:pt x="853" y="107"/>
                  </a:lnTo>
                  <a:lnTo>
                    <a:pt x="853" y="107"/>
                  </a:lnTo>
                  <a:lnTo>
                    <a:pt x="824" y="107"/>
                  </a:lnTo>
                  <a:lnTo>
                    <a:pt x="824" y="107"/>
                  </a:lnTo>
                  <a:lnTo>
                    <a:pt x="796" y="102"/>
                  </a:lnTo>
                  <a:lnTo>
                    <a:pt x="796" y="102"/>
                  </a:lnTo>
                  <a:lnTo>
                    <a:pt x="763" y="91"/>
                  </a:lnTo>
                  <a:lnTo>
                    <a:pt x="763" y="91"/>
                  </a:lnTo>
                  <a:lnTo>
                    <a:pt x="758" y="79"/>
                  </a:lnTo>
                  <a:lnTo>
                    <a:pt x="758" y="79"/>
                  </a:lnTo>
                  <a:lnTo>
                    <a:pt x="760" y="68"/>
                  </a:lnTo>
                  <a:lnTo>
                    <a:pt x="760" y="68"/>
                  </a:lnTo>
                  <a:close/>
                  <a:moveTo>
                    <a:pt x="349" y="129"/>
                  </a:moveTo>
                  <a:lnTo>
                    <a:pt x="349" y="129"/>
                  </a:lnTo>
                  <a:lnTo>
                    <a:pt x="367" y="118"/>
                  </a:lnTo>
                  <a:lnTo>
                    <a:pt x="367" y="118"/>
                  </a:lnTo>
                  <a:lnTo>
                    <a:pt x="400" y="118"/>
                  </a:lnTo>
                  <a:lnTo>
                    <a:pt x="400" y="118"/>
                  </a:lnTo>
                  <a:lnTo>
                    <a:pt x="400" y="136"/>
                  </a:lnTo>
                  <a:lnTo>
                    <a:pt x="400" y="136"/>
                  </a:lnTo>
                  <a:lnTo>
                    <a:pt x="419" y="140"/>
                  </a:lnTo>
                  <a:lnTo>
                    <a:pt x="419" y="140"/>
                  </a:lnTo>
                  <a:lnTo>
                    <a:pt x="430" y="151"/>
                  </a:lnTo>
                  <a:lnTo>
                    <a:pt x="430" y="151"/>
                  </a:lnTo>
                  <a:lnTo>
                    <a:pt x="470" y="151"/>
                  </a:lnTo>
                  <a:lnTo>
                    <a:pt x="470" y="151"/>
                  </a:lnTo>
                  <a:lnTo>
                    <a:pt x="488" y="142"/>
                  </a:lnTo>
                  <a:lnTo>
                    <a:pt x="488" y="142"/>
                  </a:lnTo>
                  <a:lnTo>
                    <a:pt x="490" y="131"/>
                  </a:lnTo>
                  <a:lnTo>
                    <a:pt x="490" y="131"/>
                  </a:lnTo>
                  <a:lnTo>
                    <a:pt x="509" y="127"/>
                  </a:lnTo>
                  <a:lnTo>
                    <a:pt x="509" y="127"/>
                  </a:lnTo>
                  <a:lnTo>
                    <a:pt x="517" y="116"/>
                  </a:lnTo>
                  <a:lnTo>
                    <a:pt x="517" y="116"/>
                  </a:lnTo>
                  <a:lnTo>
                    <a:pt x="493" y="106"/>
                  </a:lnTo>
                  <a:lnTo>
                    <a:pt x="493" y="106"/>
                  </a:lnTo>
                  <a:lnTo>
                    <a:pt x="502" y="88"/>
                  </a:lnTo>
                  <a:lnTo>
                    <a:pt x="502" y="88"/>
                  </a:lnTo>
                  <a:lnTo>
                    <a:pt x="522" y="79"/>
                  </a:lnTo>
                  <a:lnTo>
                    <a:pt x="522" y="79"/>
                  </a:lnTo>
                  <a:lnTo>
                    <a:pt x="551" y="70"/>
                  </a:lnTo>
                  <a:lnTo>
                    <a:pt x="551" y="70"/>
                  </a:lnTo>
                  <a:lnTo>
                    <a:pt x="562" y="63"/>
                  </a:lnTo>
                  <a:lnTo>
                    <a:pt x="562" y="63"/>
                  </a:lnTo>
                  <a:lnTo>
                    <a:pt x="587" y="59"/>
                  </a:lnTo>
                  <a:lnTo>
                    <a:pt x="587" y="59"/>
                  </a:lnTo>
                  <a:lnTo>
                    <a:pt x="625" y="63"/>
                  </a:lnTo>
                  <a:lnTo>
                    <a:pt x="625" y="63"/>
                  </a:lnTo>
                  <a:lnTo>
                    <a:pt x="614" y="73"/>
                  </a:lnTo>
                  <a:lnTo>
                    <a:pt x="614" y="73"/>
                  </a:lnTo>
                  <a:lnTo>
                    <a:pt x="596" y="86"/>
                  </a:lnTo>
                  <a:lnTo>
                    <a:pt x="596" y="86"/>
                  </a:lnTo>
                  <a:lnTo>
                    <a:pt x="574" y="84"/>
                  </a:lnTo>
                  <a:lnTo>
                    <a:pt x="574" y="84"/>
                  </a:lnTo>
                  <a:lnTo>
                    <a:pt x="560" y="98"/>
                  </a:lnTo>
                  <a:lnTo>
                    <a:pt x="560" y="98"/>
                  </a:lnTo>
                  <a:lnTo>
                    <a:pt x="558" y="118"/>
                  </a:lnTo>
                  <a:lnTo>
                    <a:pt x="558" y="118"/>
                  </a:lnTo>
                  <a:lnTo>
                    <a:pt x="598" y="118"/>
                  </a:lnTo>
                  <a:lnTo>
                    <a:pt x="598" y="118"/>
                  </a:lnTo>
                  <a:lnTo>
                    <a:pt x="632" y="115"/>
                  </a:lnTo>
                  <a:lnTo>
                    <a:pt x="632" y="115"/>
                  </a:lnTo>
                  <a:lnTo>
                    <a:pt x="673" y="116"/>
                  </a:lnTo>
                  <a:lnTo>
                    <a:pt x="673" y="116"/>
                  </a:lnTo>
                  <a:lnTo>
                    <a:pt x="686" y="129"/>
                  </a:lnTo>
                  <a:lnTo>
                    <a:pt x="686" y="129"/>
                  </a:lnTo>
                  <a:lnTo>
                    <a:pt x="662" y="133"/>
                  </a:lnTo>
                  <a:lnTo>
                    <a:pt x="662" y="133"/>
                  </a:lnTo>
                  <a:lnTo>
                    <a:pt x="630" y="140"/>
                  </a:lnTo>
                  <a:lnTo>
                    <a:pt x="630" y="140"/>
                  </a:lnTo>
                  <a:lnTo>
                    <a:pt x="601" y="136"/>
                  </a:lnTo>
                  <a:lnTo>
                    <a:pt x="601" y="136"/>
                  </a:lnTo>
                  <a:lnTo>
                    <a:pt x="601" y="151"/>
                  </a:lnTo>
                  <a:lnTo>
                    <a:pt x="601" y="151"/>
                  </a:lnTo>
                  <a:lnTo>
                    <a:pt x="569" y="143"/>
                  </a:lnTo>
                  <a:lnTo>
                    <a:pt x="569" y="143"/>
                  </a:lnTo>
                  <a:lnTo>
                    <a:pt x="545" y="149"/>
                  </a:lnTo>
                  <a:lnTo>
                    <a:pt x="545" y="149"/>
                  </a:lnTo>
                  <a:lnTo>
                    <a:pt x="545" y="167"/>
                  </a:lnTo>
                  <a:lnTo>
                    <a:pt x="545" y="167"/>
                  </a:lnTo>
                  <a:lnTo>
                    <a:pt x="535" y="178"/>
                  </a:lnTo>
                  <a:lnTo>
                    <a:pt x="535" y="178"/>
                  </a:lnTo>
                  <a:lnTo>
                    <a:pt x="490" y="176"/>
                  </a:lnTo>
                  <a:lnTo>
                    <a:pt x="490" y="176"/>
                  </a:lnTo>
                  <a:lnTo>
                    <a:pt x="428" y="174"/>
                  </a:lnTo>
                  <a:lnTo>
                    <a:pt x="428" y="174"/>
                  </a:lnTo>
                  <a:lnTo>
                    <a:pt x="412" y="169"/>
                  </a:lnTo>
                  <a:lnTo>
                    <a:pt x="412" y="169"/>
                  </a:lnTo>
                  <a:lnTo>
                    <a:pt x="391" y="156"/>
                  </a:lnTo>
                  <a:lnTo>
                    <a:pt x="391" y="156"/>
                  </a:lnTo>
                  <a:lnTo>
                    <a:pt x="376" y="151"/>
                  </a:lnTo>
                  <a:lnTo>
                    <a:pt x="376" y="151"/>
                  </a:lnTo>
                  <a:lnTo>
                    <a:pt x="349" y="145"/>
                  </a:lnTo>
                  <a:lnTo>
                    <a:pt x="349" y="145"/>
                  </a:lnTo>
                  <a:lnTo>
                    <a:pt x="349" y="129"/>
                  </a:lnTo>
                  <a:lnTo>
                    <a:pt x="349" y="129"/>
                  </a:lnTo>
                  <a:close/>
                  <a:moveTo>
                    <a:pt x="740" y="397"/>
                  </a:moveTo>
                  <a:lnTo>
                    <a:pt x="740" y="397"/>
                  </a:lnTo>
                  <a:lnTo>
                    <a:pt x="731" y="415"/>
                  </a:lnTo>
                  <a:lnTo>
                    <a:pt x="731" y="415"/>
                  </a:lnTo>
                  <a:lnTo>
                    <a:pt x="715" y="424"/>
                  </a:lnTo>
                  <a:lnTo>
                    <a:pt x="715" y="424"/>
                  </a:lnTo>
                  <a:lnTo>
                    <a:pt x="693" y="424"/>
                  </a:lnTo>
                  <a:lnTo>
                    <a:pt x="693" y="424"/>
                  </a:lnTo>
                  <a:lnTo>
                    <a:pt x="670" y="421"/>
                  </a:lnTo>
                  <a:lnTo>
                    <a:pt x="670" y="421"/>
                  </a:lnTo>
                  <a:lnTo>
                    <a:pt x="644" y="421"/>
                  </a:lnTo>
                  <a:lnTo>
                    <a:pt x="644" y="421"/>
                  </a:lnTo>
                  <a:lnTo>
                    <a:pt x="612" y="417"/>
                  </a:lnTo>
                  <a:lnTo>
                    <a:pt x="612" y="417"/>
                  </a:lnTo>
                  <a:lnTo>
                    <a:pt x="583" y="412"/>
                  </a:lnTo>
                  <a:lnTo>
                    <a:pt x="583" y="412"/>
                  </a:lnTo>
                  <a:lnTo>
                    <a:pt x="574" y="397"/>
                  </a:lnTo>
                  <a:lnTo>
                    <a:pt x="574" y="397"/>
                  </a:lnTo>
                  <a:lnTo>
                    <a:pt x="538" y="395"/>
                  </a:lnTo>
                  <a:lnTo>
                    <a:pt x="538" y="395"/>
                  </a:lnTo>
                  <a:lnTo>
                    <a:pt x="517" y="401"/>
                  </a:lnTo>
                  <a:lnTo>
                    <a:pt x="517" y="401"/>
                  </a:lnTo>
                  <a:lnTo>
                    <a:pt x="504" y="417"/>
                  </a:lnTo>
                  <a:lnTo>
                    <a:pt x="504" y="417"/>
                  </a:lnTo>
                  <a:lnTo>
                    <a:pt x="473" y="415"/>
                  </a:lnTo>
                  <a:lnTo>
                    <a:pt x="473" y="415"/>
                  </a:lnTo>
                  <a:lnTo>
                    <a:pt x="464" y="406"/>
                  </a:lnTo>
                  <a:lnTo>
                    <a:pt x="464" y="406"/>
                  </a:lnTo>
                  <a:lnTo>
                    <a:pt x="452" y="394"/>
                  </a:lnTo>
                  <a:lnTo>
                    <a:pt x="452" y="394"/>
                  </a:lnTo>
                  <a:lnTo>
                    <a:pt x="423" y="394"/>
                  </a:lnTo>
                  <a:lnTo>
                    <a:pt x="423" y="394"/>
                  </a:lnTo>
                  <a:lnTo>
                    <a:pt x="398" y="383"/>
                  </a:lnTo>
                  <a:lnTo>
                    <a:pt x="398" y="383"/>
                  </a:lnTo>
                  <a:lnTo>
                    <a:pt x="391" y="367"/>
                  </a:lnTo>
                  <a:lnTo>
                    <a:pt x="391" y="367"/>
                  </a:lnTo>
                  <a:lnTo>
                    <a:pt x="376" y="354"/>
                  </a:lnTo>
                  <a:lnTo>
                    <a:pt x="376" y="354"/>
                  </a:lnTo>
                  <a:lnTo>
                    <a:pt x="340" y="350"/>
                  </a:lnTo>
                  <a:lnTo>
                    <a:pt x="340" y="350"/>
                  </a:lnTo>
                  <a:lnTo>
                    <a:pt x="300" y="350"/>
                  </a:lnTo>
                  <a:lnTo>
                    <a:pt x="300" y="350"/>
                  </a:lnTo>
                  <a:lnTo>
                    <a:pt x="246" y="352"/>
                  </a:lnTo>
                  <a:lnTo>
                    <a:pt x="246" y="352"/>
                  </a:lnTo>
                  <a:lnTo>
                    <a:pt x="246" y="361"/>
                  </a:lnTo>
                  <a:lnTo>
                    <a:pt x="246" y="361"/>
                  </a:lnTo>
                  <a:lnTo>
                    <a:pt x="216" y="363"/>
                  </a:lnTo>
                  <a:lnTo>
                    <a:pt x="216" y="363"/>
                  </a:lnTo>
                  <a:lnTo>
                    <a:pt x="216" y="379"/>
                  </a:lnTo>
                  <a:lnTo>
                    <a:pt x="216" y="379"/>
                  </a:lnTo>
                  <a:lnTo>
                    <a:pt x="164" y="381"/>
                  </a:lnTo>
                  <a:lnTo>
                    <a:pt x="164" y="381"/>
                  </a:lnTo>
                  <a:lnTo>
                    <a:pt x="162" y="376"/>
                  </a:lnTo>
                  <a:lnTo>
                    <a:pt x="162" y="372"/>
                  </a:lnTo>
                  <a:lnTo>
                    <a:pt x="162" y="367"/>
                  </a:lnTo>
                  <a:lnTo>
                    <a:pt x="162" y="367"/>
                  </a:lnTo>
                  <a:lnTo>
                    <a:pt x="165" y="363"/>
                  </a:lnTo>
                  <a:lnTo>
                    <a:pt x="171" y="361"/>
                  </a:lnTo>
                  <a:lnTo>
                    <a:pt x="178" y="359"/>
                  </a:lnTo>
                  <a:lnTo>
                    <a:pt x="178" y="359"/>
                  </a:lnTo>
                  <a:lnTo>
                    <a:pt x="209" y="345"/>
                  </a:lnTo>
                  <a:lnTo>
                    <a:pt x="209" y="345"/>
                  </a:lnTo>
                  <a:lnTo>
                    <a:pt x="225" y="332"/>
                  </a:lnTo>
                  <a:lnTo>
                    <a:pt x="225" y="332"/>
                  </a:lnTo>
                  <a:lnTo>
                    <a:pt x="228" y="325"/>
                  </a:lnTo>
                  <a:lnTo>
                    <a:pt x="232" y="322"/>
                  </a:lnTo>
                  <a:lnTo>
                    <a:pt x="236" y="318"/>
                  </a:lnTo>
                  <a:lnTo>
                    <a:pt x="236" y="318"/>
                  </a:lnTo>
                  <a:lnTo>
                    <a:pt x="259" y="316"/>
                  </a:lnTo>
                  <a:lnTo>
                    <a:pt x="259" y="316"/>
                  </a:lnTo>
                  <a:lnTo>
                    <a:pt x="264" y="307"/>
                  </a:lnTo>
                  <a:lnTo>
                    <a:pt x="268" y="296"/>
                  </a:lnTo>
                  <a:lnTo>
                    <a:pt x="268" y="296"/>
                  </a:lnTo>
                  <a:lnTo>
                    <a:pt x="272" y="293"/>
                  </a:lnTo>
                  <a:lnTo>
                    <a:pt x="279" y="289"/>
                  </a:lnTo>
                  <a:lnTo>
                    <a:pt x="290" y="286"/>
                  </a:lnTo>
                  <a:lnTo>
                    <a:pt x="290" y="286"/>
                  </a:lnTo>
                  <a:lnTo>
                    <a:pt x="331" y="278"/>
                  </a:lnTo>
                  <a:lnTo>
                    <a:pt x="331" y="278"/>
                  </a:lnTo>
                  <a:lnTo>
                    <a:pt x="367" y="277"/>
                  </a:lnTo>
                  <a:lnTo>
                    <a:pt x="367" y="277"/>
                  </a:lnTo>
                  <a:lnTo>
                    <a:pt x="358" y="287"/>
                  </a:lnTo>
                  <a:lnTo>
                    <a:pt x="358" y="287"/>
                  </a:lnTo>
                  <a:lnTo>
                    <a:pt x="354" y="304"/>
                  </a:lnTo>
                  <a:lnTo>
                    <a:pt x="354" y="304"/>
                  </a:lnTo>
                  <a:lnTo>
                    <a:pt x="342" y="311"/>
                  </a:lnTo>
                  <a:lnTo>
                    <a:pt x="342" y="311"/>
                  </a:lnTo>
                  <a:lnTo>
                    <a:pt x="342" y="327"/>
                  </a:lnTo>
                  <a:lnTo>
                    <a:pt x="342" y="327"/>
                  </a:lnTo>
                  <a:lnTo>
                    <a:pt x="371" y="325"/>
                  </a:lnTo>
                  <a:lnTo>
                    <a:pt x="371" y="325"/>
                  </a:lnTo>
                  <a:lnTo>
                    <a:pt x="374" y="298"/>
                  </a:lnTo>
                  <a:lnTo>
                    <a:pt x="374" y="298"/>
                  </a:lnTo>
                  <a:lnTo>
                    <a:pt x="394" y="300"/>
                  </a:lnTo>
                  <a:lnTo>
                    <a:pt x="394" y="300"/>
                  </a:lnTo>
                  <a:lnTo>
                    <a:pt x="419" y="307"/>
                  </a:lnTo>
                  <a:lnTo>
                    <a:pt x="419" y="307"/>
                  </a:lnTo>
                  <a:lnTo>
                    <a:pt x="439" y="316"/>
                  </a:lnTo>
                  <a:lnTo>
                    <a:pt x="439" y="316"/>
                  </a:lnTo>
                  <a:lnTo>
                    <a:pt x="454" y="329"/>
                  </a:lnTo>
                  <a:lnTo>
                    <a:pt x="454" y="329"/>
                  </a:lnTo>
                  <a:lnTo>
                    <a:pt x="441" y="338"/>
                  </a:lnTo>
                  <a:lnTo>
                    <a:pt x="441" y="338"/>
                  </a:lnTo>
                  <a:lnTo>
                    <a:pt x="416" y="336"/>
                  </a:lnTo>
                  <a:lnTo>
                    <a:pt x="416" y="336"/>
                  </a:lnTo>
                  <a:lnTo>
                    <a:pt x="421" y="350"/>
                  </a:lnTo>
                  <a:lnTo>
                    <a:pt x="421" y="350"/>
                  </a:lnTo>
                  <a:lnTo>
                    <a:pt x="452" y="354"/>
                  </a:lnTo>
                  <a:lnTo>
                    <a:pt x="452" y="354"/>
                  </a:lnTo>
                  <a:lnTo>
                    <a:pt x="481" y="343"/>
                  </a:lnTo>
                  <a:lnTo>
                    <a:pt x="481" y="343"/>
                  </a:lnTo>
                  <a:lnTo>
                    <a:pt x="488" y="334"/>
                  </a:lnTo>
                  <a:lnTo>
                    <a:pt x="490" y="327"/>
                  </a:lnTo>
                  <a:lnTo>
                    <a:pt x="488" y="322"/>
                  </a:lnTo>
                  <a:lnTo>
                    <a:pt x="484" y="318"/>
                  </a:lnTo>
                  <a:lnTo>
                    <a:pt x="479" y="316"/>
                  </a:lnTo>
                  <a:lnTo>
                    <a:pt x="473" y="314"/>
                  </a:lnTo>
                  <a:lnTo>
                    <a:pt x="468" y="313"/>
                  </a:lnTo>
                  <a:lnTo>
                    <a:pt x="468" y="313"/>
                  </a:lnTo>
                  <a:lnTo>
                    <a:pt x="454" y="296"/>
                  </a:lnTo>
                  <a:lnTo>
                    <a:pt x="454" y="296"/>
                  </a:lnTo>
                  <a:lnTo>
                    <a:pt x="410" y="284"/>
                  </a:lnTo>
                  <a:lnTo>
                    <a:pt x="410" y="284"/>
                  </a:lnTo>
                  <a:lnTo>
                    <a:pt x="405" y="278"/>
                  </a:lnTo>
                  <a:lnTo>
                    <a:pt x="403" y="273"/>
                  </a:lnTo>
                  <a:lnTo>
                    <a:pt x="405" y="268"/>
                  </a:lnTo>
                  <a:lnTo>
                    <a:pt x="410" y="264"/>
                  </a:lnTo>
                  <a:lnTo>
                    <a:pt x="421" y="260"/>
                  </a:lnTo>
                  <a:lnTo>
                    <a:pt x="428" y="259"/>
                  </a:lnTo>
                  <a:lnTo>
                    <a:pt x="428" y="259"/>
                  </a:lnTo>
                  <a:lnTo>
                    <a:pt x="455" y="273"/>
                  </a:lnTo>
                  <a:lnTo>
                    <a:pt x="455" y="273"/>
                  </a:lnTo>
                  <a:lnTo>
                    <a:pt x="488" y="291"/>
                  </a:lnTo>
                  <a:lnTo>
                    <a:pt x="488" y="291"/>
                  </a:lnTo>
                  <a:lnTo>
                    <a:pt x="517" y="302"/>
                  </a:lnTo>
                  <a:lnTo>
                    <a:pt x="517" y="302"/>
                  </a:lnTo>
                  <a:lnTo>
                    <a:pt x="518" y="322"/>
                  </a:lnTo>
                  <a:lnTo>
                    <a:pt x="518" y="322"/>
                  </a:lnTo>
                  <a:lnTo>
                    <a:pt x="527" y="336"/>
                  </a:lnTo>
                  <a:lnTo>
                    <a:pt x="527" y="336"/>
                  </a:lnTo>
                  <a:lnTo>
                    <a:pt x="526" y="349"/>
                  </a:lnTo>
                  <a:lnTo>
                    <a:pt x="526" y="349"/>
                  </a:lnTo>
                  <a:lnTo>
                    <a:pt x="554" y="365"/>
                  </a:lnTo>
                  <a:lnTo>
                    <a:pt x="554" y="365"/>
                  </a:lnTo>
                  <a:lnTo>
                    <a:pt x="572" y="367"/>
                  </a:lnTo>
                  <a:lnTo>
                    <a:pt x="572" y="367"/>
                  </a:lnTo>
                  <a:lnTo>
                    <a:pt x="578" y="347"/>
                  </a:lnTo>
                  <a:lnTo>
                    <a:pt x="578" y="347"/>
                  </a:lnTo>
                  <a:lnTo>
                    <a:pt x="571" y="338"/>
                  </a:lnTo>
                  <a:lnTo>
                    <a:pt x="571" y="338"/>
                  </a:lnTo>
                  <a:lnTo>
                    <a:pt x="571" y="322"/>
                  </a:lnTo>
                  <a:lnTo>
                    <a:pt x="571" y="322"/>
                  </a:lnTo>
                  <a:lnTo>
                    <a:pt x="578" y="316"/>
                  </a:lnTo>
                  <a:lnTo>
                    <a:pt x="585" y="314"/>
                  </a:lnTo>
                  <a:lnTo>
                    <a:pt x="592" y="313"/>
                  </a:lnTo>
                  <a:lnTo>
                    <a:pt x="601" y="313"/>
                  </a:lnTo>
                  <a:lnTo>
                    <a:pt x="614" y="314"/>
                  </a:lnTo>
                  <a:lnTo>
                    <a:pt x="619" y="316"/>
                  </a:lnTo>
                  <a:lnTo>
                    <a:pt x="619" y="316"/>
                  </a:lnTo>
                  <a:lnTo>
                    <a:pt x="621" y="320"/>
                  </a:lnTo>
                  <a:lnTo>
                    <a:pt x="619" y="323"/>
                  </a:lnTo>
                  <a:lnTo>
                    <a:pt x="612" y="331"/>
                  </a:lnTo>
                  <a:lnTo>
                    <a:pt x="601" y="336"/>
                  </a:lnTo>
                  <a:lnTo>
                    <a:pt x="601" y="336"/>
                  </a:lnTo>
                  <a:lnTo>
                    <a:pt x="599" y="363"/>
                  </a:lnTo>
                  <a:lnTo>
                    <a:pt x="599" y="363"/>
                  </a:lnTo>
                  <a:lnTo>
                    <a:pt x="619" y="377"/>
                  </a:lnTo>
                  <a:lnTo>
                    <a:pt x="619" y="377"/>
                  </a:lnTo>
                  <a:lnTo>
                    <a:pt x="644" y="374"/>
                  </a:lnTo>
                  <a:lnTo>
                    <a:pt x="644" y="374"/>
                  </a:lnTo>
                  <a:lnTo>
                    <a:pt x="671" y="368"/>
                  </a:lnTo>
                  <a:lnTo>
                    <a:pt x="671" y="368"/>
                  </a:lnTo>
                  <a:lnTo>
                    <a:pt x="684" y="381"/>
                  </a:lnTo>
                  <a:lnTo>
                    <a:pt x="684" y="381"/>
                  </a:lnTo>
                  <a:lnTo>
                    <a:pt x="693" y="401"/>
                  </a:lnTo>
                  <a:lnTo>
                    <a:pt x="693" y="401"/>
                  </a:lnTo>
                  <a:lnTo>
                    <a:pt x="716" y="394"/>
                  </a:lnTo>
                  <a:lnTo>
                    <a:pt x="716" y="394"/>
                  </a:lnTo>
                  <a:lnTo>
                    <a:pt x="722" y="379"/>
                  </a:lnTo>
                  <a:lnTo>
                    <a:pt x="722" y="379"/>
                  </a:lnTo>
                  <a:lnTo>
                    <a:pt x="742" y="383"/>
                  </a:lnTo>
                  <a:lnTo>
                    <a:pt x="742" y="383"/>
                  </a:lnTo>
                  <a:lnTo>
                    <a:pt x="740" y="397"/>
                  </a:lnTo>
                  <a:lnTo>
                    <a:pt x="740" y="397"/>
                  </a:lnTo>
                  <a:close/>
                  <a:moveTo>
                    <a:pt x="826" y="347"/>
                  </a:moveTo>
                  <a:lnTo>
                    <a:pt x="826" y="347"/>
                  </a:lnTo>
                  <a:lnTo>
                    <a:pt x="794" y="341"/>
                  </a:lnTo>
                  <a:lnTo>
                    <a:pt x="794" y="341"/>
                  </a:lnTo>
                  <a:lnTo>
                    <a:pt x="774" y="334"/>
                  </a:lnTo>
                  <a:lnTo>
                    <a:pt x="774" y="334"/>
                  </a:lnTo>
                  <a:lnTo>
                    <a:pt x="743" y="325"/>
                  </a:lnTo>
                  <a:lnTo>
                    <a:pt x="743" y="325"/>
                  </a:lnTo>
                  <a:lnTo>
                    <a:pt x="697" y="320"/>
                  </a:lnTo>
                  <a:lnTo>
                    <a:pt x="697" y="320"/>
                  </a:lnTo>
                  <a:lnTo>
                    <a:pt x="695" y="329"/>
                  </a:lnTo>
                  <a:lnTo>
                    <a:pt x="695" y="329"/>
                  </a:lnTo>
                  <a:lnTo>
                    <a:pt x="655" y="325"/>
                  </a:lnTo>
                  <a:lnTo>
                    <a:pt x="655" y="325"/>
                  </a:lnTo>
                  <a:lnTo>
                    <a:pt x="644" y="320"/>
                  </a:lnTo>
                  <a:lnTo>
                    <a:pt x="644" y="320"/>
                  </a:lnTo>
                  <a:lnTo>
                    <a:pt x="626" y="302"/>
                  </a:lnTo>
                  <a:lnTo>
                    <a:pt x="626" y="302"/>
                  </a:lnTo>
                  <a:lnTo>
                    <a:pt x="643" y="287"/>
                  </a:lnTo>
                  <a:lnTo>
                    <a:pt x="643" y="287"/>
                  </a:lnTo>
                  <a:lnTo>
                    <a:pt x="661" y="273"/>
                  </a:lnTo>
                  <a:lnTo>
                    <a:pt x="661" y="273"/>
                  </a:lnTo>
                  <a:lnTo>
                    <a:pt x="702" y="271"/>
                  </a:lnTo>
                  <a:lnTo>
                    <a:pt x="702" y="271"/>
                  </a:lnTo>
                  <a:lnTo>
                    <a:pt x="709" y="284"/>
                  </a:lnTo>
                  <a:lnTo>
                    <a:pt x="709" y="284"/>
                  </a:lnTo>
                  <a:lnTo>
                    <a:pt x="734" y="291"/>
                  </a:lnTo>
                  <a:lnTo>
                    <a:pt x="734" y="291"/>
                  </a:lnTo>
                  <a:lnTo>
                    <a:pt x="754" y="284"/>
                  </a:lnTo>
                  <a:lnTo>
                    <a:pt x="754" y="284"/>
                  </a:lnTo>
                  <a:lnTo>
                    <a:pt x="758" y="273"/>
                  </a:lnTo>
                  <a:lnTo>
                    <a:pt x="758" y="273"/>
                  </a:lnTo>
                  <a:lnTo>
                    <a:pt x="788" y="275"/>
                  </a:lnTo>
                  <a:lnTo>
                    <a:pt x="788" y="275"/>
                  </a:lnTo>
                  <a:lnTo>
                    <a:pt x="794" y="289"/>
                  </a:lnTo>
                  <a:lnTo>
                    <a:pt x="794" y="289"/>
                  </a:lnTo>
                  <a:lnTo>
                    <a:pt x="792" y="300"/>
                  </a:lnTo>
                  <a:lnTo>
                    <a:pt x="792" y="300"/>
                  </a:lnTo>
                  <a:lnTo>
                    <a:pt x="803" y="311"/>
                  </a:lnTo>
                  <a:lnTo>
                    <a:pt x="803" y="311"/>
                  </a:lnTo>
                  <a:lnTo>
                    <a:pt x="830" y="322"/>
                  </a:lnTo>
                  <a:lnTo>
                    <a:pt x="830" y="322"/>
                  </a:lnTo>
                  <a:lnTo>
                    <a:pt x="844" y="340"/>
                  </a:lnTo>
                  <a:lnTo>
                    <a:pt x="844" y="340"/>
                  </a:lnTo>
                  <a:lnTo>
                    <a:pt x="826" y="347"/>
                  </a:lnTo>
                  <a:lnTo>
                    <a:pt x="826" y="347"/>
                  </a:lnTo>
                  <a:close/>
                  <a:moveTo>
                    <a:pt x="1005" y="421"/>
                  </a:moveTo>
                  <a:lnTo>
                    <a:pt x="1005" y="421"/>
                  </a:lnTo>
                  <a:lnTo>
                    <a:pt x="983" y="422"/>
                  </a:lnTo>
                  <a:lnTo>
                    <a:pt x="983" y="422"/>
                  </a:lnTo>
                  <a:lnTo>
                    <a:pt x="952" y="415"/>
                  </a:lnTo>
                  <a:lnTo>
                    <a:pt x="952" y="415"/>
                  </a:lnTo>
                  <a:lnTo>
                    <a:pt x="927" y="401"/>
                  </a:lnTo>
                  <a:lnTo>
                    <a:pt x="927" y="401"/>
                  </a:lnTo>
                  <a:lnTo>
                    <a:pt x="929" y="383"/>
                  </a:lnTo>
                  <a:lnTo>
                    <a:pt x="929" y="383"/>
                  </a:lnTo>
                  <a:lnTo>
                    <a:pt x="947" y="374"/>
                  </a:lnTo>
                  <a:lnTo>
                    <a:pt x="947" y="374"/>
                  </a:lnTo>
                  <a:lnTo>
                    <a:pt x="938" y="350"/>
                  </a:lnTo>
                  <a:lnTo>
                    <a:pt x="938" y="350"/>
                  </a:lnTo>
                  <a:lnTo>
                    <a:pt x="916" y="336"/>
                  </a:lnTo>
                  <a:lnTo>
                    <a:pt x="916" y="336"/>
                  </a:lnTo>
                  <a:lnTo>
                    <a:pt x="918" y="320"/>
                  </a:lnTo>
                  <a:lnTo>
                    <a:pt x="918" y="320"/>
                  </a:lnTo>
                  <a:lnTo>
                    <a:pt x="945" y="314"/>
                  </a:lnTo>
                  <a:lnTo>
                    <a:pt x="945" y="314"/>
                  </a:lnTo>
                  <a:lnTo>
                    <a:pt x="965" y="307"/>
                  </a:lnTo>
                  <a:lnTo>
                    <a:pt x="965" y="307"/>
                  </a:lnTo>
                  <a:lnTo>
                    <a:pt x="1001" y="311"/>
                  </a:lnTo>
                  <a:lnTo>
                    <a:pt x="1001" y="311"/>
                  </a:lnTo>
                  <a:lnTo>
                    <a:pt x="1015" y="323"/>
                  </a:lnTo>
                  <a:lnTo>
                    <a:pt x="1015" y="323"/>
                  </a:lnTo>
                  <a:lnTo>
                    <a:pt x="997" y="331"/>
                  </a:lnTo>
                  <a:lnTo>
                    <a:pt x="997" y="331"/>
                  </a:lnTo>
                  <a:lnTo>
                    <a:pt x="981" y="336"/>
                  </a:lnTo>
                  <a:lnTo>
                    <a:pt x="981" y="336"/>
                  </a:lnTo>
                  <a:lnTo>
                    <a:pt x="983" y="350"/>
                  </a:lnTo>
                  <a:lnTo>
                    <a:pt x="983" y="350"/>
                  </a:lnTo>
                  <a:lnTo>
                    <a:pt x="1001" y="361"/>
                  </a:lnTo>
                  <a:lnTo>
                    <a:pt x="1001" y="361"/>
                  </a:lnTo>
                  <a:lnTo>
                    <a:pt x="999" y="390"/>
                  </a:lnTo>
                  <a:lnTo>
                    <a:pt x="999" y="390"/>
                  </a:lnTo>
                  <a:lnTo>
                    <a:pt x="1008" y="403"/>
                  </a:lnTo>
                  <a:lnTo>
                    <a:pt x="1008" y="403"/>
                  </a:lnTo>
                  <a:lnTo>
                    <a:pt x="1005" y="421"/>
                  </a:lnTo>
                  <a:lnTo>
                    <a:pt x="1005" y="4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5" name="Freeform 14">
              <a:extLst>
                <a:ext uri="{FF2B5EF4-FFF2-40B4-BE49-F238E27FC236}">
                  <a16:creationId xmlns:a16="http://schemas.microsoft.com/office/drawing/2014/main" id="{AFBF73FB-0A32-4886-9E62-74D262CA8282}"/>
                </a:ext>
              </a:extLst>
            </p:cNvPr>
            <p:cNvSpPr>
              <a:spLocks/>
            </p:cNvSpPr>
            <p:nvPr/>
          </p:nvSpPr>
          <p:spPr bwMode="auto">
            <a:xfrm>
              <a:off x="3286" y="1699"/>
              <a:ext cx="115" cy="141"/>
            </a:xfrm>
            <a:custGeom>
              <a:avLst/>
              <a:gdLst>
                <a:gd name="T0" fmla="*/ 75 w 115"/>
                <a:gd name="T1" fmla="*/ 29 h 141"/>
                <a:gd name="T2" fmla="*/ 75 w 115"/>
                <a:gd name="T3" fmla="*/ 29 h 141"/>
                <a:gd name="T4" fmla="*/ 52 w 115"/>
                <a:gd name="T5" fmla="*/ 38 h 141"/>
                <a:gd name="T6" fmla="*/ 52 w 115"/>
                <a:gd name="T7" fmla="*/ 38 h 141"/>
                <a:gd name="T8" fmla="*/ 32 w 115"/>
                <a:gd name="T9" fmla="*/ 40 h 141"/>
                <a:gd name="T10" fmla="*/ 32 w 115"/>
                <a:gd name="T11" fmla="*/ 40 h 141"/>
                <a:gd name="T12" fmla="*/ 25 w 115"/>
                <a:gd name="T13" fmla="*/ 81 h 141"/>
                <a:gd name="T14" fmla="*/ 25 w 115"/>
                <a:gd name="T15" fmla="*/ 81 h 141"/>
                <a:gd name="T16" fmla="*/ 5 w 115"/>
                <a:gd name="T17" fmla="*/ 90 h 141"/>
                <a:gd name="T18" fmla="*/ 5 w 115"/>
                <a:gd name="T19" fmla="*/ 90 h 141"/>
                <a:gd name="T20" fmla="*/ 0 w 115"/>
                <a:gd name="T21" fmla="*/ 132 h 141"/>
                <a:gd name="T22" fmla="*/ 0 w 115"/>
                <a:gd name="T23" fmla="*/ 132 h 141"/>
                <a:gd name="T24" fmla="*/ 16 w 115"/>
                <a:gd name="T25" fmla="*/ 134 h 141"/>
                <a:gd name="T26" fmla="*/ 16 w 115"/>
                <a:gd name="T27" fmla="*/ 134 h 141"/>
                <a:gd name="T28" fmla="*/ 50 w 115"/>
                <a:gd name="T29" fmla="*/ 141 h 141"/>
                <a:gd name="T30" fmla="*/ 50 w 115"/>
                <a:gd name="T31" fmla="*/ 141 h 141"/>
                <a:gd name="T32" fmla="*/ 68 w 115"/>
                <a:gd name="T33" fmla="*/ 116 h 141"/>
                <a:gd name="T34" fmla="*/ 68 w 115"/>
                <a:gd name="T35" fmla="*/ 116 h 141"/>
                <a:gd name="T36" fmla="*/ 75 w 115"/>
                <a:gd name="T37" fmla="*/ 80 h 141"/>
                <a:gd name="T38" fmla="*/ 75 w 115"/>
                <a:gd name="T39" fmla="*/ 80 h 141"/>
                <a:gd name="T40" fmla="*/ 95 w 115"/>
                <a:gd name="T41" fmla="*/ 76 h 141"/>
                <a:gd name="T42" fmla="*/ 95 w 115"/>
                <a:gd name="T43" fmla="*/ 76 h 141"/>
                <a:gd name="T44" fmla="*/ 101 w 115"/>
                <a:gd name="T45" fmla="*/ 49 h 141"/>
                <a:gd name="T46" fmla="*/ 101 w 115"/>
                <a:gd name="T47" fmla="*/ 49 h 141"/>
                <a:gd name="T48" fmla="*/ 115 w 115"/>
                <a:gd name="T49" fmla="*/ 36 h 141"/>
                <a:gd name="T50" fmla="*/ 115 w 115"/>
                <a:gd name="T51" fmla="*/ 36 h 141"/>
                <a:gd name="T52" fmla="*/ 113 w 115"/>
                <a:gd name="T53" fmla="*/ 26 h 141"/>
                <a:gd name="T54" fmla="*/ 111 w 115"/>
                <a:gd name="T55" fmla="*/ 17 h 141"/>
                <a:gd name="T56" fmla="*/ 110 w 115"/>
                <a:gd name="T57" fmla="*/ 8 h 141"/>
                <a:gd name="T58" fmla="*/ 106 w 115"/>
                <a:gd name="T59" fmla="*/ 4 h 141"/>
                <a:gd name="T60" fmla="*/ 104 w 115"/>
                <a:gd name="T61" fmla="*/ 0 h 141"/>
                <a:gd name="T62" fmla="*/ 101 w 115"/>
                <a:gd name="T63" fmla="*/ 0 h 141"/>
                <a:gd name="T64" fmla="*/ 97 w 115"/>
                <a:gd name="T65" fmla="*/ 0 h 141"/>
                <a:gd name="T66" fmla="*/ 93 w 115"/>
                <a:gd name="T67" fmla="*/ 4 h 141"/>
                <a:gd name="T68" fmla="*/ 88 w 115"/>
                <a:gd name="T69" fmla="*/ 9 h 141"/>
                <a:gd name="T70" fmla="*/ 75 w 115"/>
                <a:gd name="T71" fmla="*/ 29 h 141"/>
                <a:gd name="T72" fmla="*/ 75 w 115"/>
                <a:gd name="T73"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41">
                  <a:moveTo>
                    <a:pt x="75" y="29"/>
                  </a:moveTo>
                  <a:lnTo>
                    <a:pt x="75" y="29"/>
                  </a:lnTo>
                  <a:lnTo>
                    <a:pt x="52" y="38"/>
                  </a:lnTo>
                  <a:lnTo>
                    <a:pt x="52" y="38"/>
                  </a:lnTo>
                  <a:lnTo>
                    <a:pt x="32" y="40"/>
                  </a:lnTo>
                  <a:lnTo>
                    <a:pt x="32" y="40"/>
                  </a:lnTo>
                  <a:lnTo>
                    <a:pt x="25" y="81"/>
                  </a:lnTo>
                  <a:lnTo>
                    <a:pt x="25" y="81"/>
                  </a:lnTo>
                  <a:lnTo>
                    <a:pt x="5" y="90"/>
                  </a:lnTo>
                  <a:lnTo>
                    <a:pt x="5" y="90"/>
                  </a:lnTo>
                  <a:lnTo>
                    <a:pt x="0" y="132"/>
                  </a:lnTo>
                  <a:lnTo>
                    <a:pt x="0" y="132"/>
                  </a:lnTo>
                  <a:lnTo>
                    <a:pt x="16" y="134"/>
                  </a:lnTo>
                  <a:lnTo>
                    <a:pt x="16" y="134"/>
                  </a:lnTo>
                  <a:lnTo>
                    <a:pt x="50" y="141"/>
                  </a:lnTo>
                  <a:lnTo>
                    <a:pt x="50" y="141"/>
                  </a:lnTo>
                  <a:lnTo>
                    <a:pt x="68" y="116"/>
                  </a:lnTo>
                  <a:lnTo>
                    <a:pt x="68" y="116"/>
                  </a:lnTo>
                  <a:lnTo>
                    <a:pt x="75" y="80"/>
                  </a:lnTo>
                  <a:lnTo>
                    <a:pt x="75" y="80"/>
                  </a:lnTo>
                  <a:lnTo>
                    <a:pt x="95" y="76"/>
                  </a:lnTo>
                  <a:lnTo>
                    <a:pt x="95" y="76"/>
                  </a:lnTo>
                  <a:lnTo>
                    <a:pt x="101" y="49"/>
                  </a:lnTo>
                  <a:lnTo>
                    <a:pt x="101" y="49"/>
                  </a:lnTo>
                  <a:lnTo>
                    <a:pt x="115" y="36"/>
                  </a:lnTo>
                  <a:lnTo>
                    <a:pt x="115" y="36"/>
                  </a:lnTo>
                  <a:lnTo>
                    <a:pt x="113" y="26"/>
                  </a:lnTo>
                  <a:lnTo>
                    <a:pt x="111" y="17"/>
                  </a:lnTo>
                  <a:lnTo>
                    <a:pt x="110" y="8"/>
                  </a:lnTo>
                  <a:lnTo>
                    <a:pt x="106" y="4"/>
                  </a:lnTo>
                  <a:lnTo>
                    <a:pt x="104" y="0"/>
                  </a:lnTo>
                  <a:lnTo>
                    <a:pt x="101" y="0"/>
                  </a:lnTo>
                  <a:lnTo>
                    <a:pt x="97" y="0"/>
                  </a:lnTo>
                  <a:lnTo>
                    <a:pt x="93" y="4"/>
                  </a:lnTo>
                  <a:lnTo>
                    <a:pt x="88" y="9"/>
                  </a:lnTo>
                  <a:lnTo>
                    <a:pt x="75" y="29"/>
                  </a:lnTo>
                  <a:lnTo>
                    <a:pt x="7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6" name="Freeform 15">
              <a:extLst>
                <a:ext uri="{FF2B5EF4-FFF2-40B4-BE49-F238E27FC236}">
                  <a16:creationId xmlns:a16="http://schemas.microsoft.com/office/drawing/2014/main" id="{1C3DC530-4171-41B9-953C-A1842365F622}"/>
                </a:ext>
              </a:extLst>
            </p:cNvPr>
            <p:cNvSpPr>
              <a:spLocks/>
            </p:cNvSpPr>
            <p:nvPr/>
          </p:nvSpPr>
          <p:spPr bwMode="auto">
            <a:xfrm>
              <a:off x="4111" y="1739"/>
              <a:ext cx="264" cy="236"/>
            </a:xfrm>
            <a:custGeom>
              <a:avLst/>
              <a:gdLst>
                <a:gd name="T0" fmla="*/ 189 w 264"/>
                <a:gd name="T1" fmla="*/ 79 h 236"/>
                <a:gd name="T2" fmla="*/ 192 w 264"/>
                <a:gd name="T3" fmla="*/ 85 h 236"/>
                <a:gd name="T4" fmla="*/ 187 w 264"/>
                <a:gd name="T5" fmla="*/ 108 h 236"/>
                <a:gd name="T6" fmla="*/ 199 w 264"/>
                <a:gd name="T7" fmla="*/ 130 h 236"/>
                <a:gd name="T8" fmla="*/ 212 w 264"/>
                <a:gd name="T9" fmla="*/ 151 h 236"/>
                <a:gd name="T10" fmla="*/ 230 w 264"/>
                <a:gd name="T11" fmla="*/ 155 h 236"/>
                <a:gd name="T12" fmla="*/ 248 w 264"/>
                <a:gd name="T13" fmla="*/ 155 h 236"/>
                <a:gd name="T14" fmla="*/ 252 w 264"/>
                <a:gd name="T15" fmla="*/ 130 h 236"/>
                <a:gd name="T16" fmla="*/ 248 w 264"/>
                <a:gd name="T17" fmla="*/ 113 h 236"/>
                <a:gd name="T18" fmla="*/ 262 w 264"/>
                <a:gd name="T19" fmla="*/ 110 h 236"/>
                <a:gd name="T20" fmla="*/ 261 w 264"/>
                <a:gd name="T21" fmla="*/ 95 h 236"/>
                <a:gd name="T22" fmla="*/ 262 w 264"/>
                <a:gd name="T23" fmla="*/ 76 h 236"/>
                <a:gd name="T24" fmla="*/ 248 w 264"/>
                <a:gd name="T25" fmla="*/ 65 h 236"/>
                <a:gd name="T26" fmla="*/ 237 w 264"/>
                <a:gd name="T27" fmla="*/ 43 h 236"/>
                <a:gd name="T28" fmla="*/ 252 w 264"/>
                <a:gd name="T29" fmla="*/ 32 h 236"/>
                <a:gd name="T30" fmla="*/ 261 w 264"/>
                <a:gd name="T31" fmla="*/ 18 h 236"/>
                <a:gd name="T32" fmla="*/ 248 w 264"/>
                <a:gd name="T33" fmla="*/ 0 h 236"/>
                <a:gd name="T34" fmla="*/ 219 w 264"/>
                <a:gd name="T35" fmla="*/ 7 h 236"/>
                <a:gd name="T36" fmla="*/ 203 w 264"/>
                <a:gd name="T37" fmla="*/ 20 h 236"/>
                <a:gd name="T38" fmla="*/ 199 w 264"/>
                <a:gd name="T39" fmla="*/ 34 h 236"/>
                <a:gd name="T40" fmla="*/ 198 w 264"/>
                <a:gd name="T41" fmla="*/ 52 h 236"/>
                <a:gd name="T42" fmla="*/ 190 w 264"/>
                <a:gd name="T43" fmla="*/ 58 h 236"/>
                <a:gd name="T44" fmla="*/ 178 w 264"/>
                <a:gd name="T45" fmla="*/ 63 h 236"/>
                <a:gd name="T46" fmla="*/ 142 w 264"/>
                <a:gd name="T47" fmla="*/ 63 h 236"/>
                <a:gd name="T48" fmla="*/ 118 w 264"/>
                <a:gd name="T49" fmla="*/ 85 h 236"/>
                <a:gd name="T50" fmla="*/ 97 w 264"/>
                <a:gd name="T51" fmla="*/ 83 h 236"/>
                <a:gd name="T52" fmla="*/ 63 w 264"/>
                <a:gd name="T53" fmla="*/ 85 h 236"/>
                <a:gd name="T54" fmla="*/ 41 w 264"/>
                <a:gd name="T55" fmla="*/ 79 h 236"/>
                <a:gd name="T56" fmla="*/ 25 w 264"/>
                <a:gd name="T57" fmla="*/ 79 h 236"/>
                <a:gd name="T58" fmla="*/ 1 w 264"/>
                <a:gd name="T59" fmla="*/ 97 h 236"/>
                <a:gd name="T60" fmla="*/ 1 w 264"/>
                <a:gd name="T61" fmla="*/ 110 h 236"/>
                <a:gd name="T62" fmla="*/ 9 w 264"/>
                <a:gd name="T63" fmla="*/ 131 h 236"/>
                <a:gd name="T64" fmla="*/ 34 w 264"/>
                <a:gd name="T65" fmla="*/ 160 h 236"/>
                <a:gd name="T66" fmla="*/ 66 w 264"/>
                <a:gd name="T67" fmla="*/ 178 h 236"/>
                <a:gd name="T68" fmla="*/ 102 w 264"/>
                <a:gd name="T69" fmla="*/ 167 h 236"/>
                <a:gd name="T70" fmla="*/ 97 w 264"/>
                <a:gd name="T71" fmla="*/ 196 h 236"/>
                <a:gd name="T72" fmla="*/ 90 w 264"/>
                <a:gd name="T73" fmla="*/ 209 h 236"/>
                <a:gd name="T74" fmla="*/ 144 w 264"/>
                <a:gd name="T75" fmla="*/ 229 h 236"/>
                <a:gd name="T76" fmla="*/ 151 w 264"/>
                <a:gd name="T77" fmla="*/ 221 h 236"/>
                <a:gd name="T78" fmla="*/ 138 w 264"/>
                <a:gd name="T79" fmla="*/ 207 h 236"/>
                <a:gd name="T80" fmla="*/ 162 w 264"/>
                <a:gd name="T81" fmla="*/ 203 h 236"/>
                <a:gd name="T82" fmla="*/ 185 w 264"/>
                <a:gd name="T83" fmla="*/ 200 h 236"/>
                <a:gd name="T84" fmla="*/ 190 w 264"/>
                <a:gd name="T85" fmla="*/ 191 h 236"/>
                <a:gd name="T86" fmla="*/ 198 w 264"/>
                <a:gd name="T87" fmla="*/ 178 h 236"/>
                <a:gd name="T88" fmla="*/ 160 w 264"/>
                <a:gd name="T89" fmla="*/ 166 h 236"/>
                <a:gd name="T90" fmla="*/ 129 w 264"/>
                <a:gd name="T91" fmla="*/ 157 h 236"/>
                <a:gd name="T92" fmla="*/ 120 w 264"/>
                <a:gd name="T93" fmla="*/ 131 h 236"/>
                <a:gd name="T94" fmla="*/ 140 w 264"/>
                <a:gd name="T95" fmla="*/ 121 h 236"/>
                <a:gd name="T96" fmla="*/ 151 w 264"/>
                <a:gd name="T97" fmla="*/ 106 h 236"/>
                <a:gd name="T98" fmla="*/ 136 w 264"/>
                <a:gd name="T99" fmla="*/ 88 h 236"/>
                <a:gd name="T100" fmla="*/ 154 w 264"/>
                <a:gd name="T101" fmla="*/ 7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236">
                  <a:moveTo>
                    <a:pt x="165" y="79"/>
                  </a:moveTo>
                  <a:lnTo>
                    <a:pt x="165" y="79"/>
                  </a:lnTo>
                  <a:lnTo>
                    <a:pt x="181" y="79"/>
                  </a:lnTo>
                  <a:lnTo>
                    <a:pt x="189" y="79"/>
                  </a:lnTo>
                  <a:lnTo>
                    <a:pt x="189" y="79"/>
                  </a:lnTo>
                  <a:lnTo>
                    <a:pt x="190" y="79"/>
                  </a:lnTo>
                  <a:lnTo>
                    <a:pt x="192" y="79"/>
                  </a:lnTo>
                  <a:lnTo>
                    <a:pt x="192" y="85"/>
                  </a:lnTo>
                  <a:lnTo>
                    <a:pt x="190" y="92"/>
                  </a:lnTo>
                  <a:lnTo>
                    <a:pt x="190" y="92"/>
                  </a:lnTo>
                  <a:lnTo>
                    <a:pt x="187" y="103"/>
                  </a:lnTo>
                  <a:lnTo>
                    <a:pt x="187" y="108"/>
                  </a:lnTo>
                  <a:lnTo>
                    <a:pt x="192" y="113"/>
                  </a:lnTo>
                  <a:lnTo>
                    <a:pt x="192" y="113"/>
                  </a:lnTo>
                  <a:lnTo>
                    <a:pt x="198" y="122"/>
                  </a:lnTo>
                  <a:lnTo>
                    <a:pt x="199" y="130"/>
                  </a:lnTo>
                  <a:lnTo>
                    <a:pt x="201" y="137"/>
                  </a:lnTo>
                  <a:lnTo>
                    <a:pt x="201" y="137"/>
                  </a:lnTo>
                  <a:lnTo>
                    <a:pt x="207" y="146"/>
                  </a:lnTo>
                  <a:lnTo>
                    <a:pt x="212" y="151"/>
                  </a:lnTo>
                  <a:lnTo>
                    <a:pt x="217" y="153"/>
                  </a:lnTo>
                  <a:lnTo>
                    <a:pt x="221" y="155"/>
                  </a:lnTo>
                  <a:lnTo>
                    <a:pt x="221" y="155"/>
                  </a:lnTo>
                  <a:lnTo>
                    <a:pt x="230" y="155"/>
                  </a:lnTo>
                  <a:lnTo>
                    <a:pt x="237" y="158"/>
                  </a:lnTo>
                  <a:lnTo>
                    <a:pt x="244" y="158"/>
                  </a:lnTo>
                  <a:lnTo>
                    <a:pt x="248" y="158"/>
                  </a:lnTo>
                  <a:lnTo>
                    <a:pt x="248" y="155"/>
                  </a:lnTo>
                  <a:lnTo>
                    <a:pt x="248" y="155"/>
                  </a:lnTo>
                  <a:lnTo>
                    <a:pt x="252" y="139"/>
                  </a:lnTo>
                  <a:lnTo>
                    <a:pt x="252" y="130"/>
                  </a:lnTo>
                  <a:lnTo>
                    <a:pt x="252" y="130"/>
                  </a:lnTo>
                  <a:lnTo>
                    <a:pt x="244" y="122"/>
                  </a:lnTo>
                  <a:lnTo>
                    <a:pt x="243" y="117"/>
                  </a:lnTo>
                  <a:lnTo>
                    <a:pt x="244" y="115"/>
                  </a:lnTo>
                  <a:lnTo>
                    <a:pt x="248" y="113"/>
                  </a:lnTo>
                  <a:lnTo>
                    <a:pt x="248" y="113"/>
                  </a:lnTo>
                  <a:lnTo>
                    <a:pt x="255" y="113"/>
                  </a:lnTo>
                  <a:lnTo>
                    <a:pt x="261" y="112"/>
                  </a:lnTo>
                  <a:lnTo>
                    <a:pt x="262" y="110"/>
                  </a:lnTo>
                  <a:lnTo>
                    <a:pt x="264" y="106"/>
                  </a:lnTo>
                  <a:lnTo>
                    <a:pt x="262" y="99"/>
                  </a:lnTo>
                  <a:lnTo>
                    <a:pt x="262" y="99"/>
                  </a:lnTo>
                  <a:lnTo>
                    <a:pt x="261" y="95"/>
                  </a:lnTo>
                  <a:lnTo>
                    <a:pt x="261" y="92"/>
                  </a:lnTo>
                  <a:lnTo>
                    <a:pt x="262" y="83"/>
                  </a:lnTo>
                  <a:lnTo>
                    <a:pt x="264" y="79"/>
                  </a:lnTo>
                  <a:lnTo>
                    <a:pt x="262" y="76"/>
                  </a:lnTo>
                  <a:lnTo>
                    <a:pt x="261" y="74"/>
                  </a:lnTo>
                  <a:lnTo>
                    <a:pt x="257" y="70"/>
                  </a:lnTo>
                  <a:lnTo>
                    <a:pt x="257" y="70"/>
                  </a:lnTo>
                  <a:lnTo>
                    <a:pt x="248" y="65"/>
                  </a:lnTo>
                  <a:lnTo>
                    <a:pt x="243" y="56"/>
                  </a:lnTo>
                  <a:lnTo>
                    <a:pt x="235" y="47"/>
                  </a:lnTo>
                  <a:lnTo>
                    <a:pt x="235" y="47"/>
                  </a:lnTo>
                  <a:lnTo>
                    <a:pt x="237" y="43"/>
                  </a:lnTo>
                  <a:lnTo>
                    <a:pt x="239" y="40"/>
                  </a:lnTo>
                  <a:lnTo>
                    <a:pt x="244" y="36"/>
                  </a:lnTo>
                  <a:lnTo>
                    <a:pt x="244" y="36"/>
                  </a:lnTo>
                  <a:lnTo>
                    <a:pt x="252" y="32"/>
                  </a:lnTo>
                  <a:lnTo>
                    <a:pt x="257" y="29"/>
                  </a:lnTo>
                  <a:lnTo>
                    <a:pt x="261" y="23"/>
                  </a:lnTo>
                  <a:lnTo>
                    <a:pt x="261" y="18"/>
                  </a:lnTo>
                  <a:lnTo>
                    <a:pt x="261" y="18"/>
                  </a:lnTo>
                  <a:lnTo>
                    <a:pt x="259" y="11"/>
                  </a:lnTo>
                  <a:lnTo>
                    <a:pt x="257" y="5"/>
                  </a:lnTo>
                  <a:lnTo>
                    <a:pt x="253" y="2"/>
                  </a:lnTo>
                  <a:lnTo>
                    <a:pt x="248" y="0"/>
                  </a:lnTo>
                  <a:lnTo>
                    <a:pt x="248" y="0"/>
                  </a:lnTo>
                  <a:lnTo>
                    <a:pt x="232" y="2"/>
                  </a:lnTo>
                  <a:lnTo>
                    <a:pt x="225" y="4"/>
                  </a:lnTo>
                  <a:lnTo>
                    <a:pt x="219" y="7"/>
                  </a:lnTo>
                  <a:lnTo>
                    <a:pt x="219" y="7"/>
                  </a:lnTo>
                  <a:lnTo>
                    <a:pt x="214" y="11"/>
                  </a:lnTo>
                  <a:lnTo>
                    <a:pt x="208" y="14"/>
                  </a:lnTo>
                  <a:lnTo>
                    <a:pt x="203" y="20"/>
                  </a:lnTo>
                  <a:lnTo>
                    <a:pt x="201" y="22"/>
                  </a:lnTo>
                  <a:lnTo>
                    <a:pt x="199" y="25"/>
                  </a:lnTo>
                  <a:lnTo>
                    <a:pt x="199" y="25"/>
                  </a:lnTo>
                  <a:lnTo>
                    <a:pt x="199" y="34"/>
                  </a:lnTo>
                  <a:lnTo>
                    <a:pt x="201" y="43"/>
                  </a:lnTo>
                  <a:lnTo>
                    <a:pt x="201" y="50"/>
                  </a:lnTo>
                  <a:lnTo>
                    <a:pt x="199" y="52"/>
                  </a:lnTo>
                  <a:lnTo>
                    <a:pt x="198" y="52"/>
                  </a:lnTo>
                  <a:lnTo>
                    <a:pt x="198" y="52"/>
                  </a:lnTo>
                  <a:lnTo>
                    <a:pt x="196" y="52"/>
                  </a:lnTo>
                  <a:lnTo>
                    <a:pt x="194" y="54"/>
                  </a:lnTo>
                  <a:lnTo>
                    <a:pt x="190" y="58"/>
                  </a:lnTo>
                  <a:lnTo>
                    <a:pt x="187" y="63"/>
                  </a:lnTo>
                  <a:lnTo>
                    <a:pt x="183" y="63"/>
                  </a:lnTo>
                  <a:lnTo>
                    <a:pt x="178" y="63"/>
                  </a:lnTo>
                  <a:lnTo>
                    <a:pt x="178" y="63"/>
                  </a:lnTo>
                  <a:lnTo>
                    <a:pt x="160" y="61"/>
                  </a:lnTo>
                  <a:lnTo>
                    <a:pt x="151" y="59"/>
                  </a:lnTo>
                  <a:lnTo>
                    <a:pt x="151" y="59"/>
                  </a:lnTo>
                  <a:lnTo>
                    <a:pt x="142" y="63"/>
                  </a:lnTo>
                  <a:lnTo>
                    <a:pt x="135" y="67"/>
                  </a:lnTo>
                  <a:lnTo>
                    <a:pt x="135" y="67"/>
                  </a:lnTo>
                  <a:lnTo>
                    <a:pt x="118" y="85"/>
                  </a:lnTo>
                  <a:lnTo>
                    <a:pt x="118" y="85"/>
                  </a:lnTo>
                  <a:lnTo>
                    <a:pt x="109" y="83"/>
                  </a:lnTo>
                  <a:lnTo>
                    <a:pt x="104" y="81"/>
                  </a:lnTo>
                  <a:lnTo>
                    <a:pt x="97" y="83"/>
                  </a:lnTo>
                  <a:lnTo>
                    <a:pt x="97" y="83"/>
                  </a:lnTo>
                  <a:lnTo>
                    <a:pt x="88" y="85"/>
                  </a:lnTo>
                  <a:lnTo>
                    <a:pt x="77" y="85"/>
                  </a:lnTo>
                  <a:lnTo>
                    <a:pt x="63" y="85"/>
                  </a:lnTo>
                  <a:lnTo>
                    <a:pt x="63" y="85"/>
                  </a:lnTo>
                  <a:lnTo>
                    <a:pt x="57" y="85"/>
                  </a:lnTo>
                  <a:lnTo>
                    <a:pt x="50" y="83"/>
                  </a:lnTo>
                  <a:lnTo>
                    <a:pt x="41" y="79"/>
                  </a:lnTo>
                  <a:lnTo>
                    <a:pt x="41" y="79"/>
                  </a:lnTo>
                  <a:lnTo>
                    <a:pt x="36" y="76"/>
                  </a:lnTo>
                  <a:lnTo>
                    <a:pt x="30" y="76"/>
                  </a:lnTo>
                  <a:lnTo>
                    <a:pt x="27" y="77"/>
                  </a:lnTo>
                  <a:lnTo>
                    <a:pt x="25" y="79"/>
                  </a:lnTo>
                  <a:lnTo>
                    <a:pt x="25" y="79"/>
                  </a:lnTo>
                  <a:lnTo>
                    <a:pt x="7" y="90"/>
                  </a:lnTo>
                  <a:lnTo>
                    <a:pt x="7" y="90"/>
                  </a:lnTo>
                  <a:lnTo>
                    <a:pt x="1" y="97"/>
                  </a:lnTo>
                  <a:lnTo>
                    <a:pt x="0" y="104"/>
                  </a:lnTo>
                  <a:lnTo>
                    <a:pt x="1" y="108"/>
                  </a:lnTo>
                  <a:lnTo>
                    <a:pt x="1" y="110"/>
                  </a:lnTo>
                  <a:lnTo>
                    <a:pt x="1" y="110"/>
                  </a:lnTo>
                  <a:lnTo>
                    <a:pt x="5" y="115"/>
                  </a:lnTo>
                  <a:lnTo>
                    <a:pt x="7" y="119"/>
                  </a:lnTo>
                  <a:lnTo>
                    <a:pt x="7" y="124"/>
                  </a:lnTo>
                  <a:lnTo>
                    <a:pt x="9" y="131"/>
                  </a:lnTo>
                  <a:lnTo>
                    <a:pt x="9" y="131"/>
                  </a:lnTo>
                  <a:lnTo>
                    <a:pt x="16" y="140"/>
                  </a:lnTo>
                  <a:lnTo>
                    <a:pt x="23" y="149"/>
                  </a:lnTo>
                  <a:lnTo>
                    <a:pt x="34" y="160"/>
                  </a:lnTo>
                  <a:lnTo>
                    <a:pt x="34" y="160"/>
                  </a:lnTo>
                  <a:lnTo>
                    <a:pt x="45" y="166"/>
                  </a:lnTo>
                  <a:lnTo>
                    <a:pt x="45" y="166"/>
                  </a:lnTo>
                  <a:lnTo>
                    <a:pt x="66" y="178"/>
                  </a:lnTo>
                  <a:lnTo>
                    <a:pt x="66" y="178"/>
                  </a:lnTo>
                  <a:lnTo>
                    <a:pt x="81" y="155"/>
                  </a:lnTo>
                  <a:lnTo>
                    <a:pt x="81" y="155"/>
                  </a:lnTo>
                  <a:lnTo>
                    <a:pt x="102" y="167"/>
                  </a:lnTo>
                  <a:lnTo>
                    <a:pt x="102" y="167"/>
                  </a:lnTo>
                  <a:lnTo>
                    <a:pt x="95" y="178"/>
                  </a:lnTo>
                  <a:lnTo>
                    <a:pt x="95" y="178"/>
                  </a:lnTo>
                  <a:lnTo>
                    <a:pt x="97" y="196"/>
                  </a:lnTo>
                  <a:lnTo>
                    <a:pt x="97" y="196"/>
                  </a:lnTo>
                  <a:lnTo>
                    <a:pt x="91" y="202"/>
                  </a:lnTo>
                  <a:lnTo>
                    <a:pt x="90" y="205"/>
                  </a:lnTo>
                  <a:lnTo>
                    <a:pt x="90" y="209"/>
                  </a:lnTo>
                  <a:lnTo>
                    <a:pt x="90" y="209"/>
                  </a:lnTo>
                  <a:lnTo>
                    <a:pt x="135" y="236"/>
                  </a:lnTo>
                  <a:lnTo>
                    <a:pt x="135" y="236"/>
                  </a:lnTo>
                  <a:lnTo>
                    <a:pt x="144" y="229"/>
                  </a:lnTo>
                  <a:lnTo>
                    <a:pt x="149" y="223"/>
                  </a:lnTo>
                  <a:lnTo>
                    <a:pt x="151" y="221"/>
                  </a:lnTo>
                  <a:lnTo>
                    <a:pt x="151" y="221"/>
                  </a:lnTo>
                  <a:lnTo>
                    <a:pt x="151" y="221"/>
                  </a:lnTo>
                  <a:lnTo>
                    <a:pt x="147" y="218"/>
                  </a:lnTo>
                  <a:lnTo>
                    <a:pt x="144" y="214"/>
                  </a:lnTo>
                  <a:lnTo>
                    <a:pt x="138" y="207"/>
                  </a:lnTo>
                  <a:lnTo>
                    <a:pt x="138" y="207"/>
                  </a:lnTo>
                  <a:lnTo>
                    <a:pt x="145" y="196"/>
                  </a:lnTo>
                  <a:lnTo>
                    <a:pt x="145" y="196"/>
                  </a:lnTo>
                  <a:lnTo>
                    <a:pt x="162" y="203"/>
                  </a:lnTo>
                  <a:lnTo>
                    <a:pt x="162" y="203"/>
                  </a:lnTo>
                  <a:lnTo>
                    <a:pt x="169" y="191"/>
                  </a:lnTo>
                  <a:lnTo>
                    <a:pt x="169" y="191"/>
                  </a:lnTo>
                  <a:lnTo>
                    <a:pt x="185" y="200"/>
                  </a:lnTo>
                  <a:lnTo>
                    <a:pt x="185" y="200"/>
                  </a:lnTo>
                  <a:lnTo>
                    <a:pt x="187" y="196"/>
                  </a:lnTo>
                  <a:lnTo>
                    <a:pt x="189" y="193"/>
                  </a:lnTo>
                  <a:lnTo>
                    <a:pt x="190" y="191"/>
                  </a:lnTo>
                  <a:lnTo>
                    <a:pt x="190" y="191"/>
                  </a:lnTo>
                  <a:lnTo>
                    <a:pt x="194" y="189"/>
                  </a:lnTo>
                  <a:lnTo>
                    <a:pt x="196" y="184"/>
                  </a:lnTo>
                  <a:lnTo>
                    <a:pt x="198" y="178"/>
                  </a:lnTo>
                  <a:lnTo>
                    <a:pt x="198" y="178"/>
                  </a:lnTo>
                  <a:lnTo>
                    <a:pt x="183" y="173"/>
                  </a:lnTo>
                  <a:lnTo>
                    <a:pt x="183" y="173"/>
                  </a:lnTo>
                  <a:lnTo>
                    <a:pt x="160" y="166"/>
                  </a:lnTo>
                  <a:lnTo>
                    <a:pt x="160" y="166"/>
                  </a:lnTo>
                  <a:lnTo>
                    <a:pt x="140" y="149"/>
                  </a:lnTo>
                  <a:lnTo>
                    <a:pt x="140" y="149"/>
                  </a:lnTo>
                  <a:lnTo>
                    <a:pt x="129" y="157"/>
                  </a:lnTo>
                  <a:lnTo>
                    <a:pt x="129" y="157"/>
                  </a:lnTo>
                  <a:lnTo>
                    <a:pt x="120" y="146"/>
                  </a:lnTo>
                  <a:lnTo>
                    <a:pt x="120" y="146"/>
                  </a:lnTo>
                  <a:lnTo>
                    <a:pt x="120" y="131"/>
                  </a:lnTo>
                  <a:lnTo>
                    <a:pt x="120" y="131"/>
                  </a:lnTo>
                  <a:lnTo>
                    <a:pt x="131" y="115"/>
                  </a:lnTo>
                  <a:lnTo>
                    <a:pt x="131" y="115"/>
                  </a:lnTo>
                  <a:lnTo>
                    <a:pt x="140" y="121"/>
                  </a:lnTo>
                  <a:lnTo>
                    <a:pt x="140" y="121"/>
                  </a:lnTo>
                  <a:lnTo>
                    <a:pt x="145" y="115"/>
                  </a:lnTo>
                  <a:lnTo>
                    <a:pt x="149" y="112"/>
                  </a:lnTo>
                  <a:lnTo>
                    <a:pt x="151" y="108"/>
                  </a:lnTo>
                  <a:lnTo>
                    <a:pt x="151" y="106"/>
                  </a:lnTo>
                  <a:lnTo>
                    <a:pt x="151" y="106"/>
                  </a:lnTo>
                  <a:lnTo>
                    <a:pt x="147" y="99"/>
                  </a:lnTo>
                  <a:lnTo>
                    <a:pt x="142" y="94"/>
                  </a:lnTo>
                  <a:lnTo>
                    <a:pt x="136" y="88"/>
                  </a:lnTo>
                  <a:lnTo>
                    <a:pt x="136" y="88"/>
                  </a:lnTo>
                  <a:lnTo>
                    <a:pt x="149" y="81"/>
                  </a:lnTo>
                  <a:lnTo>
                    <a:pt x="149" y="81"/>
                  </a:lnTo>
                  <a:lnTo>
                    <a:pt x="154" y="79"/>
                  </a:lnTo>
                  <a:lnTo>
                    <a:pt x="165" y="79"/>
                  </a:lnTo>
                  <a:lnTo>
                    <a:pt x="16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7" name="Freeform 16">
              <a:extLst>
                <a:ext uri="{FF2B5EF4-FFF2-40B4-BE49-F238E27FC236}">
                  <a16:creationId xmlns:a16="http://schemas.microsoft.com/office/drawing/2014/main" id="{DFF19E5B-5CA3-4560-BB47-9555A01F2CF7}"/>
                </a:ext>
              </a:extLst>
            </p:cNvPr>
            <p:cNvSpPr>
              <a:spLocks/>
            </p:cNvSpPr>
            <p:nvPr/>
          </p:nvSpPr>
          <p:spPr bwMode="auto">
            <a:xfrm>
              <a:off x="4355" y="1687"/>
              <a:ext cx="47" cy="29"/>
            </a:xfrm>
            <a:custGeom>
              <a:avLst/>
              <a:gdLst>
                <a:gd name="T0" fmla="*/ 26 w 47"/>
                <a:gd name="T1" fmla="*/ 29 h 29"/>
                <a:gd name="T2" fmla="*/ 26 w 47"/>
                <a:gd name="T3" fmla="*/ 29 h 29"/>
                <a:gd name="T4" fmla="*/ 31 w 47"/>
                <a:gd name="T5" fmla="*/ 20 h 29"/>
                <a:gd name="T6" fmla="*/ 31 w 47"/>
                <a:gd name="T7" fmla="*/ 20 h 29"/>
                <a:gd name="T8" fmla="*/ 44 w 47"/>
                <a:gd name="T9" fmla="*/ 25 h 29"/>
                <a:gd name="T10" fmla="*/ 44 w 47"/>
                <a:gd name="T11" fmla="*/ 25 h 29"/>
                <a:gd name="T12" fmla="*/ 47 w 47"/>
                <a:gd name="T13" fmla="*/ 12 h 29"/>
                <a:gd name="T14" fmla="*/ 45 w 47"/>
                <a:gd name="T15" fmla="*/ 3 h 29"/>
                <a:gd name="T16" fmla="*/ 45 w 47"/>
                <a:gd name="T17" fmla="*/ 2 h 29"/>
                <a:gd name="T18" fmla="*/ 42 w 47"/>
                <a:gd name="T19" fmla="*/ 0 h 29"/>
                <a:gd name="T20" fmla="*/ 42 w 47"/>
                <a:gd name="T21" fmla="*/ 0 h 29"/>
                <a:gd name="T22" fmla="*/ 26 w 47"/>
                <a:gd name="T23" fmla="*/ 0 h 29"/>
                <a:gd name="T24" fmla="*/ 15 w 47"/>
                <a:gd name="T25" fmla="*/ 0 h 29"/>
                <a:gd name="T26" fmla="*/ 15 w 47"/>
                <a:gd name="T27" fmla="*/ 0 h 29"/>
                <a:gd name="T28" fmla="*/ 9 w 47"/>
                <a:gd name="T29" fmla="*/ 9 h 29"/>
                <a:gd name="T30" fmla="*/ 9 w 47"/>
                <a:gd name="T31" fmla="*/ 9 h 29"/>
                <a:gd name="T32" fmla="*/ 0 w 47"/>
                <a:gd name="T33" fmla="*/ 25 h 29"/>
                <a:gd name="T34" fmla="*/ 0 w 47"/>
                <a:gd name="T35" fmla="*/ 25 h 29"/>
                <a:gd name="T36" fmla="*/ 6 w 47"/>
                <a:gd name="T37" fmla="*/ 27 h 29"/>
                <a:gd name="T38" fmla="*/ 11 w 47"/>
                <a:gd name="T39" fmla="*/ 29 h 29"/>
                <a:gd name="T40" fmla="*/ 11 w 47"/>
                <a:gd name="T41" fmla="*/ 29 h 29"/>
                <a:gd name="T42" fmla="*/ 26 w 47"/>
                <a:gd name="T43" fmla="*/ 29 h 29"/>
                <a:gd name="T44" fmla="*/ 26 w 47"/>
                <a:gd name="T4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29">
                  <a:moveTo>
                    <a:pt x="26" y="29"/>
                  </a:moveTo>
                  <a:lnTo>
                    <a:pt x="26" y="29"/>
                  </a:lnTo>
                  <a:lnTo>
                    <a:pt x="31" y="20"/>
                  </a:lnTo>
                  <a:lnTo>
                    <a:pt x="31" y="20"/>
                  </a:lnTo>
                  <a:lnTo>
                    <a:pt x="44" y="25"/>
                  </a:lnTo>
                  <a:lnTo>
                    <a:pt x="44" y="25"/>
                  </a:lnTo>
                  <a:lnTo>
                    <a:pt x="47" y="12"/>
                  </a:lnTo>
                  <a:lnTo>
                    <a:pt x="45" y="3"/>
                  </a:lnTo>
                  <a:lnTo>
                    <a:pt x="45" y="2"/>
                  </a:lnTo>
                  <a:lnTo>
                    <a:pt x="42" y="0"/>
                  </a:lnTo>
                  <a:lnTo>
                    <a:pt x="42" y="0"/>
                  </a:lnTo>
                  <a:lnTo>
                    <a:pt x="26" y="0"/>
                  </a:lnTo>
                  <a:lnTo>
                    <a:pt x="15" y="0"/>
                  </a:lnTo>
                  <a:lnTo>
                    <a:pt x="15" y="0"/>
                  </a:lnTo>
                  <a:lnTo>
                    <a:pt x="9" y="9"/>
                  </a:lnTo>
                  <a:lnTo>
                    <a:pt x="9" y="9"/>
                  </a:lnTo>
                  <a:lnTo>
                    <a:pt x="0" y="25"/>
                  </a:lnTo>
                  <a:lnTo>
                    <a:pt x="0" y="25"/>
                  </a:lnTo>
                  <a:lnTo>
                    <a:pt x="6" y="27"/>
                  </a:lnTo>
                  <a:lnTo>
                    <a:pt x="11" y="29"/>
                  </a:lnTo>
                  <a:lnTo>
                    <a:pt x="11" y="29"/>
                  </a:lnTo>
                  <a:lnTo>
                    <a:pt x="26" y="29"/>
                  </a:lnTo>
                  <a:lnTo>
                    <a:pt x="2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8" name="Freeform 17">
              <a:extLst>
                <a:ext uri="{FF2B5EF4-FFF2-40B4-BE49-F238E27FC236}">
                  <a16:creationId xmlns:a16="http://schemas.microsoft.com/office/drawing/2014/main" id="{C8C83B2B-C0B8-4EE3-BB57-FE76FAA0D6B4}"/>
                </a:ext>
              </a:extLst>
            </p:cNvPr>
            <p:cNvSpPr>
              <a:spLocks/>
            </p:cNvSpPr>
            <p:nvPr/>
          </p:nvSpPr>
          <p:spPr bwMode="auto">
            <a:xfrm>
              <a:off x="4280" y="1935"/>
              <a:ext cx="284" cy="292"/>
            </a:xfrm>
            <a:custGeom>
              <a:avLst/>
              <a:gdLst>
                <a:gd name="T0" fmla="*/ 50 w 284"/>
                <a:gd name="T1" fmla="*/ 78 h 292"/>
                <a:gd name="T2" fmla="*/ 70 w 284"/>
                <a:gd name="T3" fmla="*/ 97 h 292"/>
                <a:gd name="T4" fmla="*/ 68 w 284"/>
                <a:gd name="T5" fmla="*/ 115 h 292"/>
                <a:gd name="T6" fmla="*/ 66 w 284"/>
                <a:gd name="T7" fmla="*/ 132 h 292"/>
                <a:gd name="T8" fmla="*/ 79 w 284"/>
                <a:gd name="T9" fmla="*/ 132 h 292"/>
                <a:gd name="T10" fmla="*/ 92 w 284"/>
                <a:gd name="T11" fmla="*/ 126 h 292"/>
                <a:gd name="T12" fmla="*/ 106 w 284"/>
                <a:gd name="T13" fmla="*/ 132 h 292"/>
                <a:gd name="T14" fmla="*/ 111 w 284"/>
                <a:gd name="T15" fmla="*/ 142 h 292"/>
                <a:gd name="T16" fmla="*/ 101 w 284"/>
                <a:gd name="T17" fmla="*/ 162 h 292"/>
                <a:gd name="T18" fmla="*/ 104 w 284"/>
                <a:gd name="T19" fmla="*/ 180 h 292"/>
                <a:gd name="T20" fmla="*/ 119 w 284"/>
                <a:gd name="T21" fmla="*/ 193 h 292"/>
                <a:gd name="T22" fmla="*/ 138 w 284"/>
                <a:gd name="T23" fmla="*/ 211 h 292"/>
                <a:gd name="T24" fmla="*/ 153 w 284"/>
                <a:gd name="T25" fmla="*/ 218 h 292"/>
                <a:gd name="T26" fmla="*/ 174 w 284"/>
                <a:gd name="T27" fmla="*/ 216 h 292"/>
                <a:gd name="T28" fmla="*/ 182 w 284"/>
                <a:gd name="T29" fmla="*/ 234 h 292"/>
                <a:gd name="T30" fmla="*/ 180 w 284"/>
                <a:gd name="T31" fmla="*/ 256 h 292"/>
                <a:gd name="T32" fmla="*/ 210 w 284"/>
                <a:gd name="T33" fmla="*/ 284 h 292"/>
                <a:gd name="T34" fmla="*/ 216 w 284"/>
                <a:gd name="T35" fmla="*/ 284 h 292"/>
                <a:gd name="T36" fmla="*/ 219 w 284"/>
                <a:gd name="T37" fmla="*/ 277 h 292"/>
                <a:gd name="T38" fmla="*/ 216 w 284"/>
                <a:gd name="T39" fmla="*/ 252 h 292"/>
                <a:gd name="T40" fmla="*/ 214 w 284"/>
                <a:gd name="T41" fmla="*/ 232 h 292"/>
                <a:gd name="T42" fmla="*/ 237 w 284"/>
                <a:gd name="T43" fmla="*/ 247 h 292"/>
                <a:gd name="T44" fmla="*/ 264 w 284"/>
                <a:gd name="T45" fmla="*/ 263 h 292"/>
                <a:gd name="T46" fmla="*/ 282 w 284"/>
                <a:gd name="T47" fmla="*/ 263 h 292"/>
                <a:gd name="T48" fmla="*/ 279 w 284"/>
                <a:gd name="T49" fmla="*/ 250 h 292"/>
                <a:gd name="T50" fmla="*/ 284 w 284"/>
                <a:gd name="T51" fmla="*/ 239 h 292"/>
                <a:gd name="T52" fmla="*/ 282 w 284"/>
                <a:gd name="T53" fmla="*/ 234 h 292"/>
                <a:gd name="T54" fmla="*/ 277 w 284"/>
                <a:gd name="T55" fmla="*/ 216 h 292"/>
                <a:gd name="T56" fmla="*/ 270 w 284"/>
                <a:gd name="T57" fmla="*/ 211 h 292"/>
                <a:gd name="T58" fmla="*/ 255 w 284"/>
                <a:gd name="T59" fmla="*/ 212 h 292"/>
                <a:gd name="T60" fmla="*/ 263 w 284"/>
                <a:gd name="T61" fmla="*/ 229 h 292"/>
                <a:gd name="T62" fmla="*/ 254 w 284"/>
                <a:gd name="T63" fmla="*/ 236 h 292"/>
                <a:gd name="T64" fmla="*/ 227 w 284"/>
                <a:gd name="T65" fmla="*/ 221 h 292"/>
                <a:gd name="T66" fmla="*/ 210 w 284"/>
                <a:gd name="T67" fmla="*/ 207 h 292"/>
                <a:gd name="T68" fmla="*/ 200 w 284"/>
                <a:gd name="T69" fmla="*/ 196 h 292"/>
                <a:gd name="T70" fmla="*/ 192 w 284"/>
                <a:gd name="T71" fmla="*/ 171 h 292"/>
                <a:gd name="T72" fmla="*/ 176 w 284"/>
                <a:gd name="T73" fmla="*/ 140 h 292"/>
                <a:gd name="T74" fmla="*/ 169 w 284"/>
                <a:gd name="T75" fmla="*/ 124 h 292"/>
                <a:gd name="T76" fmla="*/ 142 w 284"/>
                <a:gd name="T77" fmla="*/ 99 h 292"/>
                <a:gd name="T78" fmla="*/ 133 w 284"/>
                <a:gd name="T79" fmla="*/ 96 h 292"/>
                <a:gd name="T80" fmla="*/ 119 w 284"/>
                <a:gd name="T81" fmla="*/ 88 h 292"/>
                <a:gd name="T82" fmla="*/ 113 w 284"/>
                <a:gd name="T83" fmla="*/ 67 h 292"/>
                <a:gd name="T84" fmla="*/ 84 w 284"/>
                <a:gd name="T85" fmla="*/ 49 h 292"/>
                <a:gd name="T86" fmla="*/ 72 w 284"/>
                <a:gd name="T87" fmla="*/ 33 h 292"/>
                <a:gd name="T88" fmla="*/ 72 w 284"/>
                <a:gd name="T89" fmla="*/ 20 h 292"/>
                <a:gd name="T90" fmla="*/ 52 w 284"/>
                <a:gd name="T91" fmla="*/ 0 h 292"/>
                <a:gd name="T92" fmla="*/ 25 w 284"/>
                <a:gd name="T93" fmla="*/ 29 h 292"/>
                <a:gd name="T94" fmla="*/ 0 w 284"/>
                <a:gd name="T95" fmla="*/ 34 h 292"/>
                <a:gd name="T96" fmla="*/ 0 w 284"/>
                <a:gd name="T97" fmla="*/ 47 h 292"/>
                <a:gd name="T98" fmla="*/ 23 w 284"/>
                <a:gd name="T99" fmla="*/ 6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4" h="292">
                  <a:moveTo>
                    <a:pt x="32" y="69"/>
                  </a:moveTo>
                  <a:lnTo>
                    <a:pt x="32" y="69"/>
                  </a:lnTo>
                  <a:lnTo>
                    <a:pt x="41" y="74"/>
                  </a:lnTo>
                  <a:lnTo>
                    <a:pt x="50" y="78"/>
                  </a:lnTo>
                  <a:lnTo>
                    <a:pt x="57" y="83"/>
                  </a:lnTo>
                  <a:lnTo>
                    <a:pt x="63" y="88"/>
                  </a:lnTo>
                  <a:lnTo>
                    <a:pt x="63" y="88"/>
                  </a:lnTo>
                  <a:lnTo>
                    <a:pt x="70" y="97"/>
                  </a:lnTo>
                  <a:lnTo>
                    <a:pt x="72" y="101"/>
                  </a:lnTo>
                  <a:lnTo>
                    <a:pt x="70" y="108"/>
                  </a:lnTo>
                  <a:lnTo>
                    <a:pt x="70" y="108"/>
                  </a:lnTo>
                  <a:lnTo>
                    <a:pt x="68" y="115"/>
                  </a:lnTo>
                  <a:lnTo>
                    <a:pt x="66" y="121"/>
                  </a:lnTo>
                  <a:lnTo>
                    <a:pt x="65" y="126"/>
                  </a:lnTo>
                  <a:lnTo>
                    <a:pt x="66" y="132"/>
                  </a:lnTo>
                  <a:lnTo>
                    <a:pt x="66" y="132"/>
                  </a:lnTo>
                  <a:lnTo>
                    <a:pt x="66" y="133"/>
                  </a:lnTo>
                  <a:lnTo>
                    <a:pt x="68" y="135"/>
                  </a:lnTo>
                  <a:lnTo>
                    <a:pt x="74" y="135"/>
                  </a:lnTo>
                  <a:lnTo>
                    <a:pt x="79" y="132"/>
                  </a:lnTo>
                  <a:lnTo>
                    <a:pt x="79" y="132"/>
                  </a:lnTo>
                  <a:lnTo>
                    <a:pt x="81" y="132"/>
                  </a:lnTo>
                  <a:lnTo>
                    <a:pt x="84" y="128"/>
                  </a:lnTo>
                  <a:lnTo>
                    <a:pt x="92" y="126"/>
                  </a:lnTo>
                  <a:lnTo>
                    <a:pt x="95" y="126"/>
                  </a:lnTo>
                  <a:lnTo>
                    <a:pt x="99" y="128"/>
                  </a:lnTo>
                  <a:lnTo>
                    <a:pt x="99" y="128"/>
                  </a:lnTo>
                  <a:lnTo>
                    <a:pt x="106" y="132"/>
                  </a:lnTo>
                  <a:lnTo>
                    <a:pt x="111" y="133"/>
                  </a:lnTo>
                  <a:lnTo>
                    <a:pt x="113" y="133"/>
                  </a:lnTo>
                  <a:lnTo>
                    <a:pt x="115" y="135"/>
                  </a:lnTo>
                  <a:lnTo>
                    <a:pt x="111" y="142"/>
                  </a:lnTo>
                  <a:lnTo>
                    <a:pt x="111" y="142"/>
                  </a:lnTo>
                  <a:lnTo>
                    <a:pt x="106" y="149"/>
                  </a:lnTo>
                  <a:lnTo>
                    <a:pt x="102" y="155"/>
                  </a:lnTo>
                  <a:lnTo>
                    <a:pt x="101" y="162"/>
                  </a:lnTo>
                  <a:lnTo>
                    <a:pt x="101" y="171"/>
                  </a:lnTo>
                  <a:lnTo>
                    <a:pt x="101" y="171"/>
                  </a:lnTo>
                  <a:lnTo>
                    <a:pt x="102" y="176"/>
                  </a:lnTo>
                  <a:lnTo>
                    <a:pt x="104" y="180"/>
                  </a:lnTo>
                  <a:lnTo>
                    <a:pt x="108" y="184"/>
                  </a:lnTo>
                  <a:lnTo>
                    <a:pt x="113" y="185"/>
                  </a:lnTo>
                  <a:lnTo>
                    <a:pt x="117" y="189"/>
                  </a:lnTo>
                  <a:lnTo>
                    <a:pt x="119" y="193"/>
                  </a:lnTo>
                  <a:lnTo>
                    <a:pt x="119" y="193"/>
                  </a:lnTo>
                  <a:lnTo>
                    <a:pt x="124" y="200"/>
                  </a:lnTo>
                  <a:lnTo>
                    <a:pt x="131" y="207"/>
                  </a:lnTo>
                  <a:lnTo>
                    <a:pt x="138" y="211"/>
                  </a:lnTo>
                  <a:lnTo>
                    <a:pt x="144" y="216"/>
                  </a:lnTo>
                  <a:lnTo>
                    <a:pt x="144" y="216"/>
                  </a:lnTo>
                  <a:lnTo>
                    <a:pt x="149" y="218"/>
                  </a:lnTo>
                  <a:lnTo>
                    <a:pt x="153" y="218"/>
                  </a:lnTo>
                  <a:lnTo>
                    <a:pt x="167" y="214"/>
                  </a:lnTo>
                  <a:lnTo>
                    <a:pt x="167" y="214"/>
                  </a:lnTo>
                  <a:lnTo>
                    <a:pt x="171" y="214"/>
                  </a:lnTo>
                  <a:lnTo>
                    <a:pt x="174" y="216"/>
                  </a:lnTo>
                  <a:lnTo>
                    <a:pt x="178" y="220"/>
                  </a:lnTo>
                  <a:lnTo>
                    <a:pt x="180" y="227"/>
                  </a:lnTo>
                  <a:lnTo>
                    <a:pt x="182" y="234"/>
                  </a:lnTo>
                  <a:lnTo>
                    <a:pt x="182" y="234"/>
                  </a:lnTo>
                  <a:lnTo>
                    <a:pt x="182" y="241"/>
                  </a:lnTo>
                  <a:lnTo>
                    <a:pt x="178" y="248"/>
                  </a:lnTo>
                  <a:lnTo>
                    <a:pt x="178" y="250"/>
                  </a:lnTo>
                  <a:lnTo>
                    <a:pt x="180" y="256"/>
                  </a:lnTo>
                  <a:lnTo>
                    <a:pt x="183" y="259"/>
                  </a:lnTo>
                  <a:lnTo>
                    <a:pt x="189" y="266"/>
                  </a:lnTo>
                  <a:lnTo>
                    <a:pt x="189" y="266"/>
                  </a:lnTo>
                  <a:lnTo>
                    <a:pt x="210" y="284"/>
                  </a:lnTo>
                  <a:lnTo>
                    <a:pt x="219" y="292"/>
                  </a:lnTo>
                  <a:lnTo>
                    <a:pt x="219" y="292"/>
                  </a:lnTo>
                  <a:lnTo>
                    <a:pt x="219" y="290"/>
                  </a:lnTo>
                  <a:lnTo>
                    <a:pt x="216" y="284"/>
                  </a:lnTo>
                  <a:lnTo>
                    <a:pt x="216" y="281"/>
                  </a:lnTo>
                  <a:lnTo>
                    <a:pt x="216" y="277"/>
                  </a:lnTo>
                  <a:lnTo>
                    <a:pt x="219" y="277"/>
                  </a:lnTo>
                  <a:lnTo>
                    <a:pt x="219" y="277"/>
                  </a:lnTo>
                  <a:lnTo>
                    <a:pt x="225" y="274"/>
                  </a:lnTo>
                  <a:lnTo>
                    <a:pt x="223" y="270"/>
                  </a:lnTo>
                  <a:lnTo>
                    <a:pt x="221" y="263"/>
                  </a:lnTo>
                  <a:lnTo>
                    <a:pt x="216" y="252"/>
                  </a:lnTo>
                  <a:lnTo>
                    <a:pt x="216" y="252"/>
                  </a:lnTo>
                  <a:lnTo>
                    <a:pt x="210" y="236"/>
                  </a:lnTo>
                  <a:lnTo>
                    <a:pt x="212" y="232"/>
                  </a:lnTo>
                  <a:lnTo>
                    <a:pt x="214" y="232"/>
                  </a:lnTo>
                  <a:lnTo>
                    <a:pt x="214" y="232"/>
                  </a:lnTo>
                  <a:lnTo>
                    <a:pt x="219" y="232"/>
                  </a:lnTo>
                  <a:lnTo>
                    <a:pt x="225" y="236"/>
                  </a:lnTo>
                  <a:lnTo>
                    <a:pt x="237" y="247"/>
                  </a:lnTo>
                  <a:lnTo>
                    <a:pt x="237" y="247"/>
                  </a:lnTo>
                  <a:lnTo>
                    <a:pt x="252" y="256"/>
                  </a:lnTo>
                  <a:lnTo>
                    <a:pt x="257" y="259"/>
                  </a:lnTo>
                  <a:lnTo>
                    <a:pt x="264" y="263"/>
                  </a:lnTo>
                  <a:lnTo>
                    <a:pt x="264" y="263"/>
                  </a:lnTo>
                  <a:lnTo>
                    <a:pt x="277" y="265"/>
                  </a:lnTo>
                  <a:lnTo>
                    <a:pt x="282" y="263"/>
                  </a:lnTo>
                  <a:lnTo>
                    <a:pt x="282" y="263"/>
                  </a:lnTo>
                  <a:lnTo>
                    <a:pt x="284" y="263"/>
                  </a:lnTo>
                  <a:lnTo>
                    <a:pt x="282" y="261"/>
                  </a:lnTo>
                  <a:lnTo>
                    <a:pt x="281" y="256"/>
                  </a:lnTo>
                  <a:lnTo>
                    <a:pt x="279" y="250"/>
                  </a:lnTo>
                  <a:lnTo>
                    <a:pt x="281" y="247"/>
                  </a:lnTo>
                  <a:lnTo>
                    <a:pt x="282" y="243"/>
                  </a:lnTo>
                  <a:lnTo>
                    <a:pt x="282" y="243"/>
                  </a:lnTo>
                  <a:lnTo>
                    <a:pt x="284" y="239"/>
                  </a:lnTo>
                  <a:lnTo>
                    <a:pt x="284" y="238"/>
                  </a:lnTo>
                  <a:lnTo>
                    <a:pt x="284" y="236"/>
                  </a:lnTo>
                  <a:lnTo>
                    <a:pt x="282" y="234"/>
                  </a:lnTo>
                  <a:lnTo>
                    <a:pt x="282" y="234"/>
                  </a:lnTo>
                  <a:lnTo>
                    <a:pt x="282" y="230"/>
                  </a:lnTo>
                  <a:lnTo>
                    <a:pt x="279" y="225"/>
                  </a:lnTo>
                  <a:lnTo>
                    <a:pt x="277" y="220"/>
                  </a:lnTo>
                  <a:lnTo>
                    <a:pt x="277" y="216"/>
                  </a:lnTo>
                  <a:lnTo>
                    <a:pt x="277" y="216"/>
                  </a:lnTo>
                  <a:lnTo>
                    <a:pt x="277" y="214"/>
                  </a:lnTo>
                  <a:lnTo>
                    <a:pt x="275" y="214"/>
                  </a:lnTo>
                  <a:lnTo>
                    <a:pt x="270" y="211"/>
                  </a:lnTo>
                  <a:lnTo>
                    <a:pt x="259" y="209"/>
                  </a:lnTo>
                  <a:lnTo>
                    <a:pt x="259" y="209"/>
                  </a:lnTo>
                  <a:lnTo>
                    <a:pt x="255" y="209"/>
                  </a:lnTo>
                  <a:lnTo>
                    <a:pt x="255" y="212"/>
                  </a:lnTo>
                  <a:lnTo>
                    <a:pt x="257" y="218"/>
                  </a:lnTo>
                  <a:lnTo>
                    <a:pt x="261" y="225"/>
                  </a:lnTo>
                  <a:lnTo>
                    <a:pt x="261" y="225"/>
                  </a:lnTo>
                  <a:lnTo>
                    <a:pt x="263" y="229"/>
                  </a:lnTo>
                  <a:lnTo>
                    <a:pt x="264" y="230"/>
                  </a:lnTo>
                  <a:lnTo>
                    <a:pt x="263" y="232"/>
                  </a:lnTo>
                  <a:lnTo>
                    <a:pt x="261" y="234"/>
                  </a:lnTo>
                  <a:lnTo>
                    <a:pt x="254" y="236"/>
                  </a:lnTo>
                  <a:lnTo>
                    <a:pt x="254" y="236"/>
                  </a:lnTo>
                  <a:lnTo>
                    <a:pt x="243" y="230"/>
                  </a:lnTo>
                  <a:lnTo>
                    <a:pt x="234" y="227"/>
                  </a:lnTo>
                  <a:lnTo>
                    <a:pt x="227" y="221"/>
                  </a:lnTo>
                  <a:lnTo>
                    <a:pt x="227" y="221"/>
                  </a:lnTo>
                  <a:lnTo>
                    <a:pt x="218" y="214"/>
                  </a:lnTo>
                  <a:lnTo>
                    <a:pt x="214" y="212"/>
                  </a:lnTo>
                  <a:lnTo>
                    <a:pt x="210" y="207"/>
                  </a:lnTo>
                  <a:lnTo>
                    <a:pt x="210" y="207"/>
                  </a:lnTo>
                  <a:lnTo>
                    <a:pt x="205" y="202"/>
                  </a:lnTo>
                  <a:lnTo>
                    <a:pt x="201" y="200"/>
                  </a:lnTo>
                  <a:lnTo>
                    <a:pt x="200" y="196"/>
                  </a:lnTo>
                  <a:lnTo>
                    <a:pt x="198" y="185"/>
                  </a:lnTo>
                  <a:lnTo>
                    <a:pt x="198" y="185"/>
                  </a:lnTo>
                  <a:lnTo>
                    <a:pt x="196" y="176"/>
                  </a:lnTo>
                  <a:lnTo>
                    <a:pt x="192" y="171"/>
                  </a:lnTo>
                  <a:lnTo>
                    <a:pt x="187" y="166"/>
                  </a:lnTo>
                  <a:lnTo>
                    <a:pt x="183" y="160"/>
                  </a:lnTo>
                  <a:lnTo>
                    <a:pt x="183" y="160"/>
                  </a:lnTo>
                  <a:lnTo>
                    <a:pt x="176" y="140"/>
                  </a:lnTo>
                  <a:lnTo>
                    <a:pt x="173" y="132"/>
                  </a:lnTo>
                  <a:lnTo>
                    <a:pt x="173" y="128"/>
                  </a:lnTo>
                  <a:lnTo>
                    <a:pt x="173" y="128"/>
                  </a:lnTo>
                  <a:lnTo>
                    <a:pt x="169" y="124"/>
                  </a:lnTo>
                  <a:lnTo>
                    <a:pt x="158" y="115"/>
                  </a:lnTo>
                  <a:lnTo>
                    <a:pt x="147" y="106"/>
                  </a:lnTo>
                  <a:lnTo>
                    <a:pt x="144" y="103"/>
                  </a:lnTo>
                  <a:lnTo>
                    <a:pt x="142" y="99"/>
                  </a:lnTo>
                  <a:lnTo>
                    <a:pt x="142" y="99"/>
                  </a:lnTo>
                  <a:lnTo>
                    <a:pt x="142" y="97"/>
                  </a:lnTo>
                  <a:lnTo>
                    <a:pt x="140" y="96"/>
                  </a:lnTo>
                  <a:lnTo>
                    <a:pt x="133" y="96"/>
                  </a:lnTo>
                  <a:lnTo>
                    <a:pt x="126" y="94"/>
                  </a:lnTo>
                  <a:lnTo>
                    <a:pt x="122" y="92"/>
                  </a:lnTo>
                  <a:lnTo>
                    <a:pt x="119" y="88"/>
                  </a:lnTo>
                  <a:lnTo>
                    <a:pt x="119" y="88"/>
                  </a:lnTo>
                  <a:lnTo>
                    <a:pt x="113" y="83"/>
                  </a:lnTo>
                  <a:lnTo>
                    <a:pt x="111" y="78"/>
                  </a:lnTo>
                  <a:lnTo>
                    <a:pt x="113" y="67"/>
                  </a:lnTo>
                  <a:lnTo>
                    <a:pt x="113" y="67"/>
                  </a:lnTo>
                  <a:lnTo>
                    <a:pt x="111" y="65"/>
                  </a:lnTo>
                  <a:lnTo>
                    <a:pt x="110" y="63"/>
                  </a:lnTo>
                  <a:lnTo>
                    <a:pt x="101" y="58"/>
                  </a:lnTo>
                  <a:lnTo>
                    <a:pt x="84" y="49"/>
                  </a:lnTo>
                  <a:lnTo>
                    <a:pt x="84" y="49"/>
                  </a:lnTo>
                  <a:lnTo>
                    <a:pt x="77" y="43"/>
                  </a:lnTo>
                  <a:lnTo>
                    <a:pt x="74" y="36"/>
                  </a:lnTo>
                  <a:lnTo>
                    <a:pt x="72" y="33"/>
                  </a:lnTo>
                  <a:lnTo>
                    <a:pt x="74" y="29"/>
                  </a:lnTo>
                  <a:lnTo>
                    <a:pt x="74" y="29"/>
                  </a:lnTo>
                  <a:lnTo>
                    <a:pt x="74" y="25"/>
                  </a:lnTo>
                  <a:lnTo>
                    <a:pt x="72" y="20"/>
                  </a:lnTo>
                  <a:lnTo>
                    <a:pt x="65" y="9"/>
                  </a:lnTo>
                  <a:lnTo>
                    <a:pt x="57" y="2"/>
                  </a:lnTo>
                  <a:lnTo>
                    <a:pt x="52" y="0"/>
                  </a:lnTo>
                  <a:lnTo>
                    <a:pt x="52" y="0"/>
                  </a:lnTo>
                  <a:lnTo>
                    <a:pt x="38" y="15"/>
                  </a:lnTo>
                  <a:lnTo>
                    <a:pt x="23" y="29"/>
                  </a:lnTo>
                  <a:lnTo>
                    <a:pt x="23" y="29"/>
                  </a:lnTo>
                  <a:lnTo>
                    <a:pt x="25" y="29"/>
                  </a:lnTo>
                  <a:lnTo>
                    <a:pt x="11" y="31"/>
                  </a:lnTo>
                  <a:lnTo>
                    <a:pt x="11" y="31"/>
                  </a:lnTo>
                  <a:lnTo>
                    <a:pt x="2" y="33"/>
                  </a:lnTo>
                  <a:lnTo>
                    <a:pt x="0" y="34"/>
                  </a:lnTo>
                  <a:lnTo>
                    <a:pt x="0" y="36"/>
                  </a:lnTo>
                  <a:lnTo>
                    <a:pt x="0" y="42"/>
                  </a:lnTo>
                  <a:lnTo>
                    <a:pt x="0" y="47"/>
                  </a:lnTo>
                  <a:lnTo>
                    <a:pt x="0" y="47"/>
                  </a:lnTo>
                  <a:lnTo>
                    <a:pt x="2" y="51"/>
                  </a:lnTo>
                  <a:lnTo>
                    <a:pt x="3" y="52"/>
                  </a:lnTo>
                  <a:lnTo>
                    <a:pt x="12" y="58"/>
                  </a:lnTo>
                  <a:lnTo>
                    <a:pt x="23" y="63"/>
                  </a:lnTo>
                  <a:lnTo>
                    <a:pt x="32" y="69"/>
                  </a:lnTo>
                  <a:lnTo>
                    <a:pt x="32"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9" name="Freeform 18">
              <a:extLst>
                <a:ext uri="{FF2B5EF4-FFF2-40B4-BE49-F238E27FC236}">
                  <a16:creationId xmlns:a16="http://schemas.microsoft.com/office/drawing/2014/main" id="{1DB6B1B8-0AE7-4CA4-89B1-98D65CDAC28C}"/>
                </a:ext>
              </a:extLst>
            </p:cNvPr>
            <p:cNvSpPr>
              <a:spLocks/>
            </p:cNvSpPr>
            <p:nvPr/>
          </p:nvSpPr>
          <p:spPr bwMode="auto">
            <a:xfrm>
              <a:off x="4004" y="2059"/>
              <a:ext cx="427" cy="369"/>
            </a:xfrm>
            <a:custGeom>
              <a:avLst/>
              <a:gdLst>
                <a:gd name="T0" fmla="*/ 416 w 427"/>
                <a:gd name="T1" fmla="*/ 276 h 369"/>
                <a:gd name="T2" fmla="*/ 418 w 427"/>
                <a:gd name="T3" fmla="*/ 252 h 369"/>
                <a:gd name="T4" fmla="*/ 414 w 427"/>
                <a:gd name="T5" fmla="*/ 225 h 369"/>
                <a:gd name="T6" fmla="*/ 407 w 427"/>
                <a:gd name="T7" fmla="*/ 198 h 369"/>
                <a:gd name="T8" fmla="*/ 404 w 427"/>
                <a:gd name="T9" fmla="*/ 180 h 369"/>
                <a:gd name="T10" fmla="*/ 418 w 427"/>
                <a:gd name="T11" fmla="*/ 155 h 369"/>
                <a:gd name="T12" fmla="*/ 411 w 427"/>
                <a:gd name="T13" fmla="*/ 139 h 369"/>
                <a:gd name="T14" fmla="*/ 409 w 427"/>
                <a:gd name="T15" fmla="*/ 128 h 369"/>
                <a:gd name="T16" fmla="*/ 416 w 427"/>
                <a:gd name="T17" fmla="*/ 105 h 369"/>
                <a:gd name="T18" fmla="*/ 405 w 427"/>
                <a:gd name="T19" fmla="*/ 94 h 369"/>
                <a:gd name="T20" fmla="*/ 368 w 427"/>
                <a:gd name="T21" fmla="*/ 124 h 369"/>
                <a:gd name="T22" fmla="*/ 346 w 427"/>
                <a:gd name="T23" fmla="*/ 128 h 369"/>
                <a:gd name="T24" fmla="*/ 341 w 427"/>
                <a:gd name="T25" fmla="*/ 114 h 369"/>
                <a:gd name="T26" fmla="*/ 332 w 427"/>
                <a:gd name="T27" fmla="*/ 96 h 369"/>
                <a:gd name="T28" fmla="*/ 344 w 427"/>
                <a:gd name="T29" fmla="*/ 83 h 369"/>
                <a:gd name="T30" fmla="*/ 351 w 427"/>
                <a:gd name="T31" fmla="*/ 65 h 369"/>
                <a:gd name="T32" fmla="*/ 335 w 427"/>
                <a:gd name="T33" fmla="*/ 45 h 369"/>
                <a:gd name="T34" fmla="*/ 317 w 427"/>
                <a:gd name="T35" fmla="*/ 42 h 369"/>
                <a:gd name="T36" fmla="*/ 314 w 427"/>
                <a:gd name="T37" fmla="*/ 27 h 369"/>
                <a:gd name="T38" fmla="*/ 288 w 427"/>
                <a:gd name="T39" fmla="*/ 11 h 369"/>
                <a:gd name="T40" fmla="*/ 272 w 427"/>
                <a:gd name="T41" fmla="*/ 20 h 369"/>
                <a:gd name="T42" fmla="*/ 254 w 427"/>
                <a:gd name="T43" fmla="*/ 27 h 369"/>
                <a:gd name="T44" fmla="*/ 236 w 427"/>
                <a:gd name="T45" fmla="*/ 11 h 369"/>
                <a:gd name="T46" fmla="*/ 215 w 427"/>
                <a:gd name="T47" fmla="*/ 8 h 369"/>
                <a:gd name="T48" fmla="*/ 195 w 427"/>
                <a:gd name="T49" fmla="*/ 2 h 369"/>
                <a:gd name="T50" fmla="*/ 155 w 427"/>
                <a:gd name="T51" fmla="*/ 13 h 369"/>
                <a:gd name="T52" fmla="*/ 134 w 427"/>
                <a:gd name="T53" fmla="*/ 24 h 369"/>
                <a:gd name="T54" fmla="*/ 108 w 427"/>
                <a:gd name="T55" fmla="*/ 8 h 369"/>
                <a:gd name="T56" fmla="*/ 78 w 427"/>
                <a:gd name="T57" fmla="*/ 2 h 369"/>
                <a:gd name="T58" fmla="*/ 54 w 427"/>
                <a:gd name="T59" fmla="*/ 8 h 369"/>
                <a:gd name="T60" fmla="*/ 35 w 427"/>
                <a:gd name="T61" fmla="*/ 25 h 369"/>
                <a:gd name="T62" fmla="*/ 22 w 427"/>
                <a:gd name="T63" fmla="*/ 49 h 369"/>
                <a:gd name="T64" fmla="*/ 27 w 427"/>
                <a:gd name="T65" fmla="*/ 70 h 369"/>
                <a:gd name="T66" fmla="*/ 20 w 427"/>
                <a:gd name="T67" fmla="*/ 105 h 369"/>
                <a:gd name="T68" fmla="*/ 4 w 427"/>
                <a:gd name="T69" fmla="*/ 112 h 369"/>
                <a:gd name="T70" fmla="*/ 2 w 427"/>
                <a:gd name="T71" fmla="*/ 121 h 369"/>
                <a:gd name="T72" fmla="*/ 22 w 427"/>
                <a:gd name="T73" fmla="*/ 142 h 369"/>
                <a:gd name="T74" fmla="*/ 54 w 427"/>
                <a:gd name="T75" fmla="*/ 151 h 369"/>
                <a:gd name="T76" fmla="*/ 80 w 427"/>
                <a:gd name="T77" fmla="*/ 164 h 369"/>
                <a:gd name="T78" fmla="*/ 101 w 427"/>
                <a:gd name="T79" fmla="*/ 164 h 369"/>
                <a:gd name="T80" fmla="*/ 125 w 427"/>
                <a:gd name="T81" fmla="*/ 166 h 369"/>
                <a:gd name="T82" fmla="*/ 155 w 427"/>
                <a:gd name="T83" fmla="*/ 189 h 369"/>
                <a:gd name="T84" fmla="*/ 182 w 427"/>
                <a:gd name="T85" fmla="*/ 205 h 369"/>
                <a:gd name="T86" fmla="*/ 189 w 427"/>
                <a:gd name="T87" fmla="*/ 223 h 369"/>
                <a:gd name="T88" fmla="*/ 195 w 427"/>
                <a:gd name="T89" fmla="*/ 243 h 369"/>
                <a:gd name="T90" fmla="*/ 202 w 427"/>
                <a:gd name="T91" fmla="*/ 258 h 369"/>
                <a:gd name="T92" fmla="*/ 209 w 427"/>
                <a:gd name="T93" fmla="*/ 270 h 369"/>
                <a:gd name="T94" fmla="*/ 211 w 427"/>
                <a:gd name="T95" fmla="*/ 286 h 369"/>
                <a:gd name="T96" fmla="*/ 216 w 427"/>
                <a:gd name="T97" fmla="*/ 299 h 369"/>
                <a:gd name="T98" fmla="*/ 229 w 427"/>
                <a:gd name="T99" fmla="*/ 322 h 369"/>
                <a:gd name="T100" fmla="*/ 258 w 427"/>
                <a:gd name="T101" fmla="*/ 346 h 369"/>
                <a:gd name="T102" fmla="*/ 279 w 427"/>
                <a:gd name="T103" fmla="*/ 364 h 369"/>
                <a:gd name="T104" fmla="*/ 292 w 427"/>
                <a:gd name="T105" fmla="*/ 369 h 369"/>
                <a:gd name="T106" fmla="*/ 319 w 427"/>
                <a:gd name="T107" fmla="*/ 362 h 369"/>
                <a:gd name="T108" fmla="*/ 337 w 427"/>
                <a:gd name="T109" fmla="*/ 358 h 369"/>
                <a:gd name="T110" fmla="*/ 357 w 427"/>
                <a:gd name="T111" fmla="*/ 348 h 369"/>
                <a:gd name="T112" fmla="*/ 386 w 427"/>
                <a:gd name="T113" fmla="*/ 342 h 369"/>
                <a:gd name="T114" fmla="*/ 396 w 427"/>
                <a:gd name="T115" fmla="*/ 330 h 369"/>
                <a:gd name="T116" fmla="*/ 427 w 427"/>
                <a:gd name="T117" fmla="*/ 294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7" h="369">
                  <a:moveTo>
                    <a:pt x="427" y="294"/>
                  </a:moveTo>
                  <a:lnTo>
                    <a:pt x="427" y="294"/>
                  </a:lnTo>
                  <a:lnTo>
                    <a:pt x="420" y="283"/>
                  </a:lnTo>
                  <a:lnTo>
                    <a:pt x="416" y="276"/>
                  </a:lnTo>
                  <a:lnTo>
                    <a:pt x="414" y="272"/>
                  </a:lnTo>
                  <a:lnTo>
                    <a:pt x="414" y="272"/>
                  </a:lnTo>
                  <a:lnTo>
                    <a:pt x="416" y="259"/>
                  </a:lnTo>
                  <a:lnTo>
                    <a:pt x="418" y="252"/>
                  </a:lnTo>
                  <a:lnTo>
                    <a:pt x="418" y="247"/>
                  </a:lnTo>
                  <a:lnTo>
                    <a:pt x="418" y="247"/>
                  </a:lnTo>
                  <a:lnTo>
                    <a:pt x="416" y="234"/>
                  </a:lnTo>
                  <a:lnTo>
                    <a:pt x="414" y="225"/>
                  </a:lnTo>
                  <a:lnTo>
                    <a:pt x="413" y="218"/>
                  </a:lnTo>
                  <a:lnTo>
                    <a:pt x="413" y="218"/>
                  </a:lnTo>
                  <a:lnTo>
                    <a:pt x="409" y="207"/>
                  </a:lnTo>
                  <a:lnTo>
                    <a:pt x="407" y="198"/>
                  </a:lnTo>
                  <a:lnTo>
                    <a:pt x="407" y="198"/>
                  </a:lnTo>
                  <a:lnTo>
                    <a:pt x="407" y="191"/>
                  </a:lnTo>
                  <a:lnTo>
                    <a:pt x="404" y="186"/>
                  </a:lnTo>
                  <a:lnTo>
                    <a:pt x="404" y="180"/>
                  </a:lnTo>
                  <a:lnTo>
                    <a:pt x="405" y="177"/>
                  </a:lnTo>
                  <a:lnTo>
                    <a:pt x="405" y="177"/>
                  </a:lnTo>
                  <a:lnTo>
                    <a:pt x="414" y="162"/>
                  </a:lnTo>
                  <a:lnTo>
                    <a:pt x="418" y="155"/>
                  </a:lnTo>
                  <a:lnTo>
                    <a:pt x="418" y="148"/>
                  </a:lnTo>
                  <a:lnTo>
                    <a:pt x="418" y="148"/>
                  </a:lnTo>
                  <a:lnTo>
                    <a:pt x="414" y="142"/>
                  </a:lnTo>
                  <a:lnTo>
                    <a:pt x="411" y="139"/>
                  </a:lnTo>
                  <a:lnTo>
                    <a:pt x="407" y="135"/>
                  </a:lnTo>
                  <a:lnTo>
                    <a:pt x="407" y="132"/>
                  </a:lnTo>
                  <a:lnTo>
                    <a:pt x="409" y="128"/>
                  </a:lnTo>
                  <a:lnTo>
                    <a:pt x="409" y="128"/>
                  </a:lnTo>
                  <a:lnTo>
                    <a:pt x="418" y="115"/>
                  </a:lnTo>
                  <a:lnTo>
                    <a:pt x="420" y="110"/>
                  </a:lnTo>
                  <a:lnTo>
                    <a:pt x="418" y="106"/>
                  </a:lnTo>
                  <a:lnTo>
                    <a:pt x="416" y="105"/>
                  </a:lnTo>
                  <a:lnTo>
                    <a:pt x="416" y="105"/>
                  </a:lnTo>
                  <a:lnTo>
                    <a:pt x="413" y="99"/>
                  </a:lnTo>
                  <a:lnTo>
                    <a:pt x="407" y="96"/>
                  </a:lnTo>
                  <a:lnTo>
                    <a:pt x="405" y="94"/>
                  </a:lnTo>
                  <a:lnTo>
                    <a:pt x="400" y="96"/>
                  </a:lnTo>
                  <a:lnTo>
                    <a:pt x="389" y="103"/>
                  </a:lnTo>
                  <a:lnTo>
                    <a:pt x="389" y="103"/>
                  </a:lnTo>
                  <a:lnTo>
                    <a:pt x="368" y="124"/>
                  </a:lnTo>
                  <a:lnTo>
                    <a:pt x="368" y="124"/>
                  </a:lnTo>
                  <a:lnTo>
                    <a:pt x="359" y="128"/>
                  </a:lnTo>
                  <a:lnTo>
                    <a:pt x="351" y="130"/>
                  </a:lnTo>
                  <a:lnTo>
                    <a:pt x="346" y="128"/>
                  </a:lnTo>
                  <a:lnTo>
                    <a:pt x="346" y="128"/>
                  </a:lnTo>
                  <a:lnTo>
                    <a:pt x="344" y="126"/>
                  </a:lnTo>
                  <a:lnTo>
                    <a:pt x="342" y="121"/>
                  </a:lnTo>
                  <a:lnTo>
                    <a:pt x="341" y="114"/>
                  </a:lnTo>
                  <a:lnTo>
                    <a:pt x="337" y="106"/>
                  </a:lnTo>
                  <a:lnTo>
                    <a:pt x="337" y="106"/>
                  </a:lnTo>
                  <a:lnTo>
                    <a:pt x="333" y="101"/>
                  </a:lnTo>
                  <a:lnTo>
                    <a:pt x="332" y="96"/>
                  </a:lnTo>
                  <a:lnTo>
                    <a:pt x="332" y="90"/>
                  </a:lnTo>
                  <a:lnTo>
                    <a:pt x="339" y="87"/>
                  </a:lnTo>
                  <a:lnTo>
                    <a:pt x="339" y="87"/>
                  </a:lnTo>
                  <a:lnTo>
                    <a:pt x="344" y="83"/>
                  </a:lnTo>
                  <a:lnTo>
                    <a:pt x="348" y="78"/>
                  </a:lnTo>
                  <a:lnTo>
                    <a:pt x="350" y="72"/>
                  </a:lnTo>
                  <a:lnTo>
                    <a:pt x="351" y="65"/>
                  </a:lnTo>
                  <a:lnTo>
                    <a:pt x="351" y="65"/>
                  </a:lnTo>
                  <a:lnTo>
                    <a:pt x="351" y="58"/>
                  </a:lnTo>
                  <a:lnTo>
                    <a:pt x="351" y="52"/>
                  </a:lnTo>
                  <a:lnTo>
                    <a:pt x="346" y="49"/>
                  </a:lnTo>
                  <a:lnTo>
                    <a:pt x="335" y="45"/>
                  </a:lnTo>
                  <a:lnTo>
                    <a:pt x="335" y="45"/>
                  </a:lnTo>
                  <a:lnTo>
                    <a:pt x="324" y="43"/>
                  </a:lnTo>
                  <a:lnTo>
                    <a:pt x="319" y="43"/>
                  </a:lnTo>
                  <a:lnTo>
                    <a:pt x="317" y="42"/>
                  </a:lnTo>
                  <a:lnTo>
                    <a:pt x="314" y="38"/>
                  </a:lnTo>
                  <a:lnTo>
                    <a:pt x="314" y="38"/>
                  </a:lnTo>
                  <a:lnTo>
                    <a:pt x="314" y="31"/>
                  </a:lnTo>
                  <a:lnTo>
                    <a:pt x="314" y="27"/>
                  </a:lnTo>
                  <a:lnTo>
                    <a:pt x="312" y="22"/>
                  </a:lnTo>
                  <a:lnTo>
                    <a:pt x="303" y="18"/>
                  </a:lnTo>
                  <a:lnTo>
                    <a:pt x="303" y="18"/>
                  </a:lnTo>
                  <a:lnTo>
                    <a:pt x="288" y="11"/>
                  </a:lnTo>
                  <a:lnTo>
                    <a:pt x="285" y="11"/>
                  </a:lnTo>
                  <a:lnTo>
                    <a:pt x="279" y="13"/>
                  </a:lnTo>
                  <a:lnTo>
                    <a:pt x="279" y="13"/>
                  </a:lnTo>
                  <a:lnTo>
                    <a:pt x="272" y="20"/>
                  </a:lnTo>
                  <a:lnTo>
                    <a:pt x="267" y="25"/>
                  </a:lnTo>
                  <a:lnTo>
                    <a:pt x="261" y="29"/>
                  </a:lnTo>
                  <a:lnTo>
                    <a:pt x="258" y="29"/>
                  </a:lnTo>
                  <a:lnTo>
                    <a:pt x="254" y="27"/>
                  </a:lnTo>
                  <a:lnTo>
                    <a:pt x="254" y="27"/>
                  </a:lnTo>
                  <a:lnTo>
                    <a:pt x="245" y="20"/>
                  </a:lnTo>
                  <a:lnTo>
                    <a:pt x="236" y="11"/>
                  </a:lnTo>
                  <a:lnTo>
                    <a:pt x="236" y="11"/>
                  </a:lnTo>
                  <a:lnTo>
                    <a:pt x="229" y="8"/>
                  </a:lnTo>
                  <a:lnTo>
                    <a:pt x="225" y="6"/>
                  </a:lnTo>
                  <a:lnTo>
                    <a:pt x="222" y="8"/>
                  </a:lnTo>
                  <a:lnTo>
                    <a:pt x="215" y="8"/>
                  </a:lnTo>
                  <a:lnTo>
                    <a:pt x="215" y="8"/>
                  </a:lnTo>
                  <a:lnTo>
                    <a:pt x="206" y="4"/>
                  </a:lnTo>
                  <a:lnTo>
                    <a:pt x="200" y="2"/>
                  </a:lnTo>
                  <a:lnTo>
                    <a:pt x="195" y="2"/>
                  </a:lnTo>
                  <a:lnTo>
                    <a:pt x="184" y="4"/>
                  </a:lnTo>
                  <a:lnTo>
                    <a:pt x="184" y="4"/>
                  </a:lnTo>
                  <a:lnTo>
                    <a:pt x="162" y="11"/>
                  </a:lnTo>
                  <a:lnTo>
                    <a:pt x="155" y="13"/>
                  </a:lnTo>
                  <a:lnTo>
                    <a:pt x="146" y="18"/>
                  </a:lnTo>
                  <a:lnTo>
                    <a:pt x="146" y="18"/>
                  </a:lnTo>
                  <a:lnTo>
                    <a:pt x="139" y="24"/>
                  </a:lnTo>
                  <a:lnTo>
                    <a:pt x="134" y="24"/>
                  </a:lnTo>
                  <a:lnTo>
                    <a:pt x="128" y="20"/>
                  </a:lnTo>
                  <a:lnTo>
                    <a:pt x="119" y="13"/>
                  </a:lnTo>
                  <a:lnTo>
                    <a:pt x="119" y="13"/>
                  </a:lnTo>
                  <a:lnTo>
                    <a:pt x="108" y="8"/>
                  </a:lnTo>
                  <a:lnTo>
                    <a:pt x="98" y="2"/>
                  </a:lnTo>
                  <a:lnTo>
                    <a:pt x="87" y="0"/>
                  </a:lnTo>
                  <a:lnTo>
                    <a:pt x="81" y="0"/>
                  </a:lnTo>
                  <a:lnTo>
                    <a:pt x="78" y="2"/>
                  </a:lnTo>
                  <a:lnTo>
                    <a:pt x="78" y="2"/>
                  </a:lnTo>
                  <a:lnTo>
                    <a:pt x="71" y="4"/>
                  </a:lnTo>
                  <a:lnTo>
                    <a:pt x="60" y="6"/>
                  </a:lnTo>
                  <a:lnTo>
                    <a:pt x="54" y="8"/>
                  </a:lnTo>
                  <a:lnTo>
                    <a:pt x="49" y="11"/>
                  </a:lnTo>
                  <a:lnTo>
                    <a:pt x="42" y="16"/>
                  </a:lnTo>
                  <a:lnTo>
                    <a:pt x="35" y="25"/>
                  </a:lnTo>
                  <a:lnTo>
                    <a:pt x="35" y="25"/>
                  </a:lnTo>
                  <a:lnTo>
                    <a:pt x="31" y="29"/>
                  </a:lnTo>
                  <a:lnTo>
                    <a:pt x="27" y="36"/>
                  </a:lnTo>
                  <a:lnTo>
                    <a:pt x="24" y="42"/>
                  </a:lnTo>
                  <a:lnTo>
                    <a:pt x="22" y="49"/>
                  </a:lnTo>
                  <a:lnTo>
                    <a:pt x="22" y="56"/>
                  </a:lnTo>
                  <a:lnTo>
                    <a:pt x="24" y="63"/>
                  </a:lnTo>
                  <a:lnTo>
                    <a:pt x="24" y="63"/>
                  </a:lnTo>
                  <a:lnTo>
                    <a:pt x="27" y="70"/>
                  </a:lnTo>
                  <a:lnTo>
                    <a:pt x="27" y="78"/>
                  </a:lnTo>
                  <a:lnTo>
                    <a:pt x="27" y="88"/>
                  </a:lnTo>
                  <a:lnTo>
                    <a:pt x="24" y="99"/>
                  </a:lnTo>
                  <a:lnTo>
                    <a:pt x="20" y="105"/>
                  </a:lnTo>
                  <a:lnTo>
                    <a:pt x="20" y="105"/>
                  </a:lnTo>
                  <a:lnTo>
                    <a:pt x="13" y="108"/>
                  </a:lnTo>
                  <a:lnTo>
                    <a:pt x="6" y="110"/>
                  </a:lnTo>
                  <a:lnTo>
                    <a:pt x="4" y="112"/>
                  </a:lnTo>
                  <a:lnTo>
                    <a:pt x="0" y="114"/>
                  </a:lnTo>
                  <a:lnTo>
                    <a:pt x="0" y="117"/>
                  </a:lnTo>
                  <a:lnTo>
                    <a:pt x="2" y="121"/>
                  </a:lnTo>
                  <a:lnTo>
                    <a:pt x="2" y="121"/>
                  </a:lnTo>
                  <a:lnTo>
                    <a:pt x="11" y="137"/>
                  </a:lnTo>
                  <a:lnTo>
                    <a:pt x="15" y="141"/>
                  </a:lnTo>
                  <a:lnTo>
                    <a:pt x="22" y="142"/>
                  </a:lnTo>
                  <a:lnTo>
                    <a:pt x="22" y="142"/>
                  </a:lnTo>
                  <a:lnTo>
                    <a:pt x="31" y="144"/>
                  </a:lnTo>
                  <a:lnTo>
                    <a:pt x="40" y="148"/>
                  </a:lnTo>
                  <a:lnTo>
                    <a:pt x="49" y="151"/>
                  </a:lnTo>
                  <a:lnTo>
                    <a:pt x="54" y="151"/>
                  </a:lnTo>
                  <a:lnTo>
                    <a:pt x="54" y="151"/>
                  </a:lnTo>
                  <a:lnTo>
                    <a:pt x="62" y="155"/>
                  </a:lnTo>
                  <a:lnTo>
                    <a:pt x="71" y="159"/>
                  </a:lnTo>
                  <a:lnTo>
                    <a:pt x="80" y="164"/>
                  </a:lnTo>
                  <a:lnTo>
                    <a:pt x="85" y="166"/>
                  </a:lnTo>
                  <a:lnTo>
                    <a:pt x="90" y="166"/>
                  </a:lnTo>
                  <a:lnTo>
                    <a:pt x="90" y="166"/>
                  </a:lnTo>
                  <a:lnTo>
                    <a:pt x="101" y="164"/>
                  </a:lnTo>
                  <a:lnTo>
                    <a:pt x="110" y="162"/>
                  </a:lnTo>
                  <a:lnTo>
                    <a:pt x="110" y="162"/>
                  </a:lnTo>
                  <a:lnTo>
                    <a:pt x="117" y="162"/>
                  </a:lnTo>
                  <a:lnTo>
                    <a:pt x="125" y="166"/>
                  </a:lnTo>
                  <a:lnTo>
                    <a:pt x="141" y="178"/>
                  </a:lnTo>
                  <a:lnTo>
                    <a:pt x="141" y="178"/>
                  </a:lnTo>
                  <a:lnTo>
                    <a:pt x="150" y="184"/>
                  </a:lnTo>
                  <a:lnTo>
                    <a:pt x="155" y="189"/>
                  </a:lnTo>
                  <a:lnTo>
                    <a:pt x="161" y="195"/>
                  </a:lnTo>
                  <a:lnTo>
                    <a:pt x="168" y="198"/>
                  </a:lnTo>
                  <a:lnTo>
                    <a:pt x="168" y="198"/>
                  </a:lnTo>
                  <a:lnTo>
                    <a:pt x="182" y="205"/>
                  </a:lnTo>
                  <a:lnTo>
                    <a:pt x="186" y="211"/>
                  </a:lnTo>
                  <a:lnTo>
                    <a:pt x="188" y="216"/>
                  </a:lnTo>
                  <a:lnTo>
                    <a:pt x="188" y="216"/>
                  </a:lnTo>
                  <a:lnTo>
                    <a:pt x="189" y="223"/>
                  </a:lnTo>
                  <a:lnTo>
                    <a:pt x="188" y="231"/>
                  </a:lnTo>
                  <a:lnTo>
                    <a:pt x="189" y="238"/>
                  </a:lnTo>
                  <a:lnTo>
                    <a:pt x="191" y="241"/>
                  </a:lnTo>
                  <a:lnTo>
                    <a:pt x="195" y="243"/>
                  </a:lnTo>
                  <a:lnTo>
                    <a:pt x="195" y="243"/>
                  </a:lnTo>
                  <a:lnTo>
                    <a:pt x="198" y="247"/>
                  </a:lnTo>
                  <a:lnTo>
                    <a:pt x="200" y="250"/>
                  </a:lnTo>
                  <a:lnTo>
                    <a:pt x="202" y="258"/>
                  </a:lnTo>
                  <a:lnTo>
                    <a:pt x="204" y="265"/>
                  </a:lnTo>
                  <a:lnTo>
                    <a:pt x="206" y="268"/>
                  </a:lnTo>
                  <a:lnTo>
                    <a:pt x="209" y="270"/>
                  </a:lnTo>
                  <a:lnTo>
                    <a:pt x="209" y="270"/>
                  </a:lnTo>
                  <a:lnTo>
                    <a:pt x="213" y="270"/>
                  </a:lnTo>
                  <a:lnTo>
                    <a:pt x="213" y="274"/>
                  </a:lnTo>
                  <a:lnTo>
                    <a:pt x="213" y="279"/>
                  </a:lnTo>
                  <a:lnTo>
                    <a:pt x="211" y="286"/>
                  </a:lnTo>
                  <a:lnTo>
                    <a:pt x="211" y="288"/>
                  </a:lnTo>
                  <a:lnTo>
                    <a:pt x="213" y="292"/>
                  </a:lnTo>
                  <a:lnTo>
                    <a:pt x="213" y="292"/>
                  </a:lnTo>
                  <a:lnTo>
                    <a:pt x="216" y="299"/>
                  </a:lnTo>
                  <a:lnTo>
                    <a:pt x="220" y="310"/>
                  </a:lnTo>
                  <a:lnTo>
                    <a:pt x="225" y="319"/>
                  </a:lnTo>
                  <a:lnTo>
                    <a:pt x="227" y="322"/>
                  </a:lnTo>
                  <a:lnTo>
                    <a:pt x="229" y="322"/>
                  </a:lnTo>
                  <a:lnTo>
                    <a:pt x="229" y="322"/>
                  </a:lnTo>
                  <a:lnTo>
                    <a:pt x="236" y="328"/>
                  </a:lnTo>
                  <a:lnTo>
                    <a:pt x="247" y="337"/>
                  </a:lnTo>
                  <a:lnTo>
                    <a:pt x="258" y="346"/>
                  </a:lnTo>
                  <a:lnTo>
                    <a:pt x="267" y="353"/>
                  </a:lnTo>
                  <a:lnTo>
                    <a:pt x="267" y="353"/>
                  </a:lnTo>
                  <a:lnTo>
                    <a:pt x="274" y="358"/>
                  </a:lnTo>
                  <a:lnTo>
                    <a:pt x="279" y="364"/>
                  </a:lnTo>
                  <a:lnTo>
                    <a:pt x="285" y="367"/>
                  </a:lnTo>
                  <a:lnTo>
                    <a:pt x="288" y="369"/>
                  </a:lnTo>
                  <a:lnTo>
                    <a:pt x="292" y="369"/>
                  </a:lnTo>
                  <a:lnTo>
                    <a:pt x="292" y="369"/>
                  </a:lnTo>
                  <a:lnTo>
                    <a:pt x="299" y="367"/>
                  </a:lnTo>
                  <a:lnTo>
                    <a:pt x="305" y="369"/>
                  </a:lnTo>
                  <a:lnTo>
                    <a:pt x="310" y="367"/>
                  </a:lnTo>
                  <a:lnTo>
                    <a:pt x="319" y="362"/>
                  </a:lnTo>
                  <a:lnTo>
                    <a:pt x="319" y="362"/>
                  </a:lnTo>
                  <a:lnTo>
                    <a:pt x="328" y="358"/>
                  </a:lnTo>
                  <a:lnTo>
                    <a:pt x="333" y="357"/>
                  </a:lnTo>
                  <a:lnTo>
                    <a:pt x="337" y="358"/>
                  </a:lnTo>
                  <a:lnTo>
                    <a:pt x="344" y="357"/>
                  </a:lnTo>
                  <a:lnTo>
                    <a:pt x="344" y="357"/>
                  </a:lnTo>
                  <a:lnTo>
                    <a:pt x="351" y="351"/>
                  </a:lnTo>
                  <a:lnTo>
                    <a:pt x="357" y="348"/>
                  </a:lnTo>
                  <a:lnTo>
                    <a:pt x="362" y="346"/>
                  </a:lnTo>
                  <a:lnTo>
                    <a:pt x="371" y="344"/>
                  </a:lnTo>
                  <a:lnTo>
                    <a:pt x="371" y="344"/>
                  </a:lnTo>
                  <a:lnTo>
                    <a:pt x="386" y="342"/>
                  </a:lnTo>
                  <a:lnTo>
                    <a:pt x="391" y="340"/>
                  </a:lnTo>
                  <a:lnTo>
                    <a:pt x="391" y="340"/>
                  </a:lnTo>
                  <a:lnTo>
                    <a:pt x="396" y="330"/>
                  </a:lnTo>
                  <a:lnTo>
                    <a:pt x="396" y="330"/>
                  </a:lnTo>
                  <a:lnTo>
                    <a:pt x="400" y="322"/>
                  </a:lnTo>
                  <a:lnTo>
                    <a:pt x="411" y="310"/>
                  </a:lnTo>
                  <a:lnTo>
                    <a:pt x="427" y="294"/>
                  </a:lnTo>
                  <a:lnTo>
                    <a:pt x="427"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0" name="Freeform 19">
              <a:extLst>
                <a:ext uri="{FF2B5EF4-FFF2-40B4-BE49-F238E27FC236}">
                  <a16:creationId xmlns:a16="http://schemas.microsoft.com/office/drawing/2014/main" id="{108E2A27-E90D-4ACD-B792-C36B2613DC97}"/>
                </a:ext>
              </a:extLst>
            </p:cNvPr>
            <p:cNvSpPr>
              <a:spLocks/>
            </p:cNvSpPr>
            <p:nvPr/>
          </p:nvSpPr>
          <p:spPr bwMode="auto">
            <a:xfrm>
              <a:off x="4231" y="2410"/>
              <a:ext cx="49" cy="52"/>
            </a:xfrm>
            <a:custGeom>
              <a:avLst/>
              <a:gdLst>
                <a:gd name="T0" fmla="*/ 18 w 49"/>
                <a:gd name="T1" fmla="*/ 4 h 52"/>
                <a:gd name="T2" fmla="*/ 18 w 49"/>
                <a:gd name="T3" fmla="*/ 4 h 52"/>
                <a:gd name="T4" fmla="*/ 13 w 49"/>
                <a:gd name="T5" fmla="*/ 2 h 52"/>
                <a:gd name="T6" fmla="*/ 9 w 49"/>
                <a:gd name="T7" fmla="*/ 0 h 52"/>
                <a:gd name="T8" fmla="*/ 6 w 49"/>
                <a:gd name="T9" fmla="*/ 2 h 52"/>
                <a:gd name="T10" fmla="*/ 2 w 49"/>
                <a:gd name="T11" fmla="*/ 6 h 52"/>
                <a:gd name="T12" fmla="*/ 2 w 49"/>
                <a:gd name="T13" fmla="*/ 6 h 52"/>
                <a:gd name="T14" fmla="*/ 0 w 49"/>
                <a:gd name="T15" fmla="*/ 11 h 52"/>
                <a:gd name="T16" fmla="*/ 2 w 49"/>
                <a:gd name="T17" fmla="*/ 16 h 52"/>
                <a:gd name="T18" fmla="*/ 4 w 49"/>
                <a:gd name="T19" fmla="*/ 24 h 52"/>
                <a:gd name="T20" fmla="*/ 4 w 49"/>
                <a:gd name="T21" fmla="*/ 24 h 52"/>
                <a:gd name="T22" fmla="*/ 2 w 49"/>
                <a:gd name="T23" fmla="*/ 27 h 52"/>
                <a:gd name="T24" fmla="*/ 2 w 49"/>
                <a:gd name="T25" fmla="*/ 27 h 52"/>
                <a:gd name="T26" fmla="*/ 2 w 49"/>
                <a:gd name="T27" fmla="*/ 31 h 52"/>
                <a:gd name="T28" fmla="*/ 4 w 49"/>
                <a:gd name="T29" fmla="*/ 36 h 52"/>
                <a:gd name="T30" fmla="*/ 9 w 49"/>
                <a:gd name="T31" fmla="*/ 42 h 52"/>
                <a:gd name="T32" fmla="*/ 16 w 49"/>
                <a:gd name="T33" fmla="*/ 47 h 52"/>
                <a:gd name="T34" fmla="*/ 16 w 49"/>
                <a:gd name="T35" fmla="*/ 47 h 52"/>
                <a:gd name="T36" fmla="*/ 31 w 49"/>
                <a:gd name="T37" fmla="*/ 51 h 52"/>
                <a:gd name="T38" fmla="*/ 34 w 49"/>
                <a:gd name="T39" fmla="*/ 52 h 52"/>
                <a:gd name="T40" fmla="*/ 38 w 49"/>
                <a:gd name="T41" fmla="*/ 51 h 52"/>
                <a:gd name="T42" fmla="*/ 38 w 49"/>
                <a:gd name="T43" fmla="*/ 51 h 52"/>
                <a:gd name="T44" fmla="*/ 42 w 49"/>
                <a:gd name="T45" fmla="*/ 47 h 52"/>
                <a:gd name="T46" fmla="*/ 45 w 49"/>
                <a:gd name="T47" fmla="*/ 42 h 52"/>
                <a:gd name="T48" fmla="*/ 47 w 49"/>
                <a:gd name="T49" fmla="*/ 34 h 52"/>
                <a:gd name="T50" fmla="*/ 49 w 49"/>
                <a:gd name="T51" fmla="*/ 27 h 52"/>
                <a:gd name="T52" fmla="*/ 49 w 49"/>
                <a:gd name="T53" fmla="*/ 27 h 52"/>
                <a:gd name="T54" fmla="*/ 47 w 49"/>
                <a:gd name="T55" fmla="*/ 24 h 52"/>
                <a:gd name="T56" fmla="*/ 45 w 49"/>
                <a:gd name="T57" fmla="*/ 20 h 52"/>
                <a:gd name="T58" fmla="*/ 36 w 49"/>
                <a:gd name="T59" fmla="*/ 15 h 52"/>
                <a:gd name="T60" fmla="*/ 18 w 49"/>
                <a:gd name="T61" fmla="*/ 4 h 52"/>
                <a:gd name="T62" fmla="*/ 18 w 49"/>
                <a:gd name="T63"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52">
                  <a:moveTo>
                    <a:pt x="18" y="4"/>
                  </a:moveTo>
                  <a:lnTo>
                    <a:pt x="18" y="4"/>
                  </a:lnTo>
                  <a:lnTo>
                    <a:pt x="13" y="2"/>
                  </a:lnTo>
                  <a:lnTo>
                    <a:pt x="9" y="0"/>
                  </a:lnTo>
                  <a:lnTo>
                    <a:pt x="6" y="2"/>
                  </a:lnTo>
                  <a:lnTo>
                    <a:pt x="2" y="6"/>
                  </a:lnTo>
                  <a:lnTo>
                    <a:pt x="2" y="6"/>
                  </a:lnTo>
                  <a:lnTo>
                    <a:pt x="0" y="11"/>
                  </a:lnTo>
                  <a:lnTo>
                    <a:pt x="2" y="16"/>
                  </a:lnTo>
                  <a:lnTo>
                    <a:pt x="4" y="24"/>
                  </a:lnTo>
                  <a:lnTo>
                    <a:pt x="4" y="24"/>
                  </a:lnTo>
                  <a:lnTo>
                    <a:pt x="2" y="27"/>
                  </a:lnTo>
                  <a:lnTo>
                    <a:pt x="2" y="27"/>
                  </a:lnTo>
                  <a:lnTo>
                    <a:pt x="2" y="31"/>
                  </a:lnTo>
                  <a:lnTo>
                    <a:pt x="4" y="36"/>
                  </a:lnTo>
                  <a:lnTo>
                    <a:pt x="9" y="42"/>
                  </a:lnTo>
                  <a:lnTo>
                    <a:pt x="16" y="47"/>
                  </a:lnTo>
                  <a:lnTo>
                    <a:pt x="16" y="47"/>
                  </a:lnTo>
                  <a:lnTo>
                    <a:pt x="31" y="51"/>
                  </a:lnTo>
                  <a:lnTo>
                    <a:pt x="34" y="52"/>
                  </a:lnTo>
                  <a:lnTo>
                    <a:pt x="38" y="51"/>
                  </a:lnTo>
                  <a:lnTo>
                    <a:pt x="38" y="51"/>
                  </a:lnTo>
                  <a:lnTo>
                    <a:pt x="42" y="47"/>
                  </a:lnTo>
                  <a:lnTo>
                    <a:pt x="45" y="42"/>
                  </a:lnTo>
                  <a:lnTo>
                    <a:pt x="47" y="34"/>
                  </a:lnTo>
                  <a:lnTo>
                    <a:pt x="49" y="27"/>
                  </a:lnTo>
                  <a:lnTo>
                    <a:pt x="49" y="27"/>
                  </a:lnTo>
                  <a:lnTo>
                    <a:pt x="47" y="24"/>
                  </a:lnTo>
                  <a:lnTo>
                    <a:pt x="45" y="20"/>
                  </a:lnTo>
                  <a:lnTo>
                    <a:pt x="36" y="15"/>
                  </a:lnTo>
                  <a:lnTo>
                    <a:pt x="18" y="4"/>
                  </a:lnTo>
                  <a:lnTo>
                    <a:pt x="1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1" name="Freeform 20">
              <a:extLst>
                <a:ext uri="{FF2B5EF4-FFF2-40B4-BE49-F238E27FC236}">
                  <a16:creationId xmlns:a16="http://schemas.microsoft.com/office/drawing/2014/main" id="{1CEE4D1F-64B0-4EE8-AFD3-C208759F809D}"/>
                </a:ext>
              </a:extLst>
            </p:cNvPr>
            <p:cNvSpPr>
              <a:spLocks/>
            </p:cNvSpPr>
            <p:nvPr/>
          </p:nvSpPr>
          <p:spPr bwMode="auto">
            <a:xfrm>
              <a:off x="4381" y="2572"/>
              <a:ext cx="165" cy="90"/>
            </a:xfrm>
            <a:custGeom>
              <a:avLst/>
              <a:gdLst>
                <a:gd name="T0" fmla="*/ 165 w 165"/>
                <a:gd name="T1" fmla="*/ 76 h 90"/>
                <a:gd name="T2" fmla="*/ 154 w 165"/>
                <a:gd name="T3" fmla="*/ 52 h 90"/>
                <a:gd name="T4" fmla="*/ 153 w 165"/>
                <a:gd name="T5" fmla="*/ 45 h 90"/>
                <a:gd name="T6" fmla="*/ 156 w 165"/>
                <a:gd name="T7" fmla="*/ 40 h 90"/>
                <a:gd name="T8" fmla="*/ 156 w 165"/>
                <a:gd name="T9" fmla="*/ 31 h 90"/>
                <a:gd name="T10" fmla="*/ 153 w 165"/>
                <a:gd name="T11" fmla="*/ 20 h 90"/>
                <a:gd name="T12" fmla="*/ 147 w 165"/>
                <a:gd name="T13" fmla="*/ 5 h 90"/>
                <a:gd name="T14" fmla="*/ 144 w 165"/>
                <a:gd name="T15" fmla="*/ 0 h 90"/>
                <a:gd name="T16" fmla="*/ 140 w 165"/>
                <a:gd name="T17" fmla="*/ 2 h 90"/>
                <a:gd name="T18" fmla="*/ 131 w 165"/>
                <a:gd name="T19" fmla="*/ 16 h 90"/>
                <a:gd name="T20" fmla="*/ 133 w 165"/>
                <a:gd name="T21" fmla="*/ 31 h 90"/>
                <a:gd name="T22" fmla="*/ 135 w 165"/>
                <a:gd name="T23" fmla="*/ 36 h 90"/>
                <a:gd name="T24" fmla="*/ 122 w 165"/>
                <a:gd name="T25" fmla="*/ 41 h 90"/>
                <a:gd name="T26" fmla="*/ 115 w 165"/>
                <a:gd name="T27" fmla="*/ 45 h 90"/>
                <a:gd name="T28" fmla="*/ 100 w 165"/>
                <a:gd name="T29" fmla="*/ 45 h 90"/>
                <a:gd name="T30" fmla="*/ 93 w 165"/>
                <a:gd name="T31" fmla="*/ 40 h 90"/>
                <a:gd name="T32" fmla="*/ 88 w 165"/>
                <a:gd name="T33" fmla="*/ 34 h 90"/>
                <a:gd name="T34" fmla="*/ 82 w 165"/>
                <a:gd name="T35" fmla="*/ 36 h 90"/>
                <a:gd name="T36" fmla="*/ 72 w 165"/>
                <a:gd name="T37" fmla="*/ 41 h 90"/>
                <a:gd name="T38" fmla="*/ 57 w 165"/>
                <a:gd name="T39" fmla="*/ 45 h 90"/>
                <a:gd name="T40" fmla="*/ 43 w 165"/>
                <a:gd name="T41" fmla="*/ 40 h 90"/>
                <a:gd name="T42" fmla="*/ 36 w 165"/>
                <a:gd name="T43" fmla="*/ 34 h 90"/>
                <a:gd name="T44" fmla="*/ 23 w 165"/>
                <a:gd name="T45" fmla="*/ 34 h 90"/>
                <a:gd name="T46" fmla="*/ 18 w 165"/>
                <a:gd name="T47" fmla="*/ 36 h 90"/>
                <a:gd name="T48" fmla="*/ 5 w 165"/>
                <a:gd name="T49" fmla="*/ 38 h 90"/>
                <a:gd name="T50" fmla="*/ 0 w 165"/>
                <a:gd name="T51" fmla="*/ 40 h 90"/>
                <a:gd name="T52" fmla="*/ 0 w 165"/>
                <a:gd name="T53" fmla="*/ 41 h 90"/>
                <a:gd name="T54" fmla="*/ 7 w 165"/>
                <a:gd name="T55" fmla="*/ 56 h 90"/>
                <a:gd name="T56" fmla="*/ 21 w 165"/>
                <a:gd name="T57" fmla="*/ 68 h 90"/>
                <a:gd name="T58" fmla="*/ 39 w 165"/>
                <a:gd name="T59" fmla="*/ 81 h 90"/>
                <a:gd name="T60" fmla="*/ 50 w 165"/>
                <a:gd name="T61" fmla="*/ 76 h 90"/>
                <a:gd name="T62" fmla="*/ 55 w 165"/>
                <a:gd name="T63" fmla="*/ 76 h 90"/>
                <a:gd name="T64" fmla="*/ 66 w 165"/>
                <a:gd name="T65" fmla="*/ 81 h 90"/>
                <a:gd name="T66" fmla="*/ 72 w 165"/>
                <a:gd name="T67" fmla="*/ 83 h 90"/>
                <a:gd name="T68" fmla="*/ 73 w 165"/>
                <a:gd name="T69" fmla="*/ 83 h 90"/>
                <a:gd name="T70" fmla="*/ 84 w 165"/>
                <a:gd name="T71" fmla="*/ 76 h 90"/>
                <a:gd name="T72" fmla="*/ 95 w 165"/>
                <a:gd name="T73" fmla="*/ 74 h 90"/>
                <a:gd name="T74" fmla="*/ 97 w 165"/>
                <a:gd name="T75" fmla="*/ 76 h 90"/>
                <a:gd name="T76" fmla="*/ 102 w 165"/>
                <a:gd name="T77" fmla="*/ 85 h 90"/>
                <a:gd name="T78" fmla="*/ 108 w 165"/>
                <a:gd name="T79" fmla="*/ 88 h 90"/>
                <a:gd name="T80" fmla="*/ 111 w 165"/>
                <a:gd name="T81" fmla="*/ 88 h 90"/>
                <a:gd name="T82" fmla="*/ 129 w 165"/>
                <a:gd name="T83" fmla="*/ 88 h 90"/>
                <a:gd name="T84" fmla="*/ 136 w 165"/>
                <a:gd name="T85" fmla="*/ 90 h 90"/>
                <a:gd name="T86" fmla="*/ 149 w 165"/>
                <a:gd name="T87" fmla="*/ 90 h 90"/>
                <a:gd name="T88" fmla="*/ 160 w 165"/>
                <a:gd name="T89" fmla="*/ 86 h 90"/>
                <a:gd name="T90" fmla="*/ 165 w 165"/>
                <a:gd name="T91" fmla="*/ 83 h 90"/>
                <a:gd name="T92" fmla="*/ 165 w 165"/>
                <a:gd name="T93" fmla="*/ 7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90">
                  <a:moveTo>
                    <a:pt x="165" y="76"/>
                  </a:moveTo>
                  <a:lnTo>
                    <a:pt x="165" y="76"/>
                  </a:lnTo>
                  <a:lnTo>
                    <a:pt x="158" y="59"/>
                  </a:lnTo>
                  <a:lnTo>
                    <a:pt x="154" y="52"/>
                  </a:lnTo>
                  <a:lnTo>
                    <a:pt x="153" y="45"/>
                  </a:lnTo>
                  <a:lnTo>
                    <a:pt x="153" y="45"/>
                  </a:lnTo>
                  <a:lnTo>
                    <a:pt x="153" y="41"/>
                  </a:lnTo>
                  <a:lnTo>
                    <a:pt x="156" y="40"/>
                  </a:lnTo>
                  <a:lnTo>
                    <a:pt x="158" y="36"/>
                  </a:lnTo>
                  <a:lnTo>
                    <a:pt x="156" y="31"/>
                  </a:lnTo>
                  <a:lnTo>
                    <a:pt x="156" y="31"/>
                  </a:lnTo>
                  <a:lnTo>
                    <a:pt x="153" y="20"/>
                  </a:lnTo>
                  <a:lnTo>
                    <a:pt x="149" y="9"/>
                  </a:lnTo>
                  <a:lnTo>
                    <a:pt x="147" y="5"/>
                  </a:lnTo>
                  <a:lnTo>
                    <a:pt x="145" y="2"/>
                  </a:lnTo>
                  <a:lnTo>
                    <a:pt x="144" y="0"/>
                  </a:lnTo>
                  <a:lnTo>
                    <a:pt x="140" y="2"/>
                  </a:lnTo>
                  <a:lnTo>
                    <a:pt x="140" y="2"/>
                  </a:lnTo>
                  <a:lnTo>
                    <a:pt x="135" y="9"/>
                  </a:lnTo>
                  <a:lnTo>
                    <a:pt x="131" y="16"/>
                  </a:lnTo>
                  <a:lnTo>
                    <a:pt x="131" y="25"/>
                  </a:lnTo>
                  <a:lnTo>
                    <a:pt x="133" y="31"/>
                  </a:lnTo>
                  <a:lnTo>
                    <a:pt x="133" y="31"/>
                  </a:lnTo>
                  <a:lnTo>
                    <a:pt x="135" y="36"/>
                  </a:lnTo>
                  <a:lnTo>
                    <a:pt x="133" y="38"/>
                  </a:lnTo>
                  <a:lnTo>
                    <a:pt x="122" y="41"/>
                  </a:lnTo>
                  <a:lnTo>
                    <a:pt x="122" y="41"/>
                  </a:lnTo>
                  <a:lnTo>
                    <a:pt x="115" y="45"/>
                  </a:lnTo>
                  <a:lnTo>
                    <a:pt x="108" y="47"/>
                  </a:lnTo>
                  <a:lnTo>
                    <a:pt x="100" y="45"/>
                  </a:lnTo>
                  <a:lnTo>
                    <a:pt x="93" y="40"/>
                  </a:lnTo>
                  <a:lnTo>
                    <a:pt x="93" y="40"/>
                  </a:lnTo>
                  <a:lnTo>
                    <a:pt x="90" y="36"/>
                  </a:lnTo>
                  <a:lnTo>
                    <a:pt x="88" y="34"/>
                  </a:lnTo>
                  <a:lnTo>
                    <a:pt x="84" y="34"/>
                  </a:lnTo>
                  <a:lnTo>
                    <a:pt x="82" y="36"/>
                  </a:lnTo>
                  <a:lnTo>
                    <a:pt x="72" y="41"/>
                  </a:lnTo>
                  <a:lnTo>
                    <a:pt x="72" y="41"/>
                  </a:lnTo>
                  <a:lnTo>
                    <a:pt x="64" y="45"/>
                  </a:lnTo>
                  <a:lnTo>
                    <a:pt x="57" y="45"/>
                  </a:lnTo>
                  <a:lnTo>
                    <a:pt x="50" y="43"/>
                  </a:lnTo>
                  <a:lnTo>
                    <a:pt x="43" y="40"/>
                  </a:lnTo>
                  <a:lnTo>
                    <a:pt x="43" y="40"/>
                  </a:lnTo>
                  <a:lnTo>
                    <a:pt x="36" y="34"/>
                  </a:lnTo>
                  <a:lnTo>
                    <a:pt x="30" y="34"/>
                  </a:lnTo>
                  <a:lnTo>
                    <a:pt x="23" y="34"/>
                  </a:lnTo>
                  <a:lnTo>
                    <a:pt x="18" y="36"/>
                  </a:lnTo>
                  <a:lnTo>
                    <a:pt x="18" y="36"/>
                  </a:lnTo>
                  <a:lnTo>
                    <a:pt x="10" y="38"/>
                  </a:lnTo>
                  <a:lnTo>
                    <a:pt x="5" y="38"/>
                  </a:lnTo>
                  <a:lnTo>
                    <a:pt x="0" y="38"/>
                  </a:lnTo>
                  <a:lnTo>
                    <a:pt x="0" y="40"/>
                  </a:lnTo>
                  <a:lnTo>
                    <a:pt x="0" y="41"/>
                  </a:lnTo>
                  <a:lnTo>
                    <a:pt x="0" y="41"/>
                  </a:lnTo>
                  <a:lnTo>
                    <a:pt x="1" y="49"/>
                  </a:lnTo>
                  <a:lnTo>
                    <a:pt x="7" y="56"/>
                  </a:lnTo>
                  <a:lnTo>
                    <a:pt x="21" y="68"/>
                  </a:lnTo>
                  <a:lnTo>
                    <a:pt x="21" y="68"/>
                  </a:lnTo>
                  <a:lnTo>
                    <a:pt x="39" y="81"/>
                  </a:lnTo>
                  <a:lnTo>
                    <a:pt x="39" y="81"/>
                  </a:lnTo>
                  <a:lnTo>
                    <a:pt x="45" y="77"/>
                  </a:lnTo>
                  <a:lnTo>
                    <a:pt x="50" y="76"/>
                  </a:lnTo>
                  <a:lnTo>
                    <a:pt x="55" y="76"/>
                  </a:lnTo>
                  <a:lnTo>
                    <a:pt x="55" y="76"/>
                  </a:lnTo>
                  <a:lnTo>
                    <a:pt x="61" y="77"/>
                  </a:lnTo>
                  <a:lnTo>
                    <a:pt x="66" y="81"/>
                  </a:lnTo>
                  <a:lnTo>
                    <a:pt x="70" y="83"/>
                  </a:lnTo>
                  <a:lnTo>
                    <a:pt x="72" y="83"/>
                  </a:lnTo>
                  <a:lnTo>
                    <a:pt x="73" y="83"/>
                  </a:lnTo>
                  <a:lnTo>
                    <a:pt x="73" y="83"/>
                  </a:lnTo>
                  <a:lnTo>
                    <a:pt x="79" y="79"/>
                  </a:lnTo>
                  <a:lnTo>
                    <a:pt x="84" y="76"/>
                  </a:lnTo>
                  <a:lnTo>
                    <a:pt x="88" y="72"/>
                  </a:lnTo>
                  <a:lnTo>
                    <a:pt x="95" y="74"/>
                  </a:lnTo>
                  <a:lnTo>
                    <a:pt x="95" y="74"/>
                  </a:lnTo>
                  <a:lnTo>
                    <a:pt x="97" y="76"/>
                  </a:lnTo>
                  <a:lnTo>
                    <a:pt x="99" y="79"/>
                  </a:lnTo>
                  <a:lnTo>
                    <a:pt x="102" y="85"/>
                  </a:lnTo>
                  <a:lnTo>
                    <a:pt x="106" y="88"/>
                  </a:lnTo>
                  <a:lnTo>
                    <a:pt x="108" y="88"/>
                  </a:lnTo>
                  <a:lnTo>
                    <a:pt x="111" y="88"/>
                  </a:lnTo>
                  <a:lnTo>
                    <a:pt x="111" y="88"/>
                  </a:lnTo>
                  <a:lnTo>
                    <a:pt x="120" y="86"/>
                  </a:lnTo>
                  <a:lnTo>
                    <a:pt x="129" y="88"/>
                  </a:lnTo>
                  <a:lnTo>
                    <a:pt x="136" y="90"/>
                  </a:lnTo>
                  <a:lnTo>
                    <a:pt x="136" y="90"/>
                  </a:lnTo>
                  <a:lnTo>
                    <a:pt x="142" y="90"/>
                  </a:lnTo>
                  <a:lnTo>
                    <a:pt x="149" y="90"/>
                  </a:lnTo>
                  <a:lnTo>
                    <a:pt x="149" y="90"/>
                  </a:lnTo>
                  <a:lnTo>
                    <a:pt x="160" y="86"/>
                  </a:lnTo>
                  <a:lnTo>
                    <a:pt x="162" y="85"/>
                  </a:lnTo>
                  <a:lnTo>
                    <a:pt x="165" y="83"/>
                  </a:lnTo>
                  <a:lnTo>
                    <a:pt x="165" y="79"/>
                  </a:lnTo>
                  <a:lnTo>
                    <a:pt x="165" y="76"/>
                  </a:lnTo>
                  <a:lnTo>
                    <a:pt x="165"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2" name="Freeform 21">
              <a:extLst>
                <a:ext uri="{FF2B5EF4-FFF2-40B4-BE49-F238E27FC236}">
                  <a16:creationId xmlns:a16="http://schemas.microsoft.com/office/drawing/2014/main" id="{3AE75D2B-C828-49A7-B519-A5E7FEA3E49A}"/>
                </a:ext>
              </a:extLst>
            </p:cNvPr>
            <p:cNvSpPr>
              <a:spLocks/>
            </p:cNvSpPr>
            <p:nvPr/>
          </p:nvSpPr>
          <p:spPr bwMode="auto">
            <a:xfrm>
              <a:off x="2386" y="868"/>
              <a:ext cx="180" cy="52"/>
            </a:xfrm>
            <a:custGeom>
              <a:avLst/>
              <a:gdLst>
                <a:gd name="T0" fmla="*/ 156 w 180"/>
                <a:gd name="T1" fmla="*/ 29 h 52"/>
                <a:gd name="T2" fmla="*/ 156 w 180"/>
                <a:gd name="T3" fmla="*/ 29 h 52"/>
                <a:gd name="T4" fmla="*/ 160 w 180"/>
                <a:gd name="T5" fmla="*/ 26 h 52"/>
                <a:gd name="T6" fmla="*/ 165 w 180"/>
                <a:gd name="T7" fmla="*/ 22 h 52"/>
                <a:gd name="T8" fmla="*/ 174 w 180"/>
                <a:gd name="T9" fmla="*/ 17 h 52"/>
                <a:gd name="T10" fmla="*/ 178 w 180"/>
                <a:gd name="T11" fmla="*/ 15 h 52"/>
                <a:gd name="T12" fmla="*/ 180 w 180"/>
                <a:gd name="T13" fmla="*/ 13 h 52"/>
                <a:gd name="T14" fmla="*/ 180 w 180"/>
                <a:gd name="T15" fmla="*/ 11 h 52"/>
                <a:gd name="T16" fmla="*/ 176 w 180"/>
                <a:gd name="T17" fmla="*/ 9 h 52"/>
                <a:gd name="T18" fmla="*/ 176 w 180"/>
                <a:gd name="T19" fmla="*/ 9 h 52"/>
                <a:gd name="T20" fmla="*/ 167 w 180"/>
                <a:gd name="T21" fmla="*/ 4 h 52"/>
                <a:gd name="T22" fmla="*/ 163 w 180"/>
                <a:gd name="T23" fmla="*/ 2 h 52"/>
                <a:gd name="T24" fmla="*/ 156 w 180"/>
                <a:gd name="T25" fmla="*/ 0 h 52"/>
                <a:gd name="T26" fmla="*/ 144 w 180"/>
                <a:gd name="T27" fmla="*/ 2 h 52"/>
                <a:gd name="T28" fmla="*/ 144 w 180"/>
                <a:gd name="T29" fmla="*/ 2 h 52"/>
                <a:gd name="T30" fmla="*/ 129 w 180"/>
                <a:gd name="T31" fmla="*/ 4 h 52"/>
                <a:gd name="T32" fmla="*/ 118 w 180"/>
                <a:gd name="T33" fmla="*/ 2 h 52"/>
                <a:gd name="T34" fmla="*/ 108 w 180"/>
                <a:gd name="T35" fmla="*/ 2 h 52"/>
                <a:gd name="T36" fmla="*/ 93 w 180"/>
                <a:gd name="T37" fmla="*/ 6 h 52"/>
                <a:gd name="T38" fmla="*/ 93 w 180"/>
                <a:gd name="T39" fmla="*/ 6 h 52"/>
                <a:gd name="T40" fmla="*/ 73 w 180"/>
                <a:gd name="T41" fmla="*/ 8 h 52"/>
                <a:gd name="T42" fmla="*/ 54 w 180"/>
                <a:gd name="T43" fmla="*/ 9 h 52"/>
                <a:gd name="T44" fmla="*/ 37 w 180"/>
                <a:gd name="T45" fmla="*/ 11 h 52"/>
                <a:gd name="T46" fmla="*/ 32 w 180"/>
                <a:gd name="T47" fmla="*/ 13 h 52"/>
                <a:gd name="T48" fmla="*/ 28 w 180"/>
                <a:gd name="T49" fmla="*/ 17 h 52"/>
                <a:gd name="T50" fmla="*/ 28 w 180"/>
                <a:gd name="T51" fmla="*/ 17 h 52"/>
                <a:gd name="T52" fmla="*/ 23 w 180"/>
                <a:gd name="T53" fmla="*/ 22 h 52"/>
                <a:gd name="T54" fmla="*/ 18 w 180"/>
                <a:gd name="T55" fmla="*/ 24 h 52"/>
                <a:gd name="T56" fmla="*/ 12 w 180"/>
                <a:gd name="T57" fmla="*/ 26 h 52"/>
                <a:gd name="T58" fmla="*/ 7 w 180"/>
                <a:gd name="T59" fmla="*/ 27 h 52"/>
                <a:gd name="T60" fmla="*/ 7 w 180"/>
                <a:gd name="T61" fmla="*/ 27 h 52"/>
                <a:gd name="T62" fmla="*/ 1 w 180"/>
                <a:gd name="T63" fmla="*/ 33 h 52"/>
                <a:gd name="T64" fmla="*/ 0 w 180"/>
                <a:gd name="T65" fmla="*/ 36 h 52"/>
                <a:gd name="T66" fmla="*/ 0 w 180"/>
                <a:gd name="T67" fmla="*/ 36 h 52"/>
                <a:gd name="T68" fmla="*/ 25 w 180"/>
                <a:gd name="T69" fmla="*/ 47 h 52"/>
                <a:gd name="T70" fmla="*/ 43 w 180"/>
                <a:gd name="T71" fmla="*/ 51 h 52"/>
                <a:gd name="T72" fmla="*/ 52 w 180"/>
                <a:gd name="T73" fmla="*/ 52 h 52"/>
                <a:gd name="T74" fmla="*/ 61 w 180"/>
                <a:gd name="T75" fmla="*/ 52 h 52"/>
                <a:gd name="T76" fmla="*/ 61 w 180"/>
                <a:gd name="T77" fmla="*/ 52 h 52"/>
                <a:gd name="T78" fmla="*/ 84 w 180"/>
                <a:gd name="T79" fmla="*/ 51 h 52"/>
                <a:gd name="T80" fmla="*/ 93 w 180"/>
                <a:gd name="T81" fmla="*/ 49 h 52"/>
                <a:gd name="T82" fmla="*/ 108 w 180"/>
                <a:gd name="T83" fmla="*/ 45 h 52"/>
                <a:gd name="T84" fmla="*/ 108 w 180"/>
                <a:gd name="T85" fmla="*/ 45 h 52"/>
                <a:gd name="T86" fmla="*/ 124 w 180"/>
                <a:gd name="T87" fmla="*/ 42 h 52"/>
                <a:gd name="T88" fmla="*/ 138 w 180"/>
                <a:gd name="T89" fmla="*/ 38 h 52"/>
                <a:gd name="T90" fmla="*/ 149 w 180"/>
                <a:gd name="T91" fmla="*/ 34 h 52"/>
                <a:gd name="T92" fmla="*/ 153 w 180"/>
                <a:gd name="T93" fmla="*/ 33 h 52"/>
                <a:gd name="T94" fmla="*/ 156 w 180"/>
                <a:gd name="T95" fmla="*/ 29 h 52"/>
                <a:gd name="T96" fmla="*/ 156 w 180"/>
                <a:gd name="T97"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0" h="52">
                  <a:moveTo>
                    <a:pt x="156" y="29"/>
                  </a:moveTo>
                  <a:lnTo>
                    <a:pt x="156" y="29"/>
                  </a:lnTo>
                  <a:lnTo>
                    <a:pt x="160" y="26"/>
                  </a:lnTo>
                  <a:lnTo>
                    <a:pt x="165" y="22"/>
                  </a:lnTo>
                  <a:lnTo>
                    <a:pt x="174" y="17"/>
                  </a:lnTo>
                  <a:lnTo>
                    <a:pt x="178" y="15"/>
                  </a:lnTo>
                  <a:lnTo>
                    <a:pt x="180" y="13"/>
                  </a:lnTo>
                  <a:lnTo>
                    <a:pt x="180" y="11"/>
                  </a:lnTo>
                  <a:lnTo>
                    <a:pt x="176" y="9"/>
                  </a:lnTo>
                  <a:lnTo>
                    <a:pt x="176" y="9"/>
                  </a:lnTo>
                  <a:lnTo>
                    <a:pt x="167" y="4"/>
                  </a:lnTo>
                  <a:lnTo>
                    <a:pt x="163" y="2"/>
                  </a:lnTo>
                  <a:lnTo>
                    <a:pt x="156" y="0"/>
                  </a:lnTo>
                  <a:lnTo>
                    <a:pt x="144" y="2"/>
                  </a:lnTo>
                  <a:lnTo>
                    <a:pt x="144" y="2"/>
                  </a:lnTo>
                  <a:lnTo>
                    <a:pt x="129" y="4"/>
                  </a:lnTo>
                  <a:lnTo>
                    <a:pt x="118" y="2"/>
                  </a:lnTo>
                  <a:lnTo>
                    <a:pt x="108" y="2"/>
                  </a:lnTo>
                  <a:lnTo>
                    <a:pt x="93" y="6"/>
                  </a:lnTo>
                  <a:lnTo>
                    <a:pt x="93" y="6"/>
                  </a:lnTo>
                  <a:lnTo>
                    <a:pt x="73" y="8"/>
                  </a:lnTo>
                  <a:lnTo>
                    <a:pt x="54" y="9"/>
                  </a:lnTo>
                  <a:lnTo>
                    <a:pt x="37" y="11"/>
                  </a:lnTo>
                  <a:lnTo>
                    <a:pt x="32" y="13"/>
                  </a:lnTo>
                  <a:lnTo>
                    <a:pt x="28" y="17"/>
                  </a:lnTo>
                  <a:lnTo>
                    <a:pt x="28" y="17"/>
                  </a:lnTo>
                  <a:lnTo>
                    <a:pt x="23" y="22"/>
                  </a:lnTo>
                  <a:lnTo>
                    <a:pt x="18" y="24"/>
                  </a:lnTo>
                  <a:lnTo>
                    <a:pt x="12" y="26"/>
                  </a:lnTo>
                  <a:lnTo>
                    <a:pt x="7" y="27"/>
                  </a:lnTo>
                  <a:lnTo>
                    <a:pt x="7" y="27"/>
                  </a:lnTo>
                  <a:lnTo>
                    <a:pt x="1" y="33"/>
                  </a:lnTo>
                  <a:lnTo>
                    <a:pt x="0" y="36"/>
                  </a:lnTo>
                  <a:lnTo>
                    <a:pt x="0" y="36"/>
                  </a:lnTo>
                  <a:lnTo>
                    <a:pt x="25" y="47"/>
                  </a:lnTo>
                  <a:lnTo>
                    <a:pt x="43" y="51"/>
                  </a:lnTo>
                  <a:lnTo>
                    <a:pt x="52" y="52"/>
                  </a:lnTo>
                  <a:lnTo>
                    <a:pt x="61" y="52"/>
                  </a:lnTo>
                  <a:lnTo>
                    <a:pt x="61" y="52"/>
                  </a:lnTo>
                  <a:lnTo>
                    <a:pt x="84" y="51"/>
                  </a:lnTo>
                  <a:lnTo>
                    <a:pt x="93" y="49"/>
                  </a:lnTo>
                  <a:lnTo>
                    <a:pt x="108" y="45"/>
                  </a:lnTo>
                  <a:lnTo>
                    <a:pt x="108" y="45"/>
                  </a:lnTo>
                  <a:lnTo>
                    <a:pt x="124" y="42"/>
                  </a:lnTo>
                  <a:lnTo>
                    <a:pt x="138" y="38"/>
                  </a:lnTo>
                  <a:lnTo>
                    <a:pt x="149" y="34"/>
                  </a:lnTo>
                  <a:lnTo>
                    <a:pt x="153" y="33"/>
                  </a:lnTo>
                  <a:lnTo>
                    <a:pt x="156" y="29"/>
                  </a:lnTo>
                  <a:lnTo>
                    <a:pt x="15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3" name="Freeform 22">
              <a:extLst>
                <a:ext uri="{FF2B5EF4-FFF2-40B4-BE49-F238E27FC236}">
                  <a16:creationId xmlns:a16="http://schemas.microsoft.com/office/drawing/2014/main" id="{684627E5-8DAC-4EE2-AEB1-63081FC1DAC3}"/>
                </a:ext>
              </a:extLst>
            </p:cNvPr>
            <p:cNvSpPr>
              <a:spLocks/>
            </p:cNvSpPr>
            <p:nvPr/>
          </p:nvSpPr>
          <p:spPr bwMode="auto">
            <a:xfrm>
              <a:off x="2924" y="701"/>
              <a:ext cx="302" cy="58"/>
            </a:xfrm>
            <a:custGeom>
              <a:avLst/>
              <a:gdLst>
                <a:gd name="T0" fmla="*/ 11 w 302"/>
                <a:gd name="T1" fmla="*/ 25 h 58"/>
                <a:gd name="T2" fmla="*/ 47 w 302"/>
                <a:gd name="T3" fmla="*/ 34 h 58"/>
                <a:gd name="T4" fmla="*/ 61 w 302"/>
                <a:gd name="T5" fmla="*/ 40 h 58"/>
                <a:gd name="T6" fmla="*/ 65 w 302"/>
                <a:gd name="T7" fmla="*/ 41 h 58"/>
                <a:gd name="T8" fmla="*/ 70 w 302"/>
                <a:gd name="T9" fmla="*/ 43 h 58"/>
                <a:gd name="T10" fmla="*/ 88 w 302"/>
                <a:gd name="T11" fmla="*/ 50 h 58"/>
                <a:gd name="T12" fmla="*/ 112 w 302"/>
                <a:gd name="T13" fmla="*/ 56 h 58"/>
                <a:gd name="T14" fmla="*/ 121 w 302"/>
                <a:gd name="T15" fmla="*/ 54 h 58"/>
                <a:gd name="T16" fmla="*/ 128 w 302"/>
                <a:gd name="T17" fmla="*/ 49 h 58"/>
                <a:gd name="T18" fmla="*/ 131 w 302"/>
                <a:gd name="T19" fmla="*/ 40 h 58"/>
                <a:gd name="T20" fmla="*/ 137 w 302"/>
                <a:gd name="T21" fmla="*/ 36 h 58"/>
                <a:gd name="T22" fmla="*/ 144 w 302"/>
                <a:gd name="T23" fmla="*/ 36 h 58"/>
                <a:gd name="T24" fmla="*/ 171 w 302"/>
                <a:gd name="T25" fmla="*/ 38 h 58"/>
                <a:gd name="T26" fmla="*/ 180 w 302"/>
                <a:gd name="T27" fmla="*/ 41 h 58"/>
                <a:gd name="T28" fmla="*/ 185 w 302"/>
                <a:gd name="T29" fmla="*/ 49 h 58"/>
                <a:gd name="T30" fmla="*/ 187 w 302"/>
                <a:gd name="T31" fmla="*/ 52 h 58"/>
                <a:gd name="T32" fmla="*/ 200 w 302"/>
                <a:gd name="T33" fmla="*/ 58 h 58"/>
                <a:gd name="T34" fmla="*/ 221 w 302"/>
                <a:gd name="T35" fmla="*/ 58 h 58"/>
                <a:gd name="T36" fmla="*/ 232 w 302"/>
                <a:gd name="T37" fmla="*/ 54 h 58"/>
                <a:gd name="T38" fmla="*/ 239 w 302"/>
                <a:gd name="T39" fmla="*/ 49 h 58"/>
                <a:gd name="T40" fmla="*/ 243 w 302"/>
                <a:gd name="T41" fmla="*/ 41 h 58"/>
                <a:gd name="T42" fmla="*/ 248 w 302"/>
                <a:gd name="T43" fmla="*/ 38 h 58"/>
                <a:gd name="T44" fmla="*/ 270 w 302"/>
                <a:gd name="T45" fmla="*/ 36 h 58"/>
                <a:gd name="T46" fmla="*/ 279 w 302"/>
                <a:gd name="T47" fmla="*/ 34 h 58"/>
                <a:gd name="T48" fmla="*/ 297 w 302"/>
                <a:gd name="T49" fmla="*/ 27 h 58"/>
                <a:gd name="T50" fmla="*/ 302 w 302"/>
                <a:gd name="T51" fmla="*/ 23 h 58"/>
                <a:gd name="T52" fmla="*/ 297 w 302"/>
                <a:gd name="T53" fmla="*/ 16 h 58"/>
                <a:gd name="T54" fmla="*/ 288 w 302"/>
                <a:gd name="T55" fmla="*/ 11 h 58"/>
                <a:gd name="T56" fmla="*/ 248 w 302"/>
                <a:gd name="T57" fmla="*/ 13 h 58"/>
                <a:gd name="T58" fmla="*/ 185 w 302"/>
                <a:gd name="T59" fmla="*/ 5 h 58"/>
                <a:gd name="T60" fmla="*/ 121 w 302"/>
                <a:gd name="T61" fmla="*/ 0 h 58"/>
                <a:gd name="T62" fmla="*/ 23 w 302"/>
                <a:gd name="T63" fmla="*/ 2 h 58"/>
                <a:gd name="T64" fmla="*/ 5 w 302"/>
                <a:gd name="T65" fmla="*/ 9 h 58"/>
                <a:gd name="T66" fmla="*/ 0 w 302"/>
                <a:gd name="T67" fmla="*/ 16 h 58"/>
                <a:gd name="T68" fmla="*/ 11 w 302"/>
                <a:gd name="T6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2" h="58">
                  <a:moveTo>
                    <a:pt x="11" y="25"/>
                  </a:moveTo>
                  <a:lnTo>
                    <a:pt x="11" y="25"/>
                  </a:lnTo>
                  <a:lnTo>
                    <a:pt x="31" y="32"/>
                  </a:lnTo>
                  <a:lnTo>
                    <a:pt x="47" y="34"/>
                  </a:lnTo>
                  <a:lnTo>
                    <a:pt x="58" y="38"/>
                  </a:lnTo>
                  <a:lnTo>
                    <a:pt x="61" y="40"/>
                  </a:lnTo>
                  <a:lnTo>
                    <a:pt x="65" y="41"/>
                  </a:lnTo>
                  <a:lnTo>
                    <a:pt x="65" y="41"/>
                  </a:lnTo>
                  <a:lnTo>
                    <a:pt x="70" y="43"/>
                  </a:lnTo>
                  <a:lnTo>
                    <a:pt x="70" y="43"/>
                  </a:lnTo>
                  <a:lnTo>
                    <a:pt x="76" y="47"/>
                  </a:lnTo>
                  <a:lnTo>
                    <a:pt x="88" y="50"/>
                  </a:lnTo>
                  <a:lnTo>
                    <a:pt x="104" y="56"/>
                  </a:lnTo>
                  <a:lnTo>
                    <a:pt x="112" y="56"/>
                  </a:lnTo>
                  <a:lnTo>
                    <a:pt x="121" y="54"/>
                  </a:lnTo>
                  <a:lnTo>
                    <a:pt x="121" y="54"/>
                  </a:lnTo>
                  <a:lnTo>
                    <a:pt x="126" y="50"/>
                  </a:lnTo>
                  <a:lnTo>
                    <a:pt x="128" y="49"/>
                  </a:lnTo>
                  <a:lnTo>
                    <a:pt x="130" y="41"/>
                  </a:lnTo>
                  <a:lnTo>
                    <a:pt x="131" y="40"/>
                  </a:lnTo>
                  <a:lnTo>
                    <a:pt x="131" y="38"/>
                  </a:lnTo>
                  <a:lnTo>
                    <a:pt x="137" y="36"/>
                  </a:lnTo>
                  <a:lnTo>
                    <a:pt x="144" y="36"/>
                  </a:lnTo>
                  <a:lnTo>
                    <a:pt x="144" y="36"/>
                  </a:lnTo>
                  <a:lnTo>
                    <a:pt x="158" y="36"/>
                  </a:lnTo>
                  <a:lnTo>
                    <a:pt x="171" y="38"/>
                  </a:lnTo>
                  <a:lnTo>
                    <a:pt x="176" y="40"/>
                  </a:lnTo>
                  <a:lnTo>
                    <a:pt x="180" y="41"/>
                  </a:lnTo>
                  <a:lnTo>
                    <a:pt x="184" y="45"/>
                  </a:lnTo>
                  <a:lnTo>
                    <a:pt x="185" y="49"/>
                  </a:lnTo>
                  <a:lnTo>
                    <a:pt x="185" y="49"/>
                  </a:lnTo>
                  <a:lnTo>
                    <a:pt x="187" y="52"/>
                  </a:lnTo>
                  <a:lnTo>
                    <a:pt x="193" y="56"/>
                  </a:lnTo>
                  <a:lnTo>
                    <a:pt x="200" y="58"/>
                  </a:lnTo>
                  <a:lnTo>
                    <a:pt x="207" y="58"/>
                  </a:lnTo>
                  <a:lnTo>
                    <a:pt x="221" y="58"/>
                  </a:lnTo>
                  <a:lnTo>
                    <a:pt x="232" y="54"/>
                  </a:lnTo>
                  <a:lnTo>
                    <a:pt x="232" y="54"/>
                  </a:lnTo>
                  <a:lnTo>
                    <a:pt x="238" y="52"/>
                  </a:lnTo>
                  <a:lnTo>
                    <a:pt x="239" y="49"/>
                  </a:lnTo>
                  <a:lnTo>
                    <a:pt x="243" y="41"/>
                  </a:lnTo>
                  <a:lnTo>
                    <a:pt x="243" y="41"/>
                  </a:lnTo>
                  <a:lnTo>
                    <a:pt x="245" y="40"/>
                  </a:lnTo>
                  <a:lnTo>
                    <a:pt x="248" y="38"/>
                  </a:lnTo>
                  <a:lnTo>
                    <a:pt x="259" y="38"/>
                  </a:lnTo>
                  <a:lnTo>
                    <a:pt x="270" y="36"/>
                  </a:lnTo>
                  <a:lnTo>
                    <a:pt x="279" y="34"/>
                  </a:lnTo>
                  <a:lnTo>
                    <a:pt x="279" y="34"/>
                  </a:lnTo>
                  <a:lnTo>
                    <a:pt x="288" y="32"/>
                  </a:lnTo>
                  <a:lnTo>
                    <a:pt x="297" y="27"/>
                  </a:lnTo>
                  <a:lnTo>
                    <a:pt x="301" y="25"/>
                  </a:lnTo>
                  <a:lnTo>
                    <a:pt x="302" y="23"/>
                  </a:lnTo>
                  <a:lnTo>
                    <a:pt x="302" y="20"/>
                  </a:lnTo>
                  <a:lnTo>
                    <a:pt x="297" y="16"/>
                  </a:lnTo>
                  <a:lnTo>
                    <a:pt x="297" y="16"/>
                  </a:lnTo>
                  <a:lnTo>
                    <a:pt x="288" y="11"/>
                  </a:lnTo>
                  <a:lnTo>
                    <a:pt x="279" y="11"/>
                  </a:lnTo>
                  <a:lnTo>
                    <a:pt x="248" y="13"/>
                  </a:lnTo>
                  <a:lnTo>
                    <a:pt x="248" y="13"/>
                  </a:lnTo>
                  <a:lnTo>
                    <a:pt x="185" y="5"/>
                  </a:lnTo>
                  <a:lnTo>
                    <a:pt x="121" y="0"/>
                  </a:lnTo>
                  <a:lnTo>
                    <a:pt x="121" y="0"/>
                  </a:lnTo>
                  <a:lnTo>
                    <a:pt x="23" y="2"/>
                  </a:lnTo>
                  <a:lnTo>
                    <a:pt x="23" y="2"/>
                  </a:lnTo>
                  <a:lnTo>
                    <a:pt x="18" y="4"/>
                  </a:lnTo>
                  <a:lnTo>
                    <a:pt x="5" y="9"/>
                  </a:lnTo>
                  <a:lnTo>
                    <a:pt x="2" y="13"/>
                  </a:lnTo>
                  <a:lnTo>
                    <a:pt x="0" y="16"/>
                  </a:lnTo>
                  <a:lnTo>
                    <a:pt x="4" y="22"/>
                  </a:lnTo>
                  <a:lnTo>
                    <a:pt x="11" y="25"/>
                  </a:lnTo>
                  <a:lnTo>
                    <a:pt x="1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4" name="Freeform 23">
              <a:extLst>
                <a:ext uri="{FF2B5EF4-FFF2-40B4-BE49-F238E27FC236}">
                  <a16:creationId xmlns:a16="http://schemas.microsoft.com/office/drawing/2014/main" id="{2CFC1F85-FE8D-4ABC-B2A7-99EBA3A277F8}"/>
                </a:ext>
              </a:extLst>
            </p:cNvPr>
            <p:cNvSpPr>
              <a:spLocks/>
            </p:cNvSpPr>
            <p:nvPr/>
          </p:nvSpPr>
          <p:spPr bwMode="auto">
            <a:xfrm>
              <a:off x="3934" y="946"/>
              <a:ext cx="23" cy="12"/>
            </a:xfrm>
            <a:custGeom>
              <a:avLst/>
              <a:gdLst>
                <a:gd name="T0" fmla="*/ 5 w 23"/>
                <a:gd name="T1" fmla="*/ 9 h 12"/>
                <a:gd name="T2" fmla="*/ 5 w 23"/>
                <a:gd name="T3" fmla="*/ 9 h 12"/>
                <a:gd name="T4" fmla="*/ 20 w 23"/>
                <a:gd name="T5" fmla="*/ 12 h 12"/>
                <a:gd name="T6" fmla="*/ 20 w 23"/>
                <a:gd name="T7" fmla="*/ 12 h 12"/>
                <a:gd name="T8" fmla="*/ 23 w 23"/>
                <a:gd name="T9" fmla="*/ 1 h 12"/>
                <a:gd name="T10" fmla="*/ 23 w 23"/>
                <a:gd name="T11" fmla="*/ 1 h 12"/>
                <a:gd name="T12" fmla="*/ 4 w 23"/>
                <a:gd name="T13" fmla="*/ 0 h 12"/>
                <a:gd name="T14" fmla="*/ 4 w 23"/>
                <a:gd name="T15" fmla="*/ 0 h 12"/>
                <a:gd name="T16" fmla="*/ 0 w 23"/>
                <a:gd name="T17" fmla="*/ 0 h 12"/>
                <a:gd name="T18" fmla="*/ 0 w 23"/>
                <a:gd name="T19" fmla="*/ 0 h 12"/>
                <a:gd name="T20" fmla="*/ 4 w 23"/>
                <a:gd name="T21" fmla="*/ 3 h 12"/>
                <a:gd name="T22" fmla="*/ 4 w 23"/>
                <a:gd name="T23" fmla="*/ 3 h 12"/>
                <a:gd name="T24" fmla="*/ 5 w 23"/>
                <a:gd name="T25" fmla="*/ 9 h 12"/>
                <a:gd name="T26" fmla="*/ 5 w 23"/>
                <a:gd name="T2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2">
                  <a:moveTo>
                    <a:pt x="5" y="9"/>
                  </a:moveTo>
                  <a:lnTo>
                    <a:pt x="5" y="9"/>
                  </a:lnTo>
                  <a:lnTo>
                    <a:pt x="20" y="12"/>
                  </a:lnTo>
                  <a:lnTo>
                    <a:pt x="20" y="12"/>
                  </a:lnTo>
                  <a:lnTo>
                    <a:pt x="23" y="1"/>
                  </a:lnTo>
                  <a:lnTo>
                    <a:pt x="23" y="1"/>
                  </a:lnTo>
                  <a:lnTo>
                    <a:pt x="4" y="0"/>
                  </a:lnTo>
                  <a:lnTo>
                    <a:pt x="4" y="0"/>
                  </a:lnTo>
                  <a:lnTo>
                    <a:pt x="0" y="0"/>
                  </a:lnTo>
                  <a:lnTo>
                    <a:pt x="0" y="0"/>
                  </a:lnTo>
                  <a:lnTo>
                    <a:pt x="4" y="3"/>
                  </a:lnTo>
                  <a:lnTo>
                    <a:pt x="4" y="3"/>
                  </a:lnTo>
                  <a:lnTo>
                    <a:pt x="5" y="9"/>
                  </a:lnTo>
                  <a:lnTo>
                    <a:pt x="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 name="Slide Number Placeholder 1">
            <a:extLst>
              <a:ext uri="{FF2B5EF4-FFF2-40B4-BE49-F238E27FC236}">
                <a16:creationId xmlns:a16="http://schemas.microsoft.com/office/drawing/2014/main" id="{4A93A553-E543-4229-ABA7-B432C0937E06}"/>
              </a:ext>
            </a:extLst>
          </p:cNvPr>
          <p:cNvSpPr>
            <a:spLocks noGrp="1"/>
          </p:cNvSpPr>
          <p:nvPr>
            <p:ph type="sldNum" sz="quarter" idx="10"/>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fld id="{1C146586-7EC2-481D-848F-8CE41EB2DE6C}" type="slidenum">
              <a:rPr kumimoji="0" lang="en-US" sz="1000" b="0" i="0" u="none" strike="noStrike" kern="1200" cap="none" spc="0" normalizeH="0" baseline="0" noProof="0">
                <a:ln>
                  <a:noFill/>
                </a:ln>
                <a:solidFill>
                  <a:srgbClr val="787878"/>
                </a:solidFill>
                <a:effectLst/>
                <a:uLnTx/>
                <a:uFillTx/>
                <a:latin typeface="Calibri"/>
                <a:ea typeface="+mn-ea"/>
                <a:cs typeface="+mn-cs"/>
              </a:rPr>
              <a:pPr marL="0" marR="0" lvl="0" indent="0" algn="ctr" defTabSz="914378"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srgbClr val="787878"/>
              </a:solidFill>
              <a:effectLst/>
              <a:uLnTx/>
              <a:uFillTx/>
              <a:latin typeface="Calibri"/>
              <a:ea typeface="+mn-ea"/>
              <a:cs typeface="+mn-cs"/>
            </a:endParaRPr>
          </a:p>
        </p:txBody>
      </p:sp>
      <p:sp>
        <p:nvSpPr>
          <p:cNvPr id="43" name="Rectangle 42"/>
          <p:cNvSpPr/>
          <p:nvPr/>
        </p:nvSpPr>
        <p:spPr>
          <a:xfrm>
            <a:off x="2269686" y="-23626"/>
            <a:ext cx="6874315" cy="10243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 13"/>
          <p:cNvGrpSpPr/>
          <p:nvPr/>
        </p:nvGrpSpPr>
        <p:grpSpPr>
          <a:xfrm>
            <a:off x="-1" y="-23627"/>
            <a:ext cx="2678101" cy="1034181"/>
            <a:chOff x="-1" y="-23628"/>
            <a:chExt cx="2678101" cy="1034181"/>
          </a:xfrm>
        </p:grpSpPr>
        <p:sp>
          <p:nvSpPr>
            <p:cNvPr id="7" name="Rectangle 6"/>
            <p:cNvSpPr/>
            <p:nvPr/>
          </p:nvSpPr>
          <p:spPr>
            <a:xfrm>
              <a:off x="-1" y="-23627"/>
              <a:ext cx="2442755" cy="1024379"/>
            </a:xfrm>
            <a:prstGeom prst="rect">
              <a:avLst/>
            </a:prstGeom>
            <a:solidFill>
              <a:srgbClr val="B6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Isosceles Triangle 12"/>
            <p:cNvSpPr/>
            <p:nvPr/>
          </p:nvSpPr>
          <p:spPr>
            <a:xfrm rot="5400000">
              <a:off x="2036694" y="369148"/>
              <a:ext cx="1034181" cy="248630"/>
            </a:xfrm>
            <a:prstGeom prst="triangle">
              <a:avLst/>
            </a:prstGeom>
            <a:solidFill>
              <a:srgbClr val="B6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id="{AA6B7DA4-50C4-4E7D-920E-8921C1FDDD1F}"/>
              </a:ext>
            </a:extLst>
          </p:cNvPr>
          <p:cNvSpPr/>
          <p:nvPr/>
        </p:nvSpPr>
        <p:spPr>
          <a:xfrm>
            <a:off x="118788" y="157312"/>
            <a:ext cx="8557668" cy="646331"/>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a:ea typeface="+mn-ea"/>
                <a:cs typeface="+mn-cs"/>
              </a:rPr>
              <a:t>Introducing: </a:t>
            </a:r>
            <a:r>
              <a:rPr kumimoji="0" lang="en-US" sz="2800" b="1" i="0" u="none" strike="noStrike" kern="1200" cap="none" spc="0" normalizeH="0" baseline="0" noProof="0" dirty="0">
                <a:ln>
                  <a:noFill/>
                </a:ln>
                <a:solidFill>
                  <a:srgbClr val="000000"/>
                </a:solidFill>
                <a:effectLst/>
                <a:uLnTx/>
                <a:uFillTx/>
                <a:latin typeface="Calibri"/>
                <a:ea typeface="+mn-ea"/>
                <a:cs typeface="+mn-cs"/>
              </a:rPr>
              <a:t>Ex Libris Next-Gen Resource Sharing </a:t>
            </a:r>
          </a:p>
        </p:txBody>
      </p:sp>
      <p:sp>
        <p:nvSpPr>
          <p:cNvPr id="24" name="Shape 1816">
            <a:extLst>
              <a:ext uri="{FF2B5EF4-FFF2-40B4-BE49-F238E27FC236}">
                <a16:creationId xmlns:a16="http://schemas.microsoft.com/office/drawing/2014/main" id="{8B031C3B-F2FB-4B50-868F-52266804156D}"/>
              </a:ext>
            </a:extLst>
          </p:cNvPr>
          <p:cNvSpPr/>
          <p:nvPr/>
        </p:nvSpPr>
        <p:spPr>
          <a:xfrm>
            <a:off x="401278" y="2380321"/>
            <a:ext cx="3793067" cy="1383542"/>
          </a:xfrm>
          <a:prstGeom prst="rect">
            <a:avLst/>
          </a:prstGeom>
          <a:solidFill>
            <a:schemeClr val="bg1">
              <a:lumMod val="95000"/>
            </a:schemeClr>
          </a:solidFill>
          <a:ln w="12700" cap="flat">
            <a:noFill/>
            <a:miter lim="400000"/>
          </a:ln>
          <a:effectLst/>
        </p:spPr>
        <p:txBody>
          <a:bodyPr wrap="square" lIns="540000" tIns="0" rIns="14400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Calibri Light"/>
              </a:rPr>
              <a:t>Library efficiency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t>Streamlined integrations, advanced workflows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25" name="Shape 1816">
            <a:extLst>
              <a:ext uri="{FF2B5EF4-FFF2-40B4-BE49-F238E27FC236}">
                <a16:creationId xmlns:a16="http://schemas.microsoft.com/office/drawing/2014/main" id="{D91C6FD8-317D-4833-939A-BA0BA1FA3B2B}"/>
              </a:ext>
            </a:extLst>
          </p:cNvPr>
          <p:cNvSpPr/>
          <p:nvPr/>
        </p:nvSpPr>
        <p:spPr>
          <a:xfrm>
            <a:off x="401278" y="3910018"/>
            <a:ext cx="3776134" cy="898120"/>
          </a:xfrm>
          <a:prstGeom prst="rect">
            <a:avLst/>
          </a:prstGeom>
          <a:solidFill>
            <a:schemeClr val="bg1">
              <a:lumMod val="95000"/>
            </a:schemeClr>
          </a:solidFill>
          <a:ln w="12700" cap="flat">
            <a:noFill/>
            <a:miter lim="400000"/>
          </a:ln>
          <a:effectLst/>
        </p:spPr>
        <p:txBody>
          <a:bodyPr wrap="square" lIns="540000" tIns="0" rIns="14400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Calibri Light"/>
              </a:rPr>
              <a:t>Shared holding index </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t>Foundation for sharing </a:t>
            </a:r>
            <a:b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br>
            <a: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t>among groups </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Shape 1816">
            <a:extLst>
              <a:ext uri="{FF2B5EF4-FFF2-40B4-BE49-F238E27FC236}">
                <a16:creationId xmlns:a16="http://schemas.microsoft.com/office/drawing/2014/main" id="{05AF7BB1-B9F3-4EA5-B656-5070A90FAF11}"/>
              </a:ext>
            </a:extLst>
          </p:cNvPr>
          <p:cNvSpPr/>
          <p:nvPr/>
        </p:nvSpPr>
        <p:spPr>
          <a:xfrm>
            <a:off x="401279" y="1098746"/>
            <a:ext cx="3784600" cy="1131998"/>
          </a:xfrm>
          <a:prstGeom prst="rect">
            <a:avLst/>
          </a:prstGeom>
          <a:solidFill>
            <a:schemeClr val="bg1">
              <a:lumMod val="95000"/>
            </a:schemeClr>
          </a:solidFill>
          <a:ln w="12700" cap="flat">
            <a:noFill/>
            <a:miter lim="400000"/>
          </a:ln>
          <a:effectLst/>
        </p:spPr>
        <p:txBody>
          <a:bodyPr wrap="square" lIns="540000" tIns="0" rIns="144000" bIns="0" numCol="1"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Calibri Light"/>
              </a:rPr>
              <a:t>Focus on patron value</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Fast, Accurate, Transparent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(“Amazon like”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a:rPr>
              <a:t> </a:t>
            </a:r>
          </a:p>
        </p:txBody>
      </p:sp>
      <p:sp>
        <p:nvSpPr>
          <p:cNvPr id="27" name="AutoShape 7">
            <a:extLst>
              <a:ext uri="{FF2B5EF4-FFF2-40B4-BE49-F238E27FC236}">
                <a16:creationId xmlns:a16="http://schemas.microsoft.com/office/drawing/2014/main" id="{EACDA030-3F78-44D4-9053-A98A53B100A7}"/>
              </a:ext>
            </a:extLst>
          </p:cNvPr>
          <p:cNvSpPr>
            <a:spLocks/>
          </p:cNvSpPr>
          <p:nvPr/>
        </p:nvSpPr>
        <p:spPr bwMode="auto">
          <a:xfrm>
            <a:off x="118788" y="1310455"/>
            <a:ext cx="677995" cy="6788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w="76200" cap="flat" cmpd="sng">
            <a:solidFill>
              <a:schemeClr val="bg1">
                <a:alpha val="0"/>
              </a:schemeClr>
            </a:solidFill>
            <a:prstDash val="solid"/>
            <a:miter lim="0"/>
            <a:headEnd/>
            <a:tailEnd/>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28" name="AutoShape 7">
            <a:extLst>
              <a:ext uri="{FF2B5EF4-FFF2-40B4-BE49-F238E27FC236}">
                <a16:creationId xmlns:a16="http://schemas.microsoft.com/office/drawing/2014/main" id="{E1189A6D-C3E9-45D2-AD62-B0EE4007190F}"/>
              </a:ext>
            </a:extLst>
          </p:cNvPr>
          <p:cNvSpPr>
            <a:spLocks/>
          </p:cNvSpPr>
          <p:nvPr/>
        </p:nvSpPr>
        <p:spPr bwMode="auto">
          <a:xfrm>
            <a:off x="118788" y="2736618"/>
            <a:ext cx="677995" cy="6788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486AE5"/>
          </a:solidFill>
          <a:ln w="76200" cap="flat" cmpd="sng">
            <a:solidFill>
              <a:schemeClr val="bg1">
                <a:alpha val="0"/>
              </a:schemeClr>
            </a:solidFill>
            <a:prstDash val="solid"/>
            <a:miter lim="0"/>
            <a:headEnd/>
            <a:tailEnd/>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29" name="AutoShape 7">
            <a:extLst>
              <a:ext uri="{FF2B5EF4-FFF2-40B4-BE49-F238E27FC236}">
                <a16:creationId xmlns:a16="http://schemas.microsoft.com/office/drawing/2014/main" id="{B7A3ABAC-5F73-4A54-B164-02DD19B90851}"/>
              </a:ext>
            </a:extLst>
          </p:cNvPr>
          <p:cNvSpPr>
            <a:spLocks/>
          </p:cNvSpPr>
          <p:nvPr/>
        </p:nvSpPr>
        <p:spPr bwMode="auto">
          <a:xfrm>
            <a:off x="118788" y="4023603"/>
            <a:ext cx="677995" cy="6788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00B0F0"/>
          </a:solidFill>
          <a:ln w="76200" cap="flat" cmpd="sng">
            <a:solidFill>
              <a:schemeClr val="bg1">
                <a:alpha val="0"/>
              </a:schemeClr>
            </a:solidFill>
            <a:prstDash val="solid"/>
            <a:miter lim="0"/>
            <a:headEnd/>
            <a:tailEnd/>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5" name="Graphic 4" descr="Playbook">
            <a:extLst>
              <a:ext uri="{FF2B5EF4-FFF2-40B4-BE49-F238E27FC236}">
                <a16:creationId xmlns:a16="http://schemas.microsoft.com/office/drawing/2014/main" id="{E1B061AD-FAF5-4363-8C38-9DEAA08D40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026" y="2784944"/>
            <a:ext cx="573227" cy="573227"/>
          </a:xfrm>
          <a:prstGeom prst="rect">
            <a:avLst/>
          </a:prstGeom>
        </p:spPr>
      </p:pic>
      <p:pic>
        <p:nvPicPr>
          <p:cNvPr id="8" name="Graphic 7" descr="Braille">
            <a:extLst>
              <a:ext uri="{FF2B5EF4-FFF2-40B4-BE49-F238E27FC236}">
                <a16:creationId xmlns:a16="http://schemas.microsoft.com/office/drawing/2014/main" id="{450FC500-34B6-440F-A227-3116EDBAC4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064" y="4093992"/>
            <a:ext cx="571719" cy="571719"/>
          </a:xfrm>
          <a:prstGeom prst="rect">
            <a:avLst/>
          </a:prstGeom>
        </p:spPr>
      </p:pic>
      <p:pic>
        <p:nvPicPr>
          <p:cNvPr id="10" name="Graphic 9" descr="Connections">
            <a:extLst>
              <a:ext uri="{FF2B5EF4-FFF2-40B4-BE49-F238E27FC236}">
                <a16:creationId xmlns:a16="http://schemas.microsoft.com/office/drawing/2014/main" id="{2CCFF377-BBEE-4BB2-9457-3525427A96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02724" y="2232773"/>
            <a:ext cx="778143" cy="778143"/>
          </a:xfrm>
          <a:prstGeom prst="rect">
            <a:avLst/>
          </a:prstGeom>
        </p:spPr>
      </p:pic>
      <p:pic>
        <p:nvPicPr>
          <p:cNvPr id="75" name="Graphic 74" descr="Connections">
            <a:extLst>
              <a:ext uri="{FF2B5EF4-FFF2-40B4-BE49-F238E27FC236}">
                <a16:creationId xmlns:a16="http://schemas.microsoft.com/office/drawing/2014/main" id="{71EB343E-D25E-4A50-8A23-900FBC5DED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93401" y="1629761"/>
            <a:ext cx="778143" cy="778143"/>
          </a:xfrm>
          <a:prstGeom prst="rect">
            <a:avLst/>
          </a:prstGeom>
        </p:spPr>
      </p:pic>
      <p:pic>
        <p:nvPicPr>
          <p:cNvPr id="76" name="Graphic 75" descr="Connections">
            <a:extLst>
              <a:ext uri="{FF2B5EF4-FFF2-40B4-BE49-F238E27FC236}">
                <a16:creationId xmlns:a16="http://schemas.microsoft.com/office/drawing/2014/main" id="{1F131D1D-33CC-4C89-AEF2-1162FD9C3B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4563" y="1619567"/>
            <a:ext cx="778143" cy="778143"/>
          </a:xfrm>
          <a:prstGeom prst="rect">
            <a:avLst/>
          </a:prstGeom>
        </p:spPr>
      </p:pic>
      <p:pic>
        <p:nvPicPr>
          <p:cNvPr id="77" name="Graphic 76" descr="Connections">
            <a:extLst>
              <a:ext uri="{FF2B5EF4-FFF2-40B4-BE49-F238E27FC236}">
                <a16:creationId xmlns:a16="http://schemas.microsoft.com/office/drawing/2014/main" id="{710AAC76-39E1-4054-8AD7-6B0277CB6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6243565" y="2008639"/>
            <a:ext cx="704781" cy="778143"/>
          </a:xfrm>
          <a:prstGeom prst="rect">
            <a:avLst/>
          </a:prstGeom>
        </p:spPr>
      </p:pic>
      <p:pic>
        <p:nvPicPr>
          <p:cNvPr id="80" name="Graphic 79" descr="Connections">
            <a:extLst>
              <a:ext uri="{FF2B5EF4-FFF2-40B4-BE49-F238E27FC236}">
                <a16:creationId xmlns:a16="http://schemas.microsoft.com/office/drawing/2014/main" id="{EEDB45DE-BBFE-4F64-A1AA-0EC6416D9F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9174" y="1403263"/>
            <a:ext cx="778143" cy="778143"/>
          </a:xfrm>
          <a:prstGeom prst="rect">
            <a:avLst/>
          </a:prstGeom>
        </p:spPr>
      </p:pic>
      <p:pic>
        <p:nvPicPr>
          <p:cNvPr id="82" name="Graphic 81" descr="Connections">
            <a:extLst>
              <a:ext uri="{FF2B5EF4-FFF2-40B4-BE49-F238E27FC236}">
                <a16:creationId xmlns:a16="http://schemas.microsoft.com/office/drawing/2014/main" id="{E04FD79C-3D41-40F4-96C3-87183EE2C8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94659" y="2087107"/>
            <a:ext cx="778143" cy="778143"/>
          </a:xfrm>
          <a:prstGeom prst="rect">
            <a:avLst/>
          </a:prstGeom>
        </p:spPr>
      </p:pic>
      <p:pic>
        <p:nvPicPr>
          <p:cNvPr id="83" name="Graphic 82" descr="Connections">
            <a:extLst>
              <a:ext uri="{FF2B5EF4-FFF2-40B4-BE49-F238E27FC236}">
                <a16:creationId xmlns:a16="http://schemas.microsoft.com/office/drawing/2014/main" id="{5C2F848C-2D2E-4A79-B12E-01EC6A0037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7115" y="3592005"/>
            <a:ext cx="778143" cy="778143"/>
          </a:xfrm>
          <a:prstGeom prst="rect">
            <a:avLst/>
          </a:prstGeom>
        </p:spPr>
      </p:pic>
      <p:cxnSp>
        <p:nvCxnSpPr>
          <p:cNvPr id="84" name="Straight Connector 83">
            <a:extLst>
              <a:ext uri="{FF2B5EF4-FFF2-40B4-BE49-F238E27FC236}">
                <a16:creationId xmlns:a16="http://schemas.microsoft.com/office/drawing/2014/main" id="{8EDE98A8-0CF5-4FE5-978F-6959CE9D5C1D}"/>
              </a:ext>
            </a:extLst>
          </p:cNvPr>
          <p:cNvCxnSpPr>
            <a:cxnSpLocks/>
          </p:cNvCxnSpPr>
          <p:nvPr/>
        </p:nvCxnSpPr>
        <p:spPr>
          <a:xfrm flipH="1">
            <a:off x="6931490" y="2733766"/>
            <a:ext cx="139090" cy="100898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8" name="Graphic 87" descr="School girl">
            <a:extLst>
              <a:ext uri="{FF2B5EF4-FFF2-40B4-BE49-F238E27FC236}">
                <a16:creationId xmlns:a16="http://schemas.microsoft.com/office/drawing/2014/main" id="{92B3D770-245E-4168-9681-81FE82F637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75" y="1335559"/>
            <a:ext cx="500126" cy="500126"/>
          </a:xfrm>
          <a:prstGeom prst="rect">
            <a:avLst/>
          </a:prstGeom>
        </p:spPr>
      </p:pic>
      <p:pic>
        <p:nvPicPr>
          <p:cNvPr id="90" name="Graphic 89" descr="School boy">
            <a:extLst>
              <a:ext uri="{FF2B5EF4-FFF2-40B4-BE49-F238E27FC236}">
                <a16:creationId xmlns:a16="http://schemas.microsoft.com/office/drawing/2014/main" id="{1D1F34E7-EA0B-4667-8717-1EFBFF2890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7696" y="1452671"/>
            <a:ext cx="500126" cy="500126"/>
          </a:xfrm>
          <a:prstGeom prst="rect">
            <a:avLst/>
          </a:prstGeom>
        </p:spPr>
      </p:pic>
      <p:cxnSp>
        <p:nvCxnSpPr>
          <p:cNvPr id="94" name="Straight Connector 93">
            <a:extLst>
              <a:ext uri="{FF2B5EF4-FFF2-40B4-BE49-F238E27FC236}">
                <a16:creationId xmlns:a16="http://schemas.microsoft.com/office/drawing/2014/main" id="{1E873346-BC69-4875-AFAD-2DF21B19CF65}"/>
              </a:ext>
            </a:extLst>
          </p:cNvPr>
          <p:cNvCxnSpPr>
            <a:cxnSpLocks/>
            <a:stCxn id="77" idx="3"/>
          </p:cNvCxnSpPr>
          <p:nvPr/>
        </p:nvCxnSpPr>
        <p:spPr>
          <a:xfrm flipH="1">
            <a:off x="5187405" y="2397711"/>
            <a:ext cx="1056160" cy="18079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D25FC44B-670A-410E-BE43-CB33D07BF779}"/>
              </a:ext>
            </a:extLst>
          </p:cNvPr>
          <p:cNvGrpSpPr/>
          <p:nvPr/>
        </p:nvGrpSpPr>
        <p:grpSpPr>
          <a:xfrm>
            <a:off x="5193293" y="1754501"/>
            <a:ext cx="3125405" cy="2933036"/>
            <a:chOff x="5993826" y="1137378"/>
            <a:chExt cx="3125405" cy="2933036"/>
          </a:xfrm>
        </p:grpSpPr>
        <p:pic>
          <p:nvPicPr>
            <p:cNvPr id="98" name="Picture 97">
              <a:extLst>
                <a:ext uri="{FF2B5EF4-FFF2-40B4-BE49-F238E27FC236}">
                  <a16:creationId xmlns:a16="http://schemas.microsoft.com/office/drawing/2014/main" id="{CAB9BCD5-53E6-4E44-B05B-2C8E9F972FE3}"/>
                </a:ext>
              </a:extLst>
            </p:cNvPr>
            <p:cNvPicPr>
              <a:picLocks noChangeAspect="1"/>
            </p:cNvPicPr>
            <p:nvPr/>
          </p:nvPicPr>
          <p:blipFill>
            <a:blip r:embed="rId13"/>
            <a:stretch>
              <a:fillRect/>
            </a:stretch>
          </p:blipFill>
          <p:spPr>
            <a:xfrm>
              <a:off x="5993826" y="1137378"/>
              <a:ext cx="3125405" cy="2671244"/>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99" name="TextBox 98">
              <a:extLst>
                <a:ext uri="{FF2B5EF4-FFF2-40B4-BE49-F238E27FC236}">
                  <a16:creationId xmlns:a16="http://schemas.microsoft.com/office/drawing/2014/main" id="{DC82F0D4-9EF5-4862-B202-AAEC603DF650}"/>
                </a:ext>
              </a:extLst>
            </p:cNvPr>
            <p:cNvSpPr txBox="1"/>
            <p:nvPr/>
          </p:nvSpPr>
          <p:spPr>
            <a:xfrm>
              <a:off x="6472077" y="3547194"/>
              <a:ext cx="2217241" cy="523220"/>
            </a:xfrm>
            <a:prstGeom prst="rect">
              <a:avLst/>
            </a:prstGeom>
            <a:solidFill>
              <a:srgbClr val="DEE4FA"/>
            </a:solidFill>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Show all delivery options with clear expected delivery </a:t>
              </a:r>
            </a:p>
          </p:txBody>
        </p:sp>
      </p:grpSp>
    </p:spTree>
    <p:extLst>
      <p:ext uri="{BB962C8B-B14F-4D97-AF65-F5344CB8AC3E}">
        <p14:creationId xmlns:p14="http://schemas.microsoft.com/office/powerpoint/2010/main" val="235061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1+#ppt_w/2"/>
                                          </p:val>
                                        </p:tav>
                                        <p:tav tm="100000">
                                          <p:val>
                                            <p:strVal val="#ppt_x"/>
                                          </p:val>
                                        </p:tav>
                                      </p:tavLst>
                                    </p:anim>
                                    <p:anim calcmode="lin" valueType="num">
                                      <p:cBhvr additive="base">
                                        <p:cTn id="8" dur="500" fill="hold"/>
                                        <p:tgtEl>
                                          <p:spTgt spid="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
            <a:extLst>
              <a:ext uri="{FF2B5EF4-FFF2-40B4-BE49-F238E27FC236}">
                <a16:creationId xmlns:a16="http://schemas.microsoft.com/office/drawing/2014/main" id="{5B9C5D7E-C577-478F-AEC0-C03CBD482003}"/>
              </a:ext>
            </a:extLst>
          </p:cNvPr>
          <p:cNvGrpSpPr>
            <a:grpSpLocks noChangeAspect="1"/>
          </p:cNvGrpSpPr>
          <p:nvPr/>
        </p:nvGrpSpPr>
        <p:grpSpPr bwMode="auto">
          <a:xfrm>
            <a:off x="328171" y="1378444"/>
            <a:ext cx="8669915" cy="3367340"/>
            <a:chOff x="385" y="701"/>
            <a:chExt cx="5049" cy="1961"/>
          </a:xfrm>
          <a:gradFill flip="none" rotWithShape="1">
            <a:gsLst>
              <a:gs pos="0">
                <a:srgbClr val="5BBDCD"/>
              </a:gs>
              <a:gs pos="100000">
                <a:srgbClr val="DCF1EC"/>
              </a:gs>
            </a:gsLst>
            <a:path path="circle">
              <a:fillToRect l="50000" t="50000" r="50000" b="50000"/>
            </a:path>
            <a:tileRect/>
          </a:gradFill>
        </p:grpSpPr>
        <p:sp>
          <p:nvSpPr>
            <p:cNvPr id="46" name="Freeform 5">
              <a:extLst>
                <a:ext uri="{FF2B5EF4-FFF2-40B4-BE49-F238E27FC236}">
                  <a16:creationId xmlns:a16="http://schemas.microsoft.com/office/drawing/2014/main" id="{DE34576D-8E30-4CE6-9059-1EEB348453D7}"/>
                </a:ext>
              </a:extLst>
            </p:cNvPr>
            <p:cNvSpPr>
              <a:spLocks noEditPoints="1"/>
            </p:cNvSpPr>
            <p:nvPr/>
          </p:nvSpPr>
          <p:spPr bwMode="auto">
            <a:xfrm>
              <a:off x="385" y="883"/>
              <a:ext cx="2008" cy="1378"/>
            </a:xfrm>
            <a:custGeom>
              <a:avLst/>
              <a:gdLst>
                <a:gd name="T0" fmla="*/ 1781 w 2008"/>
                <a:gd name="T1" fmla="*/ 734 h 1378"/>
                <a:gd name="T2" fmla="*/ 1577 w 2008"/>
                <a:gd name="T3" fmla="*/ 723 h 1378"/>
                <a:gd name="T4" fmla="*/ 1412 w 2008"/>
                <a:gd name="T5" fmla="*/ 790 h 1378"/>
                <a:gd name="T6" fmla="*/ 1251 w 2008"/>
                <a:gd name="T7" fmla="*/ 732 h 1378"/>
                <a:gd name="T8" fmla="*/ 1107 w 2008"/>
                <a:gd name="T9" fmla="*/ 748 h 1378"/>
                <a:gd name="T10" fmla="*/ 1275 w 2008"/>
                <a:gd name="T11" fmla="*/ 635 h 1378"/>
                <a:gd name="T12" fmla="*/ 1327 w 2008"/>
                <a:gd name="T13" fmla="*/ 520 h 1378"/>
                <a:gd name="T14" fmla="*/ 1450 w 2008"/>
                <a:gd name="T15" fmla="*/ 385 h 1378"/>
                <a:gd name="T16" fmla="*/ 1417 w 2008"/>
                <a:gd name="T17" fmla="*/ 358 h 1378"/>
                <a:gd name="T18" fmla="*/ 1527 w 2008"/>
                <a:gd name="T19" fmla="*/ 293 h 1378"/>
                <a:gd name="T20" fmla="*/ 1534 w 2008"/>
                <a:gd name="T21" fmla="*/ 255 h 1378"/>
                <a:gd name="T22" fmla="*/ 1361 w 2008"/>
                <a:gd name="T23" fmla="*/ 270 h 1378"/>
                <a:gd name="T24" fmla="*/ 1224 w 2008"/>
                <a:gd name="T25" fmla="*/ 327 h 1378"/>
                <a:gd name="T26" fmla="*/ 1192 w 2008"/>
                <a:gd name="T27" fmla="*/ 405 h 1378"/>
                <a:gd name="T28" fmla="*/ 965 w 2008"/>
                <a:gd name="T29" fmla="*/ 421 h 1378"/>
                <a:gd name="T30" fmla="*/ 1073 w 2008"/>
                <a:gd name="T31" fmla="*/ 327 h 1378"/>
                <a:gd name="T32" fmla="*/ 1170 w 2008"/>
                <a:gd name="T33" fmla="*/ 223 h 1378"/>
                <a:gd name="T34" fmla="*/ 1185 w 2008"/>
                <a:gd name="T35" fmla="*/ 277 h 1378"/>
                <a:gd name="T36" fmla="*/ 1372 w 2008"/>
                <a:gd name="T37" fmla="*/ 196 h 1378"/>
                <a:gd name="T38" fmla="*/ 1368 w 2008"/>
                <a:gd name="T39" fmla="*/ 163 h 1378"/>
                <a:gd name="T40" fmla="*/ 1118 w 2008"/>
                <a:gd name="T41" fmla="*/ 205 h 1378"/>
                <a:gd name="T42" fmla="*/ 1007 w 2008"/>
                <a:gd name="T43" fmla="*/ 288 h 1378"/>
                <a:gd name="T44" fmla="*/ 933 w 2008"/>
                <a:gd name="T45" fmla="*/ 304 h 1378"/>
                <a:gd name="T46" fmla="*/ 1088 w 2008"/>
                <a:gd name="T47" fmla="*/ 194 h 1378"/>
                <a:gd name="T48" fmla="*/ 1028 w 2008"/>
                <a:gd name="T49" fmla="*/ 198 h 1378"/>
                <a:gd name="T50" fmla="*/ 1138 w 2008"/>
                <a:gd name="T51" fmla="*/ 158 h 1378"/>
                <a:gd name="T52" fmla="*/ 1322 w 2008"/>
                <a:gd name="T53" fmla="*/ 11 h 1378"/>
                <a:gd name="T54" fmla="*/ 974 w 2008"/>
                <a:gd name="T55" fmla="*/ 178 h 1378"/>
                <a:gd name="T56" fmla="*/ 877 w 2008"/>
                <a:gd name="T57" fmla="*/ 295 h 1378"/>
                <a:gd name="T58" fmla="*/ 722 w 2008"/>
                <a:gd name="T59" fmla="*/ 345 h 1378"/>
                <a:gd name="T60" fmla="*/ 709 w 2008"/>
                <a:gd name="T61" fmla="*/ 392 h 1378"/>
                <a:gd name="T62" fmla="*/ 628 w 2008"/>
                <a:gd name="T63" fmla="*/ 431 h 1378"/>
                <a:gd name="T64" fmla="*/ 585 w 2008"/>
                <a:gd name="T65" fmla="*/ 480 h 1378"/>
                <a:gd name="T66" fmla="*/ 875 w 2008"/>
                <a:gd name="T67" fmla="*/ 313 h 1378"/>
                <a:gd name="T68" fmla="*/ 826 w 2008"/>
                <a:gd name="T69" fmla="*/ 376 h 1378"/>
                <a:gd name="T70" fmla="*/ 841 w 2008"/>
                <a:gd name="T71" fmla="*/ 376 h 1378"/>
                <a:gd name="T72" fmla="*/ 553 w 2008"/>
                <a:gd name="T73" fmla="*/ 518 h 1378"/>
                <a:gd name="T74" fmla="*/ 594 w 2008"/>
                <a:gd name="T75" fmla="*/ 534 h 1378"/>
                <a:gd name="T76" fmla="*/ 432 w 2008"/>
                <a:gd name="T77" fmla="*/ 669 h 1378"/>
                <a:gd name="T78" fmla="*/ 38 w 2008"/>
                <a:gd name="T79" fmla="*/ 1040 h 1378"/>
                <a:gd name="T80" fmla="*/ 88 w 2008"/>
                <a:gd name="T81" fmla="*/ 1085 h 1378"/>
                <a:gd name="T82" fmla="*/ 178 w 2008"/>
                <a:gd name="T83" fmla="*/ 1092 h 1378"/>
                <a:gd name="T84" fmla="*/ 162 w 2008"/>
                <a:gd name="T85" fmla="*/ 1149 h 1378"/>
                <a:gd name="T86" fmla="*/ 250 w 2008"/>
                <a:gd name="T87" fmla="*/ 1002 h 1378"/>
                <a:gd name="T88" fmla="*/ 402 w 2008"/>
                <a:gd name="T89" fmla="*/ 845 h 1378"/>
                <a:gd name="T90" fmla="*/ 585 w 2008"/>
                <a:gd name="T91" fmla="*/ 800 h 1378"/>
                <a:gd name="T92" fmla="*/ 720 w 2008"/>
                <a:gd name="T93" fmla="*/ 854 h 1378"/>
                <a:gd name="T94" fmla="*/ 873 w 2008"/>
                <a:gd name="T95" fmla="*/ 865 h 1378"/>
                <a:gd name="T96" fmla="*/ 931 w 2008"/>
                <a:gd name="T97" fmla="*/ 856 h 1378"/>
                <a:gd name="T98" fmla="*/ 945 w 2008"/>
                <a:gd name="T99" fmla="*/ 836 h 1378"/>
                <a:gd name="T100" fmla="*/ 1116 w 2008"/>
                <a:gd name="T101" fmla="*/ 858 h 1378"/>
                <a:gd name="T102" fmla="*/ 1340 w 2008"/>
                <a:gd name="T103" fmla="*/ 831 h 1378"/>
                <a:gd name="T104" fmla="*/ 1441 w 2008"/>
                <a:gd name="T105" fmla="*/ 881 h 1378"/>
                <a:gd name="T106" fmla="*/ 1516 w 2008"/>
                <a:gd name="T107" fmla="*/ 978 h 1378"/>
                <a:gd name="T108" fmla="*/ 1648 w 2008"/>
                <a:gd name="T109" fmla="*/ 1081 h 1378"/>
                <a:gd name="T110" fmla="*/ 1676 w 2008"/>
                <a:gd name="T111" fmla="*/ 1255 h 1378"/>
                <a:gd name="T112" fmla="*/ 1752 w 2008"/>
                <a:gd name="T113" fmla="*/ 1372 h 1378"/>
                <a:gd name="T114" fmla="*/ 1763 w 2008"/>
                <a:gd name="T115" fmla="*/ 1261 h 1378"/>
                <a:gd name="T116" fmla="*/ 1819 w 2008"/>
                <a:gd name="T117" fmla="*/ 1121 h 1378"/>
                <a:gd name="T118" fmla="*/ 1918 w 2008"/>
                <a:gd name="T119" fmla="*/ 977 h 1378"/>
                <a:gd name="T120" fmla="*/ 1201 w 2008"/>
                <a:gd name="T121" fmla="*/ 478 h 1378"/>
                <a:gd name="T122" fmla="*/ 1214 w 2008"/>
                <a:gd name="T123" fmla="*/ 518 h 1378"/>
                <a:gd name="T124" fmla="*/ 729 w 2008"/>
                <a:gd name="T125" fmla="*/ 487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8" h="1378">
                  <a:moveTo>
                    <a:pt x="1992" y="775"/>
                  </a:moveTo>
                  <a:lnTo>
                    <a:pt x="1992" y="775"/>
                  </a:lnTo>
                  <a:lnTo>
                    <a:pt x="1990" y="775"/>
                  </a:lnTo>
                  <a:lnTo>
                    <a:pt x="1990" y="773"/>
                  </a:lnTo>
                  <a:lnTo>
                    <a:pt x="1990" y="773"/>
                  </a:lnTo>
                  <a:lnTo>
                    <a:pt x="1990" y="772"/>
                  </a:lnTo>
                  <a:lnTo>
                    <a:pt x="1988" y="770"/>
                  </a:lnTo>
                  <a:lnTo>
                    <a:pt x="1988" y="770"/>
                  </a:lnTo>
                  <a:lnTo>
                    <a:pt x="1983" y="770"/>
                  </a:lnTo>
                  <a:lnTo>
                    <a:pt x="1983" y="770"/>
                  </a:lnTo>
                  <a:lnTo>
                    <a:pt x="1979" y="768"/>
                  </a:lnTo>
                  <a:lnTo>
                    <a:pt x="1979" y="766"/>
                  </a:lnTo>
                  <a:lnTo>
                    <a:pt x="1979" y="766"/>
                  </a:lnTo>
                  <a:lnTo>
                    <a:pt x="1977" y="764"/>
                  </a:lnTo>
                  <a:lnTo>
                    <a:pt x="1975" y="764"/>
                  </a:lnTo>
                  <a:lnTo>
                    <a:pt x="1975" y="764"/>
                  </a:lnTo>
                  <a:lnTo>
                    <a:pt x="1963" y="766"/>
                  </a:lnTo>
                  <a:lnTo>
                    <a:pt x="1963" y="766"/>
                  </a:lnTo>
                  <a:lnTo>
                    <a:pt x="1961" y="766"/>
                  </a:lnTo>
                  <a:lnTo>
                    <a:pt x="1959" y="764"/>
                  </a:lnTo>
                  <a:lnTo>
                    <a:pt x="1959" y="764"/>
                  </a:lnTo>
                  <a:lnTo>
                    <a:pt x="1957" y="761"/>
                  </a:lnTo>
                  <a:lnTo>
                    <a:pt x="1957" y="761"/>
                  </a:lnTo>
                  <a:lnTo>
                    <a:pt x="1948" y="764"/>
                  </a:lnTo>
                  <a:lnTo>
                    <a:pt x="1948" y="764"/>
                  </a:lnTo>
                  <a:lnTo>
                    <a:pt x="1945" y="763"/>
                  </a:lnTo>
                  <a:lnTo>
                    <a:pt x="1945" y="761"/>
                  </a:lnTo>
                  <a:lnTo>
                    <a:pt x="1945" y="761"/>
                  </a:lnTo>
                  <a:lnTo>
                    <a:pt x="1943" y="757"/>
                  </a:lnTo>
                  <a:lnTo>
                    <a:pt x="1943" y="757"/>
                  </a:lnTo>
                  <a:lnTo>
                    <a:pt x="1943" y="755"/>
                  </a:lnTo>
                  <a:lnTo>
                    <a:pt x="1941" y="757"/>
                  </a:lnTo>
                  <a:lnTo>
                    <a:pt x="1941" y="757"/>
                  </a:lnTo>
                  <a:lnTo>
                    <a:pt x="1934" y="759"/>
                  </a:lnTo>
                  <a:lnTo>
                    <a:pt x="1934" y="759"/>
                  </a:lnTo>
                  <a:lnTo>
                    <a:pt x="1932" y="757"/>
                  </a:lnTo>
                  <a:lnTo>
                    <a:pt x="1932" y="757"/>
                  </a:lnTo>
                  <a:lnTo>
                    <a:pt x="1932" y="754"/>
                  </a:lnTo>
                  <a:lnTo>
                    <a:pt x="1932" y="754"/>
                  </a:lnTo>
                  <a:lnTo>
                    <a:pt x="1930" y="750"/>
                  </a:lnTo>
                  <a:lnTo>
                    <a:pt x="1930" y="750"/>
                  </a:lnTo>
                  <a:lnTo>
                    <a:pt x="1869" y="766"/>
                  </a:lnTo>
                  <a:lnTo>
                    <a:pt x="1869" y="766"/>
                  </a:lnTo>
                  <a:lnTo>
                    <a:pt x="1867" y="761"/>
                  </a:lnTo>
                  <a:lnTo>
                    <a:pt x="1867" y="761"/>
                  </a:lnTo>
                  <a:lnTo>
                    <a:pt x="1867" y="759"/>
                  </a:lnTo>
                  <a:lnTo>
                    <a:pt x="1864" y="759"/>
                  </a:lnTo>
                  <a:lnTo>
                    <a:pt x="1864" y="759"/>
                  </a:lnTo>
                  <a:lnTo>
                    <a:pt x="1858" y="761"/>
                  </a:lnTo>
                  <a:lnTo>
                    <a:pt x="1858" y="761"/>
                  </a:lnTo>
                  <a:lnTo>
                    <a:pt x="1856" y="761"/>
                  </a:lnTo>
                  <a:lnTo>
                    <a:pt x="1855" y="759"/>
                  </a:lnTo>
                  <a:lnTo>
                    <a:pt x="1855" y="759"/>
                  </a:lnTo>
                  <a:lnTo>
                    <a:pt x="1855" y="754"/>
                  </a:lnTo>
                  <a:lnTo>
                    <a:pt x="1855" y="754"/>
                  </a:lnTo>
                  <a:lnTo>
                    <a:pt x="1849" y="755"/>
                  </a:lnTo>
                  <a:lnTo>
                    <a:pt x="1849" y="755"/>
                  </a:lnTo>
                  <a:lnTo>
                    <a:pt x="1838" y="759"/>
                  </a:lnTo>
                  <a:lnTo>
                    <a:pt x="1838" y="759"/>
                  </a:lnTo>
                  <a:lnTo>
                    <a:pt x="1833" y="759"/>
                  </a:lnTo>
                  <a:lnTo>
                    <a:pt x="1833" y="759"/>
                  </a:lnTo>
                  <a:lnTo>
                    <a:pt x="1833" y="757"/>
                  </a:lnTo>
                  <a:lnTo>
                    <a:pt x="1833" y="755"/>
                  </a:lnTo>
                  <a:lnTo>
                    <a:pt x="1833" y="755"/>
                  </a:lnTo>
                  <a:lnTo>
                    <a:pt x="1831" y="754"/>
                  </a:lnTo>
                  <a:lnTo>
                    <a:pt x="1829" y="752"/>
                  </a:lnTo>
                  <a:lnTo>
                    <a:pt x="1829" y="752"/>
                  </a:lnTo>
                  <a:lnTo>
                    <a:pt x="1822" y="754"/>
                  </a:lnTo>
                  <a:lnTo>
                    <a:pt x="1822" y="754"/>
                  </a:lnTo>
                  <a:lnTo>
                    <a:pt x="1820" y="754"/>
                  </a:lnTo>
                  <a:lnTo>
                    <a:pt x="1820" y="752"/>
                  </a:lnTo>
                  <a:lnTo>
                    <a:pt x="1820" y="752"/>
                  </a:lnTo>
                  <a:lnTo>
                    <a:pt x="1819" y="750"/>
                  </a:lnTo>
                  <a:lnTo>
                    <a:pt x="1817" y="748"/>
                  </a:lnTo>
                  <a:lnTo>
                    <a:pt x="1817" y="748"/>
                  </a:lnTo>
                  <a:lnTo>
                    <a:pt x="1811" y="750"/>
                  </a:lnTo>
                  <a:lnTo>
                    <a:pt x="1811" y="750"/>
                  </a:lnTo>
                  <a:lnTo>
                    <a:pt x="1801" y="754"/>
                  </a:lnTo>
                  <a:lnTo>
                    <a:pt x="1801" y="754"/>
                  </a:lnTo>
                  <a:lnTo>
                    <a:pt x="1797" y="752"/>
                  </a:lnTo>
                  <a:lnTo>
                    <a:pt x="1797" y="750"/>
                  </a:lnTo>
                  <a:lnTo>
                    <a:pt x="1795" y="745"/>
                  </a:lnTo>
                  <a:lnTo>
                    <a:pt x="1795" y="745"/>
                  </a:lnTo>
                  <a:lnTo>
                    <a:pt x="1793" y="739"/>
                  </a:lnTo>
                  <a:lnTo>
                    <a:pt x="1793" y="739"/>
                  </a:lnTo>
                  <a:lnTo>
                    <a:pt x="1792" y="739"/>
                  </a:lnTo>
                  <a:lnTo>
                    <a:pt x="1788" y="741"/>
                  </a:lnTo>
                  <a:lnTo>
                    <a:pt x="1788" y="741"/>
                  </a:lnTo>
                  <a:lnTo>
                    <a:pt x="1784" y="741"/>
                  </a:lnTo>
                  <a:lnTo>
                    <a:pt x="1784" y="741"/>
                  </a:lnTo>
                  <a:lnTo>
                    <a:pt x="1783" y="739"/>
                  </a:lnTo>
                  <a:lnTo>
                    <a:pt x="1783" y="739"/>
                  </a:lnTo>
                  <a:lnTo>
                    <a:pt x="1781" y="734"/>
                  </a:lnTo>
                  <a:lnTo>
                    <a:pt x="1781" y="734"/>
                  </a:lnTo>
                  <a:lnTo>
                    <a:pt x="1779" y="728"/>
                  </a:lnTo>
                  <a:lnTo>
                    <a:pt x="1779" y="728"/>
                  </a:lnTo>
                  <a:lnTo>
                    <a:pt x="1777" y="728"/>
                  </a:lnTo>
                  <a:lnTo>
                    <a:pt x="1774" y="730"/>
                  </a:lnTo>
                  <a:lnTo>
                    <a:pt x="1774" y="730"/>
                  </a:lnTo>
                  <a:lnTo>
                    <a:pt x="1770" y="730"/>
                  </a:lnTo>
                  <a:lnTo>
                    <a:pt x="1768" y="728"/>
                  </a:lnTo>
                  <a:lnTo>
                    <a:pt x="1768" y="728"/>
                  </a:lnTo>
                  <a:lnTo>
                    <a:pt x="1766" y="725"/>
                  </a:lnTo>
                  <a:lnTo>
                    <a:pt x="1766" y="725"/>
                  </a:lnTo>
                  <a:lnTo>
                    <a:pt x="1765" y="718"/>
                  </a:lnTo>
                  <a:lnTo>
                    <a:pt x="1765" y="718"/>
                  </a:lnTo>
                  <a:lnTo>
                    <a:pt x="1765" y="714"/>
                  </a:lnTo>
                  <a:lnTo>
                    <a:pt x="1765" y="714"/>
                  </a:lnTo>
                  <a:lnTo>
                    <a:pt x="1763" y="712"/>
                  </a:lnTo>
                  <a:lnTo>
                    <a:pt x="1761" y="710"/>
                  </a:lnTo>
                  <a:lnTo>
                    <a:pt x="1761" y="710"/>
                  </a:lnTo>
                  <a:lnTo>
                    <a:pt x="1757" y="710"/>
                  </a:lnTo>
                  <a:lnTo>
                    <a:pt x="1754" y="712"/>
                  </a:lnTo>
                  <a:lnTo>
                    <a:pt x="1754" y="712"/>
                  </a:lnTo>
                  <a:lnTo>
                    <a:pt x="1732" y="719"/>
                  </a:lnTo>
                  <a:lnTo>
                    <a:pt x="1732" y="719"/>
                  </a:lnTo>
                  <a:lnTo>
                    <a:pt x="1714" y="723"/>
                  </a:lnTo>
                  <a:lnTo>
                    <a:pt x="1714" y="723"/>
                  </a:lnTo>
                  <a:lnTo>
                    <a:pt x="1698" y="728"/>
                  </a:lnTo>
                  <a:lnTo>
                    <a:pt x="1698" y="728"/>
                  </a:lnTo>
                  <a:lnTo>
                    <a:pt x="1698" y="725"/>
                  </a:lnTo>
                  <a:lnTo>
                    <a:pt x="1696" y="721"/>
                  </a:lnTo>
                  <a:lnTo>
                    <a:pt x="1696" y="721"/>
                  </a:lnTo>
                  <a:lnTo>
                    <a:pt x="1694" y="723"/>
                  </a:lnTo>
                  <a:lnTo>
                    <a:pt x="1691" y="723"/>
                  </a:lnTo>
                  <a:lnTo>
                    <a:pt x="1689" y="725"/>
                  </a:lnTo>
                  <a:lnTo>
                    <a:pt x="1687" y="725"/>
                  </a:lnTo>
                  <a:lnTo>
                    <a:pt x="1687" y="725"/>
                  </a:lnTo>
                  <a:lnTo>
                    <a:pt x="1685" y="721"/>
                  </a:lnTo>
                  <a:lnTo>
                    <a:pt x="1685" y="719"/>
                  </a:lnTo>
                  <a:lnTo>
                    <a:pt x="1684" y="718"/>
                  </a:lnTo>
                  <a:lnTo>
                    <a:pt x="1684" y="718"/>
                  </a:lnTo>
                  <a:lnTo>
                    <a:pt x="1675" y="719"/>
                  </a:lnTo>
                  <a:lnTo>
                    <a:pt x="1675" y="719"/>
                  </a:lnTo>
                  <a:lnTo>
                    <a:pt x="1673" y="719"/>
                  </a:lnTo>
                  <a:lnTo>
                    <a:pt x="1673" y="718"/>
                  </a:lnTo>
                  <a:lnTo>
                    <a:pt x="1673" y="718"/>
                  </a:lnTo>
                  <a:lnTo>
                    <a:pt x="1671" y="716"/>
                  </a:lnTo>
                  <a:lnTo>
                    <a:pt x="1671" y="716"/>
                  </a:lnTo>
                  <a:lnTo>
                    <a:pt x="1671" y="714"/>
                  </a:lnTo>
                  <a:lnTo>
                    <a:pt x="1669" y="714"/>
                  </a:lnTo>
                  <a:lnTo>
                    <a:pt x="1669" y="714"/>
                  </a:lnTo>
                  <a:lnTo>
                    <a:pt x="1662" y="718"/>
                  </a:lnTo>
                  <a:lnTo>
                    <a:pt x="1662" y="718"/>
                  </a:lnTo>
                  <a:lnTo>
                    <a:pt x="1660" y="716"/>
                  </a:lnTo>
                  <a:lnTo>
                    <a:pt x="1658" y="714"/>
                  </a:lnTo>
                  <a:lnTo>
                    <a:pt x="1658" y="714"/>
                  </a:lnTo>
                  <a:lnTo>
                    <a:pt x="1657" y="710"/>
                  </a:lnTo>
                  <a:lnTo>
                    <a:pt x="1657" y="710"/>
                  </a:lnTo>
                  <a:lnTo>
                    <a:pt x="1649" y="712"/>
                  </a:lnTo>
                  <a:lnTo>
                    <a:pt x="1649" y="712"/>
                  </a:lnTo>
                  <a:lnTo>
                    <a:pt x="1648" y="712"/>
                  </a:lnTo>
                  <a:lnTo>
                    <a:pt x="1646" y="710"/>
                  </a:lnTo>
                  <a:lnTo>
                    <a:pt x="1646" y="710"/>
                  </a:lnTo>
                  <a:lnTo>
                    <a:pt x="1644" y="709"/>
                  </a:lnTo>
                  <a:lnTo>
                    <a:pt x="1644" y="707"/>
                  </a:lnTo>
                  <a:lnTo>
                    <a:pt x="1644" y="707"/>
                  </a:lnTo>
                  <a:lnTo>
                    <a:pt x="1637" y="709"/>
                  </a:lnTo>
                  <a:lnTo>
                    <a:pt x="1637" y="709"/>
                  </a:lnTo>
                  <a:lnTo>
                    <a:pt x="1633" y="710"/>
                  </a:lnTo>
                  <a:lnTo>
                    <a:pt x="1633" y="709"/>
                  </a:lnTo>
                  <a:lnTo>
                    <a:pt x="1633" y="709"/>
                  </a:lnTo>
                  <a:lnTo>
                    <a:pt x="1631" y="705"/>
                  </a:lnTo>
                  <a:lnTo>
                    <a:pt x="1631" y="705"/>
                  </a:lnTo>
                  <a:lnTo>
                    <a:pt x="1630" y="703"/>
                  </a:lnTo>
                  <a:lnTo>
                    <a:pt x="1628" y="705"/>
                  </a:lnTo>
                  <a:lnTo>
                    <a:pt x="1628" y="705"/>
                  </a:lnTo>
                  <a:lnTo>
                    <a:pt x="1622" y="707"/>
                  </a:lnTo>
                  <a:lnTo>
                    <a:pt x="1622" y="707"/>
                  </a:lnTo>
                  <a:lnTo>
                    <a:pt x="1621" y="703"/>
                  </a:lnTo>
                  <a:lnTo>
                    <a:pt x="1621" y="703"/>
                  </a:lnTo>
                  <a:lnTo>
                    <a:pt x="1621" y="701"/>
                  </a:lnTo>
                  <a:lnTo>
                    <a:pt x="1619" y="700"/>
                  </a:lnTo>
                  <a:lnTo>
                    <a:pt x="1619" y="700"/>
                  </a:lnTo>
                  <a:lnTo>
                    <a:pt x="1613" y="701"/>
                  </a:lnTo>
                  <a:lnTo>
                    <a:pt x="1613" y="701"/>
                  </a:lnTo>
                  <a:lnTo>
                    <a:pt x="1599" y="705"/>
                  </a:lnTo>
                  <a:lnTo>
                    <a:pt x="1599" y="705"/>
                  </a:lnTo>
                  <a:lnTo>
                    <a:pt x="1597" y="709"/>
                  </a:lnTo>
                  <a:lnTo>
                    <a:pt x="1597" y="710"/>
                  </a:lnTo>
                  <a:lnTo>
                    <a:pt x="1597" y="710"/>
                  </a:lnTo>
                  <a:lnTo>
                    <a:pt x="1597" y="716"/>
                  </a:lnTo>
                  <a:lnTo>
                    <a:pt x="1597" y="716"/>
                  </a:lnTo>
                  <a:lnTo>
                    <a:pt x="1588" y="718"/>
                  </a:lnTo>
                  <a:lnTo>
                    <a:pt x="1588" y="718"/>
                  </a:lnTo>
                  <a:lnTo>
                    <a:pt x="1577" y="723"/>
                  </a:lnTo>
                  <a:lnTo>
                    <a:pt x="1577" y="723"/>
                  </a:lnTo>
                  <a:lnTo>
                    <a:pt x="1559" y="730"/>
                  </a:lnTo>
                  <a:lnTo>
                    <a:pt x="1559" y="730"/>
                  </a:lnTo>
                  <a:lnTo>
                    <a:pt x="1558" y="730"/>
                  </a:lnTo>
                  <a:lnTo>
                    <a:pt x="1558" y="728"/>
                  </a:lnTo>
                  <a:lnTo>
                    <a:pt x="1558" y="728"/>
                  </a:lnTo>
                  <a:lnTo>
                    <a:pt x="1556" y="727"/>
                  </a:lnTo>
                  <a:lnTo>
                    <a:pt x="1556" y="727"/>
                  </a:lnTo>
                  <a:lnTo>
                    <a:pt x="1554" y="723"/>
                  </a:lnTo>
                  <a:lnTo>
                    <a:pt x="1554" y="723"/>
                  </a:lnTo>
                  <a:lnTo>
                    <a:pt x="1538" y="730"/>
                  </a:lnTo>
                  <a:lnTo>
                    <a:pt x="1538" y="730"/>
                  </a:lnTo>
                  <a:lnTo>
                    <a:pt x="1532" y="732"/>
                  </a:lnTo>
                  <a:lnTo>
                    <a:pt x="1532" y="732"/>
                  </a:lnTo>
                  <a:lnTo>
                    <a:pt x="1531" y="730"/>
                  </a:lnTo>
                  <a:lnTo>
                    <a:pt x="1531" y="730"/>
                  </a:lnTo>
                  <a:lnTo>
                    <a:pt x="1531" y="730"/>
                  </a:lnTo>
                  <a:lnTo>
                    <a:pt x="1525" y="718"/>
                  </a:lnTo>
                  <a:lnTo>
                    <a:pt x="1525" y="718"/>
                  </a:lnTo>
                  <a:lnTo>
                    <a:pt x="1523" y="719"/>
                  </a:lnTo>
                  <a:lnTo>
                    <a:pt x="1523" y="719"/>
                  </a:lnTo>
                  <a:lnTo>
                    <a:pt x="1514" y="723"/>
                  </a:lnTo>
                  <a:lnTo>
                    <a:pt x="1514" y="723"/>
                  </a:lnTo>
                  <a:lnTo>
                    <a:pt x="1507" y="725"/>
                  </a:lnTo>
                  <a:lnTo>
                    <a:pt x="1507" y="725"/>
                  </a:lnTo>
                  <a:lnTo>
                    <a:pt x="1507" y="727"/>
                  </a:lnTo>
                  <a:lnTo>
                    <a:pt x="1507" y="727"/>
                  </a:lnTo>
                  <a:lnTo>
                    <a:pt x="1507" y="728"/>
                  </a:lnTo>
                  <a:lnTo>
                    <a:pt x="1509" y="730"/>
                  </a:lnTo>
                  <a:lnTo>
                    <a:pt x="1509" y="730"/>
                  </a:lnTo>
                  <a:lnTo>
                    <a:pt x="1507" y="734"/>
                  </a:lnTo>
                  <a:lnTo>
                    <a:pt x="1504" y="736"/>
                  </a:lnTo>
                  <a:lnTo>
                    <a:pt x="1504" y="736"/>
                  </a:lnTo>
                  <a:lnTo>
                    <a:pt x="1498" y="737"/>
                  </a:lnTo>
                  <a:lnTo>
                    <a:pt x="1498" y="737"/>
                  </a:lnTo>
                  <a:lnTo>
                    <a:pt x="1496" y="736"/>
                  </a:lnTo>
                  <a:lnTo>
                    <a:pt x="1496" y="736"/>
                  </a:lnTo>
                  <a:lnTo>
                    <a:pt x="1495" y="730"/>
                  </a:lnTo>
                  <a:lnTo>
                    <a:pt x="1495" y="730"/>
                  </a:lnTo>
                  <a:lnTo>
                    <a:pt x="1493" y="725"/>
                  </a:lnTo>
                  <a:lnTo>
                    <a:pt x="1493" y="725"/>
                  </a:lnTo>
                  <a:lnTo>
                    <a:pt x="1491" y="725"/>
                  </a:lnTo>
                  <a:lnTo>
                    <a:pt x="1489" y="725"/>
                  </a:lnTo>
                  <a:lnTo>
                    <a:pt x="1489" y="725"/>
                  </a:lnTo>
                  <a:lnTo>
                    <a:pt x="1484" y="727"/>
                  </a:lnTo>
                  <a:lnTo>
                    <a:pt x="1484" y="727"/>
                  </a:lnTo>
                  <a:lnTo>
                    <a:pt x="1482" y="728"/>
                  </a:lnTo>
                  <a:lnTo>
                    <a:pt x="1484" y="732"/>
                  </a:lnTo>
                  <a:lnTo>
                    <a:pt x="1484" y="732"/>
                  </a:lnTo>
                  <a:lnTo>
                    <a:pt x="1484" y="734"/>
                  </a:lnTo>
                  <a:lnTo>
                    <a:pt x="1484" y="736"/>
                  </a:lnTo>
                  <a:lnTo>
                    <a:pt x="1484" y="736"/>
                  </a:lnTo>
                  <a:lnTo>
                    <a:pt x="1477" y="737"/>
                  </a:lnTo>
                  <a:lnTo>
                    <a:pt x="1477" y="737"/>
                  </a:lnTo>
                  <a:lnTo>
                    <a:pt x="1475" y="739"/>
                  </a:lnTo>
                  <a:lnTo>
                    <a:pt x="1475" y="741"/>
                  </a:lnTo>
                  <a:lnTo>
                    <a:pt x="1475" y="741"/>
                  </a:lnTo>
                  <a:lnTo>
                    <a:pt x="1477" y="743"/>
                  </a:lnTo>
                  <a:lnTo>
                    <a:pt x="1475" y="746"/>
                  </a:lnTo>
                  <a:lnTo>
                    <a:pt x="1475" y="746"/>
                  </a:lnTo>
                  <a:lnTo>
                    <a:pt x="1469" y="748"/>
                  </a:lnTo>
                  <a:lnTo>
                    <a:pt x="1469" y="748"/>
                  </a:lnTo>
                  <a:lnTo>
                    <a:pt x="1455" y="755"/>
                  </a:lnTo>
                  <a:lnTo>
                    <a:pt x="1455" y="755"/>
                  </a:lnTo>
                  <a:lnTo>
                    <a:pt x="1459" y="763"/>
                  </a:lnTo>
                  <a:lnTo>
                    <a:pt x="1459" y="763"/>
                  </a:lnTo>
                  <a:lnTo>
                    <a:pt x="1448" y="766"/>
                  </a:lnTo>
                  <a:lnTo>
                    <a:pt x="1448" y="766"/>
                  </a:lnTo>
                  <a:lnTo>
                    <a:pt x="1453" y="779"/>
                  </a:lnTo>
                  <a:lnTo>
                    <a:pt x="1453" y="779"/>
                  </a:lnTo>
                  <a:lnTo>
                    <a:pt x="1444" y="784"/>
                  </a:lnTo>
                  <a:lnTo>
                    <a:pt x="1444" y="784"/>
                  </a:lnTo>
                  <a:lnTo>
                    <a:pt x="1448" y="791"/>
                  </a:lnTo>
                  <a:lnTo>
                    <a:pt x="1448" y="791"/>
                  </a:lnTo>
                  <a:lnTo>
                    <a:pt x="1441" y="795"/>
                  </a:lnTo>
                  <a:lnTo>
                    <a:pt x="1441" y="795"/>
                  </a:lnTo>
                  <a:lnTo>
                    <a:pt x="1439" y="797"/>
                  </a:lnTo>
                  <a:lnTo>
                    <a:pt x="1437" y="795"/>
                  </a:lnTo>
                  <a:lnTo>
                    <a:pt x="1437" y="795"/>
                  </a:lnTo>
                  <a:lnTo>
                    <a:pt x="1435" y="793"/>
                  </a:lnTo>
                  <a:lnTo>
                    <a:pt x="1435" y="793"/>
                  </a:lnTo>
                  <a:lnTo>
                    <a:pt x="1433" y="790"/>
                  </a:lnTo>
                  <a:lnTo>
                    <a:pt x="1433" y="790"/>
                  </a:lnTo>
                  <a:lnTo>
                    <a:pt x="1433" y="790"/>
                  </a:lnTo>
                  <a:lnTo>
                    <a:pt x="1432" y="790"/>
                  </a:lnTo>
                  <a:lnTo>
                    <a:pt x="1432" y="790"/>
                  </a:lnTo>
                  <a:lnTo>
                    <a:pt x="1423" y="793"/>
                  </a:lnTo>
                  <a:lnTo>
                    <a:pt x="1423" y="793"/>
                  </a:lnTo>
                  <a:lnTo>
                    <a:pt x="1421" y="790"/>
                  </a:lnTo>
                  <a:lnTo>
                    <a:pt x="1421" y="790"/>
                  </a:lnTo>
                  <a:lnTo>
                    <a:pt x="1419" y="788"/>
                  </a:lnTo>
                  <a:lnTo>
                    <a:pt x="1419" y="788"/>
                  </a:lnTo>
                  <a:lnTo>
                    <a:pt x="1412" y="790"/>
                  </a:lnTo>
                  <a:lnTo>
                    <a:pt x="1412" y="790"/>
                  </a:lnTo>
                  <a:lnTo>
                    <a:pt x="1403" y="793"/>
                  </a:lnTo>
                  <a:lnTo>
                    <a:pt x="1403" y="793"/>
                  </a:lnTo>
                  <a:lnTo>
                    <a:pt x="1397" y="797"/>
                  </a:lnTo>
                  <a:lnTo>
                    <a:pt x="1397" y="797"/>
                  </a:lnTo>
                  <a:lnTo>
                    <a:pt x="1397" y="799"/>
                  </a:lnTo>
                  <a:lnTo>
                    <a:pt x="1399" y="799"/>
                  </a:lnTo>
                  <a:lnTo>
                    <a:pt x="1399" y="799"/>
                  </a:lnTo>
                  <a:lnTo>
                    <a:pt x="1399" y="802"/>
                  </a:lnTo>
                  <a:lnTo>
                    <a:pt x="1399" y="804"/>
                  </a:lnTo>
                  <a:lnTo>
                    <a:pt x="1399" y="804"/>
                  </a:lnTo>
                  <a:lnTo>
                    <a:pt x="1395" y="806"/>
                  </a:lnTo>
                  <a:lnTo>
                    <a:pt x="1394" y="807"/>
                  </a:lnTo>
                  <a:lnTo>
                    <a:pt x="1394" y="807"/>
                  </a:lnTo>
                  <a:lnTo>
                    <a:pt x="1386" y="811"/>
                  </a:lnTo>
                  <a:lnTo>
                    <a:pt x="1386" y="811"/>
                  </a:lnTo>
                  <a:lnTo>
                    <a:pt x="1383" y="811"/>
                  </a:lnTo>
                  <a:lnTo>
                    <a:pt x="1381" y="811"/>
                  </a:lnTo>
                  <a:lnTo>
                    <a:pt x="1381" y="811"/>
                  </a:lnTo>
                  <a:lnTo>
                    <a:pt x="1377" y="806"/>
                  </a:lnTo>
                  <a:lnTo>
                    <a:pt x="1377" y="806"/>
                  </a:lnTo>
                  <a:lnTo>
                    <a:pt x="1376" y="806"/>
                  </a:lnTo>
                  <a:lnTo>
                    <a:pt x="1372" y="807"/>
                  </a:lnTo>
                  <a:lnTo>
                    <a:pt x="1372" y="807"/>
                  </a:lnTo>
                  <a:lnTo>
                    <a:pt x="1359" y="815"/>
                  </a:lnTo>
                  <a:lnTo>
                    <a:pt x="1359" y="815"/>
                  </a:lnTo>
                  <a:lnTo>
                    <a:pt x="1358" y="811"/>
                  </a:lnTo>
                  <a:lnTo>
                    <a:pt x="1358" y="811"/>
                  </a:lnTo>
                  <a:lnTo>
                    <a:pt x="1356" y="809"/>
                  </a:lnTo>
                  <a:lnTo>
                    <a:pt x="1356" y="809"/>
                  </a:lnTo>
                  <a:lnTo>
                    <a:pt x="1354" y="809"/>
                  </a:lnTo>
                  <a:lnTo>
                    <a:pt x="1354" y="809"/>
                  </a:lnTo>
                  <a:lnTo>
                    <a:pt x="1352" y="809"/>
                  </a:lnTo>
                  <a:lnTo>
                    <a:pt x="1352" y="809"/>
                  </a:lnTo>
                  <a:lnTo>
                    <a:pt x="1352" y="809"/>
                  </a:lnTo>
                  <a:lnTo>
                    <a:pt x="1350" y="807"/>
                  </a:lnTo>
                  <a:lnTo>
                    <a:pt x="1350" y="807"/>
                  </a:lnTo>
                  <a:lnTo>
                    <a:pt x="1349" y="802"/>
                  </a:lnTo>
                  <a:lnTo>
                    <a:pt x="1349" y="802"/>
                  </a:lnTo>
                  <a:lnTo>
                    <a:pt x="1345" y="793"/>
                  </a:lnTo>
                  <a:lnTo>
                    <a:pt x="1345" y="793"/>
                  </a:lnTo>
                  <a:lnTo>
                    <a:pt x="1341" y="782"/>
                  </a:lnTo>
                  <a:lnTo>
                    <a:pt x="1341" y="782"/>
                  </a:lnTo>
                  <a:lnTo>
                    <a:pt x="1336" y="775"/>
                  </a:lnTo>
                  <a:lnTo>
                    <a:pt x="1336" y="775"/>
                  </a:lnTo>
                  <a:lnTo>
                    <a:pt x="1334" y="768"/>
                  </a:lnTo>
                  <a:lnTo>
                    <a:pt x="1334" y="768"/>
                  </a:lnTo>
                  <a:lnTo>
                    <a:pt x="1332" y="764"/>
                  </a:lnTo>
                  <a:lnTo>
                    <a:pt x="1329" y="763"/>
                  </a:lnTo>
                  <a:lnTo>
                    <a:pt x="1329" y="763"/>
                  </a:lnTo>
                  <a:lnTo>
                    <a:pt x="1325" y="764"/>
                  </a:lnTo>
                  <a:lnTo>
                    <a:pt x="1322" y="766"/>
                  </a:lnTo>
                  <a:lnTo>
                    <a:pt x="1322" y="766"/>
                  </a:lnTo>
                  <a:lnTo>
                    <a:pt x="1320" y="764"/>
                  </a:lnTo>
                  <a:lnTo>
                    <a:pt x="1318" y="763"/>
                  </a:lnTo>
                  <a:lnTo>
                    <a:pt x="1316" y="759"/>
                  </a:lnTo>
                  <a:lnTo>
                    <a:pt x="1314" y="759"/>
                  </a:lnTo>
                  <a:lnTo>
                    <a:pt x="1314" y="759"/>
                  </a:lnTo>
                  <a:lnTo>
                    <a:pt x="1307" y="763"/>
                  </a:lnTo>
                  <a:lnTo>
                    <a:pt x="1307" y="763"/>
                  </a:lnTo>
                  <a:lnTo>
                    <a:pt x="1298" y="766"/>
                  </a:lnTo>
                  <a:lnTo>
                    <a:pt x="1298" y="766"/>
                  </a:lnTo>
                  <a:lnTo>
                    <a:pt x="1298" y="770"/>
                  </a:lnTo>
                  <a:lnTo>
                    <a:pt x="1298" y="772"/>
                  </a:lnTo>
                  <a:lnTo>
                    <a:pt x="1300" y="775"/>
                  </a:lnTo>
                  <a:lnTo>
                    <a:pt x="1296" y="777"/>
                  </a:lnTo>
                  <a:lnTo>
                    <a:pt x="1296" y="777"/>
                  </a:lnTo>
                  <a:lnTo>
                    <a:pt x="1291" y="779"/>
                  </a:lnTo>
                  <a:lnTo>
                    <a:pt x="1287" y="779"/>
                  </a:lnTo>
                  <a:lnTo>
                    <a:pt x="1287" y="779"/>
                  </a:lnTo>
                  <a:lnTo>
                    <a:pt x="1286" y="777"/>
                  </a:lnTo>
                  <a:lnTo>
                    <a:pt x="1284" y="775"/>
                  </a:lnTo>
                  <a:lnTo>
                    <a:pt x="1284" y="775"/>
                  </a:lnTo>
                  <a:lnTo>
                    <a:pt x="1280" y="777"/>
                  </a:lnTo>
                  <a:lnTo>
                    <a:pt x="1278" y="779"/>
                  </a:lnTo>
                  <a:lnTo>
                    <a:pt x="1278" y="779"/>
                  </a:lnTo>
                  <a:lnTo>
                    <a:pt x="1275" y="779"/>
                  </a:lnTo>
                  <a:lnTo>
                    <a:pt x="1273" y="779"/>
                  </a:lnTo>
                  <a:lnTo>
                    <a:pt x="1273" y="779"/>
                  </a:lnTo>
                  <a:lnTo>
                    <a:pt x="1269" y="770"/>
                  </a:lnTo>
                  <a:lnTo>
                    <a:pt x="1269" y="770"/>
                  </a:lnTo>
                  <a:lnTo>
                    <a:pt x="1260" y="754"/>
                  </a:lnTo>
                  <a:lnTo>
                    <a:pt x="1260" y="754"/>
                  </a:lnTo>
                  <a:lnTo>
                    <a:pt x="1271" y="748"/>
                  </a:lnTo>
                  <a:lnTo>
                    <a:pt x="1271" y="748"/>
                  </a:lnTo>
                  <a:lnTo>
                    <a:pt x="1268" y="739"/>
                  </a:lnTo>
                  <a:lnTo>
                    <a:pt x="1268" y="739"/>
                  </a:lnTo>
                  <a:lnTo>
                    <a:pt x="1262" y="730"/>
                  </a:lnTo>
                  <a:lnTo>
                    <a:pt x="1262" y="730"/>
                  </a:lnTo>
                  <a:lnTo>
                    <a:pt x="1260" y="728"/>
                  </a:lnTo>
                  <a:lnTo>
                    <a:pt x="1257" y="728"/>
                  </a:lnTo>
                  <a:lnTo>
                    <a:pt x="1257" y="728"/>
                  </a:lnTo>
                  <a:lnTo>
                    <a:pt x="1251" y="732"/>
                  </a:lnTo>
                  <a:lnTo>
                    <a:pt x="1251" y="732"/>
                  </a:lnTo>
                  <a:lnTo>
                    <a:pt x="1235" y="741"/>
                  </a:lnTo>
                  <a:lnTo>
                    <a:pt x="1235" y="741"/>
                  </a:lnTo>
                  <a:lnTo>
                    <a:pt x="1226" y="745"/>
                  </a:lnTo>
                  <a:lnTo>
                    <a:pt x="1226" y="745"/>
                  </a:lnTo>
                  <a:lnTo>
                    <a:pt x="1221" y="748"/>
                  </a:lnTo>
                  <a:lnTo>
                    <a:pt x="1221" y="748"/>
                  </a:lnTo>
                  <a:lnTo>
                    <a:pt x="1219" y="752"/>
                  </a:lnTo>
                  <a:lnTo>
                    <a:pt x="1221" y="754"/>
                  </a:lnTo>
                  <a:lnTo>
                    <a:pt x="1221" y="754"/>
                  </a:lnTo>
                  <a:lnTo>
                    <a:pt x="1224" y="761"/>
                  </a:lnTo>
                  <a:lnTo>
                    <a:pt x="1224" y="761"/>
                  </a:lnTo>
                  <a:lnTo>
                    <a:pt x="1226" y="764"/>
                  </a:lnTo>
                  <a:lnTo>
                    <a:pt x="1226" y="764"/>
                  </a:lnTo>
                  <a:lnTo>
                    <a:pt x="1228" y="766"/>
                  </a:lnTo>
                  <a:lnTo>
                    <a:pt x="1226" y="770"/>
                  </a:lnTo>
                  <a:lnTo>
                    <a:pt x="1226" y="770"/>
                  </a:lnTo>
                  <a:lnTo>
                    <a:pt x="1219" y="772"/>
                  </a:lnTo>
                  <a:lnTo>
                    <a:pt x="1219" y="772"/>
                  </a:lnTo>
                  <a:lnTo>
                    <a:pt x="1219" y="773"/>
                  </a:lnTo>
                  <a:lnTo>
                    <a:pt x="1219" y="775"/>
                  </a:lnTo>
                  <a:lnTo>
                    <a:pt x="1219" y="775"/>
                  </a:lnTo>
                  <a:lnTo>
                    <a:pt x="1221" y="777"/>
                  </a:lnTo>
                  <a:lnTo>
                    <a:pt x="1221" y="777"/>
                  </a:lnTo>
                  <a:lnTo>
                    <a:pt x="1221" y="779"/>
                  </a:lnTo>
                  <a:lnTo>
                    <a:pt x="1221" y="781"/>
                  </a:lnTo>
                  <a:lnTo>
                    <a:pt x="1221" y="781"/>
                  </a:lnTo>
                  <a:lnTo>
                    <a:pt x="1214" y="784"/>
                  </a:lnTo>
                  <a:lnTo>
                    <a:pt x="1214" y="784"/>
                  </a:lnTo>
                  <a:lnTo>
                    <a:pt x="1210" y="786"/>
                  </a:lnTo>
                  <a:lnTo>
                    <a:pt x="1212" y="788"/>
                  </a:lnTo>
                  <a:lnTo>
                    <a:pt x="1212" y="788"/>
                  </a:lnTo>
                  <a:lnTo>
                    <a:pt x="1212" y="793"/>
                  </a:lnTo>
                  <a:lnTo>
                    <a:pt x="1212" y="793"/>
                  </a:lnTo>
                  <a:lnTo>
                    <a:pt x="1187" y="806"/>
                  </a:lnTo>
                  <a:lnTo>
                    <a:pt x="1187" y="806"/>
                  </a:lnTo>
                  <a:lnTo>
                    <a:pt x="1185" y="807"/>
                  </a:lnTo>
                  <a:lnTo>
                    <a:pt x="1183" y="807"/>
                  </a:lnTo>
                  <a:lnTo>
                    <a:pt x="1183" y="807"/>
                  </a:lnTo>
                  <a:lnTo>
                    <a:pt x="1181" y="804"/>
                  </a:lnTo>
                  <a:lnTo>
                    <a:pt x="1181" y="804"/>
                  </a:lnTo>
                  <a:lnTo>
                    <a:pt x="1176" y="806"/>
                  </a:lnTo>
                  <a:lnTo>
                    <a:pt x="1170" y="809"/>
                  </a:lnTo>
                  <a:lnTo>
                    <a:pt x="1170" y="809"/>
                  </a:lnTo>
                  <a:lnTo>
                    <a:pt x="1169" y="806"/>
                  </a:lnTo>
                  <a:lnTo>
                    <a:pt x="1169" y="806"/>
                  </a:lnTo>
                  <a:lnTo>
                    <a:pt x="1169" y="804"/>
                  </a:lnTo>
                  <a:lnTo>
                    <a:pt x="1167" y="804"/>
                  </a:lnTo>
                  <a:lnTo>
                    <a:pt x="1167" y="804"/>
                  </a:lnTo>
                  <a:lnTo>
                    <a:pt x="1163" y="806"/>
                  </a:lnTo>
                  <a:lnTo>
                    <a:pt x="1163" y="806"/>
                  </a:lnTo>
                  <a:lnTo>
                    <a:pt x="1156" y="809"/>
                  </a:lnTo>
                  <a:lnTo>
                    <a:pt x="1156" y="809"/>
                  </a:lnTo>
                  <a:lnTo>
                    <a:pt x="1154" y="807"/>
                  </a:lnTo>
                  <a:lnTo>
                    <a:pt x="1154" y="807"/>
                  </a:lnTo>
                  <a:lnTo>
                    <a:pt x="1147" y="795"/>
                  </a:lnTo>
                  <a:lnTo>
                    <a:pt x="1147" y="795"/>
                  </a:lnTo>
                  <a:lnTo>
                    <a:pt x="1143" y="791"/>
                  </a:lnTo>
                  <a:lnTo>
                    <a:pt x="1143" y="791"/>
                  </a:lnTo>
                  <a:lnTo>
                    <a:pt x="1143" y="791"/>
                  </a:lnTo>
                  <a:lnTo>
                    <a:pt x="1142" y="791"/>
                  </a:lnTo>
                  <a:lnTo>
                    <a:pt x="1142" y="791"/>
                  </a:lnTo>
                  <a:lnTo>
                    <a:pt x="1138" y="793"/>
                  </a:lnTo>
                  <a:lnTo>
                    <a:pt x="1138" y="793"/>
                  </a:lnTo>
                  <a:lnTo>
                    <a:pt x="1134" y="793"/>
                  </a:lnTo>
                  <a:lnTo>
                    <a:pt x="1133" y="793"/>
                  </a:lnTo>
                  <a:lnTo>
                    <a:pt x="1133" y="793"/>
                  </a:lnTo>
                  <a:lnTo>
                    <a:pt x="1131" y="790"/>
                  </a:lnTo>
                  <a:lnTo>
                    <a:pt x="1131" y="790"/>
                  </a:lnTo>
                  <a:lnTo>
                    <a:pt x="1129" y="790"/>
                  </a:lnTo>
                  <a:lnTo>
                    <a:pt x="1129" y="790"/>
                  </a:lnTo>
                  <a:lnTo>
                    <a:pt x="1125" y="793"/>
                  </a:lnTo>
                  <a:lnTo>
                    <a:pt x="1122" y="795"/>
                  </a:lnTo>
                  <a:lnTo>
                    <a:pt x="1122" y="795"/>
                  </a:lnTo>
                  <a:lnTo>
                    <a:pt x="1120" y="793"/>
                  </a:lnTo>
                  <a:lnTo>
                    <a:pt x="1118" y="790"/>
                  </a:lnTo>
                  <a:lnTo>
                    <a:pt x="1118" y="790"/>
                  </a:lnTo>
                  <a:lnTo>
                    <a:pt x="1113" y="784"/>
                  </a:lnTo>
                  <a:lnTo>
                    <a:pt x="1113" y="784"/>
                  </a:lnTo>
                  <a:lnTo>
                    <a:pt x="1113" y="782"/>
                  </a:lnTo>
                  <a:lnTo>
                    <a:pt x="1115" y="781"/>
                  </a:lnTo>
                  <a:lnTo>
                    <a:pt x="1115" y="781"/>
                  </a:lnTo>
                  <a:lnTo>
                    <a:pt x="1118" y="779"/>
                  </a:lnTo>
                  <a:lnTo>
                    <a:pt x="1122" y="775"/>
                  </a:lnTo>
                  <a:lnTo>
                    <a:pt x="1122" y="775"/>
                  </a:lnTo>
                  <a:lnTo>
                    <a:pt x="1122" y="773"/>
                  </a:lnTo>
                  <a:lnTo>
                    <a:pt x="1122" y="772"/>
                  </a:lnTo>
                  <a:lnTo>
                    <a:pt x="1118" y="766"/>
                  </a:lnTo>
                  <a:lnTo>
                    <a:pt x="1118" y="766"/>
                  </a:lnTo>
                  <a:lnTo>
                    <a:pt x="1113" y="757"/>
                  </a:lnTo>
                  <a:lnTo>
                    <a:pt x="1113" y="757"/>
                  </a:lnTo>
                  <a:lnTo>
                    <a:pt x="1107" y="748"/>
                  </a:lnTo>
                  <a:lnTo>
                    <a:pt x="1107" y="748"/>
                  </a:lnTo>
                  <a:lnTo>
                    <a:pt x="1106" y="746"/>
                  </a:lnTo>
                  <a:lnTo>
                    <a:pt x="1106" y="745"/>
                  </a:lnTo>
                  <a:lnTo>
                    <a:pt x="1106" y="745"/>
                  </a:lnTo>
                  <a:lnTo>
                    <a:pt x="1109" y="741"/>
                  </a:lnTo>
                  <a:lnTo>
                    <a:pt x="1113" y="739"/>
                  </a:lnTo>
                  <a:lnTo>
                    <a:pt x="1113" y="739"/>
                  </a:lnTo>
                  <a:lnTo>
                    <a:pt x="1111" y="736"/>
                  </a:lnTo>
                  <a:lnTo>
                    <a:pt x="1111" y="736"/>
                  </a:lnTo>
                  <a:lnTo>
                    <a:pt x="1109" y="734"/>
                  </a:lnTo>
                  <a:lnTo>
                    <a:pt x="1111" y="730"/>
                  </a:lnTo>
                  <a:lnTo>
                    <a:pt x="1111" y="730"/>
                  </a:lnTo>
                  <a:lnTo>
                    <a:pt x="1116" y="727"/>
                  </a:lnTo>
                  <a:lnTo>
                    <a:pt x="1116" y="727"/>
                  </a:lnTo>
                  <a:lnTo>
                    <a:pt x="1120" y="725"/>
                  </a:lnTo>
                  <a:lnTo>
                    <a:pt x="1120" y="725"/>
                  </a:lnTo>
                  <a:lnTo>
                    <a:pt x="1120" y="719"/>
                  </a:lnTo>
                  <a:lnTo>
                    <a:pt x="1120" y="719"/>
                  </a:lnTo>
                  <a:lnTo>
                    <a:pt x="1120" y="718"/>
                  </a:lnTo>
                  <a:lnTo>
                    <a:pt x="1122" y="716"/>
                  </a:lnTo>
                  <a:lnTo>
                    <a:pt x="1122" y="716"/>
                  </a:lnTo>
                  <a:lnTo>
                    <a:pt x="1127" y="712"/>
                  </a:lnTo>
                  <a:lnTo>
                    <a:pt x="1129" y="710"/>
                  </a:lnTo>
                  <a:lnTo>
                    <a:pt x="1131" y="709"/>
                  </a:lnTo>
                  <a:lnTo>
                    <a:pt x="1131" y="709"/>
                  </a:lnTo>
                  <a:lnTo>
                    <a:pt x="1129" y="707"/>
                  </a:lnTo>
                  <a:lnTo>
                    <a:pt x="1129" y="703"/>
                  </a:lnTo>
                  <a:lnTo>
                    <a:pt x="1129" y="703"/>
                  </a:lnTo>
                  <a:lnTo>
                    <a:pt x="1131" y="701"/>
                  </a:lnTo>
                  <a:lnTo>
                    <a:pt x="1134" y="700"/>
                  </a:lnTo>
                  <a:lnTo>
                    <a:pt x="1134" y="700"/>
                  </a:lnTo>
                  <a:lnTo>
                    <a:pt x="1154" y="689"/>
                  </a:lnTo>
                  <a:lnTo>
                    <a:pt x="1154" y="689"/>
                  </a:lnTo>
                  <a:lnTo>
                    <a:pt x="1161" y="685"/>
                  </a:lnTo>
                  <a:lnTo>
                    <a:pt x="1161" y="685"/>
                  </a:lnTo>
                  <a:lnTo>
                    <a:pt x="1165" y="683"/>
                  </a:lnTo>
                  <a:lnTo>
                    <a:pt x="1167" y="683"/>
                  </a:lnTo>
                  <a:lnTo>
                    <a:pt x="1167" y="683"/>
                  </a:lnTo>
                  <a:lnTo>
                    <a:pt x="1170" y="689"/>
                  </a:lnTo>
                  <a:lnTo>
                    <a:pt x="1170" y="689"/>
                  </a:lnTo>
                  <a:lnTo>
                    <a:pt x="1170" y="689"/>
                  </a:lnTo>
                  <a:lnTo>
                    <a:pt x="1172" y="689"/>
                  </a:lnTo>
                  <a:lnTo>
                    <a:pt x="1172" y="689"/>
                  </a:lnTo>
                  <a:lnTo>
                    <a:pt x="1179" y="685"/>
                  </a:lnTo>
                  <a:lnTo>
                    <a:pt x="1179" y="685"/>
                  </a:lnTo>
                  <a:lnTo>
                    <a:pt x="1188" y="682"/>
                  </a:lnTo>
                  <a:lnTo>
                    <a:pt x="1188" y="682"/>
                  </a:lnTo>
                  <a:lnTo>
                    <a:pt x="1196" y="678"/>
                  </a:lnTo>
                  <a:lnTo>
                    <a:pt x="1201" y="674"/>
                  </a:lnTo>
                  <a:lnTo>
                    <a:pt x="1201" y="674"/>
                  </a:lnTo>
                  <a:lnTo>
                    <a:pt x="1203" y="671"/>
                  </a:lnTo>
                  <a:lnTo>
                    <a:pt x="1203" y="669"/>
                  </a:lnTo>
                  <a:lnTo>
                    <a:pt x="1201" y="665"/>
                  </a:lnTo>
                  <a:lnTo>
                    <a:pt x="1203" y="664"/>
                  </a:lnTo>
                  <a:lnTo>
                    <a:pt x="1203" y="664"/>
                  </a:lnTo>
                  <a:lnTo>
                    <a:pt x="1210" y="660"/>
                  </a:lnTo>
                  <a:lnTo>
                    <a:pt x="1210" y="660"/>
                  </a:lnTo>
                  <a:lnTo>
                    <a:pt x="1210" y="658"/>
                  </a:lnTo>
                  <a:lnTo>
                    <a:pt x="1210" y="656"/>
                  </a:lnTo>
                  <a:lnTo>
                    <a:pt x="1208" y="655"/>
                  </a:lnTo>
                  <a:lnTo>
                    <a:pt x="1208" y="655"/>
                  </a:lnTo>
                  <a:lnTo>
                    <a:pt x="1208" y="653"/>
                  </a:lnTo>
                  <a:lnTo>
                    <a:pt x="1210" y="651"/>
                  </a:lnTo>
                  <a:lnTo>
                    <a:pt x="1215" y="647"/>
                  </a:lnTo>
                  <a:lnTo>
                    <a:pt x="1215" y="647"/>
                  </a:lnTo>
                  <a:lnTo>
                    <a:pt x="1223" y="646"/>
                  </a:lnTo>
                  <a:lnTo>
                    <a:pt x="1223" y="646"/>
                  </a:lnTo>
                  <a:lnTo>
                    <a:pt x="1228" y="644"/>
                  </a:lnTo>
                  <a:lnTo>
                    <a:pt x="1232" y="644"/>
                  </a:lnTo>
                  <a:lnTo>
                    <a:pt x="1232" y="644"/>
                  </a:lnTo>
                  <a:lnTo>
                    <a:pt x="1233" y="646"/>
                  </a:lnTo>
                  <a:lnTo>
                    <a:pt x="1233" y="647"/>
                  </a:lnTo>
                  <a:lnTo>
                    <a:pt x="1233" y="647"/>
                  </a:lnTo>
                  <a:lnTo>
                    <a:pt x="1235" y="649"/>
                  </a:lnTo>
                  <a:lnTo>
                    <a:pt x="1237" y="649"/>
                  </a:lnTo>
                  <a:lnTo>
                    <a:pt x="1244" y="646"/>
                  </a:lnTo>
                  <a:lnTo>
                    <a:pt x="1244" y="646"/>
                  </a:lnTo>
                  <a:lnTo>
                    <a:pt x="1251" y="642"/>
                  </a:lnTo>
                  <a:lnTo>
                    <a:pt x="1251" y="642"/>
                  </a:lnTo>
                  <a:lnTo>
                    <a:pt x="1255" y="640"/>
                  </a:lnTo>
                  <a:lnTo>
                    <a:pt x="1257" y="638"/>
                  </a:lnTo>
                  <a:lnTo>
                    <a:pt x="1257" y="638"/>
                  </a:lnTo>
                  <a:lnTo>
                    <a:pt x="1257" y="637"/>
                  </a:lnTo>
                  <a:lnTo>
                    <a:pt x="1257" y="635"/>
                  </a:lnTo>
                  <a:lnTo>
                    <a:pt x="1259" y="633"/>
                  </a:lnTo>
                  <a:lnTo>
                    <a:pt x="1259" y="633"/>
                  </a:lnTo>
                  <a:lnTo>
                    <a:pt x="1264" y="629"/>
                  </a:lnTo>
                  <a:lnTo>
                    <a:pt x="1264" y="629"/>
                  </a:lnTo>
                  <a:lnTo>
                    <a:pt x="1266" y="631"/>
                  </a:lnTo>
                  <a:lnTo>
                    <a:pt x="1268" y="633"/>
                  </a:lnTo>
                  <a:lnTo>
                    <a:pt x="1268" y="637"/>
                  </a:lnTo>
                  <a:lnTo>
                    <a:pt x="1269" y="638"/>
                  </a:lnTo>
                  <a:lnTo>
                    <a:pt x="1269" y="638"/>
                  </a:lnTo>
                  <a:lnTo>
                    <a:pt x="1275" y="635"/>
                  </a:lnTo>
                  <a:lnTo>
                    <a:pt x="1275" y="635"/>
                  </a:lnTo>
                  <a:lnTo>
                    <a:pt x="1282" y="633"/>
                  </a:lnTo>
                  <a:lnTo>
                    <a:pt x="1282" y="633"/>
                  </a:lnTo>
                  <a:lnTo>
                    <a:pt x="1284" y="633"/>
                  </a:lnTo>
                  <a:lnTo>
                    <a:pt x="1284" y="633"/>
                  </a:lnTo>
                  <a:lnTo>
                    <a:pt x="1286" y="637"/>
                  </a:lnTo>
                  <a:lnTo>
                    <a:pt x="1286" y="637"/>
                  </a:lnTo>
                  <a:lnTo>
                    <a:pt x="1287" y="642"/>
                  </a:lnTo>
                  <a:lnTo>
                    <a:pt x="1287" y="642"/>
                  </a:lnTo>
                  <a:lnTo>
                    <a:pt x="1289" y="647"/>
                  </a:lnTo>
                  <a:lnTo>
                    <a:pt x="1289" y="647"/>
                  </a:lnTo>
                  <a:lnTo>
                    <a:pt x="1293" y="656"/>
                  </a:lnTo>
                  <a:lnTo>
                    <a:pt x="1293" y="656"/>
                  </a:lnTo>
                  <a:lnTo>
                    <a:pt x="1295" y="656"/>
                  </a:lnTo>
                  <a:lnTo>
                    <a:pt x="1298" y="656"/>
                  </a:lnTo>
                  <a:lnTo>
                    <a:pt x="1298" y="656"/>
                  </a:lnTo>
                  <a:lnTo>
                    <a:pt x="1302" y="655"/>
                  </a:lnTo>
                  <a:lnTo>
                    <a:pt x="1305" y="656"/>
                  </a:lnTo>
                  <a:lnTo>
                    <a:pt x="1305" y="656"/>
                  </a:lnTo>
                  <a:lnTo>
                    <a:pt x="1305" y="658"/>
                  </a:lnTo>
                  <a:lnTo>
                    <a:pt x="1305" y="658"/>
                  </a:lnTo>
                  <a:lnTo>
                    <a:pt x="1307" y="660"/>
                  </a:lnTo>
                  <a:lnTo>
                    <a:pt x="1307" y="660"/>
                  </a:lnTo>
                  <a:lnTo>
                    <a:pt x="1309" y="662"/>
                  </a:lnTo>
                  <a:lnTo>
                    <a:pt x="1311" y="662"/>
                  </a:lnTo>
                  <a:lnTo>
                    <a:pt x="1316" y="660"/>
                  </a:lnTo>
                  <a:lnTo>
                    <a:pt x="1316" y="660"/>
                  </a:lnTo>
                  <a:lnTo>
                    <a:pt x="1332" y="653"/>
                  </a:lnTo>
                  <a:lnTo>
                    <a:pt x="1332" y="653"/>
                  </a:lnTo>
                  <a:lnTo>
                    <a:pt x="1323" y="637"/>
                  </a:lnTo>
                  <a:lnTo>
                    <a:pt x="1323" y="637"/>
                  </a:lnTo>
                  <a:lnTo>
                    <a:pt x="1322" y="628"/>
                  </a:lnTo>
                  <a:lnTo>
                    <a:pt x="1316" y="620"/>
                  </a:lnTo>
                  <a:lnTo>
                    <a:pt x="1316" y="620"/>
                  </a:lnTo>
                  <a:lnTo>
                    <a:pt x="1316" y="619"/>
                  </a:lnTo>
                  <a:lnTo>
                    <a:pt x="1313" y="619"/>
                  </a:lnTo>
                  <a:lnTo>
                    <a:pt x="1313" y="619"/>
                  </a:lnTo>
                  <a:lnTo>
                    <a:pt x="1305" y="622"/>
                  </a:lnTo>
                  <a:lnTo>
                    <a:pt x="1305" y="622"/>
                  </a:lnTo>
                  <a:lnTo>
                    <a:pt x="1304" y="620"/>
                  </a:lnTo>
                  <a:lnTo>
                    <a:pt x="1302" y="619"/>
                  </a:lnTo>
                  <a:lnTo>
                    <a:pt x="1300" y="615"/>
                  </a:lnTo>
                  <a:lnTo>
                    <a:pt x="1300" y="615"/>
                  </a:lnTo>
                  <a:lnTo>
                    <a:pt x="1295" y="606"/>
                  </a:lnTo>
                  <a:lnTo>
                    <a:pt x="1291" y="597"/>
                  </a:lnTo>
                  <a:lnTo>
                    <a:pt x="1291" y="597"/>
                  </a:lnTo>
                  <a:lnTo>
                    <a:pt x="1295" y="595"/>
                  </a:lnTo>
                  <a:lnTo>
                    <a:pt x="1300" y="593"/>
                  </a:lnTo>
                  <a:lnTo>
                    <a:pt x="1300" y="593"/>
                  </a:lnTo>
                  <a:lnTo>
                    <a:pt x="1302" y="590"/>
                  </a:lnTo>
                  <a:lnTo>
                    <a:pt x="1300" y="586"/>
                  </a:lnTo>
                  <a:lnTo>
                    <a:pt x="1300" y="586"/>
                  </a:lnTo>
                  <a:lnTo>
                    <a:pt x="1300" y="584"/>
                  </a:lnTo>
                  <a:lnTo>
                    <a:pt x="1302" y="583"/>
                  </a:lnTo>
                  <a:lnTo>
                    <a:pt x="1302" y="583"/>
                  </a:lnTo>
                  <a:lnTo>
                    <a:pt x="1305" y="581"/>
                  </a:lnTo>
                  <a:lnTo>
                    <a:pt x="1305" y="581"/>
                  </a:lnTo>
                  <a:lnTo>
                    <a:pt x="1309" y="579"/>
                  </a:lnTo>
                  <a:lnTo>
                    <a:pt x="1309" y="575"/>
                  </a:lnTo>
                  <a:lnTo>
                    <a:pt x="1309" y="575"/>
                  </a:lnTo>
                  <a:lnTo>
                    <a:pt x="1307" y="572"/>
                  </a:lnTo>
                  <a:lnTo>
                    <a:pt x="1307" y="572"/>
                  </a:lnTo>
                  <a:lnTo>
                    <a:pt x="1311" y="570"/>
                  </a:lnTo>
                  <a:lnTo>
                    <a:pt x="1311" y="570"/>
                  </a:lnTo>
                  <a:lnTo>
                    <a:pt x="1318" y="566"/>
                  </a:lnTo>
                  <a:lnTo>
                    <a:pt x="1318" y="566"/>
                  </a:lnTo>
                  <a:lnTo>
                    <a:pt x="1320" y="565"/>
                  </a:lnTo>
                  <a:lnTo>
                    <a:pt x="1318" y="563"/>
                  </a:lnTo>
                  <a:lnTo>
                    <a:pt x="1318" y="561"/>
                  </a:lnTo>
                  <a:lnTo>
                    <a:pt x="1318" y="561"/>
                  </a:lnTo>
                  <a:lnTo>
                    <a:pt x="1318" y="559"/>
                  </a:lnTo>
                  <a:lnTo>
                    <a:pt x="1322" y="557"/>
                  </a:lnTo>
                  <a:lnTo>
                    <a:pt x="1322" y="557"/>
                  </a:lnTo>
                  <a:lnTo>
                    <a:pt x="1331" y="554"/>
                  </a:lnTo>
                  <a:lnTo>
                    <a:pt x="1331" y="554"/>
                  </a:lnTo>
                  <a:lnTo>
                    <a:pt x="1332" y="552"/>
                  </a:lnTo>
                  <a:lnTo>
                    <a:pt x="1334" y="548"/>
                  </a:lnTo>
                  <a:lnTo>
                    <a:pt x="1334" y="548"/>
                  </a:lnTo>
                  <a:lnTo>
                    <a:pt x="1332" y="547"/>
                  </a:lnTo>
                  <a:lnTo>
                    <a:pt x="1332" y="545"/>
                  </a:lnTo>
                  <a:lnTo>
                    <a:pt x="1332" y="545"/>
                  </a:lnTo>
                  <a:lnTo>
                    <a:pt x="1340" y="541"/>
                  </a:lnTo>
                  <a:lnTo>
                    <a:pt x="1340" y="541"/>
                  </a:lnTo>
                  <a:lnTo>
                    <a:pt x="1347" y="538"/>
                  </a:lnTo>
                  <a:lnTo>
                    <a:pt x="1347" y="538"/>
                  </a:lnTo>
                  <a:lnTo>
                    <a:pt x="1343" y="527"/>
                  </a:lnTo>
                  <a:lnTo>
                    <a:pt x="1343" y="527"/>
                  </a:lnTo>
                  <a:lnTo>
                    <a:pt x="1341" y="525"/>
                  </a:lnTo>
                  <a:lnTo>
                    <a:pt x="1340" y="525"/>
                  </a:lnTo>
                  <a:lnTo>
                    <a:pt x="1340" y="525"/>
                  </a:lnTo>
                  <a:lnTo>
                    <a:pt x="1331" y="529"/>
                  </a:lnTo>
                  <a:lnTo>
                    <a:pt x="1331" y="529"/>
                  </a:lnTo>
                  <a:lnTo>
                    <a:pt x="1327" y="520"/>
                  </a:lnTo>
                  <a:lnTo>
                    <a:pt x="1327" y="520"/>
                  </a:lnTo>
                  <a:lnTo>
                    <a:pt x="1325" y="516"/>
                  </a:lnTo>
                  <a:lnTo>
                    <a:pt x="1325" y="516"/>
                  </a:lnTo>
                  <a:lnTo>
                    <a:pt x="1325" y="514"/>
                  </a:lnTo>
                  <a:lnTo>
                    <a:pt x="1327" y="512"/>
                  </a:lnTo>
                  <a:lnTo>
                    <a:pt x="1332" y="511"/>
                  </a:lnTo>
                  <a:lnTo>
                    <a:pt x="1332" y="511"/>
                  </a:lnTo>
                  <a:lnTo>
                    <a:pt x="1336" y="509"/>
                  </a:lnTo>
                  <a:lnTo>
                    <a:pt x="1336" y="509"/>
                  </a:lnTo>
                  <a:lnTo>
                    <a:pt x="1336" y="509"/>
                  </a:lnTo>
                  <a:lnTo>
                    <a:pt x="1338" y="507"/>
                  </a:lnTo>
                  <a:lnTo>
                    <a:pt x="1338" y="507"/>
                  </a:lnTo>
                  <a:lnTo>
                    <a:pt x="1340" y="505"/>
                  </a:lnTo>
                  <a:lnTo>
                    <a:pt x="1340" y="505"/>
                  </a:lnTo>
                  <a:lnTo>
                    <a:pt x="1347" y="502"/>
                  </a:lnTo>
                  <a:lnTo>
                    <a:pt x="1347" y="502"/>
                  </a:lnTo>
                  <a:lnTo>
                    <a:pt x="1347" y="500"/>
                  </a:lnTo>
                  <a:lnTo>
                    <a:pt x="1345" y="496"/>
                  </a:lnTo>
                  <a:lnTo>
                    <a:pt x="1345" y="496"/>
                  </a:lnTo>
                  <a:lnTo>
                    <a:pt x="1343" y="494"/>
                  </a:lnTo>
                  <a:lnTo>
                    <a:pt x="1343" y="493"/>
                  </a:lnTo>
                  <a:lnTo>
                    <a:pt x="1343" y="493"/>
                  </a:lnTo>
                  <a:lnTo>
                    <a:pt x="1347" y="491"/>
                  </a:lnTo>
                  <a:lnTo>
                    <a:pt x="1350" y="489"/>
                  </a:lnTo>
                  <a:lnTo>
                    <a:pt x="1350" y="489"/>
                  </a:lnTo>
                  <a:lnTo>
                    <a:pt x="1352" y="487"/>
                  </a:lnTo>
                  <a:lnTo>
                    <a:pt x="1352" y="485"/>
                  </a:lnTo>
                  <a:lnTo>
                    <a:pt x="1352" y="485"/>
                  </a:lnTo>
                  <a:lnTo>
                    <a:pt x="1350" y="482"/>
                  </a:lnTo>
                  <a:lnTo>
                    <a:pt x="1349" y="480"/>
                  </a:lnTo>
                  <a:lnTo>
                    <a:pt x="1349" y="480"/>
                  </a:lnTo>
                  <a:lnTo>
                    <a:pt x="1349" y="478"/>
                  </a:lnTo>
                  <a:lnTo>
                    <a:pt x="1349" y="478"/>
                  </a:lnTo>
                  <a:lnTo>
                    <a:pt x="1356" y="475"/>
                  </a:lnTo>
                  <a:lnTo>
                    <a:pt x="1356" y="475"/>
                  </a:lnTo>
                  <a:lnTo>
                    <a:pt x="1359" y="473"/>
                  </a:lnTo>
                  <a:lnTo>
                    <a:pt x="1358" y="471"/>
                  </a:lnTo>
                  <a:lnTo>
                    <a:pt x="1358" y="471"/>
                  </a:lnTo>
                  <a:lnTo>
                    <a:pt x="1356" y="467"/>
                  </a:lnTo>
                  <a:lnTo>
                    <a:pt x="1356" y="467"/>
                  </a:lnTo>
                  <a:lnTo>
                    <a:pt x="1356" y="466"/>
                  </a:lnTo>
                  <a:lnTo>
                    <a:pt x="1358" y="466"/>
                  </a:lnTo>
                  <a:lnTo>
                    <a:pt x="1358" y="466"/>
                  </a:lnTo>
                  <a:lnTo>
                    <a:pt x="1363" y="462"/>
                  </a:lnTo>
                  <a:lnTo>
                    <a:pt x="1363" y="462"/>
                  </a:lnTo>
                  <a:lnTo>
                    <a:pt x="1368" y="460"/>
                  </a:lnTo>
                  <a:lnTo>
                    <a:pt x="1368" y="460"/>
                  </a:lnTo>
                  <a:lnTo>
                    <a:pt x="1370" y="458"/>
                  </a:lnTo>
                  <a:lnTo>
                    <a:pt x="1370" y="458"/>
                  </a:lnTo>
                  <a:lnTo>
                    <a:pt x="1370" y="458"/>
                  </a:lnTo>
                  <a:lnTo>
                    <a:pt x="1370" y="457"/>
                  </a:lnTo>
                  <a:lnTo>
                    <a:pt x="1372" y="455"/>
                  </a:lnTo>
                  <a:lnTo>
                    <a:pt x="1372" y="455"/>
                  </a:lnTo>
                  <a:lnTo>
                    <a:pt x="1377" y="453"/>
                  </a:lnTo>
                  <a:lnTo>
                    <a:pt x="1377" y="453"/>
                  </a:lnTo>
                  <a:lnTo>
                    <a:pt x="1386" y="448"/>
                  </a:lnTo>
                  <a:lnTo>
                    <a:pt x="1386" y="448"/>
                  </a:lnTo>
                  <a:lnTo>
                    <a:pt x="1390" y="446"/>
                  </a:lnTo>
                  <a:lnTo>
                    <a:pt x="1390" y="444"/>
                  </a:lnTo>
                  <a:lnTo>
                    <a:pt x="1386" y="440"/>
                  </a:lnTo>
                  <a:lnTo>
                    <a:pt x="1386" y="440"/>
                  </a:lnTo>
                  <a:lnTo>
                    <a:pt x="1385" y="439"/>
                  </a:lnTo>
                  <a:lnTo>
                    <a:pt x="1385" y="433"/>
                  </a:lnTo>
                  <a:lnTo>
                    <a:pt x="1385" y="433"/>
                  </a:lnTo>
                  <a:lnTo>
                    <a:pt x="1385" y="431"/>
                  </a:lnTo>
                  <a:lnTo>
                    <a:pt x="1383" y="428"/>
                  </a:lnTo>
                  <a:lnTo>
                    <a:pt x="1381" y="424"/>
                  </a:lnTo>
                  <a:lnTo>
                    <a:pt x="1381" y="424"/>
                  </a:lnTo>
                  <a:lnTo>
                    <a:pt x="1385" y="422"/>
                  </a:lnTo>
                  <a:lnTo>
                    <a:pt x="1385" y="422"/>
                  </a:lnTo>
                  <a:lnTo>
                    <a:pt x="1385" y="419"/>
                  </a:lnTo>
                  <a:lnTo>
                    <a:pt x="1383" y="417"/>
                  </a:lnTo>
                  <a:lnTo>
                    <a:pt x="1385" y="415"/>
                  </a:lnTo>
                  <a:lnTo>
                    <a:pt x="1385" y="415"/>
                  </a:lnTo>
                  <a:lnTo>
                    <a:pt x="1388" y="413"/>
                  </a:lnTo>
                  <a:lnTo>
                    <a:pt x="1392" y="412"/>
                  </a:lnTo>
                  <a:lnTo>
                    <a:pt x="1392" y="412"/>
                  </a:lnTo>
                  <a:lnTo>
                    <a:pt x="1412" y="405"/>
                  </a:lnTo>
                  <a:lnTo>
                    <a:pt x="1412" y="405"/>
                  </a:lnTo>
                  <a:lnTo>
                    <a:pt x="1415" y="403"/>
                  </a:lnTo>
                  <a:lnTo>
                    <a:pt x="1414" y="401"/>
                  </a:lnTo>
                  <a:lnTo>
                    <a:pt x="1414" y="401"/>
                  </a:lnTo>
                  <a:lnTo>
                    <a:pt x="1414" y="399"/>
                  </a:lnTo>
                  <a:lnTo>
                    <a:pt x="1414" y="399"/>
                  </a:lnTo>
                  <a:lnTo>
                    <a:pt x="1419" y="397"/>
                  </a:lnTo>
                  <a:lnTo>
                    <a:pt x="1423" y="396"/>
                  </a:lnTo>
                  <a:lnTo>
                    <a:pt x="1423" y="396"/>
                  </a:lnTo>
                  <a:lnTo>
                    <a:pt x="1433" y="390"/>
                  </a:lnTo>
                  <a:lnTo>
                    <a:pt x="1444" y="387"/>
                  </a:lnTo>
                  <a:lnTo>
                    <a:pt x="1444" y="387"/>
                  </a:lnTo>
                  <a:lnTo>
                    <a:pt x="1446" y="385"/>
                  </a:lnTo>
                  <a:lnTo>
                    <a:pt x="1450" y="385"/>
                  </a:lnTo>
                  <a:lnTo>
                    <a:pt x="1450" y="385"/>
                  </a:lnTo>
                  <a:lnTo>
                    <a:pt x="1451" y="387"/>
                  </a:lnTo>
                  <a:lnTo>
                    <a:pt x="1451" y="387"/>
                  </a:lnTo>
                  <a:lnTo>
                    <a:pt x="1455" y="390"/>
                  </a:lnTo>
                  <a:lnTo>
                    <a:pt x="1455" y="390"/>
                  </a:lnTo>
                  <a:lnTo>
                    <a:pt x="1455" y="392"/>
                  </a:lnTo>
                  <a:lnTo>
                    <a:pt x="1453" y="394"/>
                  </a:lnTo>
                  <a:lnTo>
                    <a:pt x="1450" y="396"/>
                  </a:lnTo>
                  <a:lnTo>
                    <a:pt x="1450" y="396"/>
                  </a:lnTo>
                  <a:lnTo>
                    <a:pt x="1448" y="397"/>
                  </a:lnTo>
                  <a:lnTo>
                    <a:pt x="1450" y="399"/>
                  </a:lnTo>
                  <a:lnTo>
                    <a:pt x="1450" y="399"/>
                  </a:lnTo>
                  <a:lnTo>
                    <a:pt x="1459" y="396"/>
                  </a:lnTo>
                  <a:lnTo>
                    <a:pt x="1459" y="396"/>
                  </a:lnTo>
                  <a:lnTo>
                    <a:pt x="1466" y="394"/>
                  </a:lnTo>
                  <a:lnTo>
                    <a:pt x="1466" y="394"/>
                  </a:lnTo>
                  <a:lnTo>
                    <a:pt x="1468" y="392"/>
                  </a:lnTo>
                  <a:lnTo>
                    <a:pt x="1468" y="388"/>
                  </a:lnTo>
                  <a:lnTo>
                    <a:pt x="1468" y="388"/>
                  </a:lnTo>
                  <a:lnTo>
                    <a:pt x="1464" y="378"/>
                  </a:lnTo>
                  <a:lnTo>
                    <a:pt x="1464" y="378"/>
                  </a:lnTo>
                  <a:lnTo>
                    <a:pt x="1464" y="376"/>
                  </a:lnTo>
                  <a:lnTo>
                    <a:pt x="1466" y="374"/>
                  </a:lnTo>
                  <a:lnTo>
                    <a:pt x="1473" y="372"/>
                  </a:lnTo>
                  <a:lnTo>
                    <a:pt x="1473" y="372"/>
                  </a:lnTo>
                  <a:lnTo>
                    <a:pt x="1489" y="365"/>
                  </a:lnTo>
                  <a:lnTo>
                    <a:pt x="1489" y="365"/>
                  </a:lnTo>
                  <a:lnTo>
                    <a:pt x="1505" y="360"/>
                  </a:lnTo>
                  <a:lnTo>
                    <a:pt x="1505" y="360"/>
                  </a:lnTo>
                  <a:lnTo>
                    <a:pt x="1514" y="358"/>
                  </a:lnTo>
                  <a:lnTo>
                    <a:pt x="1522" y="354"/>
                  </a:lnTo>
                  <a:lnTo>
                    <a:pt x="1522" y="354"/>
                  </a:lnTo>
                  <a:lnTo>
                    <a:pt x="1518" y="352"/>
                  </a:lnTo>
                  <a:lnTo>
                    <a:pt x="1518" y="352"/>
                  </a:lnTo>
                  <a:lnTo>
                    <a:pt x="1518" y="351"/>
                  </a:lnTo>
                  <a:lnTo>
                    <a:pt x="1518" y="351"/>
                  </a:lnTo>
                  <a:lnTo>
                    <a:pt x="1516" y="351"/>
                  </a:lnTo>
                  <a:lnTo>
                    <a:pt x="1516" y="351"/>
                  </a:lnTo>
                  <a:lnTo>
                    <a:pt x="1514" y="347"/>
                  </a:lnTo>
                  <a:lnTo>
                    <a:pt x="1514" y="347"/>
                  </a:lnTo>
                  <a:lnTo>
                    <a:pt x="1514" y="345"/>
                  </a:lnTo>
                  <a:lnTo>
                    <a:pt x="1511" y="345"/>
                  </a:lnTo>
                  <a:lnTo>
                    <a:pt x="1511" y="345"/>
                  </a:lnTo>
                  <a:lnTo>
                    <a:pt x="1504" y="347"/>
                  </a:lnTo>
                  <a:lnTo>
                    <a:pt x="1504" y="347"/>
                  </a:lnTo>
                  <a:lnTo>
                    <a:pt x="1504" y="349"/>
                  </a:lnTo>
                  <a:lnTo>
                    <a:pt x="1504" y="351"/>
                  </a:lnTo>
                  <a:lnTo>
                    <a:pt x="1504" y="351"/>
                  </a:lnTo>
                  <a:lnTo>
                    <a:pt x="1505" y="352"/>
                  </a:lnTo>
                  <a:lnTo>
                    <a:pt x="1504" y="354"/>
                  </a:lnTo>
                  <a:lnTo>
                    <a:pt x="1504" y="354"/>
                  </a:lnTo>
                  <a:lnTo>
                    <a:pt x="1496" y="356"/>
                  </a:lnTo>
                  <a:lnTo>
                    <a:pt x="1496" y="356"/>
                  </a:lnTo>
                  <a:lnTo>
                    <a:pt x="1484" y="361"/>
                  </a:lnTo>
                  <a:lnTo>
                    <a:pt x="1484" y="361"/>
                  </a:lnTo>
                  <a:lnTo>
                    <a:pt x="1480" y="361"/>
                  </a:lnTo>
                  <a:lnTo>
                    <a:pt x="1478" y="361"/>
                  </a:lnTo>
                  <a:lnTo>
                    <a:pt x="1478" y="358"/>
                  </a:lnTo>
                  <a:lnTo>
                    <a:pt x="1478" y="358"/>
                  </a:lnTo>
                  <a:lnTo>
                    <a:pt x="1477" y="356"/>
                  </a:lnTo>
                  <a:lnTo>
                    <a:pt x="1473" y="358"/>
                  </a:lnTo>
                  <a:lnTo>
                    <a:pt x="1473" y="358"/>
                  </a:lnTo>
                  <a:lnTo>
                    <a:pt x="1466" y="360"/>
                  </a:lnTo>
                  <a:lnTo>
                    <a:pt x="1466" y="360"/>
                  </a:lnTo>
                  <a:lnTo>
                    <a:pt x="1453" y="365"/>
                  </a:lnTo>
                  <a:lnTo>
                    <a:pt x="1453" y="365"/>
                  </a:lnTo>
                  <a:lnTo>
                    <a:pt x="1446" y="367"/>
                  </a:lnTo>
                  <a:lnTo>
                    <a:pt x="1446" y="367"/>
                  </a:lnTo>
                  <a:lnTo>
                    <a:pt x="1444" y="365"/>
                  </a:lnTo>
                  <a:lnTo>
                    <a:pt x="1444" y="363"/>
                  </a:lnTo>
                  <a:lnTo>
                    <a:pt x="1444" y="363"/>
                  </a:lnTo>
                  <a:lnTo>
                    <a:pt x="1442" y="356"/>
                  </a:lnTo>
                  <a:lnTo>
                    <a:pt x="1442" y="356"/>
                  </a:lnTo>
                  <a:lnTo>
                    <a:pt x="1442" y="354"/>
                  </a:lnTo>
                  <a:lnTo>
                    <a:pt x="1444" y="352"/>
                  </a:lnTo>
                  <a:lnTo>
                    <a:pt x="1444" y="352"/>
                  </a:lnTo>
                  <a:lnTo>
                    <a:pt x="1448" y="351"/>
                  </a:lnTo>
                  <a:lnTo>
                    <a:pt x="1450" y="351"/>
                  </a:lnTo>
                  <a:lnTo>
                    <a:pt x="1448" y="349"/>
                  </a:lnTo>
                  <a:lnTo>
                    <a:pt x="1448" y="349"/>
                  </a:lnTo>
                  <a:lnTo>
                    <a:pt x="1446" y="349"/>
                  </a:lnTo>
                  <a:lnTo>
                    <a:pt x="1446" y="349"/>
                  </a:lnTo>
                  <a:lnTo>
                    <a:pt x="1446" y="347"/>
                  </a:lnTo>
                  <a:lnTo>
                    <a:pt x="1446" y="347"/>
                  </a:lnTo>
                  <a:lnTo>
                    <a:pt x="1444" y="345"/>
                  </a:lnTo>
                  <a:lnTo>
                    <a:pt x="1441" y="347"/>
                  </a:lnTo>
                  <a:lnTo>
                    <a:pt x="1441" y="347"/>
                  </a:lnTo>
                  <a:lnTo>
                    <a:pt x="1439" y="349"/>
                  </a:lnTo>
                  <a:lnTo>
                    <a:pt x="1439" y="349"/>
                  </a:lnTo>
                  <a:lnTo>
                    <a:pt x="1437" y="349"/>
                  </a:lnTo>
                  <a:lnTo>
                    <a:pt x="1437" y="349"/>
                  </a:lnTo>
                  <a:lnTo>
                    <a:pt x="1432" y="352"/>
                  </a:lnTo>
                  <a:lnTo>
                    <a:pt x="1432" y="352"/>
                  </a:lnTo>
                  <a:lnTo>
                    <a:pt x="1417" y="358"/>
                  </a:lnTo>
                  <a:lnTo>
                    <a:pt x="1417" y="358"/>
                  </a:lnTo>
                  <a:lnTo>
                    <a:pt x="1410" y="360"/>
                  </a:lnTo>
                  <a:lnTo>
                    <a:pt x="1410" y="360"/>
                  </a:lnTo>
                  <a:lnTo>
                    <a:pt x="1405" y="363"/>
                  </a:lnTo>
                  <a:lnTo>
                    <a:pt x="1405" y="363"/>
                  </a:lnTo>
                  <a:lnTo>
                    <a:pt x="1403" y="363"/>
                  </a:lnTo>
                  <a:lnTo>
                    <a:pt x="1405" y="365"/>
                  </a:lnTo>
                  <a:lnTo>
                    <a:pt x="1408" y="367"/>
                  </a:lnTo>
                  <a:lnTo>
                    <a:pt x="1412" y="370"/>
                  </a:lnTo>
                  <a:lnTo>
                    <a:pt x="1412" y="372"/>
                  </a:lnTo>
                  <a:lnTo>
                    <a:pt x="1408" y="374"/>
                  </a:lnTo>
                  <a:lnTo>
                    <a:pt x="1408" y="374"/>
                  </a:lnTo>
                  <a:lnTo>
                    <a:pt x="1405" y="376"/>
                  </a:lnTo>
                  <a:lnTo>
                    <a:pt x="1405" y="376"/>
                  </a:lnTo>
                  <a:lnTo>
                    <a:pt x="1401" y="376"/>
                  </a:lnTo>
                  <a:lnTo>
                    <a:pt x="1401" y="376"/>
                  </a:lnTo>
                  <a:lnTo>
                    <a:pt x="1394" y="378"/>
                  </a:lnTo>
                  <a:lnTo>
                    <a:pt x="1394" y="378"/>
                  </a:lnTo>
                  <a:lnTo>
                    <a:pt x="1386" y="379"/>
                  </a:lnTo>
                  <a:lnTo>
                    <a:pt x="1386" y="379"/>
                  </a:lnTo>
                  <a:lnTo>
                    <a:pt x="1379" y="381"/>
                  </a:lnTo>
                  <a:lnTo>
                    <a:pt x="1379" y="381"/>
                  </a:lnTo>
                  <a:lnTo>
                    <a:pt x="1374" y="385"/>
                  </a:lnTo>
                  <a:lnTo>
                    <a:pt x="1374" y="385"/>
                  </a:lnTo>
                  <a:lnTo>
                    <a:pt x="1372" y="383"/>
                  </a:lnTo>
                  <a:lnTo>
                    <a:pt x="1370" y="381"/>
                  </a:lnTo>
                  <a:lnTo>
                    <a:pt x="1368" y="376"/>
                  </a:lnTo>
                  <a:lnTo>
                    <a:pt x="1368" y="376"/>
                  </a:lnTo>
                  <a:lnTo>
                    <a:pt x="1367" y="372"/>
                  </a:lnTo>
                  <a:lnTo>
                    <a:pt x="1367" y="372"/>
                  </a:lnTo>
                  <a:lnTo>
                    <a:pt x="1368" y="369"/>
                  </a:lnTo>
                  <a:lnTo>
                    <a:pt x="1372" y="369"/>
                  </a:lnTo>
                  <a:lnTo>
                    <a:pt x="1372" y="369"/>
                  </a:lnTo>
                  <a:lnTo>
                    <a:pt x="1388" y="361"/>
                  </a:lnTo>
                  <a:lnTo>
                    <a:pt x="1388" y="361"/>
                  </a:lnTo>
                  <a:lnTo>
                    <a:pt x="1395" y="358"/>
                  </a:lnTo>
                  <a:lnTo>
                    <a:pt x="1395" y="358"/>
                  </a:lnTo>
                  <a:lnTo>
                    <a:pt x="1395" y="356"/>
                  </a:lnTo>
                  <a:lnTo>
                    <a:pt x="1394" y="352"/>
                  </a:lnTo>
                  <a:lnTo>
                    <a:pt x="1394" y="352"/>
                  </a:lnTo>
                  <a:lnTo>
                    <a:pt x="1394" y="351"/>
                  </a:lnTo>
                  <a:lnTo>
                    <a:pt x="1395" y="349"/>
                  </a:lnTo>
                  <a:lnTo>
                    <a:pt x="1401" y="347"/>
                  </a:lnTo>
                  <a:lnTo>
                    <a:pt x="1414" y="342"/>
                  </a:lnTo>
                  <a:lnTo>
                    <a:pt x="1414" y="342"/>
                  </a:lnTo>
                  <a:lnTo>
                    <a:pt x="1426" y="336"/>
                  </a:lnTo>
                  <a:lnTo>
                    <a:pt x="1426" y="336"/>
                  </a:lnTo>
                  <a:lnTo>
                    <a:pt x="1437" y="333"/>
                  </a:lnTo>
                  <a:lnTo>
                    <a:pt x="1437" y="333"/>
                  </a:lnTo>
                  <a:lnTo>
                    <a:pt x="1442" y="331"/>
                  </a:lnTo>
                  <a:lnTo>
                    <a:pt x="1448" y="331"/>
                  </a:lnTo>
                  <a:lnTo>
                    <a:pt x="1448" y="331"/>
                  </a:lnTo>
                  <a:lnTo>
                    <a:pt x="1448" y="331"/>
                  </a:lnTo>
                  <a:lnTo>
                    <a:pt x="1450" y="333"/>
                  </a:lnTo>
                  <a:lnTo>
                    <a:pt x="1450" y="334"/>
                  </a:lnTo>
                  <a:lnTo>
                    <a:pt x="1451" y="334"/>
                  </a:lnTo>
                  <a:lnTo>
                    <a:pt x="1451" y="334"/>
                  </a:lnTo>
                  <a:lnTo>
                    <a:pt x="1457" y="334"/>
                  </a:lnTo>
                  <a:lnTo>
                    <a:pt x="1460" y="333"/>
                  </a:lnTo>
                  <a:lnTo>
                    <a:pt x="1460" y="333"/>
                  </a:lnTo>
                  <a:lnTo>
                    <a:pt x="1464" y="333"/>
                  </a:lnTo>
                  <a:lnTo>
                    <a:pt x="1466" y="334"/>
                  </a:lnTo>
                  <a:lnTo>
                    <a:pt x="1468" y="336"/>
                  </a:lnTo>
                  <a:lnTo>
                    <a:pt x="1468" y="336"/>
                  </a:lnTo>
                  <a:lnTo>
                    <a:pt x="1469" y="336"/>
                  </a:lnTo>
                  <a:lnTo>
                    <a:pt x="1471" y="336"/>
                  </a:lnTo>
                  <a:lnTo>
                    <a:pt x="1477" y="333"/>
                  </a:lnTo>
                  <a:lnTo>
                    <a:pt x="1477" y="333"/>
                  </a:lnTo>
                  <a:lnTo>
                    <a:pt x="1486" y="329"/>
                  </a:lnTo>
                  <a:lnTo>
                    <a:pt x="1486" y="329"/>
                  </a:lnTo>
                  <a:lnTo>
                    <a:pt x="1487" y="325"/>
                  </a:lnTo>
                  <a:lnTo>
                    <a:pt x="1486" y="324"/>
                  </a:lnTo>
                  <a:lnTo>
                    <a:pt x="1482" y="318"/>
                  </a:lnTo>
                  <a:lnTo>
                    <a:pt x="1482" y="318"/>
                  </a:lnTo>
                  <a:lnTo>
                    <a:pt x="1482" y="316"/>
                  </a:lnTo>
                  <a:lnTo>
                    <a:pt x="1482" y="315"/>
                  </a:lnTo>
                  <a:lnTo>
                    <a:pt x="1482" y="315"/>
                  </a:lnTo>
                  <a:lnTo>
                    <a:pt x="1487" y="313"/>
                  </a:lnTo>
                  <a:lnTo>
                    <a:pt x="1487" y="313"/>
                  </a:lnTo>
                  <a:lnTo>
                    <a:pt x="1498" y="309"/>
                  </a:lnTo>
                  <a:lnTo>
                    <a:pt x="1498" y="309"/>
                  </a:lnTo>
                  <a:lnTo>
                    <a:pt x="1509" y="306"/>
                  </a:lnTo>
                  <a:lnTo>
                    <a:pt x="1509" y="306"/>
                  </a:lnTo>
                  <a:lnTo>
                    <a:pt x="1516" y="304"/>
                  </a:lnTo>
                  <a:lnTo>
                    <a:pt x="1516" y="304"/>
                  </a:lnTo>
                  <a:lnTo>
                    <a:pt x="1518" y="302"/>
                  </a:lnTo>
                  <a:lnTo>
                    <a:pt x="1518" y="300"/>
                  </a:lnTo>
                  <a:lnTo>
                    <a:pt x="1518" y="300"/>
                  </a:lnTo>
                  <a:lnTo>
                    <a:pt x="1516" y="298"/>
                  </a:lnTo>
                  <a:lnTo>
                    <a:pt x="1518" y="297"/>
                  </a:lnTo>
                  <a:lnTo>
                    <a:pt x="1520" y="297"/>
                  </a:lnTo>
                  <a:lnTo>
                    <a:pt x="1520" y="297"/>
                  </a:lnTo>
                  <a:lnTo>
                    <a:pt x="1527" y="293"/>
                  </a:lnTo>
                  <a:lnTo>
                    <a:pt x="1527" y="293"/>
                  </a:lnTo>
                  <a:lnTo>
                    <a:pt x="1532" y="289"/>
                  </a:lnTo>
                  <a:lnTo>
                    <a:pt x="1532" y="289"/>
                  </a:lnTo>
                  <a:lnTo>
                    <a:pt x="1534" y="289"/>
                  </a:lnTo>
                  <a:lnTo>
                    <a:pt x="1536" y="289"/>
                  </a:lnTo>
                  <a:lnTo>
                    <a:pt x="1538" y="293"/>
                  </a:lnTo>
                  <a:lnTo>
                    <a:pt x="1538" y="293"/>
                  </a:lnTo>
                  <a:lnTo>
                    <a:pt x="1540" y="297"/>
                  </a:lnTo>
                  <a:lnTo>
                    <a:pt x="1540" y="298"/>
                  </a:lnTo>
                  <a:lnTo>
                    <a:pt x="1538" y="300"/>
                  </a:lnTo>
                  <a:lnTo>
                    <a:pt x="1538" y="300"/>
                  </a:lnTo>
                  <a:lnTo>
                    <a:pt x="1534" y="300"/>
                  </a:lnTo>
                  <a:lnTo>
                    <a:pt x="1532" y="302"/>
                  </a:lnTo>
                  <a:lnTo>
                    <a:pt x="1532" y="302"/>
                  </a:lnTo>
                  <a:lnTo>
                    <a:pt x="1534" y="302"/>
                  </a:lnTo>
                  <a:lnTo>
                    <a:pt x="1534" y="304"/>
                  </a:lnTo>
                  <a:lnTo>
                    <a:pt x="1534" y="304"/>
                  </a:lnTo>
                  <a:lnTo>
                    <a:pt x="1536" y="306"/>
                  </a:lnTo>
                  <a:lnTo>
                    <a:pt x="1534" y="306"/>
                  </a:lnTo>
                  <a:lnTo>
                    <a:pt x="1532" y="307"/>
                  </a:lnTo>
                  <a:lnTo>
                    <a:pt x="1532" y="307"/>
                  </a:lnTo>
                  <a:lnTo>
                    <a:pt x="1532" y="311"/>
                  </a:lnTo>
                  <a:lnTo>
                    <a:pt x="1532" y="313"/>
                  </a:lnTo>
                  <a:lnTo>
                    <a:pt x="1532" y="313"/>
                  </a:lnTo>
                  <a:lnTo>
                    <a:pt x="1527" y="318"/>
                  </a:lnTo>
                  <a:lnTo>
                    <a:pt x="1527" y="318"/>
                  </a:lnTo>
                  <a:lnTo>
                    <a:pt x="1523" y="320"/>
                  </a:lnTo>
                  <a:lnTo>
                    <a:pt x="1523" y="320"/>
                  </a:lnTo>
                  <a:lnTo>
                    <a:pt x="1523" y="322"/>
                  </a:lnTo>
                  <a:lnTo>
                    <a:pt x="1523" y="322"/>
                  </a:lnTo>
                  <a:lnTo>
                    <a:pt x="1525" y="329"/>
                  </a:lnTo>
                  <a:lnTo>
                    <a:pt x="1525" y="331"/>
                  </a:lnTo>
                  <a:lnTo>
                    <a:pt x="1529" y="333"/>
                  </a:lnTo>
                  <a:lnTo>
                    <a:pt x="1529" y="333"/>
                  </a:lnTo>
                  <a:lnTo>
                    <a:pt x="1532" y="331"/>
                  </a:lnTo>
                  <a:lnTo>
                    <a:pt x="1538" y="329"/>
                  </a:lnTo>
                  <a:lnTo>
                    <a:pt x="1538" y="329"/>
                  </a:lnTo>
                  <a:lnTo>
                    <a:pt x="1547" y="327"/>
                  </a:lnTo>
                  <a:lnTo>
                    <a:pt x="1547" y="327"/>
                  </a:lnTo>
                  <a:lnTo>
                    <a:pt x="1583" y="315"/>
                  </a:lnTo>
                  <a:lnTo>
                    <a:pt x="1583" y="315"/>
                  </a:lnTo>
                  <a:lnTo>
                    <a:pt x="1594" y="309"/>
                  </a:lnTo>
                  <a:lnTo>
                    <a:pt x="1594" y="309"/>
                  </a:lnTo>
                  <a:lnTo>
                    <a:pt x="1612" y="304"/>
                  </a:lnTo>
                  <a:lnTo>
                    <a:pt x="1612" y="304"/>
                  </a:lnTo>
                  <a:lnTo>
                    <a:pt x="1613" y="302"/>
                  </a:lnTo>
                  <a:lnTo>
                    <a:pt x="1613" y="300"/>
                  </a:lnTo>
                  <a:lnTo>
                    <a:pt x="1613" y="300"/>
                  </a:lnTo>
                  <a:lnTo>
                    <a:pt x="1612" y="298"/>
                  </a:lnTo>
                  <a:lnTo>
                    <a:pt x="1612" y="298"/>
                  </a:lnTo>
                  <a:lnTo>
                    <a:pt x="1610" y="291"/>
                  </a:lnTo>
                  <a:lnTo>
                    <a:pt x="1610" y="291"/>
                  </a:lnTo>
                  <a:lnTo>
                    <a:pt x="1608" y="284"/>
                  </a:lnTo>
                  <a:lnTo>
                    <a:pt x="1608" y="284"/>
                  </a:lnTo>
                  <a:lnTo>
                    <a:pt x="1606" y="282"/>
                  </a:lnTo>
                  <a:lnTo>
                    <a:pt x="1604" y="282"/>
                  </a:lnTo>
                  <a:lnTo>
                    <a:pt x="1599" y="284"/>
                  </a:lnTo>
                  <a:lnTo>
                    <a:pt x="1599" y="284"/>
                  </a:lnTo>
                  <a:lnTo>
                    <a:pt x="1594" y="284"/>
                  </a:lnTo>
                  <a:lnTo>
                    <a:pt x="1594" y="284"/>
                  </a:lnTo>
                  <a:lnTo>
                    <a:pt x="1588" y="286"/>
                  </a:lnTo>
                  <a:lnTo>
                    <a:pt x="1588" y="286"/>
                  </a:lnTo>
                  <a:lnTo>
                    <a:pt x="1581" y="289"/>
                  </a:lnTo>
                  <a:lnTo>
                    <a:pt x="1574" y="289"/>
                  </a:lnTo>
                  <a:lnTo>
                    <a:pt x="1574" y="289"/>
                  </a:lnTo>
                  <a:lnTo>
                    <a:pt x="1572" y="289"/>
                  </a:lnTo>
                  <a:lnTo>
                    <a:pt x="1570" y="288"/>
                  </a:lnTo>
                  <a:lnTo>
                    <a:pt x="1570" y="284"/>
                  </a:lnTo>
                  <a:lnTo>
                    <a:pt x="1570" y="284"/>
                  </a:lnTo>
                  <a:lnTo>
                    <a:pt x="1568" y="280"/>
                  </a:lnTo>
                  <a:lnTo>
                    <a:pt x="1568" y="280"/>
                  </a:lnTo>
                  <a:lnTo>
                    <a:pt x="1567" y="280"/>
                  </a:lnTo>
                  <a:lnTo>
                    <a:pt x="1567" y="280"/>
                  </a:lnTo>
                  <a:lnTo>
                    <a:pt x="1567" y="277"/>
                  </a:lnTo>
                  <a:lnTo>
                    <a:pt x="1565" y="273"/>
                  </a:lnTo>
                  <a:lnTo>
                    <a:pt x="1565" y="273"/>
                  </a:lnTo>
                  <a:lnTo>
                    <a:pt x="1563" y="268"/>
                  </a:lnTo>
                  <a:lnTo>
                    <a:pt x="1563" y="268"/>
                  </a:lnTo>
                  <a:lnTo>
                    <a:pt x="1561" y="262"/>
                  </a:lnTo>
                  <a:lnTo>
                    <a:pt x="1559" y="255"/>
                  </a:lnTo>
                  <a:lnTo>
                    <a:pt x="1559" y="255"/>
                  </a:lnTo>
                  <a:lnTo>
                    <a:pt x="1558" y="255"/>
                  </a:lnTo>
                  <a:lnTo>
                    <a:pt x="1556" y="255"/>
                  </a:lnTo>
                  <a:lnTo>
                    <a:pt x="1552" y="257"/>
                  </a:lnTo>
                  <a:lnTo>
                    <a:pt x="1552" y="257"/>
                  </a:lnTo>
                  <a:lnTo>
                    <a:pt x="1550" y="257"/>
                  </a:lnTo>
                  <a:lnTo>
                    <a:pt x="1550" y="255"/>
                  </a:lnTo>
                  <a:lnTo>
                    <a:pt x="1549" y="252"/>
                  </a:lnTo>
                  <a:lnTo>
                    <a:pt x="1549" y="252"/>
                  </a:lnTo>
                  <a:lnTo>
                    <a:pt x="1545" y="253"/>
                  </a:lnTo>
                  <a:lnTo>
                    <a:pt x="1540" y="255"/>
                  </a:lnTo>
                  <a:lnTo>
                    <a:pt x="1540" y="255"/>
                  </a:lnTo>
                  <a:lnTo>
                    <a:pt x="1534" y="255"/>
                  </a:lnTo>
                  <a:lnTo>
                    <a:pt x="1534" y="255"/>
                  </a:lnTo>
                  <a:lnTo>
                    <a:pt x="1531" y="257"/>
                  </a:lnTo>
                  <a:lnTo>
                    <a:pt x="1531" y="257"/>
                  </a:lnTo>
                  <a:lnTo>
                    <a:pt x="1529" y="257"/>
                  </a:lnTo>
                  <a:lnTo>
                    <a:pt x="1529" y="255"/>
                  </a:lnTo>
                  <a:lnTo>
                    <a:pt x="1527" y="252"/>
                  </a:lnTo>
                  <a:lnTo>
                    <a:pt x="1527" y="252"/>
                  </a:lnTo>
                  <a:lnTo>
                    <a:pt x="1523" y="253"/>
                  </a:lnTo>
                  <a:lnTo>
                    <a:pt x="1518" y="253"/>
                  </a:lnTo>
                  <a:lnTo>
                    <a:pt x="1518" y="253"/>
                  </a:lnTo>
                  <a:lnTo>
                    <a:pt x="1507" y="259"/>
                  </a:lnTo>
                  <a:lnTo>
                    <a:pt x="1507" y="259"/>
                  </a:lnTo>
                  <a:lnTo>
                    <a:pt x="1505" y="259"/>
                  </a:lnTo>
                  <a:lnTo>
                    <a:pt x="1504" y="257"/>
                  </a:lnTo>
                  <a:lnTo>
                    <a:pt x="1504" y="255"/>
                  </a:lnTo>
                  <a:lnTo>
                    <a:pt x="1504" y="255"/>
                  </a:lnTo>
                  <a:lnTo>
                    <a:pt x="1500" y="253"/>
                  </a:lnTo>
                  <a:lnTo>
                    <a:pt x="1496" y="255"/>
                  </a:lnTo>
                  <a:lnTo>
                    <a:pt x="1491" y="257"/>
                  </a:lnTo>
                  <a:lnTo>
                    <a:pt x="1487" y="255"/>
                  </a:lnTo>
                  <a:lnTo>
                    <a:pt x="1487" y="255"/>
                  </a:lnTo>
                  <a:lnTo>
                    <a:pt x="1486" y="252"/>
                  </a:lnTo>
                  <a:lnTo>
                    <a:pt x="1486" y="252"/>
                  </a:lnTo>
                  <a:lnTo>
                    <a:pt x="1484" y="250"/>
                  </a:lnTo>
                  <a:lnTo>
                    <a:pt x="1484" y="250"/>
                  </a:lnTo>
                  <a:lnTo>
                    <a:pt x="1480" y="252"/>
                  </a:lnTo>
                  <a:lnTo>
                    <a:pt x="1477" y="252"/>
                  </a:lnTo>
                  <a:lnTo>
                    <a:pt x="1477" y="252"/>
                  </a:lnTo>
                  <a:lnTo>
                    <a:pt x="1475" y="248"/>
                  </a:lnTo>
                  <a:lnTo>
                    <a:pt x="1475" y="248"/>
                  </a:lnTo>
                  <a:lnTo>
                    <a:pt x="1473" y="241"/>
                  </a:lnTo>
                  <a:lnTo>
                    <a:pt x="1473" y="241"/>
                  </a:lnTo>
                  <a:lnTo>
                    <a:pt x="1471" y="239"/>
                  </a:lnTo>
                  <a:lnTo>
                    <a:pt x="1469" y="239"/>
                  </a:lnTo>
                  <a:lnTo>
                    <a:pt x="1464" y="239"/>
                  </a:lnTo>
                  <a:lnTo>
                    <a:pt x="1464" y="239"/>
                  </a:lnTo>
                  <a:lnTo>
                    <a:pt x="1457" y="241"/>
                  </a:lnTo>
                  <a:lnTo>
                    <a:pt x="1457" y="241"/>
                  </a:lnTo>
                  <a:lnTo>
                    <a:pt x="1455" y="241"/>
                  </a:lnTo>
                  <a:lnTo>
                    <a:pt x="1455" y="237"/>
                  </a:lnTo>
                  <a:lnTo>
                    <a:pt x="1455" y="237"/>
                  </a:lnTo>
                  <a:lnTo>
                    <a:pt x="1455" y="237"/>
                  </a:lnTo>
                  <a:lnTo>
                    <a:pt x="1453" y="237"/>
                  </a:lnTo>
                  <a:lnTo>
                    <a:pt x="1453" y="237"/>
                  </a:lnTo>
                  <a:lnTo>
                    <a:pt x="1448" y="239"/>
                  </a:lnTo>
                  <a:lnTo>
                    <a:pt x="1448" y="239"/>
                  </a:lnTo>
                  <a:lnTo>
                    <a:pt x="1441" y="241"/>
                  </a:lnTo>
                  <a:lnTo>
                    <a:pt x="1441" y="241"/>
                  </a:lnTo>
                  <a:lnTo>
                    <a:pt x="1439" y="241"/>
                  </a:lnTo>
                  <a:lnTo>
                    <a:pt x="1439" y="239"/>
                  </a:lnTo>
                  <a:lnTo>
                    <a:pt x="1439" y="239"/>
                  </a:lnTo>
                  <a:lnTo>
                    <a:pt x="1439" y="237"/>
                  </a:lnTo>
                  <a:lnTo>
                    <a:pt x="1439" y="237"/>
                  </a:lnTo>
                  <a:lnTo>
                    <a:pt x="1437" y="237"/>
                  </a:lnTo>
                  <a:lnTo>
                    <a:pt x="1437" y="237"/>
                  </a:lnTo>
                  <a:lnTo>
                    <a:pt x="1435" y="235"/>
                  </a:lnTo>
                  <a:lnTo>
                    <a:pt x="1435" y="235"/>
                  </a:lnTo>
                  <a:lnTo>
                    <a:pt x="1428" y="237"/>
                  </a:lnTo>
                  <a:lnTo>
                    <a:pt x="1424" y="237"/>
                  </a:lnTo>
                  <a:lnTo>
                    <a:pt x="1421" y="237"/>
                  </a:lnTo>
                  <a:lnTo>
                    <a:pt x="1421" y="237"/>
                  </a:lnTo>
                  <a:lnTo>
                    <a:pt x="1419" y="235"/>
                  </a:lnTo>
                  <a:lnTo>
                    <a:pt x="1417" y="235"/>
                  </a:lnTo>
                  <a:lnTo>
                    <a:pt x="1417" y="235"/>
                  </a:lnTo>
                  <a:lnTo>
                    <a:pt x="1408" y="237"/>
                  </a:lnTo>
                  <a:lnTo>
                    <a:pt x="1408" y="237"/>
                  </a:lnTo>
                  <a:lnTo>
                    <a:pt x="1395" y="243"/>
                  </a:lnTo>
                  <a:lnTo>
                    <a:pt x="1395" y="243"/>
                  </a:lnTo>
                  <a:lnTo>
                    <a:pt x="1394" y="243"/>
                  </a:lnTo>
                  <a:lnTo>
                    <a:pt x="1394" y="244"/>
                  </a:lnTo>
                  <a:lnTo>
                    <a:pt x="1394" y="244"/>
                  </a:lnTo>
                  <a:lnTo>
                    <a:pt x="1395" y="248"/>
                  </a:lnTo>
                  <a:lnTo>
                    <a:pt x="1395" y="248"/>
                  </a:lnTo>
                  <a:lnTo>
                    <a:pt x="1395" y="250"/>
                  </a:lnTo>
                  <a:lnTo>
                    <a:pt x="1394" y="252"/>
                  </a:lnTo>
                  <a:lnTo>
                    <a:pt x="1394" y="252"/>
                  </a:lnTo>
                  <a:lnTo>
                    <a:pt x="1392" y="252"/>
                  </a:lnTo>
                  <a:lnTo>
                    <a:pt x="1392" y="252"/>
                  </a:lnTo>
                  <a:lnTo>
                    <a:pt x="1388" y="253"/>
                  </a:lnTo>
                  <a:lnTo>
                    <a:pt x="1388" y="253"/>
                  </a:lnTo>
                  <a:lnTo>
                    <a:pt x="1385" y="255"/>
                  </a:lnTo>
                  <a:lnTo>
                    <a:pt x="1383" y="257"/>
                  </a:lnTo>
                  <a:lnTo>
                    <a:pt x="1383" y="259"/>
                  </a:lnTo>
                  <a:lnTo>
                    <a:pt x="1383" y="259"/>
                  </a:lnTo>
                  <a:lnTo>
                    <a:pt x="1385" y="261"/>
                  </a:lnTo>
                  <a:lnTo>
                    <a:pt x="1385" y="262"/>
                  </a:lnTo>
                  <a:lnTo>
                    <a:pt x="1385" y="262"/>
                  </a:lnTo>
                  <a:lnTo>
                    <a:pt x="1379" y="264"/>
                  </a:lnTo>
                  <a:lnTo>
                    <a:pt x="1379" y="264"/>
                  </a:lnTo>
                  <a:lnTo>
                    <a:pt x="1367" y="268"/>
                  </a:lnTo>
                  <a:lnTo>
                    <a:pt x="1367" y="268"/>
                  </a:lnTo>
                  <a:lnTo>
                    <a:pt x="1361" y="270"/>
                  </a:lnTo>
                  <a:lnTo>
                    <a:pt x="1361" y="270"/>
                  </a:lnTo>
                  <a:lnTo>
                    <a:pt x="1359" y="271"/>
                  </a:lnTo>
                  <a:lnTo>
                    <a:pt x="1358" y="270"/>
                  </a:lnTo>
                  <a:lnTo>
                    <a:pt x="1358" y="270"/>
                  </a:lnTo>
                  <a:lnTo>
                    <a:pt x="1356" y="268"/>
                  </a:lnTo>
                  <a:lnTo>
                    <a:pt x="1356" y="268"/>
                  </a:lnTo>
                  <a:lnTo>
                    <a:pt x="1356" y="266"/>
                  </a:lnTo>
                  <a:lnTo>
                    <a:pt x="1354" y="264"/>
                  </a:lnTo>
                  <a:lnTo>
                    <a:pt x="1354" y="264"/>
                  </a:lnTo>
                  <a:lnTo>
                    <a:pt x="1352" y="264"/>
                  </a:lnTo>
                  <a:lnTo>
                    <a:pt x="1350" y="264"/>
                  </a:lnTo>
                  <a:lnTo>
                    <a:pt x="1349" y="266"/>
                  </a:lnTo>
                  <a:lnTo>
                    <a:pt x="1345" y="266"/>
                  </a:lnTo>
                  <a:lnTo>
                    <a:pt x="1345" y="266"/>
                  </a:lnTo>
                  <a:lnTo>
                    <a:pt x="1345" y="264"/>
                  </a:lnTo>
                  <a:lnTo>
                    <a:pt x="1345" y="262"/>
                  </a:lnTo>
                  <a:lnTo>
                    <a:pt x="1345" y="262"/>
                  </a:lnTo>
                  <a:lnTo>
                    <a:pt x="1343" y="262"/>
                  </a:lnTo>
                  <a:lnTo>
                    <a:pt x="1341" y="262"/>
                  </a:lnTo>
                  <a:lnTo>
                    <a:pt x="1341" y="262"/>
                  </a:lnTo>
                  <a:lnTo>
                    <a:pt x="1340" y="262"/>
                  </a:lnTo>
                  <a:lnTo>
                    <a:pt x="1338" y="262"/>
                  </a:lnTo>
                  <a:lnTo>
                    <a:pt x="1338" y="262"/>
                  </a:lnTo>
                  <a:lnTo>
                    <a:pt x="1334" y="261"/>
                  </a:lnTo>
                  <a:lnTo>
                    <a:pt x="1334" y="261"/>
                  </a:lnTo>
                  <a:lnTo>
                    <a:pt x="1329" y="257"/>
                  </a:lnTo>
                  <a:lnTo>
                    <a:pt x="1329" y="257"/>
                  </a:lnTo>
                  <a:lnTo>
                    <a:pt x="1327" y="255"/>
                  </a:lnTo>
                  <a:lnTo>
                    <a:pt x="1325" y="253"/>
                  </a:lnTo>
                  <a:lnTo>
                    <a:pt x="1325" y="253"/>
                  </a:lnTo>
                  <a:lnTo>
                    <a:pt x="1323" y="252"/>
                  </a:lnTo>
                  <a:lnTo>
                    <a:pt x="1318" y="253"/>
                  </a:lnTo>
                  <a:lnTo>
                    <a:pt x="1318" y="253"/>
                  </a:lnTo>
                  <a:lnTo>
                    <a:pt x="1313" y="255"/>
                  </a:lnTo>
                  <a:lnTo>
                    <a:pt x="1307" y="257"/>
                  </a:lnTo>
                  <a:lnTo>
                    <a:pt x="1307" y="257"/>
                  </a:lnTo>
                  <a:lnTo>
                    <a:pt x="1305" y="257"/>
                  </a:lnTo>
                  <a:lnTo>
                    <a:pt x="1304" y="255"/>
                  </a:lnTo>
                  <a:lnTo>
                    <a:pt x="1304" y="255"/>
                  </a:lnTo>
                  <a:lnTo>
                    <a:pt x="1302" y="253"/>
                  </a:lnTo>
                  <a:lnTo>
                    <a:pt x="1300" y="252"/>
                  </a:lnTo>
                  <a:lnTo>
                    <a:pt x="1296" y="253"/>
                  </a:lnTo>
                  <a:lnTo>
                    <a:pt x="1296" y="253"/>
                  </a:lnTo>
                  <a:lnTo>
                    <a:pt x="1277" y="261"/>
                  </a:lnTo>
                  <a:lnTo>
                    <a:pt x="1277" y="261"/>
                  </a:lnTo>
                  <a:lnTo>
                    <a:pt x="1255" y="270"/>
                  </a:lnTo>
                  <a:lnTo>
                    <a:pt x="1255" y="270"/>
                  </a:lnTo>
                  <a:lnTo>
                    <a:pt x="1250" y="271"/>
                  </a:lnTo>
                  <a:lnTo>
                    <a:pt x="1250" y="271"/>
                  </a:lnTo>
                  <a:lnTo>
                    <a:pt x="1248" y="271"/>
                  </a:lnTo>
                  <a:lnTo>
                    <a:pt x="1248" y="271"/>
                  </a:lnTo>
                  <a:lnTo>
                    <a:pt x="1248" y="271"/>
                  </a:lnTo>
                  <a:lnTo>
                    <a:pt x="1244" y="268"/>
                  </a:lnTo>
                  <a:lnTo>
                    <a:pt x="1244" y="268"/>
                  </a:lnTo>
                  <a:lnTo>
                    <a:pt x="1237" y="271"/>
                  </a:lnTo>
                  <a:lnTo>
                    <a:pt x="1228" y="275"/>
                  </a:lnTo>
                  <a:lnTo>
                    <a:pt x="1228" y="275"/>
                  </a:lnTo>
                  <a:lnTo>
                    <a:pt x="1212" y="280"/>
                  </a:lnTo>
                  <a:lnTo>
                    <a:pt x="1212" y="280"/>
                  </a:lnTo>
                  <a:lnTo>
                    <a:pt x="1205" y="284"/>
                  </a:lnTo>
                  <a:lnTo>
                    <a:pt x="1205" y="284"/>
                  </a:lnTo>
                  <a:lnTo>
                    <a:pt x="1203" y="286"/>
                  </a:lnTo>
                  <a:lnTo>
                    <a:pt x="1203" y="288"/>
                  </a:lnTo>
                  <a:lnTo>
                    <a:pt x="1205" y="291"/>
                  </a:lnTo>
                  <a:lnTo>
                    <a:pt x="1205" y="291"/>
                  </a:lnTo>
                  <a:lnTo>
                    <a:pt x="1205" y="295"/>
                  </a:lnTo>
                  <a:lnTo>
                    <a:pt x="1206" y="300"/>
                  </a:lnTo>
                  <a:lnTo>
                    <a:pt x="1206" y="300"/>
                  </a:lnTo>
                  <a:lnTo>
                    <a:pt x="1206" y="306"/>
                  </a:lnTo>
                  <a:lnTo>
                    <a:pt x="1206" y="309"/>
                  </a:lnTo>
                  <a:lnTo>
                    <a:pt x="1206" y="309"/>
                  </a:lnTo>
                  <a:lnTo>
                    <a:pt x="1206" y="311"/>
                  </a:lnTo>
                  <a:lnTo>
                    <a:pt x="1210" y="311"/>
                  </a:lnTo>
                  <a:lnTo>
                    <a:pt x="1210" y="311"/>
                  </a:lnTo>
                  <a:lnTo>
                    <a:pt x="1212" y="309"/>
                  </a:lnTo>
                  <a:lnTo>
                    <a:pt x="1215" y="307"/>
                  </a:lnTo>
                  <a:lnTo>
                    <a:pt x="1215" y="307"/>
                  </a:lnTo>
                  <a:lnTo>
                    <a:pt x="1219" y="311"/>
                  </a:lnTo>
                  <a:lnTo>
                    <a:pt x="1221" y="315"/>
                  </a:lnTo>
                  <a:lnTo>
                    <a:pt x="1221" y="315"/>
                  </a:lnTo>
                  <a:lnTo>
                    <a:pt x="1219" y="316"/>
                  </a:lnTo>
                  <a:lnTo>
                    <a:pt x="1215" y="318"/>
                  </a:lnTo>
                  <a:lnTo>
                    <a:pt x="1210" y="320"/>
                  </a:lnTo>
                  <a:lnTo>
                    <a:pt x="1208" y="322"/>
                  </a:lnTo>
                  <a:lnTo>
                    <a:pt x="1208" y="322"/>
                  </a:lnTo>
                  <a:lnTo>
                    <a:pt x="1210" y="324"/>
                  </a:lnTo>
                  <a:lnTo>
                    <a:pt x="1210" y="325"/>
                  </a:lnTo>
                  <a:lnTo>
                    <a:pt x="1210" y="325"/>
                  </a:lnTo>
                  <a:lnTo>
                    <a:pt x="1212" y="329"/>
                  </a:lnTo>
                  <a:lnTo>
                    <a:pt x="1212" y="329"/>
                  </a:lnTo>
                  <a:lnTo>
                    <a:pt x="1214" y="331"/>
                  </a:lnTo>
                  <a:lnTo>
                    <a:pt x="1217" y="329"/>
                  </a:lnTo>
                  <a:lnTo>
                    <a:pt x="1224" y="327"/>
                  </a:lnTo>
                  <a:lnTo>
                    <a:pt x="1224" y="327"/>
                  </a:lnTo>
                  <a:lnTo>
                    <a:pt x="1228" y="325"/>
                  </a:lnTo>
                  <a:lnTo>
                    <a:pt x="1228" y="327"/>
                  </a:lnTo>
                  <a:lnTo>
                    <a:pt x="1228" y="327"/>
                  </a:lnTo>
                  <a:lnTo>
                    <a:pt x="1228" y="331"/>
                  </a:lnTo>
                  <a:lnTo>
                    <a:pt x="1228" y="331"/>
                  </a:lnTo>
                  <a:lnTo>
                    <a:pt x="1235" y="329"/>
                  </a:lnTo>
                  <a:lnTo>
                    <a:pt x="1241" y="325"/>
                  </a:lnTo>
                  <a:lnTo>
                    <a:pt x="1241" y="325"/>
                  </a:lnTo>
                  <a:lnTo>
                    <a:pt x="1244" y="327"/>
                  </a:lnTo>
                  <a:lnTo>
                    <a:pt x="1246" y="329"/>
                  </a:lnTo>
                  <a:lnTo>
                    <a:pt x="1246" y="329"/>
                  </a:lnTo>
                  <a:lnTo>
                    <a:pt x="1248" y="336"/>
                  </a:lnTo>
                  <a:lnTo>
                    <a:pt x="1248" y="343"/>
                  </a:lnTo>
                  <a:lnTo>
                    <a:pt x="1248" y="343"/>
                  </a:lnTo>
                  <a:lnTo>
                    <a:pt x="1250" y="347"/>
                  </a:lnTo>
                  <a:lnTo>
                    <a:pt x="1246" y="349"/>
                  </a:lnTo>
                  <a:lnTo>
                    <a:pt x="1246" y="349"/>
                  </a:lnTo>
                  <a:lnTo>
                    <a:pt x="1244" y="351"/>
                  </a:lnTo>
                  <a:lnTo>
                    <a:pt x="1242" y="352"/>
                  </a:lnTo>
                  <a:lnTo>
                    <a:pt x="1242" y="352"/>
                  </a:lnTo>
                  <a:lnTo>
                    <a:pt x="1239" y="356"/>
                  </a:lnTo>
                  <a:lnTo>
                    <a:pt x="1239" y="356"/>
                  </a:lnTo>
                  <a:lnTo>
                    <a:pt x="1233" y="358"/>
                  </a:lnTo>
                  <a:lnTo>
                    <a:pt x="1233" y="358"/>
                  </a:lnTo>
                  <a:lnTo>
                    <a:pt x="1232" y="360"/>
                  </a:lnTo>
                  <a:lnTo>
                    <a:pt x="1233" y="360"/>
                  </a:lnTo>
                  <a:lnTo>
                    <a:pt x="1233" y="360"/>
                  </a:lnTo>
                  <a:lnTo>
                    <a:pt x="1232" y="363"/>
                  </a:lnTo>
                  <a:lnTo>
                    <a:pt x="1232" y="363"/>
                  </a:lnTo>
                  <a:lnTo>
                    <a:pt x="1233" y="367"/>
                  </a:lnTo>
                  <a:lnTo>
                    <a:pt x="1233" y="367"/>
                  </a:lnTo>
                  <a:lnTo>
                    <a:pt x="1233" y="369"/>
                  </a:lnTo>
                  <a:lnTo>
                    <a:pt x="1232" y="369"/>
                  </a:lnTo>
                  <a:lnTo>
                    <a:pt x="1228" y="369"/>
                  </a:lnTo>
                  <a:lnTo>
                    <a:pt x="1228" y="369"/>
                  </a:lnTo>
                  <a:lnTo>
                    <a:pt x="1223" y="370"/>
                  </a:lnTo>
                  <a:lnTo>
                    <a:pt x="1217" y="372"/>
                  </a:lnTo>
                  <a:lnTo>
                    <a:pt x="1217" y="372"/>
                  </a:lnTo>
                  <a:lnTo>
                    <a:pt x="1219" y="376"/>
                  </a:lnTo>
                  <a:lnTo>
                    <a:pt x="1221" y="379"/>
                  </a:lnTo>
                  <a:lnTo>
                    <a:pt x="1221" y="379"/>
                  </a:lnTo>
                  <a:lnTo>
                    <a:pt x="1224" y="379"/>
                  </a:lnTo>
                  <a:lnTo>
                    <a:pt x="1230" y="376"/>
                  </a:lnTo>
                  <a:lnTo>
                    <a:pt x="1233" y="374"/>
                  </a:lnTo>
                  <a:lnTo>
                    <a:pt x="1235" y="374"/>
                  </a:lnTo>
                  <a:lnTo>
                    <a:pt x="1237" y="376"/>
                  </a:lnTo>
                  <a:lnTo>
                    <a:pt x="1237" y="376"/>
                  </a:lnTo>
                  <a:lnTo>
                    <a:pt x="1235" y="378"/>
                  </a:lnTo>
                  <a:lnTo>
                    <a:pt x="1235" y="378"/>
                  </a:lnTo>
                  <a:lnTo>
                    <a:pt x="1237" y="381"/>
                  </a:lnTo>
                  <a:lnTo>
                    <a:pt x="1237" y="381"/>
                  </a:lnTo>
                  <a:lnTo>
                    <a:pt x="1241" y="388"/>
                  </a:lnTo>
                  <a:lnTo>
                    <a:pt x="1241" y="388"/>
                  </a:lnTo>
                  <a:lnTo>
                    <a:pt x="1241" y="390"/>
                  </a:lnTo>
                  <a:lnTo>
                    <a:pt x="1241" y="390"/>
                  </a:lnTo>
                  <a:lnTo>
                    <a:pt x="1241" y="394"/>
                  </a:lnTo>
                  <a:lnTo>
                    <a:pt x="1241" y="394"/>
                  </a:lnTo>
                  <a:lnTo>
                    <a:pt x="1241" y="396"/>
                  </a:lnTo>
                  <a:lnTo>
                    <a:pt x="1244" y="396"/>
                  </a:lnTo>
                  <a:lnTo>
                    <a:pt x="1244" y="396"/>
                  </a:lnTo>
                  <a:lnTo>
                    <a:pt x="1239" y="397"/>
                  </a:lnTo>
                  <a:lnTo>
                    <a:pt x="1239" y="401"/>
                  </a:lnTo>
                  <a:lnTo>
                    <a:pt x="1239" y="401"/>
                  </a:lnTo>
                  <a:lnTo>
                    <a:pt x="1241" y="403"/>
                  </a:lnTo>
                  <a:lnTo>
                    <a:pt x="1242" y="405"/>
                  </a:lnTo>
                  <a:lnTo>
                    <a:pt x="1242" y="405"/>
                  </a:lnTo>
                  <a:lnTo>
                    <a:pt x="1239" y="406"/>
                  </a:lnTo>
                  <a:lnTo>
                    <a:pt x="1239" y="406"/>
                  </a:lnTo>
                  <a:lnTo>
                    <a:pt x="1233" y="408"/>
                  </a:lnTo>
                  <a:lnTo>
                    <a:pt x="1233" y="408"/>
                  </a:lnTo>
                  <a:lnTo>
                    <a:pt x="1224" y="412"/>
                  </a:lnTo>
                  <a:lnTo>
                    <a:pt x="1224" y="412"/>
                  </a:lnTo>
                  <a:lnTo>
                    <a:pt x="1219" y="415"/>
                  </a:lnTo>
                  <a:lnTo>
                    <a:pt x="1214" y="415"/>
                  </a:lnTo>
                  <a:lnTo>
                    <a:pt x="1214" y="415"/>
                  </a:lnTo>
                  <a:lnTo>
                    <a:pt x="1214" y="413"/>
                  </a:lnTo>
                  <a:lnTo>
                    <a:pt x="1212" y="410"/>
                  </a:lnTo>
                  <a:lnTo>
                    <a:pt x="1212" y="410"/>
                  </a:lnTo>
                  <a:lnTo>
                    <a:pt x="1210" y="410"/>
                  </a:lnTo>
                  <a:lnTo>
                    <a:pt x="1208" y="410"/>
                  </a:lnTo>
                  <a:lnTo>
                    <a:pt x="1208" y="410"/>
                  </a:lnTo>
                  <a:lnTo>
                    <a:pt x="1203" y="413"/>
                  </a:lnTo>
                  <a:lnTo>
                    <a:pt x="1203" y="413"/>
                  </a:lnTo>
                  <a:lnTo>
                    <a:pt x="1201" y="413"/>
                  </a:lnTo>
                  <a:lnTo>
                    <a:pt x="1199" y="412"/>
                  </a:lnTo>
                  <a:lnTo>
                    <a:pt x="1199" y="412"/>
                  </a:lnTo>
                  <a:lnTo>
                    <a:pt x="1199" y="410"/>
                  </a:lnTo>
                  <a:lnTo>
                    <a:pt x="1199" y="410"/>
                  </a:lnTo>
                  <a:lnTo>
                    <a:pt x="1197" y="408"/>
                  </a:lnTo>
                  <a:lnTo>
                    <a:pt x="1196" y="406"/>
                  </a:lnTo>
                  <a:lnTo>
                    <a:pt x="1196" y="406"/>
                  </a:lnTo>
                  <a:lnTo>
                    <a:pt x="1194" y="405"/>
                  </a:lnTo>
                  <a:lnTo>
                    <a:pt x="1192" y="405"/>
                  </a:lnTo>
                  <a:lnTo>
                    <a:pt x="1192" y="405"/>
                  </a:lnTo>
                  <a:lnTo>
                    <a:pt x="1194" y="403"/>
                  </a:lnTo>
                  <a:lnTo>
                    <a:pt x="1194" y="401"/>
                  </a:lnTo>
                  <a:lnTo>
                    <a:pt x="1194" y="401"/>
                  </a:lnTo>
                  <a:lnTo>
                    <a:pt x="1183" y="406"/>
                  </a:lnTo>
                  <a:lnTo>
                    <a:pt x="1183" y="406"/>
                  </a:lnTo>
                  <a:lnTo>
                    <a:pt x="1174" y="410"/>
                  </a:lnTo>
                  <a:lnTo>
                    <a:pt x="1174" y="410"/>
                  </a:lnTo>
                  <a:lnTo>
                    <a:pt x="1172" y="408"/>
                  </a:lnTo>
                  <a:lnTo>
                    <a:pt x="1172" y="405"/>
                  </a:lnTo>
                  <a:lnTo>
                    <a:pt x="1172" y="405"/>
                  </a:lnTo>
                  <a:lnTo>
                    <a:pt x="1170" y="401"/>
                  </a:lnTo>
                  <a:lnTo>
                    <a:pt x="1170" y="401"/>
                  </a:lnTo>
                  <a:lnTo>
                    <a:pt x="1169" y="397"/>
                  </a:lnTo>
                  <a:lnTo>
                    <a:pt x="1167" y="394"/>
                  </a:lnTo>
                  <a:lnTo>
                    <a:pt x="1167" y="394"/>
                  </a:lnTo>
                  <a:lnTo>
                    <a:pt x="1167" y="390"/>
                  </a:lnTo>
                  <a:lnTo>
                    <a:pt x="1167" y="390"/>
                  </a:lnTo>
                  <a:lnTo>
                    <a:pt x="1167" y="388"/>
                  </a:lnTo>
                  <a:lnTo>
                    <a:pt x="1163" y="388"/>
                  </a:lnTo>
                  <a:lnTo>
                    <a:pt x="1163" y="388"/>
                  </a:lnTo>
                  <a:lnTo>
                    <a:pt x="1152" y="394"/>
                  </a:lnTo>
                  <a:lnTo>
                    <a:pt x="1152" y="394"/>
                  </a:lnTo>
                  <a:lnTo>
                    <a:pt x="1138" y="399"/>
                  </a:lnTo>
                  <a:lnTo>
                    <a:pt x="1124" y="406"/>
                  </a:lnTo>
                  <a:lnTo>
                    <a:pt x="1124" y="406"/>
                  </a:lnTo>
                  <a:lnTo>
                    <a:pt x="1109" y="413"/>
                  </a:lnTo>
                  <a:lnTo>
                    <a:pt x="1109" y="413"/>
                  </a:lnTo>
                  <a:lnTo>
                    <a:pt x="1100" y="419"/>
                  </a:lnTo>
                  <a:lnTo>
                    <a:pt x="1100" y="419"/>
                  </a:lnTo>
                  <a:lnTo>
                    <a:pt x="1100" y="417"/>
                  </a:lnTo>
                  <a:lnTo>
                    <a:pt x="1098" y="415"/>
                  </a:lnTo>
                  <a:lnTo>
                    <a:pt x="1098" y="415"/>
                  </a:lnTo>
                  <a:lnTo>
                    <a:pt x="1095" y="415"/>
                  </a:lnTo>
                  <a:lnTo>
                    <a:pt x="1095" y="415"/>
                  </a:lnTo>
                  <a:lnTo>
                    <a:pt x="1088" y="419"/>
                  </a:lnTo>
                  <a:lnTo>
                    <a:pt x="1079" y="422"/>
                  </a:lnTo>
                  <a:lnTo>
                    <a:pt x="1079" y="422"/>
                  </a:lnTo>
                  <a:lnTo>
                    <a:pt x="1077" y="422"/>
                  </a:lnTo>
                  <a:lnTo>
                    <a:pt x="1075" y="421"/>
                  </a:lnTo>
                  <a:lnTo>
                    <a:pt x="1073" y="419"/>
                  </a:lnTo>
                  <a:lnTo>
                    <a:pt x="1071" y="417"/>
                  </a:lnTo>
                  <a:lnTo>
                    <a:pt x="1071" y="417"/>
                  </a:lnTo>
                  <a:lnTo>
                    <a:pt x="1064" y="422"/>
                  </a:lnTo>
                  <a:lnTo>
                    <a:pt x="1064" y="422"/>
                  </a:lnTo>
                  <a:lnTo>
                    <a:pt x="1055" y="426"/>
                  </a:lnTo>
                  <a:lnTo>
                    <a:pt x="1055" y="426"/>
                  </a:lnTo>
                  <a:lnTo>
                    <a:pt x="1048" y="430"/>
                  </a:lnTo>
                  <a:lnTo>
                    <a:pt x="1048" y="430"/>
                  </a:lnTo>
                  <a:lnTo>
                    <a:pt x="1041" y="435"/>
                  </a:lnTo>
                  <a:lnTo>
                    <a:pt x="1041" y="435"/>
                  </a:lnTo>
                  <a:lnTo>
                    <a:pt x="1039" y="439"/>
                  </a:lnTo>
                  <a:lnTo>
                    <a:pt x="1037" y="440"/>
                  </a:lnTo>
                  <a:lnTo>
                    <a:pt x="1034" y="440"/>
                  </a:lnTo>
                  <a:lnTo>
                    <a:pt x="1034" y="440"/>
                  </a:lnTo>
                  <a:lnTo>
                    <a:pt x="1028" y="440"/>
                  </a:lnTo>
                  <a:lnTo>
                    <a:pt x="1025" y="439"/>
                  </a:lnTo>
                  <a:lnTo>
                    <a:pt x="1019" y="431"/>
                  </a:lnTo>
                  <a:lnTo>
                    <a:pt x="1019" y="431"/>
                  </a:lnTo>
                  <a:lnTo>
                    <a:pt x="1017" y="430"/>
                  </a:lnTo>
                  <a:lnTo>
                    <a:pt x="1014" y="431"/>
                  </a:lnTo>
                  <a:lnTo>
                    <a:pt x="1014" y="431"/>
                  </a:lnTo>
                  <a:lnTo>
                    <a:pt x="1007" y="435"/>
                  </a:lnTo>
                  <a:lnTo>
                    <a:pt x="1007" y="435"/>
                  </a:lnTo>
                  <a:lnTo>
                    <a:pt x="1005" y="435"/>
                  </a:lnTo>
                  <a:lnTo>
                    <a:pt x="1003" y="433"/>
                  </a:lnTo>
                  <a:lnTo>
                    <a:pt x="1003" y="433"/>
                  </a:lnTo>
                  <a:lnTo>
                    <a:pt x="1001" y="430"/>
                  </a:lnTo>
                  <a:lnTo>
                    <a:pt x="1001" y="430"/>
                  </a:lnTo>
                  <a:lnTo>
                    <a:pt x="999" y="430"/>
                  </a:lnTo>
                  <a:lnTo>
                    <a:pt x="996" y="431"/>
                  </a:lnTo>
                  <a:lnTo>
                    <a:pt x="996" y="431"/>
                  </a:lnTo>
                  <a:lnTo>
                    <a:pt x="989" y="435"/>
                  </a:lnTo>
                  <a:lnTo>
                    <a:pt x="989" y="435"/>
                  </a:lnTo>
                  <a:lnTo>
                    <a:pt x="980" y="439"/>
                  </a:lnTo>
                  <a:lnTo>
                    <a:pt x="980" y="439"/>
                  </a:lnTo>
                  <a:lnTo>
                    <a:pt x="978" y="440"/>
                  </a:lnTo>
                  <a:lnTo>
                    <a:pt x="976" y="442"/>
                  </a:lnTo>
                  <a:lnTo>
                    <a:pt x="976" y="442"/>
                  </a:lnTo>
                  <a:lnTo>
                    <a:pt x="974" y="440"/>
                  </a:lnTo>
                  <a:lnTo>
                    <a:pt x="974" y="437"/>
                  </a:lnTo>
                  <a:lnTo>
                    <a:pt x="974" y="437"/>
                  </a:lnTo>
                  <a:lnTo>
                    <a:pt x="974" y="437"/>
                  </a:lnTo>
                  <a:lnTo>
                    <a:pt x="974" y="435"/>
                  </a:lnTo>
                  <a:lnTo>
                    <a:pt x="974" y="435"/>
                  </a:lnTo>
                  <a:lnTo>
                    <a:pt x="972" y="435"/>
                  </a:lnTo>
                  <a:lnTo>
                    <a:pt x="972" y="435"/>
                  </a:lnTo>
                  <a:lnTo>
                    <a:pt x="971" y="431"/>
                  </a:lnTo>
                  <a:lnTo>
                    <a:pt x="969" y="426"/>
                  </a:lnTo>
                  <a:lnTo>
                    <a:pt x="969" y="426"/>
                  </a:lnTo>
                  <a:lnTo>
                    <a:pt x="965" y="422"/>
                  </a:lnTo>
                  <a:lnTo>
                    <a:pt x="965" y="422"/>
                  </a:lnTo>
                  <a:lnTo>
                    <a:pt x="965" y="421"/>
                  </a:lnTo>
                  <a:lnTo>
                    <a:pt x="967" y="419"/>
                  </a:lnTo>
                  <a:lnTo>
                    <a:pt x="967" y="419"/>
                  </a:lnTo>
                  <a:lnTo>
                    <a:pt x="976" y="413"/>
                  </a:lnTo>
                  <a:lnTo>
                    <a:pt x="976" y="413"/>
                  </a:lnTo>
                  <a:lnTo>
                    <a:pt x="981" y="410"/>
                  </a:lnTo>
                  <a:lnTo>
                    <a:pt x="981" y="410"/>
                  </a:lnTo>
                  <a:lnTo>
                    <a:pt x="983" y="408"/>
                  </a:lnTo>
                  <a:lnTo>
                    <a:pt x="981" y="406"/>
                  </a:lnTo>
                  <a:lnTo>
                    <a:pt x="980" y="405"/>
                  </a:lnTo>
                  <a:lnTo>
                    <a:pt x="981" y="403"/>
                  </a:lnTo>
                  <a:lnTo>
                    <a:pt x="981" y="403"/>
                  </a:lnTo>
                  <a:lnTo>
                    <a:pt x="989" y="397"/>
                  </a:lnTo>
                  <a:lnTo>
                    <a:pt x="989" y="397"/>
                  </a:lnTo>
                  <a:lnTo>
                    <a:pt x="996" y="394"/>
                  </a:lnTo>
                  <a:lnTo>
                    <a:pt x="996" y="394"/>
                  </a:lnTo>
                  <a:lnTo>
                    <a:pt x="996" y="392"/>
                  </a:lnTo>
                  <a:lnTo>
                    <a:pt x="994" y="390"/>
                  </a:lnTo>
                  <a:lnTo>
                    <a:pt x="994" y="390"/>
                  </a:lnTo>
                  <a:lnTo>
                    <a:pt x="994" y="388"/>
                  </a:lnTo>
                  <a:lnTo>
                    <a:pt x="998" y="387"/>
                  </a:lnTo>
                  <a:lnTo>
                    <a:pt x="998" y="387"/>
                  </a:lnTo>
                  <a:lnTo>
                    <a:pt x="1012" y="379"/>
                  </a:lnTo>
                  <a:lnTo>
                    <a:pt x="1012" y="379"/>
                  </a:lnTo>
                  <a:lnTo>
                    <a:pt x="1019" y="376"/>
                  </a:lnTo>
                  <a:lnTo>
                    <a:pt x="1021" y="374"/>
                  </a:lnTo>
                  <a:lnTo>
                    <a:pt x="1023" y="372"/>
                  </a:lnTo>
                  <a:lnTo>
                    <a:pt x="1023" y="372"/>
                  </a:lnTo>
                  <a:lnTo>
                    <a:pt x="1021" y="367"/>
                  </a:lnTo>
                  <a:lnTo>
                    <a:pt x="1021" y="361"/>
                  </a:lnTo>
                  <a:lnTo>
                    <a:pt x="1021" y="361"/>
                  </a:lnTo>
                  <a:lnTo>
                    <a:pt x="1021" y="360"/>
                  </a:lnTo>
                  <a:lnTo>
                    <a:pt x="1025" y="358"/>
                  </a:lnTo>
                  <a:lnTo>
                    <a:pt x="1032" y="354"/>
                  </a:lnTo>
                  <a:lnTo>
                    <a:pt x="1032" y="354"/>
                  </a:lnTo>
                  <a:lnTo>
                    <a:pt x="1035" y="352"/>
                  </a:lnTo>
                  <a:lnTo>
                    <a:pt x="1035" y="352"/>
                  </a:lnTo>
                  <a:lnTo>
                    <a:pt x="1037" y="351"/>
                  </a:lnTo>
                  <a:lnTo>
                    <a:pt x="1037" y="351"/>
                  </a:lnTo>
                  <a:lnTo>
                    <a:pt x="1039" y="349"/>
                  </a:lnTo>
                  <a:lnTo>
                    <a:pt x="1039" y="349"/>
                  </a:lnTo>
                  <a:lnTo>
                    <a:pt x="1043" y="347"/>
                  </a:lnTo>
                  <a:lnTo>
                    <a:pt x="1048" y="345"/>
                  </a:lnTo>
                  <a:lnTo>
                    <a:pt x="1048" y="345"/>
                  </a:lnTo>
                  <a:lnTo>
                    <a:pt x="1048" y="340"/>
                  </a:lnTo>
                  <a:lnTo>
                    <a:pt x="1048" y="340"/>
                  </a:lnTo>
                  <a:lnTo>
                    <a:pt x="1046" y="338"/>
                  </a:lnTo>
                  <a:lnTo>
                    <a:pt x="1044" y="338"/>
                  </a:lnTo>
                  <a:lnTo>
                    <a:pt x="1044" y="338"/>
                  </a:lnTo>
                  <a:lnTo>
                    <a:pt x="1044" y="336"/>
                  </a:lnTo>
                  <a:lnTo>
                    <a:pt x="1044" y="334"/>
                  </a:lnTo>
                  <a:lnTo>
                    <a:pt x="1050" y="333"/>
                  </a:lnTo>
                  <a:lnTo>
                    <a:pt x="1050" y="333"/>
                  </a:lnTo>
                  <a:lnTo>
                    <a:pt x="1053" y="331"/>
                  </a:lnTo>
                  <a:lnTo>
                    <a:pt x="1053" y="329"/>
                  </a:lnTo>
                  <a:lnTo>
                    <a:pt x="1053" y="329"/>
                  </a:lnTo>
                  <a:lnTo>
                    <a:pt x="1052" y="325"/>
                  </a:lnTo>
                  <a:lnTo>
                    <a:pt x="1052" y="324"/>
                  </a:lnTo>
                  <a:lnTo>
                    <a:pt x="1055" y="320"/>
                  </a:lnTo>
                  <a:lnTo>
                    <a:pt x="1055" y="320"/>
                  </a:lnTo>
                  <a:lnTo>
                    <a:pt x="1062" y="316"/>
                  </a:lnTo>
                  <a:lnTo>
                    <a:pt x="1068" y="313"/>
                  </a:lnTo>
                  <a:lnTo>
                    <a:pt x="1068" y="313"/>
                  </a:lnTo>
                  <a:lnTo>
                    <a:pt x="1080" y="306"/>
                  </a:lnTo>
                  <a:lnTo>
                    <a:pt x="1080" y="306"/>
                  </a:lnTo>
                  <a:lnTo>
                    <a:pt x="1091" y="300"/>
                  </a:lnTo>
                  <a:lnTo>
                    <a:pt x="1091" y="300"/>
                  </a:lnTo>
                  <a:lnTo>
                    <a:pt x="1097" y="298"/>
                  </a:lnTo>
                  <a:lnTo>
                    <a:pt x="1097" y="298"/>
                  </a:lnTo>
                  <a:lnTo>
                    <a:pt x="1098" y="298"/>
                  </a:lnTo>
                  <a:lnTo>
                    <a:pt x="1098" y="300"/>
                  </a:lnTo>
                  <a:lnTo>
                    <a:pt x="1098" y="300"/>
                  </a:lnTo>
                  <a:lnTo>
                    <a:pt x="1100" y="306"/>
                  </a:lnTo>
                  <a:lnTo>
                    <a:pt x="1100" y="306"/>
                  </a:lnTo>
                  <a:lnTo>
                    <a:pt x="1104" y="307"/>
                  </a:lnTo>
                  <a:lnTo>
                    <a:pt x="1104" y="309"/>
                  </a:lnTo>
                  <a:lnTo>
                    <a:pt x="1104" y="311"/>
                  </a:lnTo>
                  <a:lnTo>
                    <a:pt x="1104" y="311"/>
                  </a:lnTo>
                  <a:lnTo>
                    <a:pt x="1091" y="316"/>
                  </a:lnTo>
                  <a:lnTo>
                    <a:pt x="1091" y="316"/>
                  </a:lnTo>
                  <a:lnTo>
                    <a:pt x="1089" y="316"/>
                  </a:lnTo>
                  <a:lnTo>
                    <a:pt x="1089" y="315"/>
                  </a:lnTo>
                  <a:lnTo>
                    <a:pt x="1089" y="313"/>
                  </a:lnTo>
                  <a:lnTo>
                    <a:pt x="1088" y="311"/>
                  </a:lnTo>
                  <a:lnTo>
                    <a:pt x="1088" y="311"/>
                  </a:lnTo>
                  <a:lnTo>
                    <a:pt x="1084" y="313"/>
                  </a:lnTo>
                  <a:lnTo>
                    <a:pt x="1079" y="315"/>
                  </a:lnTo>
                  <a:lnTo>
                    <a:pt x="1079" y="315"/>
                  </a:lnTo>
                  <a:lnTo>
                    <a:pt x="1071" y="318"/>
                  </a:lnTo>
                  <a:lnTo>
                    <a:pt x="1071" y="318"/>
                  </a:lnTo>
                  <a:lnTo>
                    <a:pt x="1070" y="320"/>
                  </a:lnTo>
                  <a:lnTo>
                    <a:pt x="1071" y="322"/>
                  </a:lnTo>
                  <a:lnTo>
                    <a:pt x="1071" y="322"/>
                  </a:lnTo>
                  <a:lnTo>
                    <a:pt x="1073" y="327"/>
                  </a:lnTo>
                  <a:lnTo>
                    <a:pt x="1073" y="327"/>
                  </a:lnTo>
                  <a:lnTo>
                    <a:pt x="1077" y="333"/>
                  </a:lnTo>
                  <a:lnTo>
                    <a:pt x="1077" y="333"/>
                  </a:lnTo>
                  <a:lnTo>
                    <a:pt x="1079" y="336"/>
                  </a:lnTo>
                  <a:lnTo>
                    <a:pt x="1079" y="336"/>
                  </a:lnTo>
                  <a:lnTo>
                    <a:pt x="1079" y="338"/>
                  </a:lnTo>
                  <a:lnTo>
                    <a:pt x="1082" y="336"/>
                  </a:lnTo>
                  <a:lnTo>
                    <a:pt x="1082" y="336"/>
                  </a:lnTo>
                  <a:lnTo>
                    <a:pt x="1104" y="325"/>
                  </a:lnTo>
                  <a:lnTo>
                    <a:pt x="1104" y="325"/>
                  </a:lnTo>
                  <a:lnTo>
                    <a:pt x="1124" y="316"/>
                  </a:lnTo>
                  <a:lnTo>
                    <a:pt x="1124" y="316"/>
                  </a:lnTo>
                  <a:lnTo>
                    <a:pt x="1129" y="313"/>
                  </a:lnTo>
                  <a:lnTo>
                    <a:pt x="1136" y="307"/>
                  </a:lnTo>
                  <a:lnTo>
                    <a:pt x="1136" y="307"/>
                  </a:lnTo>
                  <a:lnTo>
                    <a:pt x="1147" y="302"/>
                  </a:lnTo>
                  <a:lnTo>
                    <a:pt x="1158" y="297"/>
                  </a:lnTo>
                  <a:lnTo>
                    <a:pt x="1158" y="297"/>
                  </a:lnTo>
                  <a:lnTo>
                    <a:pt x="1161" y="297"/>
                  </a:lnTo>
                  <a:lnTo>
                    <a:pt x="1161" y="295"/>
                  </a:lnTo>
                  <a:lnTo>
                    <a:pt x="1161" y="295"/>
                  </a:lnTo>
                  <a:lnTo>
                    <a:pt x="1161" y="293"/>
                  </a:lnTo>
                  <a:lnTo>
                    <a:pt x="1160" y="291"/>
                  </a:lnTo>
                  <a:lnTo>
                    <a:pt x="1160" y="291"/>
                  </a:lnTo>
                  <a:lnTo>
                    <a:pt x="1154" y="291"/>
                  </a:lnTo>
                  <a:lnTo>
                    <a:pt x="1147" y="293"/>
                  </a:lnTo>
                  <a:lnTo>
                    <a:pt x="1147" y="293"/>
                  </a:lnTo>
                  <a:lnTo>
                    <a:pt x="1145" y="295"/>
                  </a:lnTo>
                  <a:lnTo>
                    <a:pt x="1142" y="295"/>
                  </a:lnTo>
                  <a:lnTo>
                    <a:pt x="1142" y="295"/>
                  </a:lnTo>
                  <a:lnTo>
                    <a:pt x="1142" y="295"/>
                  </a:lnTo>
                  <a:lnTo>
                    <a:pt x="1140" y="293"/>
                  </a:lnTo>
                  <a:lnTo>
                    <a:pt x="1140" y="293"/>
                  </a:lnTo>
                  <a:lnTo>
                    <a:pt x="1136" y="293"/>
                  </a:lnTo>
                  <a:lnTo>
                    <a:pt x="1136" y="293"/>
                  </a:lnTo>
                  <a:lnTo>
                    <a:pt x="1133" y="295"/>
                  </a:lnTo>
                  <a:lnTo>
                    <a:pt x="1133" y="295"/>
                  </a:lnTo>
                  <a:lnTo>
                    <a:pt x="1131" y="293"/>
                  </a:lnTo>
                  <a:lnTo>
                    <a:pt x="1131" y="293"/>
                  </a:lnTo>
                  <a:lnTo>
                    <a:pt x="1120" y="298"/>
                  </a:lnTo>
                  <a:lnTo>
                    <a:pt x="1120" y="298"/>
                  </a:lnTo>
                  <a:lnTo>
                    <a:pt x="1115" y="300"/>
                  </a:lnTo>
                  <a:lnTo>
                    <a:pt x="1111" y="300"/>
                  </a:lnTo>
                  <a:lnTo>
                    <a:pt x="1111" y="300"/>
                  </a:lnTo>
                  <a:lnTo>
                    <a:pt x="1111" y="297"/>
                  </a:lnTo>
                  <a:lnTo>
                    <a:pt x="1109" y="295"/>
                  </a:lnTo>
                  <a:lnTo>
                    <a:pt x="1109" y="295"/>
                  </a:lnTo>
                  <a:lnTo>
                    <a:pt x="1107" y="291"/>
                  </a:lnTo>
                  <a:lnTo>
                    <a:pt x="1107" y="289"/>
                  </a:lnTo>
                  <a:lnTo>
                    <a:pt x="1107" y="288"/>
                  </a:lnTo>
                  <a:lnTo>
                    <a:pt x="1107" y="288"/>
                  </a:lnTo>
                  <a:lnTo>
                    <a:pt x="1120" y="282"/>
                  </a:lnTo>
                  <a:lnTo>
                    <a:pt x="1129" y="279"/>
                  </a:lnTo>
                  <a:lnTo>
                    <a:pt x="1131" y="277"/>
                  </a:lnTo>
                  <a:lnTo>
                    <a:pt x="1131" y="277"/>
                  </a:lnTo>
                  <a:lnTo>
                    <a:pt x="1129" y="275"/>
                  </a:lnTo>
                  <a:lnTo>
                    <a:pt x="1129" y="275"/>
                  </a:lnTo>
                  <a:lnTo>
                    <a:pt x="1129" y="273"/>
                  </a:lnTo>
                  <a:lnTo>
                    <a:pt x="1129" y="273"/>
                  </a:lnTo>
                  <a:lnTo>
                    <a:pt x="1127" y="271"/>
                  </a:lnTo>
                  <a:lnTo>
                    <a:pt x="1127" y="271"/>
                  </a:lnTo>
                  <a:lnTo>
                    <a:pt x="1124" y="264"/>
                  </a:lnTo>
                  <a:lnTo>
                    <a:pt x="1124" y="264"/>
                  </a:lnTo>
                  <a:lnTo>
                    <a:pt x="1122" y="257"/>
                  </a:lnTo>
                  <a:lnTo>
                    <a:pt x="1120" y="253"/>
                  </a:lnTo>
                  <a:lnTo>
                    <a:pt x="1116" y="252"/>
                  </a:lnTo>
                  <a:lnTo>
                    <a:pt x="1116" y="252"/>
                  </a:lnTo>
                  <a:lnTo>
                    <a:pt x="1125" y="248"/>
                  </a:lnTo>
                  <a:lnTo>
                    <a:pt x="1125" y="248"/>
                  </a:lnTo>
                  <a:lnTo>
                    <a:pt x="1131" y="244"/>
                  </a:lnTo>
                  <a:lnTo>
                    <a:pt x="1131" y="244"/>
                  </a:lnTo>
                  <a:lnTo>
                    <a:pt x="1147" y="237"/>
                  </a:lnTo>
                  <a:lnTo>
                    <a:pt x="1147" y="237"/>
                  </a:lnTo>
                  <a:lnTo>
                    <a:pt x="1151" y="235"/>
                  </a:lnTo>
                  <a:lnTo>
                    <a:pt x="1154" y="234"/>
                  </a:lnTo>
                  <a:lnTo>
                    <a:pt x="1154" y="235"/>
                  </a:lnTo>
                  <a:lnTo>
                    <a:pt x="1154" y="235"/>
                  </a:lnTo>
                  <a:lnTo>
                    <a:pt x="1156" y="237"/>
                  </a:lnTo>
                  <a:lnTo>
                    <a:pt x="1156" y="239"/>
                  </a:lnTo>
                  <a:lnTo>
                    <a:pt x="1156" y="239"/>
                  </a:lnTo>
                  <a:lnTo>
                    <a:pt x="1156" y="241"/>
                  </a:lnTo>
                  <a:lnTo>
                    <a:pt x="1158" y="241"/>
                  </a:lnTo>
                  <a:lnTo>
                    <a:pt x="1161" y="239"/>
                  </a:lnTo>
                  <a:lnTo>
                    <a:pt x="1161" y="239"/>
                  </a:lnTo>
                  <a:lnTo>
                    <a:pt x="1165" y="237"/>
                  </a:lnTo>
                  <a:lnTo>
                    <a:pt x="1167" y="235"/>
                  </a:lnTo>
                  <a:lnTo>
                    <a:pt x="1167" y="235"/>
                  </a:lnTo>
                  <a:lnTo>
                    <a:pt x="1167" y="234"/>
                  </a:lnTo>
                  <a:lnTo>
                    <a:pt x="1165" y="232"/>
                  </a:lnTo>
                  <a:lnTo>
                    <a:pt x="1163" y="228"/>
                  </a:lnTo>
                  <a:lnTo>
                    <a:pt x="1163" y="226"/>
                  </a:lnTo>
                  <a:lnTo>
                    <a:pt x="1163" y="226"/>
                  </a:lnTo>
                  <a:lnTo>
                    <a:pt x="1170" y="223"/>
                  </a:lnTo>
                  <a:lnTo>
                    <a:pt x="1178" y="219"/>
                  </a:lnTo>
                  <a:lnTo>
                    <a:pt x="1178" y="219"/>
                  </a:lnTo>
                  <a:lnTo>
                    <a:pt x="1179" y="221"/>
                  </a:lnTo>
                  <a:lnTo>
                    <a:pt x="1179" y="223"/>
                  </a:lnTo>
                  <a:lnTo>
                    <a:pt x="1181" y="225"/>
                  </a:lnTo>
                  <a:lnTo>
                    <a:pt x="1183" y="225"/>
                  </a:lnTo>
                  <a:lnTo>
                    <a:pt x="1183" y="225"/>
                  </a:lnTo>
                  <a:lnTo>
                    <a:pt x="1192" y="221"/>
                  </a:lnTo>
                  <a:lnTo>
                    <a:pt x="1192" y="221"/>
                  </a:lnTo>
                  <a:lnTo>
                    <a:pt x="1199" y="219"/>
                  </a:lnTo>
                  <a:lnTo>
                    <a:pt x="1199" y="219"/>
                  </a:lnTo>
                  <a:lnTo>
                    <a:pt x="1201" y="217"/>
                  </a:lnTo>
                  <a:lnTo>
                    <a:pt x="1205" y="216"/>
                  </a:lnTo>
                  <a:lnTo>
                    <a:pt x="1205" y="216"/>
                  </a:lnTo>
                  <a:lnTo>
                    <a:pt x="1206" y="217"/>
                  </a:lnTo>
                  <a:lnTo>
                    <a:pt x="1208" y="217"/>
                  </a:lnTo>
                  <a:lnTo>
                    <a:pt x="1208" y="217"/>
                  </a:lnTo>
                  <a:lnTo>
                    <a:pt x="1201" y="225"/>
                  </a:lnTo>
                  <a:lnTo>
                    <a:pt x="1201" y="225"/>
                  </a:lnTo>
                  <a:lnTo>
                    <a:pt x="1201" y="226"/>
                  </a:lnTo>
                  <a:lnTo>
                    <a:pt x="1201" y="228"/>
                  </a:lnTo>
                  <a:lnTo>
                    <a:pt x="1201" y="228"/>
                  </a:lnTo>
                  <a:lnTo>
                    <a:pt x="1197" y="230"/>
                  </a:lnTo>
                  <a:lnTo>
                    <a:pt x="1197" y="230"/>
                  </a:lnTo>
                  <a:lnTo>
                    <a:pt x="1196" y="234"/>
                  </a:lnTo>
                  <a:lnTo>
                    <a:pt x="1196" y="234"/>
                  </a:lnTo>
                  <a:lnTo>
                    <a:pt x="1190" y="235"/>
                  </a:lnTo>
                  <a:lnTo>
                    <a:pt x="1190" y="235"/>
                  </a:lnTo>
                  <a:lnTo>
                    <a:pt x="1187" y="239"/>
                  </a:lnTo>
                  <a:lnTo>
                    <a:pt x="1188" y="241"/>
                  </a:lnTo>
                  <a:lnTo>
                    <a:pt x="1188" y="241"/>
                  </a:lnTo>
                  <a:lnTo>
                    <a:pt x="1192" y="241"/>
                  </a:lnTo>
                  <a:lnTo>
                    <a:pt x="1197" y="239"/>
                  </a:lnTo>
                  <a:lnTo>
                    <a:pt x="1210" y="234"/>
                  </a:lnTo>
                  <a:lnTo>
                    <a:pt x="1210" y="234"/>
                  </a:lnTo>
                  <a:lnTo>
                    <a:pt x="1219" y="228"/>
                  </a:lnTo>
                  <a:lnTo>
                    <a:pt x="1219" y="228"/>
                  </a:lnTo>
                  <a:lnTo>
                    <a:pt x="1230" y="223"/>
                  </a:lnTo>
                  <a:lnTo>
                    <a:pt x="1230" y="223"/>
                  </a:lnTo>
                  <a:lnTo>
                    <a:pt x="1232" y="219"/>
                  </a:lnTo>
                  <a:lnTo>
                    <a:pt x="1232" y="219"/>
                  </a:lnTo>
                  <a:lnTo>
                    <a:pt x="1235" y="217"/>
                  </a:lnTo>
                  <a:lnTo>
                    <a:pt x="1235" y="217"/>
                  </a:lnTo>
                  <a:lnTo>
                    <a:pt x="1248" y="212"/>
                  </a:lnTo>
                  <a:lnTo>
                    <a:pt x="1248" y="212"/>
                  </a:lnTo>
                  <a:lnTo>
                    <a:pt x="1255" y="208"/>
                  </a:lnTo>
                  <a:lnTo>
                    <a:pt x="1260" y="207"/>
                  </a:lnTo>
                  <a:lnTo>
                    <a:pt x="1260" y="207"/>
                  </a:lnTo>
                  <a:lnTo>
                    <a:pt x="1264" y="207"/>
                  </a:lnTo>
                  <a:lnTo>
                    <a:pt x="1264" y="207"/>
                  </a:lnTo>
                  <a:lnTo>
                    <a:pt x="1268" y="208"/>
                  </a:lnTo>
                  <a:lnTo>
                    <a:pt x="1268" y="208"/>
                  </a:lnTo>
                  <a:lnTo>
                    <a:pt x="1266" y="210"/>
                  </a:lnTo>
                  <a:lnTo>
                    <a:pt x="1262" y="212"/>
                  </a:lnTo>
                  <a:lnTo>
                    <a:pt x="1262" y="212"/>
                  </a:lnTo>
                  <a:lnTo>
                    <a:pt x="1264" y="217"/>
                  </a:lnTo>
                  <a:lnTo>
                    <a:pt x="1264" y="217"/>
                  </a:lnTo>
                  <a:lnTo>
                    <a:pt x="1266" y="221"/>
                  </a:lnTo>
                  <a:lnTo>
                    <a:pt x="1266" y="221"/>
                  </a:lnTo>
                  <a:lnTo>
                    <a:pt x="1259" y="223"/>
                  </a:lnTo>
                  <a:lnTo>
                    <a:pt x="1253" y="225"/>
                  </a:lnTo>
                  <a:lnTo>
                    <a:pt x="1253" y="225"/>
                  </a:lnTo>
                  <a:lnTo>
                    <a:pt x="1241" y="230"/>
                  </a:lnTo>
                  <a:lnTo>
                    <a:pt x="1241" y="230"/>
                  </a:lnTo>
                  <a:lnTo>
                    <a:pt x="1237" y="232"/>
                  </a:lnTo>
                  <a:lnTo>
                    <a:pt x="1235" y="234"/>
                  </a:lnTo>
                  <a:lnTo>
                    <a:pt x="1235" y="234"/>
                  </a:lnTo>
                  <a:lnTo>
                    <a:pt x="1235" y="237"/>
                  </a:lnTo>
                  <a:lnTo>
                    <a:pt x="1235" y="237"/>
                  </a:lnTo>
                  <a:lnTo>
                    <a:pt x="1235" y="239"/>
                  </a:lnTo>
                  <a:lnTo>
                    <a:pt x="1233" y="241"/>
                  </a:lnTo>
                  <a:lnTo>
                    <a:pt x="1233" y="241"/>
                  </a:lnTo>
                  <a:lnTo>
                    <a:pt x="1228" y="243"/>
                  </a:lnTo>
                  <a:lnTo>
                    <a:pt x="1228" y="243"/>
                  </a:lnTo>
                  <a:lnTo>
                    <a:pt x="1203" y="253"/>
                  </a:lnTo>
                  <a:lnTo>
                    <a:pt x="1203" y="253"/>
                  </a:lnTo>
                  <a:lnTo>
                    <a:pt x="1199" y="255"/>
                  </a:lnTo>
                  <a:lnTo>
                    <a:pt x="1201" y="257"/>
                  </a:lnTo>
                  <a:lnTo>
                    <a:pt x="1201" y="257"/>
                  </a:lnTo>
                  <a:lnTo>
                    <a:pt x="1199" y="261"/>
                  </a:lnTo>
                  <a:lnTo>
                    <a:pt x="1199" y="261"/>
                  </a:lnTo>
                  <a:lnTo>
                    <a:pt x="1197" y="264"/>
                  </a:lnTo>
                  <a:lnTo>
                    <a:pt x="1197" y="264"/>
                  </a:lnTo>
                  <a:lnTo>
                    <a:pt x="1192" y="266"/>
                  </a:lnTo>
                  <a:lnTo>
                    <a:pt x="1192" y="266"/>
                  </a:lnTo>
                  <a:lnTo>
                    <a:pt x="1187" y="270"/>
                  </a:lnTo>
                  <a:lnTo>
                    <a:pt x="1187" y="270"/>
                  </a:lnTo>
                  <a:lnTo>
                    <a:pt x="1183" y="271"/>
                  </a:lnTo>
                  <a:lnTo>
                    <a:pt x="1183" y="271"/>
                  </a:lnTo>
                  <a:lnTo>
                    <a:pt x="1181" y="273"/>
                  </a:lnTo>
                  <a:lnTo>
                    <a:pt x="1181" y="275"/>
                  </a:lnTo>
                  <a:lnTo>
                    <a:pt x="1181" y="275"/>
                  </a:lnTo>
                  <a:lnTo>
                    <a:pt x="1185" y="277"/>
                  </a:lnTo>
                  <a:lnTo>
                    <a:pt x="1185" y="277"/>
                  </a:lnTo>
                  <a:lnTo>
                    <a:pt x="1192" y="275"/>
                  </a:lnTo>
                  <a:lnTo>
                    <a:pt x="1197" y="273"/>
                  </a:lnTo>
                  <a:lnTo>
                    <a:pt x="1197" y="273"/>
                  </a:lnTo>
                  <a:lnTo>
                    <a:pt x="1201" y="273"/>
                  </a:lnTo>
                  <a:lnTo>
                    <a:pt x="1201" y="273"/>
                  </a:lnTo>
                  <a:lnTo>
                    <a:pt x="1203" y="271"/>
                  </a:lnTo>
                  <a:lnTo>
                    <a:pt x="1203" y="271"/>
                  </a:lnTo>
                  <a:lnTo>
                    <a:pt x="1208" y="270"/>
                  </a:lnTo>
                  <a:lnTo>
                    <a:pt x="1208" y="270"/>
                  </a:lnTo>
                  <a:lnTo>
                    <a:pt x="1219" y="264"/>
                  </a:lnTo>
                  <a:lnTo>
                    <a:pt x="1219" y="264"/>
                  </a:lnTo>
                  <a:lnTo>
                    <a:pt x="1224" y="262"/>
                  </a:lnTo>
                  <a:lnTo>
                    <a:pt x="1224" y="262"/>
                  </a:lnTo>
                  <a:lnTo>
                    <a:pt x="1230" y="261"/>
                  </a:lnTo>
                  <a:lnTo>
                    <a:pt x="1230" y="261"/>
                  </a:lnTo>
                  <a:lnTo>
                    <a:pt x="1235" y="257"/>
                  </a:lnTo>
                  <a:lnTo>
                    <a:pt x="1235" y="257"/>
                  </a:lnTo>
                  <a:lnTo>
                    <a:pt x="1259" y="248"/>
                  </a:lnTo>
                  <a:lnTo>
                    <a:pt x="1259" y="248"/>
                  </a:lnTo>
                  <a:lnTo>
                    <a:pt x="1264" y="244"/>
                  </a:lnTo>
                  <a:lnTo>
                    <a:pt x="1271" y="244"/>
                  </a:lnTo>
                  <a:lnTo>
                    <a:pt x="1271" y="244"/>
                  </a:lnTo>
                  <a:lnTo>
                    <a:pt x="1275" y="246"/>
                  </a:lnTo>
                  <a:lnTo>
                    <a:pt x="1275" y="246"/>
                  </a:lnTo>
                  <a:lnTo>
                    <a:pt x="1278" y="244"/>
                  </a:lnTo>
                  <a:lnTo>
                    <a:pt x="1278" y="244"/>
                  </a:lnTo>
                  <a:lnTo>
                    <a:pt x="1280" y="244"/>
                  </a:lnTo>
                  <a:lnTo>
                    <a:pt x="1280" y="244"/>
                  </a:lnTo>
                  <a:lnTo>
                    <a:pt x="1284" y="243"/>
                  </a:lnTo>
                  <a:lnTo>
                    <a:pt x="1284" y="243"/>
                  </a:lnTo>
                  <a:lnTo>
                    <a:pt x="1293" y="241"/>
                  </a:lnTo>
                  <a:lnTo>
                    <a:pt x="1293" y="241"/>
                  </a:lnTo>
                  <a:lnTo>
                    <a:pt x="1295" y="243"/>
                  </a:lnTo>
                  <a:lnTo>
                    <a:pt x="1296" y="243"/>
                  </a:lnTo>
                  <a:lnTo>
                    <a:pt x="1296" y="243"/>
                  </a:lnTo>
                  <a:lnTo>
                    <a:pt x="1296" y="246"/>
                  </a:lnTo>
                  <a:lnTo>
                    <a:pt x="1296" y="246"/>
                  </a:lnTo>
                  <a:lnTo>
                    <a:pt x="1300" y="246"/>
                  </a:lnTo>
                  <a:lnTo>
                    <a:pt x="1304" y="246"/>
                  </a:lnTo>
                  <a:lnTo>
                    <a:pt x="1304" y="246"/>
                  </a:lnTo>
                  <a:lnTo>
                    <a:pt x="1323" y="239"/>
                  </a:lnTo>
                  <a:lnTo>
                    <a:pt x="1323" y="239"/>
                  </a:lnTo>
                  <a:lnTo>
                    <a:pt x="1325" y="237"/>
                  </a:lnTo>
                  <a:lnTo>
                    <a:pt x="1329" y="235"/>
                  </a:lnTo>
                  <a:lnTo>
                    <a:pt x="1329" y="235"/>
                  </a:lnTo>
                  <a:lnTo>
                    <a:pt x="1331" y="237"/>
                  </a:lnTo>
                  <a:lnTo>
                    <a:pt x="1331" y="237"/>
                  </a:lnTo>
                  <a:lnTo>
                    <a:pt x="1331" y="237"/>
                  </a:lnTo>
                  <a:lnTo>
                    <a:pt x="1331" y="241"/>
                  </a:lnTo>
                  <a:lnTo>
                    <a:pt x="1332" y="241"/>
                  </a:lnTo>
                  <a:lnTo>
                    <a:pt x="1336" y="241"/>
                  </a:lnTo>
                  <a:lnTo>
                    <a:pt x="1336" y="241"/>
                  </a:lnTo>
                  <a:lnTo>
                    <a:pt x="1361" y="232"/>
                  </a:lnTo>
                  <a:lnTo>
                    <a:pt x="1361" y="232"/>
                  </a:lnTo>
                  <a:lnTo>
                    <a:pt x="1368" y="228"/>
                  </a:lnTo>
                  <a:lnTo>
                    <a:pt x="1374" y="226"/>
                  </a:lnTo>
                  <a:lnTo>
                    <a:pt x="1374" y="226"/>
                  </a:lnTo>
                  <a:lnTo>
                    <a:pt x="1376" y="225"/>
                  </a:lnTo>
                  <a:lnTo>
                    <a:pt x="1376" y="223"/>
                  </a:lnTo>
                  <a:lnTo>
                    <a:pt x="1376" y="223"/>
                  </a:lnTo>
                  <a:lnTo>
                    <a:pt x="1377" y="221"/>
                  </a:lnTo>
                  <a:lnTo>
                    <a:pt x="1379" y="219"/>
                  </a:lnTo>
                  <a:lnTo>
                    <a:pt x="1379" y="219"/>
                  </a:lnTo>
                  <a:lnTo>
                    <a:pt x="1397" y="214"/>
                  </a:lnTo>
                  <a:lnTo>
                    <a:pt x="1397" y="214"/>
                  </a:lnTo>
                  <a:lnTo>
                    <a:pt x="1401" y="210"/>
                  </a:lnTo>
                  <a:lnTo>
                    <a:pt x="1403" y="207"/>
                  </a:lnTo>
                  <a:lnTo>
                    <a:pt x="1403" y="205"/>
                  </a:lnTo>
                  <a:lnTo>
                    <a:pt x="1401" y="201"/>
                  </a:lnTo>
                  <a:lnTo>
                    <a:pt x="1401" y="201"/>
                  </a:lnTo>
                  <a:lnTo>
                    <a:pt x="1397" y="201"/>
                  </a:lnTo>
                  <a:lnTo>
                    <a:pt x="1397" y="199"/>
                  </a:lnTo>
                  <a:lnTo>
                    <a:pt x="1399" y="199"/>
                  </a:lnTo>
                  <a:lnTo>
                    <a:pt x="1399" y="199"/>
                  </a:lnTo>
                  <a:lnTo>
                    <a:pt x="1397" y="196"/>
                  </a:lnTo>
                  <a:lnTo>
                    <a:pt x="1394" y="198"/>
                  </a:lnTo>
                  <a:lnTo>
                    <a:pt x="1394" y="198"/>
                  </a:lnTo>
                  <a:lnTo>
                    <a:pt x="1385" y="201"/>
                  </a:lnTo>
                  <a:lnTo>
                    <a:pt x="1385" y="201"/>
                  </a:lnTo>
                  <a:lnTo>
                    <a:pt x="1381" y="203"/>
                  </a:lnTo>
                  <a:lnTo>
                    <a:pt x="1379" y="205"/>
                  </a:lnTo>
                  <a:lnTo>
                    <a:pt x="1377" y="205"/>
                  </a:lnTo>
                  <a:lnTo>
                    <a:pt x="1377" y="205"/>
                  </a:lnTo>
                  <a:lnTo>
                    <a:pt x="1377" y="203"/>
                  </a:lnTo>
                  <a:lnTo>
                    <a:pt x="1377" y="203"/>
                  </a:lnTo>
                  <a:lnTo>
                    <a:pt x="1374" y="201"/>
                  </a:lnTo>
                  <a:lnTo>
                    <a:pt x="1374" y="201"/>
                  </a:lnTo>
                  <a:lnTo>
                    <a:pt x="1374" y="201"/>
                  </a:lnTo>
                  <a:lnTo>
                    <a:pt x="1374" y="199"/>
                  </a:lnTo>
                  <a:lnTo>
                    <a:pt x="1374" y="199"/>
                  </a:lnTo>
                  <a:lnTo>
                    <a:pt x="1372" y="199"/>
                  </a:lnTo>
                  <a:lnTo>
                    <a:pt x="1372" y="196"/>
                  </a:lnTo>
                  <a:lnTo>
                    <a:pt x="1372" y="194"/>
                  </a:lnTo>
                  <a:lnTo>
                    <a:pt x="1368" y="194"/>
                  </a:lnTo>
                  <a:lnTo>
                    <a:pt x="1368" y="194"/>
                  </a:lnTo>
                  <a:lnTo>
                    <a:pt x="1363" y="196"/>
                  </a:lnTo>
                  <a:lnTo>
                    <a:pt x="1359" y="198"/>
                  </a:lnTo>
                  <a:lnTo>
                    <a:pt x="1359" y="198"/>
                  </a:lnTo>
                  <a:lnTo>
                    <a:pt x="1356" y="198"/>
                  </a:lnTo>
                  <a:lnTo>
                    <a:pt x="1356" y="196"/>
                  </a:lnTo>
                  <a:lnTo>
                    <a:pt x="1356" y="196"/>
                  </a:lnTo>
                  <a:lnTo>
                    <a:pt x="1354" y="194"/>
                  </a:lnTo>
                  <a:lnTo>
                    <a:pt x="1354" y="194"/>
                  </a:lnTo>
                  <a:lnTo>
                    <a:pt x="1352" y="190"/>
                  </a:lnTo>
                  <a:lnTo>
                    <a:pt x="1352" y="190"/>
                  </a:lnTo>
                  <a:lnTo>
                    <a:pt x="1352" y="189"/>
                  </a:lnTo>
                  <a:lnTo>
                    <a:pt x="1356" y="187"/>
                  </a:lnTo>
                  <a:lnTo>
                    <a:pt x="1356" y="187"/>
                  </a:lnTo>
                  <a:lnTo>
                    <a:pt x="1365" y="183"/>
                  </a:lnTo>
                  <a:lnTo>
                    <a:pt x="1365" y="183"/>
                  </a:lnTo>
                  <a:lnTo>
                    <a:pt x="1367" y="183"/>
                  </a:lnTo>
                  <a:lnTo>
                    <a:pt x="1368" y="183"/>
                  </a:lnTo>
                  <a:lnTo>
                    <a:pt x="1368" y="183"/>
                  </a:lnTo>
                  <a:lnTo>
                    <a:pt x="1368" y="185"/>
                  </a:lnTo>
                  <a:lnTo>
                    <a:pt x="1367" y="185"/>
                  </a:lnTo>
                  <a:lnTo>
                    <a:pt x="1367" y="185"/>
                  </a:lnTo>
                  <a:lnTo>
                    <a:pt x="1368" y="187"/>
                  </a:lnTo>
                  <a:lnTo>
                    <a:pt x="1368" y="187"/>
                  </a:lnTo>
                  <a:lnTo>
                    <a:pt x="1372" y="189"/>
                  </a:lnTo>
                  <a:lnTo>
                    <a:pt x="1372" y="189"/>
                  </a:lnTo>
                  <a:lnTo>
                    <a:pt x="1374" y="192"/>
                  </a:lnTo>
                  <a:lnTo>
                    <a:pt x="1374" y="192"/>
                  </a:lnTo>
                  <a:lnTo>
                    <a:pt x="1376" y="192"/>
                  </a:lnTo>
                  <a:lnTo>
                    <a:pt x="1376" y="192"/>
                  </a:lnTo>
                  <a:lnTo>
                    <a:pt x="1377" y="194"/>
                  </a:lnTo>
                  <a:lnTo>
                    <a:pt x="1379" y="198"/>
                  </a:lnTo>
                  <a:lnTo>
                    <a:pt x="1379" y="198"/>
                  </a:lnTo>
                  <a:lnTo>
                    <a:pt x="1379" y="198"/>
                  </a:lnTo>
                  <a:lnTo>
                    <a:pt x="1383" y="198"/>
                  </a:lnTo>
                  <a:lnTo>
                    <a:pt x="1383" y="198"/>
                  </a:lnTo>
                  <a:lnTo>
                    <a:pt x="1386" y="196"/>
                  </a:lnTo>
                  <a:lnTo>
                    <a:pt x="1386" y="196"/>
                  </a:lnTo>
                  <a:lnTo>
                    <a:pt x="1386" y="198"/>
                  </a:lnTo>
                  <a:lnTo>
                    <a:pt x="1386" y="198"/>
                  </a:lnTo>
                  <a:lnTo>
                    <a:pt x="1390" y="190"/>
                  </a:lnTo>
                  <a:lnTo>
                    <a:pt x="1392" y="185"/>
                  </a:lnTo>
                  <a:lnTo>
                    <a:pt x="1392" y="185"/>
                  </a:lnTo>
                  <a:lnTo>
                    <a:pt x="1399" y="183"/>
                  </a:lnTo>
                  <a:lnTo>
                    <a:pt x="1408" y="180"/>
                  </a:lnTo>
                  <a:lnTo>
                    <a:pt x="1408" y="180"/>
                  </a:lnTo>
                  <a:lnTo>
                    <a:pt x="1406" y="178"/>
                  </a:lnTo>
                  <a:lnTo>
                    <a:pt x="1406" y="178"/>
                  </a:lnTo>
                  <a:lnTo>
                    <a:pt x="1406" y="176"/>
                  </a:lnTo>
                  <a:lnTo>
                    <a:pt x="1406" y="176"/>
                  </a:lnTo>
                  <a:lnTo>
                    <a:pt x="1406" y="172"/>
                  </a:lnTo>
                  <a:lnTo>
                    <a:pt x="1405" y="172"/>
                  </a:lnTo>
                  <a:lnTo>
                    <a:pt x="1403" y="172"/>
                  </a:lnTo>
                  <a:lnTo>
                    <a:pt x="1403" y="172"/>
                  </a:lnTo>
                  <a:lnTo>
                    <a:pt x="1414" y="169"/>
                  </a:lnTo>
                  <a:lnTo>
                    <a:pt x="1414" y="169"/>
                  </a:lnTo>
                  <a:lnTo>
                    <a:pt x="1421" y="167"/>
                  </a:lnTo>
                  <a:lnTo>
                    <a:pt x="1421" y="167"/>
                  </a:lnTo>
                  <a:lnTo>
                    <a:pt x="1426" y="163"/>
                  </a:lnTo>
                  <a:lnTo>
                    <a:pt x="1426" y="163"/>
                  </a:lnTo>
                  <a:lnTo>
                    <a:pt x="1426" y="163"/>
                  </a:lnTo>
                  <a:lnTo>
                    <a:pt x="1426" y="162"/>
                  </a:lnTo>
                  <a:lnTo>
                    <a:pt x="1426" y="162"/>
                  </a:lnTo>
                  <a:lnTo>
                    <a:pt x="1426" y="160"/>
                  </a:lnTo>
                  <a:lnTo>
                    <a:pt x="1424" y="158"/>
                  </a:lnTo>
                  <a:lnTo>
                    <a:pt x="1424" y="158"/>
                  </a:lnTo>
                  <a:lnTo>
                    <a:pt x="1426" y="156"/>
                  </a:lnTo>
                  <a:lnTo>
                    <a:pt x="1428" y="154"/>
                  </a:lnTo>
                  <a:lnTo>
                    <a:pt x="1428" y="154"/>
                  </a:lnTo>
                  <a:lnTo>
                    <a:pt x="1432" y="151"/>
                  </a:lnTo>
                  <a:lnTo>
                    <a:pt x="1432" y="149"/>
                  </a:lnTo>
                  <a:lnTo>
                    <a:pt x="1430" y="149"/>
                  </a:lnTo>
                  <a:lnTo>
                    <a:pt x="1430" y="149"/>
                  </a:lnTo>
                  <a:lnTo>
                    <a:pt x="1424" y="151"/>
                  </a:lnTo>
                  <a:lnTo>
                    <a:pt x="1419" y="153"/>
                  </a:lnTo>
                  <a:lnTo>
                    <a:pt x="1419" y="153"/>
                  </a:lnTo>
                  <a:lnTo>
                    <a:pt x="1410" y="156"/>
                  </a:lnTo>
                  <a:lnTo>
                    <a:pt x="1405" y="158"/>
                  </a:lnTo>
                  <a:lnTo>
                    <a:pt x="1401" y="158"/>
                  </a:lnTo>
                  <a:lnTo>
                    <a:pt x="1401" y="158"/>
                  </a:lnTo>
                  <a:lnTo>
                    <a:pt x="1399" y="158"/>
                  </a:lnTo>
                  <a:lnTo>
                    <a:pt x="1397" y="156"/>
                  </a:lnTo>
                  <a:lnTo>
                    <a:pt x="1397" y="156"/>
                  </a:lnTo>
                  <a:lnTo>
                    <a:pt x="1395" y="154"/>
                  </a:lnTo>
                  <a:lnTo>
                    <a:pt x="1395" y="154"/>
                  </a:lnTo>
                  <a:lnTo>
                    <a:pt x="1395" y="153"/>
                  </a:lnTo>
                  <a:lnTo>
                    <a:pt x="1392" y="154"/>
                  </a:lnTo>
                  <a:lnTo>
                    <a:pt x="1392" y="154"/>
                  </a:lnTo>
                  <a:lnTo>
                    <a:pt x="1388" y="156"/>
                  </a:lnTo>
                  <a:lnTo>
                    <a:pt x="1388" y="156"/>
                  </a:lnTo>
                  <a:lnTo>
                    <a:pt x="1368" y="163"/>
                  </a:lnTo>
                  <a:lnTo>
                    <a:pt x="1368" y="163"/>
                  </a:lnTo>
                  <a:lnTo>
                    <a:pt x="1356" y="167"/>
                  </a:lnTo>
                  <a:lnTo>
                    <a:pt x="1356" y="167"/>
                  </a:lnTo>
                  <a:lnTo>
                    <a:pt x="1354" y="167"/>
                  </a:lnTo>
                  <a:lnTo>
                    <a:pt x="1352" y="167"/>
                  </a:lnTo>
                  <a:lnTo>
                    <a:pt x="1352" y="167"/>
                  </a:lnTo>
                  <a:lnTo>
                    <a:pt x="1352" y="163"/>
                  </a:lnTo>
                  <a:lnTo>
                    <a:pt x="1352" y="163"/>
                  </a:lnTo>
                  <a:lnTo>
                    <a:pt x="1350" y="162"/>
                  </a:lnTo>
                  <a:lnTo>
                    <a:pt x="1347" y="163"/>
                  </a:lnTo>
                  <a:lnTo>
                    <a:pt x="1347" y="163"/>
                  </a:lnTo>
                  <a:lnTo>
                    <a:pt x="1341" y="163"/>
                  </a:lnTo>
                  <a:lnTo>
                    <a:pt x="1340" y="163"/>
                  </a:lnTo>
                  <a:lnTo>
                    <a:pt x="1340" y="163"/>
                  </a:lnTo>
                  <a:lnTo>
                    <a:pt x="1334" y="162"/>
                  </a:lnTo>
                  <a:lnTo>
                    <a:pt x="1334" y="162"/>
                  </a:lnTo>
                  <a:lnTo>
                    <a:pt x="1334" y="158"/>
                  </a:lnTo>
                  <a:lnTo>
                    <a:pt x="1332" y="156"/>
                  </a:lnTo>
                  <a:lnTo>
                    <a:pt x="1332" y="156"/>
                  </a:lnTo>
                  <a:lnTo>
                    <a:pt x="1329" y="156"/>
                  </a:lnTo>
                  <a:lnTo>
                    <a:pt x="1327" y="156"/>
                  </a:lnTo>
                  <a:lnTo>
                    <a:pt x="1323" y="158"/>
                  </a:lnTo>
                  <a:lnTo>
                    <a:pt x="1320" y="160"/>
                  </a:lnTo>
                  <a:lnTo>
                    <a:pt x="1320" y="160"/>
                  </a:lnTo>
                  <a:lnTo>
                    <a:pt x="1318" y="158"/>
                  </a:lnTo>
                  <a:lnTo>
                    <a:pt x="1318" y="156"/>
                  </a:lnTo>
                  <a:lnTo>
                    <a:pt x="1320" y="154"/>
                  </a:lnTo>
                  <a:lnTo>
                    <a:pt x="1320" y="154"/>
                  </a:lnTo>
                  <a:lnTo>
                    <a:pt x="1320" y="151"/>
                  </a:lnTo>
                  <a:lnTo>
                    <a:pt x="1316" y="151"/>
                  </a:lnTo>
                  <a:lnTo>
                    <a:pt x="1309" y="154"/>
                  </a:lnTo>
                  <a:lnTo>
                    <a:pt x="1309" y="154"/>
                  </a:lnTo>
                  <a:lnTo>
                    <a:pt x="1286" y="163"/>
                  </a:lnTo>
                  <a:lnTo>
                    <a:pt x="1286" y="163"/>
                  </a:lnTo>
                  <a:lnTo>
                    <a:pt x="1280" y="163"/>
                  </a:lnTo>
                  <a:lnTo>
                    <a:pt x="1275" y="162"/>
                  </a:lnTo>
                  <a:lnTo>
                    <a:pt x="1275" y="162"/>
                  </a:lnTo>
                  <a:lnTo>
                    <a:pt x="1269" y="162"/>
                  </a:lnTo>
                  <a:lnTo>
                    <a:pt x="1262" y="163"/>
                  </a:lnTo>
                  <a:lnTo>
                    <a:pt x="1262" y="163"/>
                  </a:lnTo>
                  <a:lnTo>
                    <a:pt x="1235" y="174"/>
                  </a:lnTo>
                  <a:lnTo>
                    <a:pt x="1235" y="174"/>
                  </a:lnTo>
                  <a:lnTo>
                    <a:pt x="1230" y="176"/>
                  </a:lnTo>
                  <a:lnTo>
                    <a:pt x="1230" y="176"/>
                  </a:lnTo>
                  <a:lnTo>
                    <a:pt x="1228" y="176"/>
                  </a:lnTo>
                  <a:lnTo>
                    <a:pt x="1228" y="176"/>
                  </a:lnTo>
                  <a:lnTo>
                    <a:pt x="1228" y="176"/>
                  </a:lnTo>
                  <a:lnTo>
                    <a:pt x="1226" y="174"/>
                  </a:lnTo>
                  <a:lnTo>
                    <a:pt x="1223" y="172"/>
                  </a:lnTo>
                  <a:lnTo>
                    <a:pt x="1223" y="172"/>
                  </a:lnTo>
                  <a:lnTo>
                    <a:pt x="1215" y="174"/>
                  </a:lnTo>
                  <a:lnTo>
                    <a:pt x="1206" y="178"/>
                  </a:lnTo>
                  <a:lnTo>
                    <a:pt x="1206" y="178"/>
                  </a:lnTo>
                  <a:lnTo>
                    <a:pt x="1205" y="180"/>
                  </a:lnTo>
                  <a:lnTo>
                    <a:pt x="1201" y="181"/>
                  </a:lnTo>
                  <a:lnTo>
                    <a:pt x="1201" y="181"/>
                  </a:lnTo>
                  <a:lnTo>
                    <a:pt x="1201" y="180"/>
                  </a:lnTo>
                  <a:lnTo>
                    <a:pt x="1199" y="180"/>
                  </a:lnTo>
                  <a:lnTo>
                    <a:pt x="1199" y="180"/>
                  </a:lnTo>
                  <a:lnTo>
                    <a:pt x="1196" y="178"/>
                  </a:lnTo>
                  <a:lnTo>
                    <a:pt x="1196" y="178"/>
                  </a:lnTo>
                  <a:lnTo>
                    <a:pt x="1194" y="176"/>
                  </a:lnTo>
                  <a:lnTo>
                    <a:pt x="1192" y="174"/>
                  </a:lnTo>
                  <a:lnTo>
                    <a:pt x="1192" y="174"/>
                  </a:lnTo>
                  <a:lnTo>
                    <a:pt x="1185" y="178"/>
                  </a:lnTo>
                  <a:lnTo>
                    <a:pt x="1185" y="178"/>
                  </a:lnTo>
                  <a:lnTo>
                    <a:pt x="1176" y="181"/>
                  </a:lnTo>
                  <a:lnTo>
                    <a:pt x="1176" y="181"/>
                  </a:lnTo>
                  <a:lnTo>
                    <a:pt x="1172" y="183"/>
                  </a:lnTo>
                  <a:lnTo>
                    <a:pt x="1169" y="183"/>
                  </a:lnTo>
                  <a:lnTo>
                    <a:pt x="1169" y="183"/>
                  </a:lnTo>
                  <a:lnTo>
                    <a:pt x="1169" y="181"/>
                  </a:lnTo>
                  <a:lnTo>
                    <a:pt x="1167" y="181"/>
                  </a:lnTo>
                  <a:lnTo>
                    <a:pt x="1167" y="181"/>
                  </a:lnTo>
                  <a:lnTo>
                    <a:pt x="1158" y="185"/>
                  </a:lnTo>
                  <a:lnTo>
                    <a:pt x="1158" y="185"/>
                  </a:lnTo>
                  <a:lnTo>
                    <a:pt x="1149" y="189"/>
                  </a:lnTo>
                  <a:lnTo>
                    <a:pt x="1142" y="192"/>
                  </a:lnTo>
                  <a:lnTo>
                    <a:pt x="1142" y="192"/>
                  </a:lnTo>
                  <a:lnTo>
                    <a:pt x="1134" y="196"/>
                  </a:lnTo>
                  <a:lnTo>
                    <a:pt x="1134" y="196"/>
                  </a:lnTo>
                  <a:lnTo>
                    <a:pt x="1133" y="199"/>
                  </a:lnTo>
                  <a:lnTo>
                    <a:pt x="1127" y="201"/>
                  </a:lnTo>
                  <a:lnTo>
                    <a:pt x="1127" y="201"/>
                  </a:lnTo>
                  <a:lnTo>
                    <a:pt x="1124" y="201"/>
                  </a:lnTo>
                  <a:lnTo>
                    <a:pt x="1124" y="201"/>
                  </a:lnTo>
                  <a:lnTo>
                    <a:pt x="1118" y="203"/>
                  </a:lnTo>
                  <a:lnTo>
                    <a:pt x="1118" y="203"/>
                  </a:lnTo>
                  <a:lnTo>
                    <a:pt x="1115" y="205"/>
                  </a:lnTo>
                  <a:lnTo>
                    <a:pt x="1113" y="207"/>
                  </a:lnTo>
                  <a:lnTo>
                    <a:pt x="1115" y="207"/>
                  </a:lnTo>
                  <a:lnTo>
                    <a:pt x="1115" y="207"/>
                  </a:lnTo>
                  <a:lnTo>
                    <a:pt x="1118" y="205"/>
                  </a:lnTo>
                  <a:lnTo>
                    <a:pt x="1118" y="205"/>
                  </a:lnTo>
                  <a:lnTo>
                    <a:pt x="1120" y="205"/>
                  </a:lnTo>
                  <a:lnTo>
                    <a:pt x="1122" y="207"/>
                  </a:lnTo>
                  <a:lnTo>
                    <a:pt x="1122" y="207"/>
                  </a:lnTo>
                  <a:lnTo>
                    <a:pt x="1122" y="207"/>
                  </a:lnTo>
                  <a:lnTo>
                    <a:pt x="1122" y="208"/>
                  </a:lnTo>
                  <a:lnTo>
                    <a:pt x="1122" y="208"/>
                  </a:lnTo>
                  <a:lnTo>
                    <a:pt x="1127" y="208"/>
                  </a:lnTo>
                  <a:lnTo>
                    <a:pt x="1127" y="208"/>
                  </a:lnTo>
                  <a:lnTo>
                    <a:pt x="1118" y="214"/>
                  </a:lnTo>
                  <a:lnTo>
                    <a:pt x="1118" y="214"/>
                  </a:lnTo>
                  <a:lnTo>
                    <a:pt x="1116" y="212"/>
                  </a:lnTo>
                  <a:lnTo>
                    <a:pt x="1116" y="210"/>
                  </a:lnTo>
                  <a:lnTo>
                    <a:pt x="1116" y="208"/>
                  </a:lnTo>
                  <a:lnTo>
                    <a:pt x="1116" y="207"/>
                  </a:lnTo>
                  <a:lnTo>
                    <a:pt x="1116" y="207"/>
                  </a:lnTo>
                  <a:lnTo>
                    <a:pt x="1113" y="208"/>
                  </a:lnTo>
                  <a:lnTo>
                    <a:pt x="1109" y="210"/>
                  </a:lnTo>
                  <a:lnTo>
                    <a:pt x="1109" y="210"/>
                  </a:lnTo>
                  <a:lnTo>
                    <a:pt x="1107" y="210"/>
                  </a:lnTo>
                  <a:lnTo>
                    <a:pt x="1107" y="208"/>
                  </a:lnTo>
                  <a:lnTo>
                    <a:pt x="1107" y="208"/>
                  </a:lnTo>
                  <a:lnTo>
                    <a:pt x="1106" y="207"/>
                  </a:lnTo>
                  <a:lnTo>
                    <a:pt x="1100" y="208"/>
                  </a:lnTo>
                  <a:lnTo>
                    <a:pt x="1100" y="208"/>
                  </a:lnTo>
                  <a:lnTo>
                    <a:pt x="1080" y="217"/>
                  </a:lnTo>
                  <a:lnTo>
                    <a:pt x="1080" y="217"/>
                  </a:lnTo>
                  <a:lnTo>
                    <a:pt x="1071" y="223"/>
                  </a:lnTo>
                  <a:lnTo>
                    <a:pt x="1071" y="223"/>
                  </a:lnTo>
                  <a:lnTo>
                    <a:pt x="1068" y="223"/>
                  </a:lnTo>
                  <a:lnTo>
                    <a:pt x="1070" y="225"/>
                  </a:lnTo>
                  <a:lnTo>
                    <a:pt x="1070" y="225"/>
                  </a:lnTo>
                  <a:lnTo>
                    <a:pt x="1070" y="226"/>
                  </a:lnTo>
                  <a:lnTo>
                    <a:pt x="1070" y="226"/>
                  </a:lnTo>
                  <a:lnTo>
                    <a:pt x="1070" y="228"/>
                  </a:lnTo>
                  <a:lnTo>
                    <a:pt x="1070" y="230"/>
                  </a:lnTo>
                  <a:lnTo>
                    <a:pt x="1066" y="232"/>
                  </a:lnTo>
                  <a:lnTo>
                    <a:pt x="1066" y="232"/>
                  </a:lnTo>
                  <a:lnTo>
                    <a:pt x="1055" y="237"/>
                  </a:lnTo>
                  <a:lnTo>
                    <a:pt x="1055" y="237"/>
                  </a:lnTo>
                  <a:lnTo>
                    <a:pt x="1046" y="243"/>
                  </a:lnTo>
                  <a:lnTo>
                    <a:pt x="1046" y="243"/>
                  </a:lnTo>
                  <a:lnTo>
                    <a:pt x="1041" y="244"/>
                  </a:lnTo>
                  <a:lnTo>
                    <a:pt x="1039" y="244"/>
                  </a:lnTo>
                  <a:lnTo>
                    <a:pt x="1039" y="243"/>
                  </a:lnTo>
                  <a:lnTo>
                    <a:pt x="1039" y="243"/>
                  </a:lnTo>
                  <a:lnTo>
                    <a:pt x="1037" y="241"/>
                  </a:lnTo>
                  <a:lnTo>
                    <a:pt x="1037" y="241"/>
                  </a:lnTo>
                  <a:lnTo>
                    <a:pt x="1032" y="243"/>
                  </a:lnTo>
                  <a:lnTo>
                    <a:pt x="1032" y="243"/>
                  </a:lnTo>
                  <a:lnTo>
                    <a:pt x="1023" y="246"/>
                  </a:lnTo>
                  <a:lnTo>
                    <a:pt x="1023" y="246"/>
                  </a:lnTo>
                  <a:lnTo>
                    <a:pt x="1014" y="250"/>
                  </a:lnTo>
                  <a:lnTo>
                    <a:pt x="1014" y="250"/>
                  </a:lnTo>
                  <a:lnTo>
                    <a:pt x="1005" y="255"/>
                  </a:lnTo>
                  <a:lnTo>
                    <a:pt x="1005" y="255"/>
                  </a:lnTo>
                  <a:lnTo>
                    <a:pt x="1003" y="257"/>
                  </a:lnTo>
                  <a:lnTo>
                    <a:pt x="1005" y="257"/>
                  </a:lnTo>
                  <a:lnTo>
                    <a:pt x="1005" y="257"/>
                  </a:lnTo>
                  <a:lnTo>
                    <a:pt x="1003" y="261"/>
                  </a:lnTo>
                  <a:lnTo>
                    <a:pt x="1003" y="261"/>
                  </a:lnTo>
                  <a:lnTo>
                    <a:pt x="1005" y="262"/>
                  </a:lnTo>
                  <a:lnTo>
                    <a:pt x="1001" y="266"/>
                  </a:lnTo>
                  <a:lnTo>
                    <a:pt x="1001" y="266"/>
                  </a:lnTo>
                  <a:lnTo>
                    <a:pt x="992" y="270"/>
                  </a:lnTo>
                  <a:lnTo>
                    <a:pt x="992" y="270"/>
                  </a:lnTo>
                  <a:lnTo>
                    <a:pt x="989" y="271"/>
                  </a:lnTo>
                  <a:lnTo>
                    <a:pt x="989" y="273"/>
                  </a:lnTo>
                  <a:lnTo>
                    <a:pt x="989" y="273"/>
                  </a:lnTo>
                  <a:lnTo>
                    <a:pt x="989" y="277"/>
                  </a:lnTo>
                  <a:lnTo>
                    <a:pt x="989" y="277"/>
                  </a:lnTo>
                  <a:lnTo>
                    <a:pt x="989" y="277"/>
                  </a:lnTo>
                  <a:lnTo>
                    <a:pt x="992" y="277"/>
                  </a:lnTo>
                  <a:lnTo>
                    <a:pt x="992" y="277"/>
                  </a:lnTo>
                  <a:lnTo>
                    <a:pt x="989" y="279"/>
                  </a:lnTo>
                  <a:lnTo>
                    <a:pt x="989" y="279"/>
                  </a:lnTo>
                  <a:lnTo>
                    <a:pt x="990" y="279"/>
                  </a:lnTo>
                  <a:lnTo>
                    <a:pt x="990" y="279"/>
                  </a:lnTo>
                  <a:lnTo>
                    <a:pt x="980" y="284"/>
                  </a:lnTo>
                  <a:lnTo>
                    <a:pt x="980" y="284"/>
                  </a:lnTo>
                  <a:lnTo>
                    <a:pt x="980" y="289"/>
                  </a:lnTo>
                  <a:lnTo>
                    <a:pt x="980" y="289"/>
                  </a:lnTo>
                  <a:lnTo>
                    <a:pt x="981" y="291"/>
                  </a:lnTo>
                  <a:lnTo>
                    <a:pt x="983" y="291"/>
                  </a:lnTo>
                  <a:lnTo>
                    <a:pt x="983" y="291"/>
                  </a:lnTo>
                  <a:lnTo>
                    <a:pt x="987" y="289"/>
                  </a:lnTo>
                  <a:lnTo>
                    <a:pt x="990" y="289"/>
                  </a:lnTo>
                  <a:lnTo>
                    <a:pt x="990" y="289"/>
                  </a:lnTo>
                  <a:lnTo>
                    <a:pt x="994" y="289"/>
                  </a:lnTo>
                  <a:lnTo>
                    <a:pt x="996" y="291"/>
                  </a:lnTo>
                  <a:lnTo>
                    <a:pt x="996" y="291"/>
                  </a:lnTo>
                  <a:lnTo>
                    <a:pt x="1007" y="288"/>
                  </a:lnTo>
                  <a:lnTo>
                    <a:pt x="1007" y="288"/>
                  </a:lnTo>
                  <a:lnTo>
                    <a:pt x="1010" y="288"/>
                  </a:lnTo>
                  <a:lnTo>
                    <a:pt x="1012" y="289"/>
                  </a:lnTo>
                  <a:lnTo>
                    <a:pt x="1014" y="289"/>
                  </a:lnTo>
                  <a:lnTo>
                    <a:pt x="1017" y="289"/>
                  </a:lnTo>
                  <a:lnTo>
                    <a:pt x="1017" y="289"/>
                  </a:lnTo>
                  <a:lnTo>
                    <a:pt x="1026" y="286"/>
                  </a:lnTo>
                  <a:lnTo>
                    <a:pt x="1034" y="282"/>
                  </a:lnTo>
                  <a:lnTo>
                    <a:pt x="1034" y="282"/>
                  </a:lnTo>
                  <a:lnTo>
                    <a:pt x="1039" y="279"/>
                  </a:lnTo>
                  <a:lnTo>
                    <a:pt x="1039" y="279"/>
                  </a:lnTo>
                  <a:lnTo>
                    <a:pt x="1043" y="279"/>
                  </a:lnTo>
                  <a:lnTo>
                    <a:pt x="1043" y="279"/>
                  </a:lnTo>
                  <a:lnTo>
                    <a:pt x="1050" y="273"/>
                  </a:lnTo>
                  <a:lnTo>
                    <a:pt x="1050" y="273"/>
                  </a:lnTo>
                  <a:lnTo>
                    <a:pt x="1061" y="271"/>
                  </a:lnTo>
                  <a:lnTo>
                    <a:pt x="1061" y="271"/>
                  </a:lnTo>
                  <a:lnTo>
                    <a:pt x="1070" y="266"/>
                  </a:lnTo>
                  <a:lnTo>
                    <a:pt x="1070" y="266"/>
                  </a:lnTo>
                  <a:lnTo>
                    <a:pt x="1073" y="266"/>
                  </a:lnTo>
                  <a:lnTo>
                    <a:pt x="1075" y="268"/>
                  </a:lnTo>
                  <a:lnTo>
                    <a:pt x="1077" y="273"/>
                  </a:lnTo>
                  <a:lnTo>
                    <a:pt x="1077" y="273"/>
                  </a:lnTo>
                  <a:lnTo>
                    <a:pt x="1077" y="275"/>
                  </a:lnTo>
                  <a:lnTo>
                    <a:pt x="1077" y="275"/>
                  </a:lnTo>
                  <a:lnTo>
                    <a:pt x="1080" y="277"/>
                  </a:lnTo>
                  <a:lnTo>
                    <a:pt x="1080" y="277"/>
                  </a:lnTo>
                  <a:lnTo>
                    <a:pt x="1080" y="279"/>
                  </a:lnTo>
                  <a:lnTo>
                    <a:pt x="1080" y="280"/>
                  </a:lnTo>
                  <a:lnTo>
                    <a:pt x="1080" y="280"/>
                  </a:lnTo>
                  <a:lnTo>
                    <a:pt x="1070" y="286"/>
                  </a:lnTo>
                  <a:lnTo>
                    <a:pt x="1070" y="286"/>
                  </a:lnTo>
                  <a:lnTo>
                    <a:pt x="1062" y="289"/>
                  </a:lnTo>
                  <a:lnTo>
                    <a:pt x="1062" y="289"/>
                  </a:lnTo>
                  <a:lnTo>
                    <a:pt x="1059" y="293"/>
                  </a:lnTo>
                  <a:lnTo>
                    <a:pt x="1059" y="295"/>
                  </a:lnTo>
                  <a:lnTo>
                    <a:pt x="1059" y="295"/>
                  </a:lnTo>
                  <a:lnTo>
                    <a:pt x="1061" y="297"/>
                  </a:lnTo>
                  <a:lnTo>
                    <a:pt x="1061" y="300"/>
                  </a:lnTo>
                  <a:lnTo>
                    <a:pt x="1061" y="300"/>
                  </a:lnTo>
                  <a:lnTo>
                    <a:pt x="1053" y="304"/>
                  </a:lnTo>
                  <a:lnTo>
                    <a:pt x="1053" y="304"/>
                  </a:lnTo>
                  <a:lnTo>
                    <a:pt x="1048" y="306"/>
                  </a:lnTo>
                  <a:lnTo>
                    <a:pt x="1044" y="307"/>
                  </a:lnTo>
                  <a:lnTo>
                    <a:pt x="1044" y="307"/>
                  </a:lnTo>
                  <a:lnTo>
                    <a:pt x="1041" y="306"/>
                  </a:lnTo>
                  <a:lnTo>
                    <a:pt x="1039" y="304"/>
                  </a:lnTo>
                  <a:lnTo>
                    <a:pt x="1039" y="304"/>
                  </a:lnTo>
                  <a:lnTo>
                    <a:pt x="1034" y="304"/>
                  </a:lnTo>
                  <a:lnTo>
                    <a:pt x="1030" y="300"/>
                  </a:lnTo>
                  <a:lnTo>
                    <a:pt x="1030" y="300"/>
                  </a:lnTo>
                  <a:lnTo>
                    <a:pt x="1026" y="302"/>
                  </a:lnTo>
                  <a:lnTo>
                    <a:pt x="1023" y="302"/>
                  </a:lnTo>
                  <a:lnTo>
                    <a:pt x="1023" y="302"/>
                  </a:lnTo>
                  <a:lnTo>
                    <a:pt x="1021" y="300"/>
                  </a:lnTo>
                  <a:lnTo>
                    <a:pt x="1019" y="298"/>
                  </a:lnTo>
                  <a:lnTo>
                    <a:pt x="1019" y="298"/>
                  </a:lnTo>
                  <a:lnTo>
                    <a:pt x="1010" y="302"/>
                  </a:lnTo>
                  <a:lnTo>
                    <a:pt x="1003" y="307"/>
                  </a:lnTo>
                  <a:lnTo>
                    <a:pt x="1003" y="307"/>
                  </a:lnTo>
                  <a:lnTo>
                    <a:pt x="994" y="311"/>
                  </a:lnTo>
                  <a:lnTo>
                    <a:pt x="994" y="311"/>
                  </a:lnTo>
                  <a:lnTo>
                    <a:pt x="985" y="315"/>
                  </a:lnTo>
                  <a:lnTo>
                    <a:pt x="985" y="315"/>
                  </a:lnTo>
                  <a:lnTo>
                    <a:pt x="983" y="315"/>
                  </a:lnTo>
                  <a:lnTo>
                    <a:pt x="983" y="313"/>
                  </a:lnTo>
                  <a:lnTo>
                    <a:pt x="981" y="311"/>
                  </a:lnTo>
                  <a:lnTo>
                    <a:pt x="978" y="311"/>
                  </a:lnTo>
                  <a:lnTo>
                    <a:pt x="978" y="311"/>
                  </a:lnTo>
                  <a:lnTo>
                    <a:pt x="969" y="315"/>
                  </a:lnTo>
                  <a:lnTo>
                    <a:pt x="969" y="315"/>
                  </a:lnTo>
                  <a:lnTo>
                    <a:pt x="969" y="315"/>
                  </a:lnTo>
                  <a:lnTo>
                    <a:pt x="967" y="315"/>
                  </a:lnTo>
                  <a:lnTo>
                    <a:pt x="967" y="313"/>
                  </a:lnTo>
                  <a:lnTo>
                    <a:pt x="967" y="313"/>
                  </a:lnTo>
                  <a:lnTo>
                    <a:pt x="965" y="309"/>
                  </a:lnTo>
                  <a:lnTo>
                    <a:pt x="963" y="307"/>
                  </a:lnTo>
                  <a:lnTo>
                    <a:pt x="963" y="307"/>
                  </a:lnTo>
                  <a:lnTo>
                    <a:pt x="960" y="309"/>
                  </a:lnTo>
                  <a:lnTo>
                    <a:pt x="956" y="311"/>
                  </a:lnTo>
                  <a:lnTo>
                    <a:pt x="956" y="311"/>
                  </a:lnTo>
                  <a:lnTo>
                    <a:pt x="951" y="313"/>
                  </a:lnTo>
                  <a:lnTo>
                    <a:pt x="949" y="311"/>
                  </a:lnTo>
                  <a:lnTo>
                    <a:pt x="949" y="307"/>
                  </a:lnTo>
                  <a:lnTo>
                    <a:pt x="945" y="307"/>
                  </a:lnTo>
                  <a:lnTo>
                    <a:pt x="945" y="307"/>
                  </a:lnTo>
                  <a:lnTo>
                    <a:pt x="942" y="309"/>
                  </a:lnTo>
                  <a:lnTo>
                    <a:pt x="942" y="309"/>
                  </a:lnTo>
                  <a:lnTo>
                    <a:pt x="936" y="311"/>
                  </a:lnTo>
                  <a:lnTo>
                    <a:pt x="935" y="311"/>
                  </a:lnTo>
                  <a:lnTo>
                    <a:pt x="935" y="309"/>
                  </a:lnTo>
                  <a:lnTo>
                    <a:pt x="935" y="309"/>
                  </a:lnTo>
                  <a:lnTo>
                    <a:pt x="935" y="306"/>
                  </a:lnTo>
                  <a:lnTo>
                    <a:pt x="933" y="304"/>
                  </a:lnTo>
                  <a:lnTo>
                    <a:pt x="929" y="304"/>
                  </a:lnTo>
                  <a:lnTo>
                    <a:pt x="929" y="304"/>
                  </a:lnTo>
                  <a:lnTo>
                    <a:pt x="933" y="300"/>
                  </a:lnTo>
                  <a:lnTo>
                    <a:pt x="933" y="300"/>
                  </a:lnTo>
                  <a:lnTo>
                    <a:pt x="938" y="297"/>
                  </a:lnTo>
                  <a:lnTo>
                    <a:pt x="938" y="297"/>
                  </a:lnTo>
                  <a:lnTo>
                    <a:pt x="949" y="291"/>
                  </a:lnTo>
                  <a:lnTo>
                    <a:pt x="949" y="291"/>
                  </a:lnTo>
                  <a:lnTo>
                    <a:pt x="956" y="288"/>
                  </a:lnTo>
                  <a:lnTo>
                    <a:pt x="956" y="288"/>
                  </a:lnTo>
                  <a:lnTo>
                    <a:pt x="960" y="286"/>
                  </a:lnTo>
                  <a:lnTo>
                    <a:pt x="960" y="286"/>
                  </a:lnTo>
                  <a:lnTo>
                    <a:pt x="971" y="280"/>
                  </a:lnTo>
                  <a:lnTo>
                    <a:pt x="971" y="280"/>
                  </a:lnTo>
                  <a:lnTo>
                    <a:pt x="963" y="273"/>
                  </a:lnTo>
                  <a:lnTo>
                    <a:pt x="963" y="273"/>
                  </a:lnTo>
                  <a:lnTo>
                    <a:pt x="962" y="273"/>
                  </a:lnTo>
                  <a:lnTo>
                    <a:pt x="958" y="275"/>
                  </a:lnTo>
                  <a:lnTo>
                    <a:pt x="958" y="275"/>
                  </a:lnTo>
                  <a:lnTo>
                    <a:pt x="951" y="277"/>
                  </a:lnTo>
                  <a:lnTo>
                    <a:pt x="951" y="277"/>
                  </a:lnTo>
                  <a:lnTo>
                    <a:pt x="945" y="279"/>
                  </a:lnTo>
                  <a:lnTo>
                    <a:pt x="945" y="279"/>
                  </a:lnTo>
                  <a:lnTo>
                    <a:pt x="938" y="280"/>
                  </a:lnTo>
                  <a:lnTo>
                    <a:pt x="938" y="280"/>
                  </a:lnTo>
                  <a:lnTo>
                    <a:pt x="931" y="284"/>
                  </a:lnTo>
                  <a:lnTo>
                    <a:pt x="931" y="284"/>
                  </a:lnTo>
                  <a:lnTo>
                    <a:pt x="926" y="288"/>
                  </a:lnTo>
                  <a:lnTo>
                    <a:pt x="926" y="288"/>
                  </a:lnTo>
                  <a:lnTo>
                    <a:pt x="924" y="286"/>
                  </a:lnTo>
                  <a:lnTo>
                    <a:pt x="924" y="286"/>
                  </a:lnTo>
                  <a:lnTo>
                    <a:pt x="922" y="284"/>
                  </a:lnTo>
                  <a:lnTo>
                    <a:pt x="922" y="284"/>
                  </a:lnTo>
                  <a:lnTo>
                    <a:pt x="918" y="284"/>
                  </a:lnTo>
                  <a:lnTo>
                    <a:pt x="915" y="286"/>
                  </a:lnTo>
                  <a:lnTo>
                    <a:pt x="915" y="286"/>
                  </a:lnTo>
                  <a:lnTo>
                    <a:pt x="911" y="288"/>
                  </a:lnTo>
                  <a:lnTo>
                    <a:pt x="909" y="286"/>
                  </a:lnTo>
                  <a:lnTo>
                    <a:pt x="909" y="286"/>
                  </a:lnTo>
                  <a:lnTo>
                    <a:pt x="906" y="282"/>
                  </a:lnTo>
                  <a:lnTo>
                    <a:pt x="906" y="282"/>
                  </a:lnTo>
                  <a:lnTo>
                    <a:pt x="917" y="275"/>
                  </a:lnTo>
                  <a:lnTo>
                    <a:pt x="926" y="271"/>
                  </a:lnTo>
                  <a:lnTo>
                    <a:pt x="926" y="271"/>
                  </a:lnTo>
                  <a:lnTo>
                    <a:pt x="933" y="268"/>
                  </a:lnTo>
                  <a:lnTo>
                    <a:pt x="933" y="268"/>
                  </a:lnTo>
                  <a:lnTo>
                    <a:pt x="935" y="266"/>
                  </a:lnTo>
                  <a:lnTo>
                    <a:pt x="935" y="266"/>
                  </a:lnTo>
                  <a:lnTo>
                    <a:pt x="936" y="266"/>
                  </a:lnTo>
                  <a:lnTo>
                    <a:pt x="936" y="266"/>
                  </a:lnTo>
                  <a:lnTo>
                    <a:pt x="944" y="264"/>
                  </a:lnTo>
                  <a:lnTo>
                    <a:pt x="947" y="266"/>
                  </a:lnTo>
                  <a:lnTo>
                    <a:pt x="947" y="266"/>
                  </a:lnTo>
                  <a:lnTo>
                    <a:pt x="949" y="268"/>
                  </a:lnTo>
                  <a:lnTo>
                    <a:pt x="951" y="270"/>
                  </a:lnTo>
                  <a:lnTo>
                    <a:pt x="953" y="270"/>
                  </a:lnTo>
                  <a:lnTo>
                    <a:pt x="953" y="270"/>
                  </a:lnTo>
                  <a:lnTo>
                    <a:pt x="960" y="268"/>
                  </a:lnTo>
                  <a:lnTo>
                    <a:pt x="967" y="264"/>
                  </a:lnTo>
                  <a:lnTo>
                    <a:pt x="967" y="264"/>
                  </a:lnTo>
                  <a:lnTo>
                    <a:pt x="987" y="255"/>
                  </a:lnTo>
                  <a:lnTo>
                    <a:pt x="987" y="255"/>
                  </a:lnTo>
                  <a:lnTo>
                    <a:pt x="1019" y="239"/>
                  </a:lnTo>
                  <a:lnTo>
                    <a:pt x="1019" y="239"/>
                  </a:lnTo>
                  <a:lnTo>
                    <a:pt x="1046" y="225"/>
                  </a:lnTo>
                  <a:lnTo>
                    <a:pt x="1046" y="225"/>
                  </a:lnTo>
                  <a:lnTo>
                    <a:pt x="1064" y="216"/>
                  </a:lnTo>
                  <a:lnTo>
                    <a:pt x="1064" y="216"/>
                  </a:lnTo>
                  <a:lnTo>
                    <a:pt x="1068" y="214"/>
                  </a:lnTo>
                  <a:lnTo>
                    <a:pt x="1068" y="214"/>
                  </a:lnTo>
                  <a:lnTo>
                    <a:pt x="1071" y="214"/>
                  </a:lnTo>
                  <a:lnTo>
                    <a:pt x="1075" y="212"/>
                  </a:lnTo>
                  <a:lnTo>
                    <a:pt x="1075" y="212"/>
                  </a:lnTo>
                  <a:lnTo>
                    <a:pt x="1082" y="208"/>
                  </a:lnTo>
                  <a:lnTo>
                    <a:pt x="1082" y="208"/>
                  </a:lnTo>
                  <a:lnTo>
                    <a:pt x="1106" y="198"/>
                  </a:lnTo>
                  <a:lnTo>
                    <a:pt x="1106" y="198"/>
                  </a:lnTo>
                  <a:lnTo>
                    <a:pt x="1107" y="196"/>
                  </a:lnTo>
                  <a:lnTo>
                    <a:pt x="1109" y="194"/>
                  </a:lnTo>
                  <a:lnTo>
                    <a:pt x="1109" y="194"/>
                  </a:lnTo>
                  <a:lnTo>
                    <a:pt x="1107" y="194"/>
                  </a:lnTo>
                  <a:lnTo>
                    <a:pt x="1104" y="194"/>
                  </a:lnTo>
                  <a:lnTo>
                    <a:pt x="1104" y="194"/>
                  </a:lnTo>
                  <a:lnTo>
                    <a:pt x="1102" y="194"/>
                  </a:lnTo>
                  <a:lnTo>
                    <a:pt x="1102" y="194"/>
                  </a:lnTo>
                  <a:lnTo>
                    <a:pt x="1095" y="196"/>
                  </a:lnTo>
                  <a:lnTo>
                    <a:pt x="1095" y="196"/>
                  </a:lnTo>
                  <a:lnTo>
                    <a:pt x="1093" y="196"/>
                  </a:lnTo>
                  <a:lnTo>
                    <a:pt x="1093" y="194"/>
                  </a:lnTo>
                  <a:lnTo>
                    <a:pt x="1091" y="192"/>
                  </a:lnTo>
                  <a:lnTo>
                    <a:pt x="1091" y="192"/>
                  </a:lnTo>
                  <a:lnTo>
                    <a:pt x="1089" y="192"/>
                  </a:lnTo>
                  <a:lnTo>
                    <a:pt x="1088" y="194"/>
                  </a:lnTo>
                  <a:lnTo>
                    <a:pt x="1088" y="194"/>
                  </a:lnTo>
                  <a:lnTo>
                    <a:pt x="1075" y="199"/>
                  </a:lnTo>
                  <a:lnTo>
                    <a:pt x="1075" y="199"/>
                  </a:lnTo>
                  <a:lnTo>
                    <a:pt x="1061" y="207"/>
                  </a:lnTo>
                  <a:lnTo>
                    <a:pt x="1061" y="207"/>
                  </a:lnTo>
                  <a:lnTo>
                    <a:pt x="1057" y="207"/>
                  </a:lnTo>
                  <a:lnTo>
                    <a:pt x="1057" y="207"/>
                  </a:lnTo>
                  <a:lnTo>
                    <a:pt x="1052" y="210"/>
                  </a:lnTo>
                  <a:lnTo>
                    <a:pt x="1052" y="210"/>
                  </a:lnTo>
                  <a:lnTo>
                    <a:pt x="1052" y="214"/>
                  </a:lnTo>
                  <a:lnTo>
                    <a:pt x="1052" y="214"/>
                  </a:lnTo>
                  <a:lnTo>
                    <a:pt x="1052" y="216"/>
                  </a:lnTo>
                  <a:lnTo>
                    <a:pt x="1052" y="216"/>
                  </a:lnTo>
                  <a:lnTo>
                    <a:pt x="1050" y="217"/>
                  </a:lnTo>
                  <a:lnTo>
                    <a:pt x="1044" y="219"/>
                  </a:lnTo>
                  <a:lnTo>
                    <a:pt x="1044" y="219"/>
                  </a:lnTo>
                  <a:lnTo>
                    <a:pt x="1035" y="223"/>
                  </a:lnTo>
                  <a:lnTo>
                    <a:pt x="1026" y="228"/>
                  </a:lnTo>
                  <a:lnTo>
                    <a:pt x="1026" y="228"/>
                  </a:lnTo>
                  <a:lnTo>
                    <a:pt x="1008" y="237"/>
                  </a:lnTo>
                  <a:lnTo>
                    <a:pt x="1008" y="237"/>
                  </a:lnTo>
                  <a:lnTo>
                    <a:pt x="990" y="246"/>
                  </a:lnTo>
                  <a:lnTo>
                    <a:pt x="990" y="246"/>
                  </a:lnTo>
                  <a:lnTo>
                    <a:pt x="987" y="246"/>
                  </a:lnTo>
                  <a:lnTo>
                    <a:pt x="987" y="244"/>
                  </a:lnTo>
                  <a:lnTo>
                    <a:pt x="987" y="244"/>
                  </a:lnTo>
                  <a:lnTo>
                    <a:pt x="985" y="243"/>
                  </a:lnTo>
                  <a:lnTo>
                    <a:pt x="983" y="239"/>
                  </a:lnTo>
                  <a:lnTo>
                    <a:pt x="983" y="239"/>
                  </a:lnTo>
                  <a:lnTo>
                    <a:pt x="985" y="237"/>
                  </a:lnTo>
                  <a:lnTo>
                    <a:pt x="985" y="235"/>
                  </a:lnTo>
                  <a:lnTo>
                    <a:pt x="983" y="235"/>
                  </a:lnTo>
                  <a:lnTo>
                    <a:pt x="983" y="235"/>
                  </a:lnTo>
                  <a:lnTo>
                    <a:pt x="974" y="239"/>
                  </a:lnTo>
                  <a:lnTo>
                    <a:pt x="974" y="239"/>
                  </a:lnTo>
                  <a:lnTo>
                    <a:pt x="958" y="248"/>
                  </a:lnTo>
                  <a:lnTo>
                    <a:pt x="958" y="248"/>
                  </a:lnTo>
                  <a:lnTo>
                    <a:pt x="954" y="250"/>
                  </a:lnTo>
                  <a:lnTo>
                    <a:pt x="954" y="250"/>
                  </a:lnTo>
                  <a:lnTo>
                    <a:pt x="951" y="252"/>
                  </a:lnTo>
                  <a:lnTo>
                    <a:pt x="951" y="252"/>
                  </a:lnTo>
                  <a:lnTo>
                    <a:pt x="947" y="252"/>
                  </a:lnTo>
                  <a:lnTo>
                    <a:pt x="947" y="252"/>
                  </a:lnTo>
                  <a:lnTo>
                    <a:pt x="944" y="253"/>
                  </a:lnTo>
                  <a:lnTo>
                    <a:pt x="944" y="253"/>
                  </a:lnTo>
                  <a:lnTo>
                    <a:pt x="935" y="259"/>
                  </a:lnTo>
                  <a:lnTo>
                    <a:pt x="927" y="262"/>
                  </a:lnTo>
                  <a:lnTo>
                    <a:pt x="927" y="262"/>
                  </a:lnTo>
                  <a:lnTo>
                    <a:pt x="920" y="264"/>
                  </a:lnTo>
                  <a:lnTo>
                    <a:pt x="920" y="264"/>
                  </a:lnTo>
                  <a:lnTo>
                    <a:pt x="915" y="266"/>
                  </a:lnTo>
                  <a:lnTo>
                    <a:pt x="913" y="264"/>
                  </a:lnTo>
                  <a:lnTo>
                    <a:pt x="913" y="264"/>
                  </a:lnTo>
                  <a:lnTo>
                    <a:pt x="911" y="264"/>
                  </a:lnTo>
                  <a:lnTo>
                    <a:pt x="911" y="262"/>
                  </a:lnTo>
                  <a:lnTo>
                    <a:pt x="911" y="261"/>
                  </a:lnTo>
                  <a:lnTo>
                    <a:pt x="911" y="261"/>
                  </a:lnTo>
                  <a:lnTo>
                    <a:pt x="913" y="259"/>
                  </a:lnTo>
                  <a:lnTo>
                    <a:pt x="913" y="259"/>
                  </a:lnTo>
                  <a:lnTo>
                    <a:pt x="911" y="255"/>
                  </a:lnTo>
                  <a:lnTo>
                    <a:pt x="911" y="255"/>
                  </a:lnTo>
                  <a:lnTo>
                    <a:pt x="909" y="253"/>
                  </a:lnTo>
                  <a:lnTo>
                    <a:pt x="909" y="253"/>
                  </a:lnTo>
                  <a:lnTo>
                    <a:pt x="911" y="252"/>
                  </a:lnTo>
                  <a:lnTo>
                    <a:pt x="911" y="252"/>
                  </a:lnTo>
                  <a:lnTo>
                    <a:pt x="918" y="246"/>
                  </a:lnTo>
                  <a:lnTo>
                    <a:pt x="918" y="246"/>
                  </a:lnTo>
                  <a:lnTo>
                    <a:pt x="927" y="243"/>
                  </a:lnTo>
                  <a:lnTo>
                    <a:pt x="927" y="243"/>
                  </a:lnTo>
                  <a:lnTo>
                    <a:pt x="931" y="241"/>
                  </a:lnTo>
                  <a:lnTo>
                    <a:pt x="931" y="241"/>
                  </a:lnTo>
                  <a:lnTo>
                    <a:pt x="936" y="239"/>
                  </a:lnTo>
                  <a:lnTo>
                    <a:pt x="936" y="239"/>
                  </a:lnTo>
                  <a:lnTo>
                    <a:pt x="947" y="234"/>
                  </a:lnTo>
                  <a:lnTo>
                    <a:pt x="956" y="228"/>
                  </a:lnTo>
                  <a:lnTo>
                    <a:pt x="956" y="228"/>
                  </a:lnTo>
                  <a:lnTo>
                    <a:pt x="965" y="226"/>
                  </a:lnTo>
                  <a:lnTo>
                    <a:pt x="965" y="226"/>
                  </a:lnTo>
                  <a:lnTo>
                    <a:pt x="974" y="221"/>
                  </a:lnTo>
                  <a:lnTo>
                    <a:pt x="974" y="221"/>
                  </a:lnTo>
                  <a:lnTo>
                    <a:pt x="987" y="214"/>
                  </a:lnTo>
                  <a:lnTo>
                    <a:pt x="987" y="214"/>
                  </a:lnTo>
                  <a:lnTo>
                    <a:pt x="1003" y="205"/>
                  </a:lnTo>
                  <a:lnTo>
                    <a:pt x="1003" y="205"/>
                  </a:lnTo>
                  <a:lnTo>
                    <a:pt x="1010" y="203"/>
                  </a:lnTo>
                  <a:lnTo>
                    <a:pt x="1010" y="203"/>
                  </a:lnTo>
                  <a:lnTo>
                    <a:pt x="1019" y="199"/>
                  </a:lnTo>
                  <a:lnTo>
                    <a:pt x="1019" y="199"/>
                  </a:lnTo>
                  <a:lnTo>
                    <a:pt x="1023" y="198"/>
                  </a:lnTo>
                  <a:lnTo>
                    <a:pt x="1023" y="198"/>
                  </a:lnTo>
                  <a:lnTo>
                    <a:pt x="1028" y="196"/>
                  </a:lnTo>
                  <a:lnTo>
                    <a:pt x="1028" y="196"/>
                  </a:lnTo>
                  <a:lnTo>
                    <a:pt x="1028" y="198"/>
                  </a:lnTo>
                  <a:lnTo>
                    <a:pt x="1030" y="199"/>
                  </a:lnTo>
                  <a:lnTo>
                    <a:pt x="1030" y="199"/>
                  </a:lnTo>
                  <a:lnTo>
                    <a:pt x="1028" y="201"/>
                  </a:lnTo>
                  <a:lnTo>
                    <a:pt x="1025" y="203"/>
                  </a:lnTo>
                  <a:lnTo>
                    <a:pt x="1025" y="203"/>
                  </a:lnTo>
                  <a:lnTo>
                    <a:pt x="1017" y="207"/>
                  </a:lnTo>
                  <a:lnTo>
                    <a:pt x="1017" y="207"/>
                  </a:lnTo>
                  <a:lnTo>
                    <a:pt x="1001" y="214"/>
                  </a:lnTo>
                  <a:lnTo>
                    <a:pt x="1001" y="214"/>
                  </a:lnTo>
                  <a:lnTo>
                    <a:pt x="994" y="219"/>
                  </a:lnTo>
                  <a:lnTo>
                    <a:pt x="994" y="219"/>
                  </a:lnTo>
                  <a:lnTo>
                    <a:pt x="994" y="221"/>
                  </a:lnTo>
                  <a:lnTo>
                    <a:pt x="996" y="223"/>
                  </a:lnTo>
                  <a:lnTo>
                    <a:pt x="996" y="223"/>
                  </a:lnTo>
                  <a:lnTo>
                    <a:pt x="998" y="223"/>
                  </a:lnTo>
                  <a:lnTo>
                    <a:pt x="1001" y="221"/>
                  </a:lnTo>
                  <a:lnTo>
                    <a:pt x="1001" y="221"/>
                  </a:lnTo>
                  <a:lnTo>
                    <a:pt x="1008" y="219"/>
                  </a:lnTo>
                  <a:lnTo>
                    <a:pt x="1008" y="219"/>
                  </a:lnTo>
                  <a:lnTo>
                    <a:pt x="1012" y="217"/>
                  </a:lnTo>
                  <a:lnTo>
                    <a:pt x="1016" y="216"/>
                  </a:lnTo>
                  <a:lnTo>
                    <a:pt x="1016" y="216"/>
                  </a:lnTo>
                  <a:lnTo>
                    <a:pt x="1016" y="217"/>
                  </a:lnTo>
                  <a:lnTo>
                    <a:pt x="1017" y="219"/>
                  </a:lnTo>
                  <a:lnTo>
                    <a:pt x="1017" y="219"/>
                  </a:lnTo>
                  <a:lnTo>
                    <a:pt x="1026" y="217"/>
                  </a:lnTo>
                  <a:lnTo>
                    <a:pt x="1026" y="217"/>
                  </a:lnTo>
                  <a:lnTo>
                    <a:pt x="1035" y="212"/>
                  </a:lnTo>
                  <a:lnTo>
                    <a:pt x="1035" y="212"/>
                  </a:lnTo>
                  <a:lnTo>
                    <a:pt x="1039" y="208"/>
                  </a:lnTo>
                  <a:lnTo>
                    <a:pt x="1039" y="207"/>
                  </a:lnTo>
                  <a:lnTo>
                    <a:pt x="1039" y="207"/>
                  </a:lnTo>
                  <a:lnTo>
                    <a:pt x="1037" y="205"/>
                  </a:lnTo>
                  <a:lnTo>
                    <a:pt x="1035" y="203"/>
                  </a:lnTo>
                  <a:lnTo>
                    <a:pt x="1035" y="203"/>
                  </a:lnTo>
                  <a:lnTo>
                    <a:pt x="1066" y="189"/>
                  </a:lnTo>
                  <a:lnTo>
                    <a:pt x="1066" y="189"/>
                  </a:lnTo>
                  <a:lnTo>
                    <a:pt x="1075" y="185"/>
                  </a:lnTo>
                  <a:lnTo>
                    <a:pt x="1075" y="185"/>
                  </a:lnTo>
                  <a:lnTo>
                    <a:pt x="1080" y="183"/>
                  </a:lnTo>
                  <a:lnTo>
                    <a:pt x="1080" y="183"/>
                  </a:lnTo>
                  <a:lnTo>
                    <a:pt x="1088" y="180"/>
                  </a:lnTo>
                  <a:lnTo>
                    <a:pt x="1095" y="178"/>
                  </a:lnTo>
                  <a:lnTo>
                    <a:pt x="1095" y="178"/>
                  </a:lnTo>
                  <a:lnTo>
                    <a:pt x="1098" y="178"/>
                  </a:lnTo>
                  <a:lnTo>
                    <a:pt x="1100" y="180"/>
                  </a:lnTo>
                  <a:lnTo>
                    <a:pt x="1102" y="183"/>
                  </a:lnTo>
                  <a:lnTo>
                    <a:pt x="1102" y="183"/>
                  </a:lnTo>
                  <a:lnTo>
                    <a:pt x="1102" y="185"/>
                  </a:lnTo>
                  <a:lnTo>
                    <a:pt x="1104" y="189"/>
                  </a:lnTo>
                  <a:lnTo>
                    <a:pt x="1104" y="189"/>
                  </a:lnTo>
                  <a:lnTo>
                    <a:pt x="1106" y="189"/>
                  </a:lnTo>
                  <a:lnTo>
                    <a:pt x="1109" y="187"/>
                  </a:lnTo>
                  <a:lnTo>
                    <a:pt x="1109" y="187"/>
                  </a:lnTo>
                  <a:lnTo>
                    <a:pt x="1113" y="187"/>
                  </a:lnTo>
                  <a:lnTo>
                    <a:pt x="1113" y="190"/>
                  </a:lnTo>
                  <a:lnTo>
                    <a:pt x="1115" y="192"/>
                  </a:lnTo>
                  <a:lnTo>
                    <a:pt x="1118" y="192"/>
                  </a:lnTo>
                  <a:lnTo>
                    <a:pt x="1118" y="192"/>
                  </a:lnTo>
                  <a:lnTo>
                    <a:pt x="1127" y="189"/>
                  </a:lnTo>
                  <a:lnTo>
                    <a:pt x="1127" y="189"/>
                  </a:lnTo>
                  <a:lnTo>
                    <a:pt x="1131" y="187"/>
                  </a:lnTo>
                  <a:lnTo>
                    <a:pt x="1129" y="183"/>
                  </a:lnTo>
                  <a:lnTo>
                    <a:pt x="1129" y="183"/>
                  </a:lnTo>
                  <a:lnTo>
                    <a:pt x="1131" y="181"/>
                  </a:lnTo>
                  <a:lnTo>
                    <a:pt x="1131" y="181"/>
                  </a:lnTo>
                  <a:lnTo>
                    <a:pt x="1131" y="180"/>
                  </a:lnTo>
                  <a:lnTo>
                    <a:pt x="1129" y="180"/>
                  </a:lnTo>
                  <a:lnTo>
                    <a:pt x="1129" y="180"/>
                  </a:lnTo>
                  <a:lnTo>
                    <a:pt x="1127" y="180"/>
                  </a:lnTo>
                  <a:lnTo>
                    <a:pt x="1124" y="180"/>
                  </a:lnTo>
                  <a:lnTo>
                    <a:pt x="1122" y="181"/>
                  </a:lnTo>
                  <a:lnTo>
                    <a:pt x="1122" y="180"/>
                  </a:lnTo>
                  <a:lnTo>
                    <a:pt x="1122" y="180"/>
                  </a:lnTo>
                  <a:lnTo>
                    <a:pt x="1122" y="178"/>
                  </a:lnTo>
                  <a:lnTo>
                    <a:pt x="1120" y="176"/>
                  </a:lnTo>
                  <a:lnTo>
                    <a:pt x="1120" y="176"/>
                  </a:lnTo>
                  <a:lnTo>
                    <a:pt x="1116" y="176"/>
                  </a:lnTo>
                  <a:lnTo>
                    <a:pt x="1116" y="176"/>
                  </a:lnTo>
                  <a:lnTo>
                    <a:pt x="1125" y="172"/>
                  </a:lnTo>
                  <a:lnTo>
                    <a:pt x="1134" y="169"/>
                  </a:lnTo>
                  <a:lnTo>
                    <a:pt x="1134" y="169"/>
                  </a:lnTo>
                  <a:lnTo>
                    <a:pt x="1136" y="169"/>
                  </a:lnTo>
                  <a:lnTo>
                    <a:pt x="1138" y="167"/>
                  </a:lnTo>
                  <a:lnTo>
                    <a:pt x="1138" y="167"/>
                  </a:lnTo>
                  <a:lnTo>
                    <a:pt x="1138" y="167"/>
                  </a:lnTo>
                  <a:lnTo>
                    <a:pt x="1138" y="165"/>
                  </a:lnTo>
                  <a:lnTo>
                    <a:pt x="1138" y="165"/>
                  </a:lnTo>
                  <a:lnTo>
                    <a:pt x="1138" y="163"/>
                  </a:lnTo>
                  <a:lnTo>
                    <a:pt x="1138" y="163"/>
                  </a:lnTo>
                  <a:lnTo>
                    <a:pt x="1136" y="162"/>
                  </a:lnTo>
                  <a:lnTo>
                    <a:pt x="1136" y="162"/>
                  </a:lnTo>
                  <a:lnTo>
                    <a:pt x="1138" y="158"/>
                  </a:lnTo>
                  <a:lnTo>
                    <a:pt x="1138" y="156"/>
                  </a:lnTo>
                  <a:lnTo>
                    <a:pt x="1138" y="156"/>
                  </a:lnTo>
                  <a:lnTo>
                    <a:pt x="1136" y="151"/>
                  </a:lnTo>
                  <a:lnTo>
                    <a:pt x="1136" y="151"/>
                  </a:lnTo>
                  <a:lnTo>
                    <a:pt x="1134" y="147"/>
                  </a:lnTo>
                  <a:lnTo>
                    <a:pt x="1131" y="144"/>
                  </a:lnTo>
                  <a:lnTo>
                    <a:pt x="1131" y="144"/>
                  </a:lnTo>
                  <a:lnTo>
                    <a:pt x="1142" y="138"/>
                  </a:lnTo>
                  <a:lnTo>
                    <a:pt x="1152" y="133"/>
                  </a:lnTo>
                  <a:lnTo>
                    <a:pt x="1152" y="133"/>
                  </a:lnTo>
                  <a:lnTo>
                    <a:pt x="1174" y="124"/>
                  </a:lnTo>
                  <a:lnTo>
                    <a:pt x="1174" y="124"/>
                  </a:lnTo>
                  <a:lnTo>
                    <a:pt x="1179" y="122"/>
                  </a:lnTo>
                  <a:lnTo>
                    <a:pt x="1185" y="120"/>
                  </a:lnTo>
                  <a:lnTo>
                    <a:pt x="1185" y="120"/>
                  </a:lnTo>
                  <a:lnTo>
                    <a:pt x="1187" y="115"/>
                  </a:lnTo>
                  <a:lnTo>
                    <a:pt x="1187" y="115"/>
                  </a:lnTo>
                  <a:lnTo>
                    <a:pt x="1185" y="111"/>
                  </a:lnTo>
                  <a:lnTo>
                    <a:pt x="1185" y="109"/>
                  </a:lnTo>
                  <a:lnTo>
                    <a:pt x="1185" y="109"/>
                  </a:lnTo>
                  <a:lnTo>
                    <a:pt x="1183" y="106"/>
                  </a:lnTo>
                  <a:lnTo>
                    <a:pt x="1181" y="106"/>
                  </a:lnTo>
                  <a:lnTo>
                    <a:pt x="1179" y="106"/>
                  </a:lnTo>
                  <a:lnTo>
                    <a:pt x="1179" y="106"/>
                  </a:lnTo>
                  <a:lnTo>
                    <a:pt x="1210" y="93"/>
                  </a:lnTo>
                  <a:lnTo>
                    <a:pt x="1210" y="93"/>
                  </a:lnTo>
                  <a:lnTo>
                    <a:pt x="1226" y="86"/>
                  </a:lnTo>
                  <a:lnTo>
                    <a:pt x="1226" y="86"/>
                  </a:lnTo>
                  <a:lnTo>
                    <a:pt x="1233" y="84"/>
                  </a:lnTo>
                  <a:lnTo>
                    <a:pt x="1233" y="84"/>
                  </a:lnTo>
                  <a:lnTo>
                    <a:pt x="1241" y="81"/>
                  </a:lnTo>
                  <a:lnTo>
                    <a:pt x="1241" y="81"/>
                  </a:lnTo>
                  <a:lnTo>
                    <a:pt x="1246" y="79"/>
                  </a:lnTo>
                  <a:lnTo>
                    <a:pt x="1248" y="75"/>
                  </a:lnTo>
                  <a:lnTo>
                    <a:pt x="1248" y="75"/>
                  </a:lnTo>
                  <a:lnTo>
                    <a:pt x="1250" y="73"/>
                  </a:lnTo>
                  <a:lnTo>
                    <a:pt x="1248" y="72"/>
                  </a:lnTo>
                  <a:lnTo>
                    <a:pt x="1248" y="72"/>
                  </a:lnTo>
                  <a:lnTo>
                    <a:pt x="1248" y="70"/>
                  </a:lnTo>
                  <a:lnTo>
                    <a:pt x="1250" y="68"/>
                  </a:lnTo>
                  <a:lnTo>
                    <a:pt x="1250" y="68"/>
                  </a:lnTo>
                  <a:lnTo>
                    <a:pt x="1259" y="64"/>
                  </a:lnTo>
                  <a:lnTo>
                    <a:pt x="1259" y="64"/>
                  </a:lnTo>
                  <a:lnTo>
                    <a:pt x="1266" y="63"/>
                  </a:lnTo>
                  <a:lnTo>
                    <a:pt x="1266" y="63"/>
                  </a:lnTo>
                  <a:lnTo>
                    <a:pt x="1273" y="59"/>
                  </a:lnTo>
                  <a:lnTo>
                    <a:pt x="1273" y="59"/>
                  </a:lnTo>
                  <a:lnTo>
                    <a:pt x="1275" y="55"/>
                  </a:lnTo>
                  <a:lnTo>
                    <a:pt x="1275" y="54"/>
                  </a:lnTo>
                  <a:lnTo>
                    <a:pt x="1273" y="54"/>
                  </a:lnTo>
                  <a:lnTo>
                    <a:pt x="1273" y="54"/>
                  </a:lnTo>
                  <a:lnTo>
                    <a:pt x="1278" y="50"/>
                  </a:lnTo>
                  <a:lnTo>
                    <a:pt x="1278" y="50"/>
                  </a:lnTo>
                  <a:lnTo>
                    <a:pt x="1287" y="46"/>
                  </a:lnTo>
                  <a:lnTo>
                    <a:pt x="1287" y="46"/>
                  </a:lnTo>
                  <a:lnTo>
                    <a:pt x="1305" y="39"/>
                  </a:lnTo>
                  <a:lnTo>
                    <a:pt x="1305" y="39"/>
                  </a:lnTo>
                  <a:lnTo>
                    <a:pt x="1323" y="32"/>
                  </a:lnTo>
                  <a:lnTo>
                    <a:pt x="1323" y="32"/>
                  </a:lnTo>
                  <a:lnTo>
                    <a:pt x="1327" y="30"/>
                  </a:lnTo>
                  <a:lnTo>
                    <a:pt x="1327" y="28"/>
                  </a:lnTo>
                  <a:lnTo>
                    <a:pt x="1327" y="27"/>
                  </a:lnTo>
                  <a:lnTo>
                    <a:pt x="1325" y="25"/>
                  </a:lnTo>
                  <a:lnTo>
                    <a:pt x="1325" y="25"/>
                  </a:lnTo>
                  <a:lnTo>
                    <a:pt x="1338" y="19"/>
                  </a:lnTo>
                  <a:lnTo>
                    <a:pt x="1350" y="16"/>
                  </a:lnTo>
                  <a:lnTo>
                    <a:pt x="1350" y="16"/>
                  </a:lnTo>
                  <a:lnTo>
                    <a:pt x="1358" y="11"/>
                  </a:lnTo>
                  <a:lnTo>
                    <a:pt x="1358" y="11"/>
                  </a:lnTo>
                  <a:lnTo>
                    <a:pt x="1363" y="9"/>
                  </a:lnTo>
                  <a:lnTo>
                    <a:pt x="1363" y="9"/>
                  </a:lnTo>
                  <a:lnTo>
                    <a:pt x="1370" y="7"/>
                  </a:lnTo>
                  <a:lnTo>
                    <a:pt x="1377" y="3"/>
                  </a:lnTo>
                  <a:lnTo>
                    <a:pt x="1377" y="3"/>
                  </a:lnTo>
                  <a:lnTo>
                    <a:pt x="1379" y="2"/>
                  </a:lnTo>
                  <a:lnTo>
                    <a:pt x="1379" y="0"/>
                  </a:lnTo>
                  <a:lnTo>
                    <a:pt x="1374" y="0"/>
                  </a:lnTo>
                  <a:lnTo>
                    <a:pt x="1374" y="0"/>
                  </a:lnTo>
                  <a:lnTo>
                    <a:pt x="1367" y="2"/>
                  </a:lnTo>
                  <a:lnTo>
                    <a:pt x="1358" y="5"/>
                  </a:lnTo>
                  <a:lnTo>
                    <a:pt x="1358" y="5"/>
                  </a:lnTo>
                  <a:lnTo>
                    <a:pt x="1350" y="5"/>
                  </a:lnTo>
                  <a:lnTo>
                    <a:pt x="1350" y="5"/>
                  </a:lnTo>
                  <a:lnTo>
                    <a:pt x="1343" y="7"/>
                  </a:lnTo>
                  <a:lnTo>
                    <a:pt x="1343" y="7"/>
                  </a:lnTo>
                  <a:lnTo>
                    <a:pt x="1340" y="7"/>
                  </a:lnTo>
                  <a:lnTo>
                    <a:pt x="1340" y="7"/>
                  </a:lnTo>
                  <a:lnTo>
                    <a:pt x="1340" y="7"/>
                  </a:lnTo>
                  <a:lnTo>
                    <a:pt x="1338" y="5"/>
                  </a:lnTo>
                  <a:lnTo>
                    <a:pt x="1338" y="5"/>
                  </a:lnTo>
                  <a:lnTo>
                    <a:pt x="1332" y="7"/>
                  </a:lnTo>
                  <a:lnTo>
                    <a:pt x="1332" y="7"/>
                  </a:lnTo>
                  <a:lnTo>
                    <a:pt x="1322" y="11"/>
                  </a:lnTo>
                  <a:lnTo>
                    <a:pt x="1322" y="11"/>
                  </a:lnTo>
                  <a:lnTo>
                    <a:pt x="1304" y="18"/>
                  </a:lnTo>
                  <a:lnTo>
                    <a:pt x="1304" y="18"/>
                  </a:lnTo>
                  <a:lnTo>
                    <a:pt x="1300" y="19"/>
                  </a:lnTo>
                  <a:lnTo>
                    <a:pt x="1298" y="21"/>
                  </a:lnTo>
                  <a:lnTo>
                    <a:pt x="1298" y="21"/>
                  </a:lnTo>
                  <a:lnTo>
                    <a:pt x="1295" y="27"/>
                  </a:lnTo>
                  <a:lnTo>
                    <a:pt x="1295" y="27"/>
                  </a:lnTo>
                  <a:lnTo>
                    <a:pt x="1286" y="28"/>
                  </a:lnTo>
                  <a:lnTo>
                    <a:pt x="1286" y="28"/>
                  </a:lnTo>
                  <a:lnTo>
                    <a:pt x="1277" y="32"/>
                  </a:lnTo>
                  <a:lnTo>
                    <a:pt x="1277" y="32"/>
                  </a:lnTo>
                  <a:lnTo>
                    <a:pt x="1271" y="34"/>
                  </a:lnTo>
                  <a:lnTo>
                    <a:pt x="1268" y="34"/>
                  </a:lnTo>
                  <a:lnTo>
                    <a:pt x="1268" y="34"/>
                  </a:lnTo>
                  <a:lnTo>
                    <a:pt x="1268" y="34"/>
                  </a:lnTo>
                  <a:lnTo>
                    <a:pt x="1268" y="32"/>
                  </a:lnTo>
                  <a:lnTo>
                    <a:pt x="1269" y="32"/>
                  </a:lnTo>
                  <a:lnTo>
                    <a:pt x="1268" y="30"/>
                  </a:lnTo>
                  <a:lnTo>
                    <a:pt x="1268" y="30"/>
                  </a:lnTo>
                  <a:lnTo>
                    <a:pt x="1264" y="32"/>
                  </a:lnTo>
                  <a:lnTo>
                    <a:pt x="1264" y="32"/>
                  </a:lnTo>
                  <a:lnTo>
                    <a:pt x="1259" y="34"/>
                  </a:lnTo>
                  <a:lnTo>
                    <a:pt x="1259" y="34"/>
                  </a:lnTo>
                  <a:lnTo>
                    <a:pt x="1250" y="37"/>
                  </a:lnTo>
                  <a:lnTo>
                    <a:pt x="1250" y="37"/>
                  </a:lnTo>
                  <a:lnTo>
                    <a:pt x="1241" y="41"/>
                  </a:lnTo>
                  <a:lnTo>
                    <a:pt x="1241" y="41"/>
                  </a:lnTo>
                  <a:lnTo>
                    <a:pt x="1232" y="45"/>
                  </a:lnTo>
                  <a:lnTo>
                    <a:pt x="1232" y="45"/>
                  </a:lnTo>
                  <a:lnTo>
                    <a:pt x="1230" y="46"/>
                  </a:lnTo>
                  <a:lnTo>
                    <a:pt x="1230" y="46"/>
                  </a:lnTo>
                  <a:lnTo>
                    <a:pt x="1226" y="48"/>
                  </a:lnTo>
                  <a:lnTo>
                    <a:pt x="1226" y="48"/>
                  </a:lnTo>
                  <a:lnTo>
                    <a:pt x="1226" y="48"/>
                  </a:lnTo>
                  <a:lnTo>
                    <a:pt x="1228" y="50"/>
                  </a:lnTo>
                  <a:lnTo>
                    <a:pt x="1228" y="52"/>
                  </a:lnTo>
                  <a:lnTo>
                    <a:pt x="1228" y="52"/>
                  </a:lnTo>
                  <a:lnTo>
                    <a:pt x="1228" y="52"/>
                  </a:lnTo>
                  <a:lnTo>
                    <a:pt x="1219" y="55"/>
                  </a:lnTo>
                  <a:lnTo>
                    <a:pt x="1219" y="55"/>
                  </a:lnTo>
                  <a:lnTo>
                    <a:pt x="1210" y="59"/>
                  </a:lnTo>
                  <a:lnTo>
                    <a:pt x="1210" y="59"/>
                  </a:lnTo>
                  <a:lnTo>
                    <a:pt x="1192" y="68"/>
                  </a:lnTo>
                  <a:lnTo>
                    <a:pt x="1192" y="68"/>
                  </a:lnTo>
                  <a:lnTo>
                    <a:pt x="1183" y="72"/>
                  </a:lnTo>
                  <a:lnTo>
                    <a:pt x="1183" y="72"/>
                  </a:lnTo>
                  <a:lnTo>
                    <a:pt x="1181" y="72"/>
                  </a:lnTo>
                  <a:lnTo>
                    <a:pt x="1178" y="70"/>
                  </a:lnTo>
                  <a:lnTo>
                    <a:pt x="1178" y="70"/>
                  </a:lnTo>
                  <a:lnTo>
                    <a:pt x="1169" y="73"/>
                  </a:lnTo>
                  <a:lnTo>
                    <a:pt x="1169" y="73"/>
                  </a:lnTo>
                  <a:lnTo>
                    <a:pt x="1160" y="79"/>
                  </a:lnTo>
                  <a:lnTo>
                    <a:pt x="1160" y="79"/>
                  </a:lnTo>
                  <a:lnTo>
                    <a:pt x="1151" y="82"/>
                  </a:lnTo>
                  <a:lnTo>
                    <a:pt x="1142" y="84"/>
                  </a:lnTo>
                  <a:lnTo>
                    <a:pt x="1142" y="84"/>
                  </a:lnTo>
                  <a:lnTo>
                    <a:pt x="1134" y="88"/>
                  </a:lnTo>
                  <a:lnTo>
                    <a:pt x="1125" y="91"/>
                  </a:lnTo>
                  <a:lnTo>
                    <a:pt x="1125" y="91"/>
                  </a:lnTo>
                  <a:lnTo>
                    <a:pt x="1107" y="99"/>
                  </a:lnTo>
                  <a:lnTo>
                    <a:pt x="1107" y="99"/>
                  </a:lnTo>
                  <a:lnTo>
                    <a:pt x="1093" y="106"/>
                  </a:lnTo>
                  <a:lnTo>
                    <a:pt x="1093" y="106"/>
                  </a:lnTo>
                  <a:lnTo>
                    <a:pt x="1077" y="113"/>
                  </a:lnTo>
                  <a:lnTo>
                    <a:pt x="1077" y="113"/>
                  </a:lnTo>
                  <a:lnTo>
                    <a:pt x="1062" y="120"/>
                  </a:lnTo>
                  <a:lnTo>
                    <a:pt x="1062" y="120"/>
                  </a:lnTo>
                  <a:lnTo>
                    <a:pt x="1062" y="120"/>
                  </a:lnTo>
                  <a:lnTo>
                    <a:pt x="1062" y="120"/>
                  </a:lnTo>
                  <a:lnTo>
                    <a:pt x="1059" y="122"/>
                  </a:lnTo>
                  <a:lnTo>
                    <a:pt x="1061" y="124"/>
                  </a:lnTo>
                  <a:lnTo>
                    <a:pt x="1062" y="126"/>
                  </a:lnTo>
                  <a:lnTo>
                    <a:pt x="1062" y="126"/>
                  </a:lnTo>
                  <a:lnTo>
                    <a:pt x="1062" y="127"/>
                  </a:lnTo>
                  <a:lnTo>
                    <a:pt x="1061" y="129"/>
                  </a:lnTo>
                  <a:lnTo>
                    <a:pt x="1055" y="131"/>
                  </a:lnTo>
                  <a:lnTo>
                    <a:pt x="1055" y="131"/>
                  </a:lnTo>
                  <a:lnTo>
                    <a:pt x="1032" y="142"/>
                  </a:lnTo>
                  <a:lnTo>
                    <a:pt x="1032" y="142"/>
                  </a:lnTo>
                  <a:lnTo>
                    <a:pt x="1010" y="153"/>
                  </a:lnTo>
                  <a:lnTo>
                    <a:pt x="1010" y="153"/>
                  </a:lnTo>
                  <a:lnTo>
                    <a:pt x="999" y="158"/>
                  </a:lnTo>
                  <a:lnTo>
                    <a:pt x="999" y="158"/>
                  </a:lnTo>
                  <a:lnTo>
                    <a:pt x="994" y="160"/>
                  </a:lnTo>
                  <a:lnTo>
                    <a:pt x="994" y="160"/>
                  </a:lnTo>
                  <a:lnTo>
                    <a:pt x="992" y="163"/>
                  </a:lnTo>
                  <a:lnTo>
                    <a:pt x="992" y="163"/>
                  </a:lnTo>
                  <a:lnTo>
                    <a:pt x="996" y="165"/>
                  </a:lnTo>
                  <a:lnTo>
                    <a:pt x="998" y="167"/>
                  </a:lnTo>
                  <a:lnTo>
                    <a:pt x="994" y="169"/>
                  </a:lnTo>
                  <a:lnTo>
                    <a:pt x="994" y="169"/>
                  </a:lnTo>
                  <a:lnTo>
                    <a:pt x="974" y="178"/>
                  </a:lnTo>
                  <a:lnTo>
                    <a:pt x="974" y="178"/>
                  </a:lnTo>
                  <a:lnTo>
                    <a:pt x="935" y="198"/>
                  </a:lnTo>
                  <a:lnTo>
                    <a:pt x="935" y="198"/>
                  </a:lnTo>
                  <a:lnTo>
                    <a:pt x="927" y="203"/>
                  </a:lnTo>
                  <a:lnTo>
                    <a:pt x="927" y="205"/>
                  </a:lnTo>
                  <a:lnTo>
                    <a:pt x="927" y="207"/>
                  </a:lnTo>
                  <a:lnTo>
                    <a:pt x="927" y="207"/>
                  </a:lnTo>
                  <a:lnTo>
                    <a:pt x="927" y="208"/>
                  </a:lnTo>
                  <a:lnTo>
                    <a:pt x="924" y="210"/>
                  </a:lnTo>
                  <a:lnTo>
                    <a:pt x="924" y="210"/>
                  </a:lnTo>
                  <a:lnTo>
                    <a:pt x="917" y="216"/>
                  </a:lnTo>
                  <a:lnTo>
                    <a:pt x="917" y="216"/>
                  </a:lnTo>
                  <a:lnTo>
                    <a:pt x="886" y="230"/>
                  </a:lnTo>
                  <a:lnTo>
                    <a:pt x="886" y="230"/>
                  </a:lnTo>
                  <a:lnTo>
                    <a:pt x="872" y="239"/>
                  </a:lnTo>
                  <a:lnTo>
                    <a:pt x="872" y="239"/>
                  </a:lnTo>
                  <a:lnTo>
                    <a:pt x="863" y="244"/>
                  </a:lnTo>
                  <a:lnTo>
                    <a:pt x="863" y="244"/>
                  </a:lnTo>
                  <a:lnTo>
                    <a:pt x="863" y="248"/>
                  </a:lnTo>
                  <a:lnTo>
                    <a:pt x="863" y="248"/>
                  </a:lnTo>
                  <a:lnTo>
                    <a:pt x="861" y="252"/>
                  </a:lnTo>
                  <a:lnTo>
                    <a:pt x="857" y="257"/>
                  </a:lnTo>
                  <a:lnTo>
                    <a:pt x="857" y="257"/>
                  </a:lnTo>
                  <a:lnTo>
                    <a:pt x="854" y="259"/>
                  </a:lnTo>
                  <a:lnTo>
                    <a:pt x="852" y="261"/>
                  </a:lnTo>
                  <a:lnTo>
                    <a:pt x="852" y="261"/>
                  </a:lnTo>
                  <a:lnTo>
                    <a:pt x="854" y="264"/>
                  </a:lnTo>
                  <a:lnTo>
                    <a:pt x="854" y="264"/>
                  </a:lnTo>
                  <a:lnTo>
                    <a:pt x="859" y="264"/>
                  </a:lnTo>
                  <a:lnTo>
                    <a:pt x="866" y="261"/>
                  </a:lnTo>
                  <a:lnTo>
                    <a:pt x="866" y="261"/>
                  </a:lnTo>
                  <a:lnTo>
                    <a:pt x="868" y="259"/>
                  </a:lnTo>
                  <a:lnTo>
                    <a:pt x="868" y="259"/>
                  </a:lnTo>
                  <a:lnTo>
                    <a:pt x="873" y="257"/>
                  </a:lnTo>
                  <a:lnTo>
                    <a:pt x="873" y="257"/>
                  </a:lnTo>
                  <a:lnTo>
                    <a:pt x="877" y="255"/>
                  </a:lnTo>
                  <a:lnTo>
                    <a:pt x="879" y="257"/>
                  </a:lnTo>
                  <a:lnTo>
                    <a:pt x="879" y="257"/>
                  </a:lnTo>
                  <a:lnTo>
                    <a:pt x="879" y="259"/>
                  </a:lnTo>
                  <a:lnTo>
                    <a:pt x="881" y="261"/>
                  </a:lnTo>
                  <a:lnTo>
                    <a:pt x="881" y="261"/>
                  </a:lnTo>
                  <a:lnTo>
                    <a:pt x="884" y="259"/>
                  </a:lnTo>
                  <a:lnTo>
                    <a:pt x="888" y="257"/>
                  </a:lnTo>
                  <a:lnTo>
                    <a:pt x="888" y="257"/>
                  </a:lnTo>
                  <a:lnTo>
                    <a:pt x="891" y="255"/>
                  </a:lnTo>
                  <a:lnTo>
                    <a:pt x="893" y="255"/>
                  </a:lnTo>
                  <a:lnTo>
                    <a:pt x="893" y="255"/>
                  </a:lnTo>
                  <a:lnTo>
                    <a:pt x="893" y="257"/>
                  </a:lnTo>
                  <a:lnTo>
                    <a:pt x="897" y="257"/>
                  </a:lnTo>
                  <a:lnTo>
                    <a:pt x="897" y="257"/>
                  </a:lnTo>
                  <a:lnTo>
                    <a:pt x="886" y="264"/>
                  </a:lnTo>
                  <a:lnTo>
                    <a:pt x="886" y="264"/>
                  </a:lnTo>
                  <a:lnTo>
                    <a:pt x="875" y="270"/>
                  </a:lnTo>
                  <a:lnTo>
                    <a:pt x="875" y="270"/>
                  </a:lnTo>
                  <a:lnTo>
                    <a:pt x="873" y="270"/>
                  </a:lnTo>
                  <a:lnTo>
                    <a:pt x="872" y="268"/>
                  </a:lnTo>
                  <a:lnTo>
                    <a:pt x="872" y="266"/>
                  </a:lnTo>
                  <a:lnTo>
                    <a:pt x="870" y="266"/>
                  </a:lnTo>
                  <a:lnTo>
                    <a:pt x="870" y="266"/>
                  </a:lnTo>
                  <a:lnTo>
                    <a:pt x="866" y="268"/>
                  </a:lnTo>
                  <a:lnTo>
                    <a:pt x="861" y="270"/>
                  </a:lnTo>
                  <a:lnTo>
                    <a:pt x="861" y="270"/>
                  </a:lnTo>
                  <a:lnTo>
                    <a:pt x="837" y="282"/>
                  </a:lnTo>
                  <a:lnTo>
                    <a:pt x="837" y="282"/>
                  </a:lnTo>
                  <a:lnTo>
                    <a:pt x="832" y="286"/>
                  </a:lnTo>
                  <a:lnTo>
                    <a:pt x="832" y="286"/>
                  </a:lnTo>
                  <a:lnTo>
                    <a:pt x="830" y="288"/>
                  </a:lnTo>
                  <a:lnTo>
                    <a:pt x="832" y="289"/>
                  </a:lnTo>
                  <a:lnTo>
                    <a:pt x="832" y="289"/>
                  </a:lnTo>
                  <a:lnTo>
                    <a:pt x="830" y="291"/>
                  </a:lnTo>
                  <a:lnTo>
                    <a:pt x="830" y="295"/>
                  </a:lnTo>
                  <a:lnTo>
                    <a:pt x="830" y="295"/>
                  </a:lnTo>
                  <a:lnTo>
                    <a:pt x="835" y="295"/>
                  </a:lnTo>
                  <a:lnTo>
                    <a:pt x="835" y="295"/>
                  </a:lnTo>
                  <a:lnTo>
                    <a:pt x="841" y="293"/>
                  </a:lnTo>
                  <a:lnTo>
                    <a:pt x="846" y="289"/>
                  </a:lnTo>
                  <a:lnTo>
                    <a:pt x="846" y="289"/>
                  </a:lnTo>
                  <a:lnTo>
                    <a:pt x="848" y="289"/>
                  </a:lnTo>
                  <a:lnTo>
                    <a:pt x="850" y="291"/>
                  </a:lnTo>
                  <a:lnTo>
                    <a:pt x="850" y="293"/>
                  </a:lnTo>
                  <a:lnTo>
                    <a:pt x="850" y="293"/>
                  </a:lnTo>
                  <a:lnTo>
                    <a:pt x="854" y="293"/>
                  </a:lnTo>
                  <a:lnTo>
                    <a:pt x="855" y="293"/>
                  </a:lnTo>
                  <a:lnTo>
                    <a:pt x="855" y="293"/>
                  </a:lnTo>
                  <a:lnTo>
                    <a:pt x="864" y="289"/>
                  </a:lnTo>
                  <a:lnTo>
                    <a:pt x="864" y="289"/>
                  </a:lnTo>
                  <a:lnTo>
                    <a:pt x="868" y="288"/>
                  </a:lnTo>
                  <a:lnTo>
                    <a:pt x="870" y="289"/>
                  </a:lnTo>
                  <a:lnTo>
                    <a:pt x="870" y="289"/>
                  </a:lnTo>
                  <a:lnTo>
                    <a:pt x="873" y="293"/>
                  </a:lnTo>
                  <a:lnTo>
                    <a:pt x="875" y="297"/>
                  </a:lnTo>
                  <a:lnTo>
                    <a:pt x="877" y="295"/>
                  </a:lnTo>
                  <a:lnTo>
                    <a:pt x="877" y="295"/>
                  </a:lnTo>
                  <a:lnTo>
                    <a:pt x="861" y="304"/>
                  </a:lnTo>
                  <a:lnTo>
                    <a:pt x="861" y="304"/>
                  </a:lnTo>
                  <a:lnTo>
                    <a:pt x="857" y="302"/>
                  </a:lnTo>
                  <a:lnTo>
                    <a:pt x="857" y="302"/>
                  </a:lnTo>
                  <a:lnTo>
                    <a:pt x="855" y="300"/>
                  </a:lnTo>
                  <a:lnTo>
                    <a:pt x="852" y="302"/>
                  </a:lnTo>
                  <a:lnTo>
                    <a:pt x="852" y="302"/>
                  </a:lnTo>
                  <a:lnTo>
                    <a:pt x="835" y="311"/>
                  </a:lnTo>
                  <a:lnTo>
                    <a:pt x="835" y="311"/>
                  </a:lnTo>
                  <a:lnTo>
                    <a:pt x="826" y="316"/>
                  </a:lnTo>
                  <a:lnTo>
                    <a:pt x="826" y="316"/>
                  </a:lnTo>
                  <a:lnTo>
                    <a:pt x="817" y="322"/>
                  </a:lnTo>
                  <a:lnTo>
                    <a:pt x="817" y="322"/>
                  </a:lnTo>
                  <a:lnTo>
                    <a:pt x="816" y="322"/>
                  </a:lnTo>
                  <a:lnTo>
                    <a:pt x="816" y="318"/>
                  </a:lnTo>
                  <a:lnTo>
                    <a:pt x="814" y="316"/>
                  </a:lnTo>
                  <a:lnTo>
                    <a:pt x="812" y="316"/>
                  </a:lnTo>
                  <a:lnTo>
                    <a:pt x="812" y="316"/>
                  </a:lnTo>
                  <a:lnTo>
                    <a:pt x="819" y="313"/>
                  </a:lnTo>
                  <a:lnTo>
                    <a:pt x="823" y="311"/>
                  </a:lnTo>
                  <a:lnTo>
                    <a:pt x="825" y="307"/>
                  </a:lnTo>
                  <a:lnTo>
                    <a:pt x="825" y="307"/>
                  </a:lnTo>
                  <a:lnTo>
                    <a:pt x="825" y="306"/>
                  </a:lnTo>
                  <a:lnTo>
                    <a:pt x="823" y="304"/>
                  </a:lnTo>
                  <a:lnTo>
                    <a:pt x="823" y="304"/>
                  </a:lnTo>
                  <a:lnTo>
                    <a:pt x="819" y="297"/>
                  </a:lnTo>
                  <a:lnTo>
                    <a:pt x="819" y="297"/>
                  </a:lnTo>
                  <a:lnTo>
                    <a:pt x="817" y="297"/>
                  </a:lnTo>
                  <a:lnTo>
                    <a:pt x="817" y="297"/>
                  </a:lnTo>
                  <a:lnTo>
                    <a:pt x="812" y="298"/>
                  </a:lnTo>
                  <a:lnTo>
                    <a:pt x="812" y="298"/>
                  </a:lnTo>
                  <a:lnTo>
                    <a:pt x="790" y="311"/>
                  </a:lnTo>
                  <a:lnTo>
                    <a:pt x="790" y="311"/>
                  </a:lnTo>
                  <a:lnTo>
                    <a:pt x="785" y="315"/>
                  </a:lnTo>
                  <a:lnTo>
                    <a:pt x="780" y="318"/>
                  </a:lnTo>
                  <a:lnTo>
                    <a:pt x="780" y="318"/>
                  </a:lnTo>
                  <a:lnTo>
                    <a:pt x="778" y="316"/>
                  </a:lnTo>
                  <a:lnTo>
                    <a:pt x="778" y="315"/>
                  </a:lnTo>
                  <a:lnTo>
                    <a:pt x="778" y="315"/>
                  </a:lnTo>
                  <a:lnTo>
                    <a:pt x="774" y="315"/>
                  </a:lnTo>
                  <a:lnTo>
                    <a:pt x="774" y="315"/>
                  </a:lnTo>
                  <a:lnTo>
                    <a:pt x="789" y="306"/>
                  </a:lnTo>
                  <a:lnTo>
                    <a:pt x="789" y="306"/>
                  </a:lnTo>
                  <a:lnTo>
                    <a:pt x="796" y="302"/>
                  </a:lnTo>
                  <a:lnTo>
                    <a:pt x="796" y="302"/>
                  </a:lnTo>
                  <a:lnTo>
                    <a:pt x="798" y="300"/>
                  </a:lnTo>
                  <a:lnTo>
                    <a:pt x="798" y="300"/>
                  </a:lnTo>
                  <a:lnTo>
                    <a:pt x="801" y="298"/>
                  </a:lnTo>
                  <a:lnTo>
                    <a:pt x="801" y="298"/>
                  </a:lnTo>
                  <a:lnTo>
                    <a:pt x="805" y="295"/>
                  </a:lnTo>
                  <a:lnTo>
                    <a:pt x="805" y="295"/>
                  </a:lnTo>
                  <a:lnTo>
                    <a:pt x="812" y="289"/>
                  </a:lnTo>
                  <a:lnTo>
                    <a:pt x="812" y="289"/>
                  </a:lnTo>
                  <a:lnTo>
                    <a:pt x="817" y="286"/>
                  </a:lnTo>
                  <a:lnTo>
                    <a:pt x="817" y="286"/>
                  </a:lnTo>
                  <a:lnTo>
                    <a:pt x="823" y="282"/>
                  </a:lnTo>
                  <a:lnTo>
                    <a:pt x="823" y="282"/>
                  </a:lnTo>
                  <a:lnTo>
                    <a:pt x="823" y="282"/>
                  </a:lnTo>
                  <a:lnTo>
                    <a:pt x="823" y="280"/>
                  </a:lnTo>
                  <a:lnTo>
                    <a:pt x="823" y="279"/>
                  </a:lnTo>
                  <a:lnTo>
                    <a:pt x="823" y="279"/>
                  </a:lnTo>
                  <a:lnTo>
                    <a:pt x="825" y="277"/>
                  </a:lnTo>
                  <a:lnTo>
                    <a:pt x="825" y="275"/>
                  </a:lnTo>
                  <a:lnTo>
                    <a:pt x="823" y="275"/>
                  </a:lnTo>
                  <a:lnTo>
                    <a:pt x="823" y="275"/>
                  </a:lnTo>
                  <a:lnTo>
                    <a:pt x="817" y="279"/>
                  </a:lnTo>
                  <a:lnTo>
                    <a:pt x="810" y="282"/>
                  </a:lnTo>
                  <a:lnTo>
                    <a:pt x="810" y="282"/>
                  </a:lnTo>
                  <a:lnTo>
                    <a:pt x="803" y="286"/>
                  </a:lnTo>
                  <a:lnTo>
                    <a:pt x="796" y="289"/>
                  </a:lnTo>
                  <a:lnTo>
                    <a:pt x="796" y="289"/>
                  </a:lnTo>
                  <a:lnTo>
                    <a:pt x="796" y="291"/>
                  </a:lnTo>
                  <a:lnTo>
                    <a:pt x="798" y="293"/>
                  </a:lnTo>
                  <a:lnTo>
                    <a:pt x="801" y="297"/>
                  </a:lnTo>
                  <a:lnTo>
                    <a:pt x="801" y="297"/>
                  </a:lnTo>
                  <a:lnTo>
                    <a:pt x="789" y="304"/>
                  </a:lnTo>
                  <a:lnTo>
                    <a:pt x="789" y="304"/>
                  </a:lnTo>
                  <a:lnTo>
                    <a:pt x="776" y="311"/>
                  </a:lnTo>
                  <a:lnTo>
                    <a:pt x="776" y="311"/>
                  </a:lnTo>
                  <a:lnTo>
                    <a:pt x="771" y="315"/>
                  </a:lnTo>
                  <a:lnTo>
                    <a:pt x="771" y="315"/>
                  </a:lnTo>
                  <a:lnTo>
                    <a:pt x="763" y="318"/>
                  </a:lnTo>
                  <a:lnTo>
                    <a:pt x="763" y="318"/>
                  </a:lnTo>
                  <a:lnTo>
                    <a:pt x="754" y="325"/>
                  </a:lnTo>
                  <a:lnTo>
                    <a:pt x="754" y="325"/>
                  </a:lnTo>
                  <a:lnTo>
                    <a:pt x="742" y="333"/>
                  </a:lnTo>
                  <a:lnTo>
                    <a:pt x="742" y="333"/>
                  </a:lnTo>
                  <a:lnTo>
                    <a:pt x="736" y="336"/>
                  </a:lnTo>
                  <a:lnTo>
                    <a:pt x="736" y="336"/>
                  </a:lnTo>
                  <a:lnTo>
                    <a:pt x="733" y="338"/>
                  </a:lnTo>
                  <a:lnTo>
                    <a:pt x="733" y="338"/>
                  </a:lnTo>
                  <a:lnTo>
                    <a:pt x="722" y="345"/>
                  </a:lnTo>
                  <a:lnTo>
                    <a:pt x="722" y="345"/>
                  </a:lnTo>
                  <a:lnTo>
                    <a:pt x="720" y="347"/>
                  </a:lnTo>
                  <a:lnTo>
                    <a:pt x="718" y="349"/>
                  </a:lnTo>
                  <a:lnTo>
                    <a:pt x="718" y="349"/>
                  </a:lnTo>
                  <a:lnTo>
                    <a:pt x="720" y="351"/>
                  </a:lnTo>
                  <a:lnTo>
                    <a:pt x="722" y="351"/>
                  </a:lnTo>
                  <a:lnTo>
                    <a:pt x="722" y="351"/>
                  </a:lnTo>
                  <a:lnTo>
                    <a:pt x="724" y="351"/>
                  </a:lnTo>
                  <a:lnTo>
                    <a:pt x="727" y="349"/>
                  </a:lnTo>
                  <a:lnTo>
                    <a:pt x="735" y="345"/>
                  </a:lnTo>
                  <a:lnTo>
                    <a:pt x="735" y="345"/>
                  </a:lnTo>
                  <a:lnTo>
                    <a:pt x="738" y="345"/>
                  </a:lnTo>
                  <a:lnTo>
                    <a:pt x="740" y="345"/>
                  </a:lnTo>
                  <a:lnTo>
                    <a:pt x="740" y="345"/>
                  </a:lnTo>
                  <a:lnTo>
                    <a:pt x="742" y="347"/>
                  </a:lnTo>
                  <a:lnTo>
                    <a:pt x="744" y="347"/>
                  </a:lnTo>
                  <a:lnTo>
                    <a:pt x="744" y="347"/>
                  </a:lnTo>
                  <a:lnTo>
                    <a:pt x="751" y="343"/>
                  </a:lnTo>
                  <a:lnTo>
                    <a:pt x="760" y="338"/>
                  </a:lnTo>
                  <a:lnTo>
                    <a:pt x="760" y="338"/>
                  </a:lnTo>
                  <a:lnTo>
                    <a:pt x="767" y="334"/>
                  </a:lnTo>
                  <a:lnTo>
                    <a:pt x="767" y="334"/>
                  </a:lnTo>
                  <a:lnTo>
                    <a:pt x="771" y="333"/>
                  </a:lnTo>
                  <a:lnTo>
                    <a:pt x="771" y="333"/>
                  </a:lnTo>
                  <a:lnTo>
                    <a:pt x="772" y="331"/>
                  </a:lnTo>
                  <a:lnTo>
                    <a:pt x="772" y="331"/>
                  </a:lnTo>
                  <a:lnTo>
                    <a:pt x="776" y="333"/>
                  </a:lnTo>
                  <a:lnTo>
                    <a:pt x="776" y="333"/>
                  </a:lnTo>
                  <a:lnTo>
                    <a:pt x="778" y="334"/>
                  </a:lnTo>
                  <a:lnTo>
                    <a:pt x="778" y="334"/>
                  </a:lnTo>
                  <a:lnTo>
                    <a:pt x="780" y="336"/>
                  </a:lnTo>
                  <a:lnTo>
                    <a:pt x="783" y="334"/>
                  </a:lnTo>
                  <a:lnTo>
                    <a:pt x="783" y="334"/>
                  </a:lnTo>
                  <a:lnTo>
                    <a:pt x="792" y="329"/>
                  </a:lnTo>
                  <a:lnTo>
                    <a:pt x="803" y="324"/>
                  </a:lnTo>
                  <a:lnTo>
                    <a:pt x="803" y="324"/>
                  </a:lnTo>
                  <a:lnTo>
                    <a:pt x="807" y="325"/>
                  </a:lnTo>
                  <a:lnTo>
                    <a:pt x="807" y="325"/>
                  </a:lnTo>
                  <a:lnTo>
                    <a:pt x="807" y="327"/>
                  </a:lnTo>
                  <a:lnTo>
                    <a:pt x="805" y="331"/>
                  </a:lnTo>
                  <a:lnTo>
                    <a:pt x="805" y="331"/>
                  </a:lnTo>
                  <a:lnTo>
                    <a:pt x="787" y="340"/>
                  </a:lnTo>
                  <a:lnTo>
                    <a:pt x="787" y="340"/>
                  </a:lnTo>
                  <a:lnTo>
                    <a:pt x="783" y="343"/>
                  </a:lnTo>
                  <a:lnTo>
                    <a:pt x="783" y="343"/>
                  </a:lnTo>
                  <a:lnTo>
                    <a:pt x="780" y="343"/>
                  </a:lnTo>
                  <a:lnTo>
                    <a:pt x="780" y="343"/>
                  </a:lnTo>
                  <a:lnTo>
                    <a:pt x="772" y="347"/>
                  </a:lnTo>
                  <a:lnTo>
                    <a:pt x="772" y="347"/>
                  </a:lnTo>
                  <a:lnTo>
                    <a:pt x="769" y="349"/>
                  </a:lnTo>
                  <a:lnTo>
                    <a:pt x="767" y="349"/>
                  </a:lnTo>
                  <a:lnTo>
                    <a:pt x="765" y="349"/>
                  </a:lnTo>
                  <a:lnTo>
                    <a:pt x="765" y="345"/>
                  </a:lnTo>
                  <a:lnTo>
                    <a:pt x="765" y="345"/>
                  </a:lnTo>
                  <a:lnTo>
                    <a:pt x="756" y="351"/>
                  </a:lnTo>
                  <a:lnTo>
                    <a:pt x="745" y="358"/>
                  </a:lnTo>
                  <a:lnTo>
                    <a:pt x="745" y="358"/>
                  </a:lnTo>
                  <a:lnTo>
                    <a:pt x="742" y="360"/>
                  </a:lnTo>
                  <a:lnTo>
                    <a:pt x="740" y="360"/>
                  </a:lnTo>
                  <a:lnTo>
                    <a:pt x="738" y="361"/>
                  </a:lnTo>
                  <a:lnTo>
                    <a:pt x="738" y="361"/>
                  </a:lnTo>
                  <a:lnTo>
                    <a:pt x="742" y="367"/>
                  </a:lnTo>
                  <a:lnTo>
                    <a:pt x="742" y="367"/>
                  </a:lnTo>
                  <a:lnTo>
                    <a:pt x="745" y="365"/>
                  </a:lnTo>
                  <a:lnTo>
                    <a:pt x="751" y="363"/>
                  </a:lnTo>
                  <a:lnTo>
                    <a:pt x="751" y="363"/>
                  </a:lnTo>
                  <a:lnTo>
                    <a:pt x="754" y="361"/>
                  </a:lnTo>
                  <a:lnTo>
                    <a:pt x="756" y="363"/>
                  </a:lnTo>
                  <a:lnTo>
                    <a:pt x="756" y="363"/>
                  </a:lnTo>
                  <a:lnTo>
                    <a:pt x="758" y="363"/>
                  </a:lnTo>
                  <a:lnTo>
                    <a:pt x="760" y="363"/>
                  </a:lnTo>
                  <a:lnTo>
                    <a:pt x="763" y="361"/>
                  </a:lnTo>
                  <a:lnTo>
                    <a:pt x="763" y="361"/>
                  </a:lnTo>
                  <a:lnTo>
                    <a:pt x="772" y="356"/>
                  </a:lnTo>
                  <a:lnTo>
                    <a:pt x="772" y="356"/>
                  </a:lnTo>
                  <a:lnTo>
                    <a:pt x="767" y="360"/>
                  </a:lnTo>
                  <a:lnTo>
                    <a:pt x="762" y="363"/>
                  </a:lnTo>
                  <a:lnTo>
                    <a:pt x="762" y="363"/>
                  </a:lnTo>
                  <a:lnTo>
                    <a:pt x="749" y="372"/>
                  </a:lnTo>
                  <a:lnTo>
                    <a:pt x="749" y="372"/>
                  </a:lnTo>
                  <a:lnTo>
                    <a:pt x="747" y="374"/>
                  </a:lnTo>
                  <a:lnTo>
                    <a:pt x="747" y="374"/>
                  </a:lnTo>
                  <a:lnTo>
                    <a:pt x="738" y="381"/>
                  </a:lnTo>
                  <a:lnTo>
                    <a:pt x="735" y="385"/>
                  </a:lnTo>
                  <a:lnTo>
                    <a:pt x="729" y="387"/>
                  </a:lnTo>
                  <a:lnTo>
                    <a:pt x="729" y="387"/>
                  </a:lnTo>
                  <a:lnTo>
                    <a:pt x="720" y="390"/>
                  </a:lnTo>
                  <a:lnTo>
                    <a:pt x="720" y="390"/>
                  </a:lnTo>
                  <a:lnTo>
                    <a:pt x="717" y="392"/>
                  </a:lnTo>
                  <a:lnTo>
                    <a:pt x="711" y="394"/>
                  </a:lnTo>
                  <a:lnTo>
                    <a:pt x="711" y="394"/>
                  </a:lnTo>
                  <a:lnTo>
                    <a:pt x="709" y="394"/>
                  </a:lnTo>
                  <a:lnTo>
                    <a:pt x="709" y="392"/>
                  </a:lnTo>
                  <a:lnTo>
                    <a:pt x="709" y="392"/>
                  </a:lnTo>
                  <a:lnTo>
                    <a:pt x="700" y="394"/>
                  </a:lnTo>
                  <a:lnTo>
                    <a:pt x="700" y="394"/>
                  </a:lnTo>
                  <a:lnTo>
                    <a:pt x="697" y="396"/>
                  </a:lnTo>
                  <a:lnTo>
                    <a:pt x="693" y="396"/>
                  </a:lnTo>
                  <a:lnTo>
                    <a:pt x="693" y="396"/>
                  </a:lnTo>
                  <a:lnTo>
                    <a:pt x="693" y="396"/>
                  </a:lnTo>
                  <a:lnTo>
                    <a:pt x="691" y="394"/>
                  </a:lnTo>
                  <a:lnTo>
                    <a:pt x="691" y="394"/>
                  </a:lnTo>
                  <a:lnTo>
                    <a:pt x="688" y="396"/>
                  </a:lnTo>
                  <a:lnTo>
                    <a:pt x="688" y="396"/>
                  </a:lnTo>
                  <a:lnTo>
                    <a:pt x="686" y="396"/>
                  </a:lnTo>
                  <a:lnTo>
                    <a:pt x="686" y="396"/>
                  </a:lnTo>
                  <a:lnTo>
                    <a:pt x="682" y="397"/>
                  </a:lnTo>
                  <a:lnTo>
                    <a:pt x="681" y="399"/>
                  </a:lnTo>
                  <a:lnTo>
                    <a:pt x="681" y="399"/>
                  </a:lnTo>
                  <a:lnTo>
                    <a:pt x="681" y="401"/>
                  </a:lnTo>
                  <a:lnTo>
                    <a:pt x="682" y="403"/>
                  </a:lnTo>
                  <a:lnTo>
                    <a:pt x="682" y="405"/>
                  </a:lnTo>
                  <a:lnTo>
                    <a:pt x="681" y="406"/>
                  </a:lnTo>
                  <a:lnTo>
                    <a:pt x="681" y="406"/>
                  </a:lnTo>
                  <a:lnTo>
                    <a:pt x="675" y="412"/>
                  </a:lnTo>
                  <a:lnTo>
                    <a:pt x="675" y="412"/>
                  </a:lnTo>
                  <a:lnTo>
                    <a:pt x="672" y="413"/>
                  </a:lnTo>
                  <a:lnTo>
                    <a:pt x="673" y="415"/>
                  </a:lnTo>
                  <a:lnTo>
                    <a:pt x="673" y="415"/>
                  </a:lnTo>
                  <a:lnTo>
                    <a:pt x="675" y="417"/>
                  </a:lnTo>
                  <a:lnTo>
                    <a:pt x="673" y="419"/>
                  </a:lnTo>
                  <a:lnTo>
                    <a:pt x="673" y="419"/>
                  </a:lnTo>
                  <a:lnTo>
                    <a:pt x="668" y="422"/>
                  </a:lnTo>
                  <a:lnTo>
                    <a:pt x="668" y="422"/>
                  </a:lnTo>
                  <a:lnTo>
                    <a:pt x="661" y="426"/>
                  </a:lnTo>
                  <a:lnTo>
                    <a:pt x="661" y="426"/>
                  </a:lnTo>
                  <a:lnTo>
                    <a:pt x="655" y="431"/>
                  </a:lnTo>
                  <a:lnTo>
                    <a:pt x="655" y="431"/>
                  </a:lnTo>
                  <a:lnTo>
                    <a:pt x="648" y="435"/>
                  </a:lnTo>
                  <a:lnTo>
                    <a:pt x="648" y="435"/>
                  </a:lnTo>
                  <a:lnTo>
                    <a:pt x="641" y="440"/>
                  </a:lnTo>
                  <a:lnTo>
                    <a:pt x="641" y="440"/>
                  </a:lnTo>
                  <a:lnTo>
                    <a:pt x="639" y="439"/>
                  </a:lnTo>
                  <a:lnTo>
                    <a:pt x="637" y="437"/>
                  </a:lnTo>
                  <a:lnTo>
                    <a:pt x="637" y="437"/>
                  </a:lnTo>
                  <a:lnTo>
                    <a:pt x="639" y="435"/>
                  </a:lnTo>
                  <a:lnTo>
                    <a:pt x="643" y="433"/>
                  </a:lnTo>
                  <a:lnTo>
                    <a:pt x="643" y="433"/>
                  </a:lnTo>
                  <a:lnTo>
                    <a:pt x="646" y="430"/>
                  </a:lnTo>
                  <a:lnTo>
                    <a:pt x="646" y="426"/>
                  </a:lnTo>
                  <a:lnTo>
                    <a:pt x="646" y="426"/>
                  </a:lnTo>
                  <a:lnTo>
                    <a:pt x="648" y="422"/>
                  </a:lnTo>
                  <a:lnTo>
                    <a:pt x="652" y="421"/>
                  </a:lnTo>
                  <a:lnTo>
                    <a:pt x="652" y="421"/>
                  </a:lnTo>
                  <a:lnTo>
                    <a:pt x="652" y="419"/>
                  </a:lnTo>
                  <a:lnTo>
                    <a:pt x="652" y="415"/>
                  </a:lnTo>
                  <a:lnTo>
                    <a:pt x="652" y="415"/>
                  </a:lnTo>
                  <a:lnTo>
                    <a:pt x="663" y="408"/>
                  </a:lnTo>
                  <a:lnTo>
                    <a:pt x="663" y="408"/>
                  </a:lnTo>
                  <a:lnTo>
                    <a:pt x="672" y="401"/>
                  </a:lnTo>
                  <a:lnTo>
                    <a:pt x="672" y="401"/>
                  </a:lnTo>
                  <a:lnTo>
                    <a:pt x="670" y="397"/>
                  </a:lnTo>
                  <a:lnTo>
                    <a:pt x="668" y="396"/>
                  </a:lnTo>
                  <a:lnTo>
                    <a:pt x="668" y="394"/>
                  </a:lnTo>
                  <a:lnTo>
                    <a:pt x="668" y="394"/>
                  </a:lnTo>
                  <a:lnTo>
                    <a:pt x="673" y="390"/>
                  </a:lnTo>
                  <a:lnTo>
                    <a:pt x="679" y="387"/>
                  </a:lnTo>
                  <a:lnTo>
                    <a:pt x="679" y="387"/>
                  </a:lnTo>
                  <a:lnTo>
                    <a:pt x="675" y="387"/>
                  </a:lnTo>
                  <a:lnTo>
                    <a:pt x="675" y="387"/>
                  </a:lnTo>
                  <a:lnTo>
                    <a:pt x="675" y="385"/>
                  </a:lnTo>
                  <a:lnTo>
                    <a:pt x="672" y="383"/>
                  </a:lnTo>
                  <a:lnTo>
                    <a:pt x="672" y="383"/>
                  </a:lnTo>
                  <a:lnTo>
                    <a:pt x="670" y="385"/>
                  </a:lnTo>
                  <a:lnTo>
                    <a:pt x="666" y="387"/>
                  </a:lnTo>
                  <a:lnTo>
                    <a:pt x="666" y="387"/>
                  </a:lnTo>
                  <a:lnTo>
                    <a:pt x="659" y="392"/>
                  </a:lnTo>
                  <a:lnTo>
                    <a:pt x="659" y="392"/>
                  </a:lnTo>
                  <a:lnTo>
                    <a:pt x="645" y="401"/>
                  </a:lnTo>
                  <a:lnTo>
                    <a:pt x="645" y="401"/>
                  </a:lnTo>
                  <a:lnTo>
                    <a:pt x="637" y="406"/>
                  </a:lnTo>
                  <a:lnTo>
                    <a:pt x="637" y="406"/>
                  </a:lnTo>
                  <a:lnTo>
                    <a:pt x="632" y="410"/>
                  </a:lnTo>
                  <a:lnTo>
                    <a:pt x="632" y="410"/>
                  </a:lnTo>
                  <a:lnTo>
                    <a:pt x="632" y="413"/>
                  </a:lnTo>
                  <a:lnTo>
                    <a:pt x="632" y="413"/>
                  </a:lnTo>
                  <a:lnTo>
                    <a:pt x="630" y="415"/>
                  </a:lnTo>
                  <a:lnTo>
                    <a:pt x="630" y="415"/>
                  </a:lnTo>
                  <a:lnTo>
                    <a:pt x="632" y="417"/>
                  </a:lnTo>
                  <a:lnTo>
                    <a:pt x="634" y="419"/>
                  </a:lnTo>
                  <a:lnTo>
                    <a:pt x="634" y="419"/>
                  </a:lnTo>
                  <a:lnTo>
                    <a:pt x="628" y="422"/>
                  </a:lnTo>
                  <a:lnTo>
                    <a:pt x="627" y="426"/>
                  </a:lnTo>
                  <a:lnTo>
                    <a:pt x="625" y="428"/>
                  </a:lnTo>
                  <a:lnTo>
                    <a:pt x="625" y="428"/>
                  </a:lnTo>
                  <a:lnTo>
                    <a:pt x="627" y="430"/>
                  </a:lnTo>
                  <a:lnTo>
                    <a:pt x="628" y="431"/>
                  </a:lnTo>
                  <a:lnTo>
                    <a:pt x="628" y="431"/>
                  </a:lnTo>
                  <a:lnTo>
                    <a:pt x="628" y="433"/>
                  </a:lnTo>
                  <a:lnTo>
                    <a:pt x="630" y="433"/>
                  </a:lnTo>
                  <a:lnTo>
                    <a:pt x="630" y="433"/>
                  </a:lnTo>
                  <a:lnTo>
                    <a:pt x="636" y="431"/>
                  </a:lnTo>
                  <a:lnTo>
                    <a:pt x="636" y="431"/>
                  </a:lnTo>
                  <a:lnTo>
                    <a:pt x="641" y="430"/>
                  </a:lnTo>
                  <a:lnTo>
                    <a:pt x="641" y="430"/>
                  </a:lnTo>
                  <a:lnTo>
                    <a:pt x="634" y="435"/>
                  </a:lnTo>
                  <a:lnTo>
                    <a:pt x="634" y="435"/>
                  </a:lnTo>
                  <a:lnTo>
                    <a:pt x="634" y="439"/>
                  </a:lnTo>
                  <a:lnTo>
                    <a:pt x="634" y="439"/>
                  </a:lnTo>
                  <a:lnTo>
                    <a:pt x="632" y="440"/>
                  </a:lnTo>
                  <a:lnTo>
                    <a:pt x="632" y="442"/>
                  </a:lnTo>
                  <a:lnTo>
                    <a:pt x="632" y="442"/>
                  </a:lnTo>
                  <a:lnTo>
                    <a:pt x="632" y="440"/>
                  </a:lnTo>
                  <a:lnTo>
                    <a:pt x="630" y="439"/>
                  </a:lnTo>
                  <a:lnTo>
                    <a:pt x="630" y="439"/>
                  </a:lnTo>
                  <a:lnTo>
                    <a:pt x="625" y="440"/>
                  </a:lnTo>
                  <a:lnTo>
                    <a:pt x="625" y="440"/>
                  </a:lnTo>
                  <a:lnTo>
                    <a:pt x="619" y="442"/>
                  </a:lnTo>
                  <a:lnTo>
                    <a:pt x="619" y="442"/>
                  </a:lnTo>
                  <a:lnTo>
                    <a:pt x="616" y="446"/>
                  </a:lnTo>
                  <a:lnTo>
                    <a:pt x="616" y="446"/>
                  </a:lnTo>
                  <a:lnTo>
                    <a:pt x="614" y="444"/>
                  </a:lnTo>
                  <a:lnTo>
                    <a:pt x="614" y="444"/>
                  </a:lnTo>
                  <a:lnTo>
                    <a:pt x="614" y="444"/>
                  </a:lnTo>
                  <a:lnTo>
                    <a:pt x="612" y="442"/>
                  </a:lnTo>
                  <a:lnTo>
                    <a:pt x="612" y="442"/>
                  </a:lnTo>
                  <a:lnTo>
                    <a:pt x="605" y="448"/>
                  </a:lnTo>
                  <a:lnTo>
                    <a:pt x="605" y="448"/>
                  </a:lnTo>
                  <a:lnTo>
                    <a:pt x="592" y="455"/>
                  </a:lnTo>
                  <a:lnTo>
                    <a:pt x="592" y="455"/>
                  </a:lnTo>
                  <a:lnTo>
                    <a:pt x="587" y="457"/>
                  </a:lnTo>
                  <a:lnTo>
                    <a:pt x="587" y="457"/>
                  </a:lnTo>
                  <a:lnTo>
                    <a:pt x="582" y="460"/>
                  </a:lnTo>
                  <a:lnTo>
                    <a:pt x="582" y="460"/>
                  </a:lnTo>
                  <a:lnTo>
                    <a:pt x="578" y="462"/>
                  </a:lnTo>
                  <a:lnTo>
                    <a:pt x="576" y="462"/>
                  </a:lnTo>
                  <a:lnTo>
                    <a:pt x="576" y="462"/>
                  </a:lnTo>
                  <a:lnTo>
                    <a:pt x="569" y="467"/>
                  </a:lnTo>
                  <a:lnTo>
                    <a:pt x="569" y="467"/>
                  </a:lnTo>
                  <a:lnTo>
                    <a:pt x="556" y="476"/>
                  </a:lnTo>
                  <a:lnTo>
                    <a:pt x="556" y="476"/>
                  </a:lnTo>
                  <a:lnTo>
                    <a:pt x="551" y="482"/>
                  </a:lnTo>
                  <a:lnTo>
                    <a:pt x="551" y="482"/>
                  </a:lnTo>
                  <a:lnTo>
                    <a:pt x="547" y="485"/>
                  </a:lnTo>
                  <a:lnTo>
                    <a:pt x="547" y="485"/>
                  </a:lnTo>
                  <a:lnTo>
                    <a:pt x="547" y="487"/>
                  </a:lnTo>
                  <a:lnTo>
                    <a:pt x="547" y="487"/>
                  </a:lnTo>
                  <a:lnTo>
                    <a:pt x="537" y="496"/>
                  </a:lnTo>
                  <a:lnTo>
                    <a:pt x="537" y="496"/>
                  </a:lnTo>
                  <a:lnTo>
                    <a:pt x="526" y="503"/>
                  </a:lnTo>
                  <a:lnTo>
                    <a:pt x="526" y="503"/>
                  </a:lnTo>
                  <a:lnTo>
                    <a:pt x="522" y="505"/>
                  </a:lnTo>
                  <a:lnTo>
                    <a:pt x="522" y="507"/>
                  </a:lnTo>
                  <a:lnTo>
                    <a:pt x="522" y="507"/>
                  </a:lnTo>
                  <a:lnTo>
                    <a:pt x="524" y="511"/>
                  </a:lnTo>
                  <a:lnTo>
                    <a:pt x="524" y="511"/>
                  </a:lnTo>
                  <a:lnTo>
                    <a:pt x="526" y="512"/>
                  </a:lnTo>
                  <a:lnTo>
                    <a:pt x="526" y="512"/>
                  </a:lnTo>
                  <a:lnTo>
                    <a:pt x="526" y="514"/>
                  </a:lnTo>
                  <a:lnTo>
                    <a:pt x="522" y="516"/>
                  </a:lnTo>
                  <a:lnTo>
                    <a:pt x="522" y="516"/>
                  </a:lnTo>
                  <a:lnTo>
                    <a:pt x="519" y="520"/>
                  </a:lnTo>
                  <a:lnTo>
                    <a:pt x="519" y="520"/>
                  </a:lnTo>
                  <a:lnTo>
                    <a:pt x="513" y="521"/>
                  </a:lnTo>
                  <a:lnTo>
                    <a:pt x="513" y="521"/>
                  </a:lnTo>
                  <a:lnTo>
                    <a:pt x="508" y="525"/>
                  </a:lnTo>
                  <a:lnTo>
                    <a:pt x="508" y="525"/>
                  </a:lnTo>
                  <a:lnTo>
                    <a:pt x="506" y="527"/>
                  </a:lnTo>
                  <a:lnTo>
                    <a:pt x="506" y="529"/>
                  </a:lnTo>
                  <a:lnTo>
                    <a:pt x="506" y="529"/>
                  </a:lnTo>
                  <a:lnTo>
                    <a:pt x="508" y="530"/>
                  </a:lnTo>
                  <a:lnTo>
                    <a:pt x="508" y="530"/>
                  </a:lnTo>
                  <a:lnTo>
                    <a:pt x="511" y="530"/>
                  </a:lnTo>
                  <a:lnTo>
                    <a:pt x="513" y="529"/>
                  </a:lnTo>
                  <a:lnTo>
                    <a:pt x="513" y="529"/>
                  </a:lnTo>
                  <a:lnTo>
                    <a:pt x="524" y="521"/>
                  </a:lnTo>
                  <a:lnTo>
                    <a:pt x="524" y="521"/>
                  </a:lnTo>
                  <a:lnTo>
                    <a:pt x="546" y="505"/>
                  </a:lnTo>
                  <a:lnTo>
                    <a:pt x="546" y="505"/>
                  </a:lnTo>
                  <a:lnTo>
                    <a:pt x="556" y="500"/>
                  </a:lnTo>
                  <a:lnTo>
                    <a:pt x="556" y="500"/>
                  </a:lnTo>
                  <a:lnTo>
                    <a:pt x="562" y="496"/>
                  </a:lnTo>
                  <a:lnTo>
                    <a:pt x="562" y="496"/>
                  </a:lnTo>
                  <a:lnTo>
                    <a:pt x="565" y="493"/>
                  </a:lnTo>
                  <a:lnTo>
                    <a:pt x="565" y="493"/>
                  </a:lnTo>
                  <a:lnTo>
                    <a:pt x="576" y="487"/>
                  </a:lnTo>
                  <a:lnTo>
                    <a:pt x="576" y="487"/>
                  </a:lnTo>
                  <a:lnTo>
                    <a:pt x="582" y="484"/>
                  </a:lnTo>
                  <a:lnTo>
                    <a:pt x="585" y="480"/>
                  </a:lnTo>
                  <a:lnTo>
                    <a:pt x="585" y="480"/>
                  </a:lnTo>
                  <a:lnTo>
                    <a:pt x="587" y="480"/>
                  </a:lnTo>
                  <a:lnTo>
                    <a:pt x="589" y="482"/>
                  </a:lnTo>
                  <a:lnTo>
                    <a:pt x="589" y="482"/>
                  </a:lnTo>
                  <a:lnTo>
                    <a:pt x="592" y="480"/>
                  </a:lnTo>
                  <a:lnTo>
                    <a:pt x="592" y="480"/>
                  </a:lnTo>
                  <a:lnTo>
                    <a:pt x="603" y="475"/>
                  </a:lnTo>
                  <a:lnTo>
                    <a:pt x="603" y="475"/>
                  </a:lnTo>
                  <a:lnTo>
                    <a:pt x="603" y="476"/>
                  </a:lnTo>
                  <a:lnTo>
                    <a:pt x="607" y="476"/>
                  </a:lnTo>
                  <a:lnTo>
                    <a:pt x="614" y="473"/>
                  </a:lnTo>
                  <a:lnTo>
                    <a:pt x="619" y="469"/>
                  </a:lnTo>
                  <a:lnTo>
                    <a:pt x="627" y="467"/>
                  </a:lnTo>
                  <a:lnTo>
                    <a:pt x="627" y="467"/>
                  </a:lnTo>
                  <a:lnTo>
                    <a:pt x="634" y="464"/>
                  </a:lnTo>
                  <a:lnTo>
                    <a:pt x="641" y="460"/>
                  </a:lnTo>
                  <a:lnTo>
                    <a:pt x="657" y="449"/>
                  </a:lnTo>
                  <a:lnTo>
                    <a:pt x="657" y="449"/>
                  </a:lnTo>
                  <a:lnTo>
                    <a:pt x="675" y="437"/>
                  </a:lnTo>
                  <a:lnTo>
                    <a:pt x="675" y="437"/>
                  </a:lnTo>
                  <a:lnTo>
                    <a:pt x="688" y="430"/>
                  </a:lnTo>
                  <a:lnTo>
                    <a:pt x="693" y="424"/>
                  </a:lnTo>
                  <a:lnTo>
                    <a:pt x="697" y="421"/>
                  </a:lnTo>
                  <a:lnTo>
                    <a:pt x="697" y="421"/>
                  </a:lnTo>
                  <a:lnTo>
                    <a:pt x="697" y="417"/>
                  </a:lnTo>
                  <a:lnTo>
                    <a:pt x="699" y="413"/>
                  </a:lnTo>
                  <a:lnTo>
                    <a:pt x="699" y="413"/>
                  </a:lnTo>
                  <a:lnTo>
                    <a:pt x="706" y="412"/>
                  </a:lnTo>
                  <a:lnTo>
                    <a:pt x="711" y="408"/>
                  </a:lnTo>
                  <a:lnTo>
                    <a:pt x="711" y="408"/>
                  </a:lnTo>
                  <a:lnTo>
                    <a:pt x="715" y="405"/>
                  </a:lnTo>
                  <a:lnTo>
                    <a:pt x="715" y="405"/>
                  </a:lnTo>
                  <a:lnTo>
                    <a:pt x="720" y="401"/>
                  </a:lnTo>
                  <a:lnTo>
                    <a:pt x="720" y="401"/>
                  </a:lnTo>
                  <a:lnTo>
                    <a:pt x="726" y="397"/>
                  </a:lnTo>
                  <a:lnTo>
                    <a:pt x="726" y="397"/>
                  </a:lnTo>
                  <a:lnTo>
                    <a:pt x="729" y="397"/>
                  </a:lnTo>
                  <a:lnTo>
                    <a:pt x="729" y="397"/>
                  </a:lnTo>
                  <a:lnTo>
                    <a:pt x="731" y="399"/>
                  </a:lnTo>
                  <a:lnTo>
                    <a:pt x="731" y="399"/>
                  </a:lnTo>
                  <a:lnTo>
                    <a:pt x="738" y="394"/>
                  </a:lnTo>
                  <a:lnTo>
                    <a:pt x="740" y="392"/>
                  </a:lnTo>
                  <a:lnTo>
                    <a:pt x="742" y="388"/>
                  </a:lnTo>
                  <a:lnTo>
                    <a:pt x="742" y="388"/>
                  </a:lnTo>
                  <a:lnTo>
                    <a:pt x="740" y="388"/>
                  </a:lnTo>
                  <a:lnTo>
                    <a:pt x="740" y="385"/>
                  </a:lnTo>
                  <a:lnTo>
                    <a:pt x="740" y="385"/>
                  </a:lnTo>
                  <a:lnTo>
                    <a:pt x="744" y="383"/>
                  </a:lnTo>
                  <a:lnTo>
                    <a:pt x="747" y="383"/>
                  </a:lnTo>
                  <a:lnTo>
                    <a:pt x="747" y="383"/>
                  </a:lnTo>
                  <a:lnTo>
                    <a:pt x="751" y="381"/>
                  </a:lnTo>
                  <a:lnTo>
                    <a:pt x="751" y="379"/>
                  </a:lnTo>
                  <a:lnTo>
                    <a:pt x="749" y="379"/>
                  </a:lnTo>
                  <a:lnTo>
                    <a:pt x="751" y="376"/>
                  </a:lnTo>
                  <a:lnTo>
                    <a:pt x="751" y="376"/>
                  </a:lnTo>
                  <a:lnTo>
                    <a:pt x="756" y="372"/>
                  </a:lnTo>
                  <a:lnTo>
                    <a:pt x="762" y="369"/>
                  </a:lnTo>
                  <a:lnTo>
                    <a:pt x="762" y="369"/>
                  </a:lnTo>
                  <a:lnTo>
                    <a:pt x="769" y="367"/>
                  </a:lnTo>
                  <a:lnTo>
                    <a:pt x="769" y="367"/>
                  </a:lnTo>
                  <a:lnTo>
                    <a:pt x="774" y="363"/>
                  </a:lnTo>
                  <a:lnTo>
                    <a:pt x="774" y="363"/>
                  </a:lnTo>
                  <a:lnTo>
                    <a:pt x="781" y="360"/>
                  </a:lnTo>
                  <a:lnTo>
                    <a:pt x="781" y="360"/>
                  </a:lnTo>
                  <a:lnTo>
                    <a:pt x="785" y="356"/>
                  </a:lnTo>
                  <a:lnTo>
                    <a:pt x="785" y="356"/>
                  </a:lnTo>
                  <a:lnTo>
                    <a:pt x="792" y="352"/>
                  </a:lnTo>
                  <a:lnTo>
                    <a:pt x="799" y="349"/>
                  </a:lnTo>
                  <a:lnTo>
                    <a:pt x="799" y="349"/>
                  </a:lnTo>
                  <a:lnTo>
                    <a:pt x="803" y="349"/>
                  </a:lnTo>
                  <a:lnTo>
                    <a:pt x="808" y="345"/>
                  </a:lnTo>
                  <a:lnTo>
                    <a:pt x="808" y="345"/>
                  </a:lnTo>
                  <a:lnTo>
                    <a:pt x="819" y="338"/>
                  </a:lnTo>
                  <a:lnTo>
                    <a:pt x="819" y="338"/>
                  </a:lnTo>
                  <a:lnTo>
                    <a:pt x="834" y="329"/>
                  </a:lnTo>
                  <a:lnTo>
                    <a:pt x="834" y="329"/>
                  </a:lnTo>
                  <a:lnTo>
                    <a:pt x="837" y="329"/>
                  </a:lnTo>
                  <a:lnTo>
                    <a:pt x="837" y="329"/>
                  </a:lnTo>
                  <a:lnTo>
                    <a:pt x="841" y="325"/>
                  </a:lnTo>
                  <a:lnTo>
                    <a:pt x="841" y="325"/>
                  </a:lnTo>
                  <a:lnTo>
                    <a:pt x="852" y="320"/>
                  </a:lnTo>
                  <a:lnTo>
                    <a:pt x="852" y="320"/>
                  </a:lnTo>
                  <a:lnTo>
                    <a:pt x="854" y="318"/>
                  </a:lnTo>
                  <a:lnTo>
                    <a:pt x="854" y="318"/>
                  </a:lnTo>
                  <a:lnTo>
                    <a:pt x="857" y="316"/>
                  </a:lnTo>
                  <a:lnTo>
                    <a:pt x="857" y="316"/>
                  </a:lnTo>
                  <a:lnTo>
                    <a:pt x="868" y="311"/>
                  </a:lnTo>
                  <a:lnTo>
                    <a:pt x="868" y="311"/>
                  </a:lnTo>
                  <a:lnTo>
                    <a:pt x="868" y="307"/>
                  </a:lnTo>
                  <a:lnTo>
                    <a:pt x="870" y="306"/>
                  </a:lnTo>
                  <a:lnTo>
                    <a:pt x="870" y="306"/>
                  </a:lnTo>
                  <a:lnTo>
                    <a:pt x="872" y="307"/>
                  </a:lnTo>
                  <a:lnTo>
                    <a:pt x="873" y="311"/>
                  </a:lnTo>
                  <a:lnTo>
                    <a:pt x="875" y="313"/>
                  </a:lnTo>
                  <a:lnTo>
                    <a:pt x="879" y="313"/>
                  </a:lnTo>
                  <a:lnTo>
                    <a:pt x="879" y="313"/>
                  </a:lnTo>
                  <a:lnTo>
                    <a:pt x="888" y="309"/>
                  </a:lnTo>
                  <a:lnTo>
                    <a:pt x="888" y="309"/>
                  </a:lnTo>
                  <a:lnTo>
                    <a:pt x="897" y="306"/>
                  </a:lnTo>
                  <a:lnTo>
                    <a:pt x="897" y="306"/>
                  </a:lnTo>
                  <a:lnTo>
                    <a:pt x="904" y="304"/>
                  </a:lnTo>
                  <a:lnTo>
                    <a:pt x="906" y="306"/>
                  </a:lnTo>
                  <a:lnTo>
                    <a:pt x="906" y="306"/>
                  </a:lnTo>
                  <a:lnTo>
                    <a:pt x="906" y="306"/>
                  </a:lnTo>
                  <a:lnTo>
                    <a:pt x="897" y="311"/>
                  </a:lnTo>
                  <a:lnTo>
                    <a:pt x="897" y="311"/>
                  </a:lnTo>
                  <a:lnTo>
                    <a:pt x="891" y="313"/>
                  </a:lnTo>
                  <a:lnTo>
                    <a:pt x="891" y="313"/>
                  </a:lnTo>
                  <a:lnTo>
                    <a:pt x="890" y="313"/>
                  </a:lnTo>
                  <a:lnTo>
                    <a:pt x="888" y="315"/>
                  </a:lnTo>
                  <a:lnTo>
                    <a:pt x="888" y="315"/>
                  </a:lnTo>
                  <a:lnTo>
                    <a:pt x="890" y="316"/>
                  </a:lnTo>
                  <a:lnTo>
                    <a:pt x="890" y="318"/>
                  </a:lnTo>
                  <a:lnTo>
                    <a:pt x="890" y="318"/>
                  </a:lnTo>
                  <a:lnTo>
                    <a:pt x="891" y="320"/>
                  </a:lnTo>
                  <a:lnTo>
                    <a:pt x="893" y="322"/>
                  </a:lnTo>
                  <a:lnTo>
                    <a:pt x="893" y="322"/>
                  </a:lnTo>
                  <a:lnTo>
                    <a:pt x="897" y="324"/>
                  </a:lnTo>
                  <a:lnTo>
                    <a:pt x="900" y="320"/>
                  </a:lnTo>
                  <a:lnTo>
                    <a:pt x="900" y="320"/>
                  </a:lnTo>
                  <a:lnTo>
                    <a:pt x="906" y="320"/>
                  </a:lnTo>
                  <a:lnTo>
                    <a:pt x="908" y="322"/>
                  </a:lnTo>
                  <a:lnTo>
                    <a:pt x="908" y="322"/>
                  </a:lnTo>
                  <a:lnTo>
                    <a:pt x="908" y="327"/>
                  </a:lnTo>
                  <a:lnTo>
                    <a:pt x="908" y="327"/>
                  </a:lnTo>
                  <a:lnTo>
                    <a:pt x="909" y="329"/>
                  </a:lnTo>
                  <a:lnTo>
                    <a:pt x="911" y="331"/>
                  </a:lnTo>
                  <a:lnTo>
                    <a:pt x="911" y="331"/>
                  </a:lnTo>
                  <a:lnTo>
                    <a:pt x="902" y="336"/>
                  </a:lnTo>
                  <a:lnTo>
                    <a:pt x="902" y="336"/>
                  </a:lnTo>
                  <a:lnTo>
                    <a:pt x="893" y="340"/>
                  </a:lnTo>
                  <a:lnTo>
                    <a:pt x="893" y="340"/>
                  </a:lnTo>
                  <a:lnTo>
                    <a:pt x="891" y="338"/>
                  </a:lnTo>
                  <a:lnTo>
                    <a:pt x="891" y="336"/>
                  </a:lnTo>
                  <a:lnTo>
                    <a:pt x="891" y="336"/>
                  </a:lnTo>
                  <a:lnTo>
                    <a:pt x="890" y="334"/>
                  </a:lnTo>
                  <a:lnTo>
                    <a:pt x="888" y="333"/>
                  </a:lnTo>
                  <a:lnTo>
                    <a:pt x="888" y="333"/>
                  </a:lnTo>
                  <a:lnTo>
                    <a:pt x="882" y="331"/>
                  </a:lnTo>
                  <a:lnTo>
                    <a:pt x="882" y="331"/>
                  </a:lnTo>
                  <a:lnTo>
                    <a:pt x="881" y="331"/>
                  </a:lnTo>
                  <a:lnTo>
                    <a:pt x="877" y="331"/>
                  </a:lnTo>
                  <a:lnTo>
                    <a:pt x="877" y="331"/>
                  </a:lnTo>
                  <a:lnTo>
                    <a:pt x="875" y="331"/>
                  </a:lnTo>
                  <a:lnTo>
                    <a:pt x="873" y="329"/>
                  </a:lnTo>
                  <a:lnTo>
                    <a:pt x="873" y="329"/>
                  </a:lnTo>
                  <a:lnTo>
                    <a:pt x="872" y="329"/>
                  </a:lnTo>
                  <a:lnTo>
                    <a:pt x="872" y="329"/>
                  </a:lnTo>
                  <a:lnTo>
                    <a:pt x="864" y="333"/>
                  </a:lnTo>
                  <a:lnTo>
                    <a:pt x="864" y="333"/>
                  </a:lnTo>
                  <a:lnTo>
                    <a:pt x="846" y="343"/>
                  </a:lnTo>
                  <a:lnTo>
                    <a:pt x="846" y="343"/>
                  </a:lnTo>
                  <a:lnTo>
                    <a:pt x="841" y="345"/>
                  </a:lnTo>
                  <a:lnTo>
                    <a:pt x="841" y="345"/>
                  </a:lnTo>
                  <a:lnTo>
                    <a:pt x="839" y="347"/>
                  </a:lnTo>
                  <a:lnTo>
                    <a:pt x="839" y="347"/>
                  </a:lnTo>
                  <a:lnTo>
                    <a:pt x="832" y="352"/>
                  </a:lnTo>
                  <a:lnTo>
                    <a:pt x="832" y="352"/>
                  </a:lnTo>
                  <a:lnTo>
                    <a:pt x="823" y="358"/>
                  </a:lnTo>
                  <a:lnTo>
                    <a:pt x="816" y="363"/>
                  </a:lnTo>
                  <a:lnTo>
                    <a:pt x="816" y="363"/>
                  </a:lnTo>
                  <a:lnTo>
                    <a:pt x="812" y="365"/>
                  </a:lnTo>
                  <a:lnTo>
                    <a:pt x="812" y="365"/>
                  </a:lnTo>
                  <a:lnTo>
                    <a:pt x="812" y="367"/>
                  </a:lnTo>
                  <a:lnTo>
                    <a:pt x="812" y="367"/>
                  </a:lnTo>
                  <a:lnTo>
                    <a:pt x="812" y="367"/>
                  </a:lnTo>
                  <a:lnTo>
                    <a:pt x="812" y="370"/>
                  </a:lnTo>
                  <a:lnTo>
                    <a:pt x="812" y="372"/>
                  </a:lnTo>
                  <a:lnTo>
                    <a:pt x="812" y="372"/>
                  </a:lnTo>
                  <a:lnTo>
                    <a:pt x="807" y="374"/>
                  </a:lnTo>
                  <a:lnTo>
                    <a:pt x="805" y="376"/>
                  </a:lnTo>
                  <a:lnTo>
                    <a:pt x="803" y="378"/>
                  </a:lnTo>
                  <a:lnTo>
                    <a:pt x="803" y="378"/>
                  </a:lnTo>
                  <a:lnTo>
                    <a:pt x="805" y="379"/>
                  </a:lnTo>
                  <a:lnTo>
                    <a:pt x="807" y="381"/>
                  </a:lnTo>
                  <a:lnTo>
                    <a:pt x="807" y="381"/>
                  </a:lnTo>
                  <a:lnTo>
                    <a:pt x="814" y="379"/>
                  </a:lnTo>
                  <a:lnTo>
                    <a:pt x="814" y="379"/>
                  </a:lnTo>
                  <a:lnTo>
                    <a:pt x="817" y="378"/>
                  </a:lnTo>
                  <a:lnTo>
                    <a:pt x="821" y="376"/>
                  </a:lnTo>
                  <a:lnTo>
                    <a:pt x="821" y="376"/>
                  </a:lnTo>
                  <a:lnTo>
                    <a:pt x="823" y="376"/>
                  </a:lnTo>
                  <a:lnTo>
                    <a:pt x="823" y="378"/>
                  </a:lnTo>
                  <a:lnTo>
                    <a:pt x="823" y="378"/>
                  </a:lnTo>
                  <a:lnTo>
                    <a:pt x="825" y="378"/>
                  </a:lnTo>
                  <a:lnTo>
                    <a:pt x="826" y="376"/>
                  </a:lnTo>
                  <a:lnTo>
                    <a:pt x="826" y="376"/>
                  </a:lnTo>
                  <a:lnTo>
                    <a:pt x="834" y="374"/>
                  </a:lnTo>
                  <a:lnTo>
                    <a:pt x="834" y="374"/>
                  </a:lnTo>
                  <a:lnTo>
                    <a:pt x="850" y="363"/>
                  </a:lnTo>
                  <a:lnTo>
                    <a:pt x="850" y="363"/>
                  </a:lnTo>
                  <a:lnTo>
                    <a:pt x="868" y="354"/>
                  </a:lnTo>
                  <a:lnTo>
                    <a:pt x="868" y="354"/>
                  </a:lnTo>
                  <a:lnTo>
                    <a:pt x="875" y="351"/>
                  </a:lnTo>
                  <a:lnTo>
                    <a:pt x="875" y="351"/>
                  </a:lnTo>
                  <a:lnTo>
                    <a:pt x="884" y="347"/>
                  </a:lnTo>
                  <a:lnTo>
                    <a:pt x="884" y="347"/>
                  </a:lnTo>
                  <a:lnTo>
                    <a:pt x="888" y="345"/>
                  </a:lnTo>
                  <a:lnTo>
                    <a:pt x="888" y="345"/>
                  </a:lnTo>
                  <a:lnTo>
                    <a:pt x="891" y="345"/>
                  </a:lnTo>
                  <a:lnTo>
                    <a:pt x="891" y="345"/>
                  </a:lnTo>
                  <a:lnTo>
                    <a:pt x="895" y="343"/>
                  </a:lnTo>
                  <a:lnTo>
                    <a:pt x="897" y="343"/>
                  </a:lnTo>
                  <a:lnTo>
                    <a:pt x="897" y="343"/>
                  </a:lnTo>
                  <a:lnTo>
                    <a:pt x="899" y="347"/>
                  </a:lnTo>
                  <a:lnTo>
                    <a:pt x="899" y="347"/>
                  </a:lnTo>
                  <a:lnTo>
                    <a:pt x="900" y="347"/>
                  </a:lnTo>
                  <a:lnTo>
                    <a:pt x="900" y="347"/>
                  </a:lnTo>
                  <a:lnTo>
                    <a:pt x="902" y="347"/>
                  </a:lnTo>
                  <a:lnTo>
                    <a:pt x="902" y="351"/>
                  </a:lnTo>
                  <a:lnTo>
                    <a:pt x="902" y="351"/>
                  </a:lnTo>
                  <a:lnTo>
                    <a:pt x="900" y="351"/>
                  </a:lnTo>
                  <a:lnTo>
                    <a:pt x="900" y="351"/>
                  </a:lnTo>
                  <a:lnTo>
                    <a:pt x="900" y="354"/>
                  </a:lnTo>
                  <a:lnTo>
                    <a:pt x="900" y="354"/>
                  </a:lnTo>
                  <a:lnTo>
                    <a:pt x="900" y="356"/>
                  </a:lnTo>
                  <a:lnTo>
                    <a:pt x="900" y="356"/>
                  </a:lnTo>
                  <a:lnTo>
                    <a:pt x="902" y="360"/>
                  </a:lnTo>
                  <a:lnTo>
                    <a:pt x="902" y="360"/>
                  </a:lnTo>
                  <a:lnTo>
                    <a:pt x="902" y="361"/>
                  </a:lnTo>
                  <a:lnTo>
                    <a:pt x="900" y="361"/>
                  </a:lnTo>
                  <a:lnTo>
                    <a:pt x="900" y="361"/>
                  </a:lnTo>
                  <a:lnTo>
                    <a:pt x="882" y="372"/>
                  </a:lnTo>
                  <a:lnTo>
                    <a:pt x="882" y="372"/>
                  </a:lnTo>
                  <a:lnTo>
                    <a:pt x="879" y="374"/>
                  </a:lnTo>
                  <a:lnTo>
                    <a:pt x="877" y="374"/>
                  </a:lnTo>
                  <a:lnTo>
                    <a:pt x="875" y="376"/>
                  </a:lnTo>
                  <a:lnTo>
                    <a:pt x="875" y="376"/>
                  </a:lnTo>
                  <a:lnTo>
                    <a:pt x="877" y="378"/>
                  </a:lnTo>
                  <a:lnTo>
                    <a:pt x="879" y="381"/>
                  </a:lnTo>
                  <a:lnTo>
                    <a:pt x="879" y="381"/>
                  </a:lnTo>
                  <a:lnTo>
                    <a:pt x="882" y="385"/>
                  </a:lnTo>
                  <a:lnTo>
                    <a:pt x="882" y="388"/>
                  </a:lnTo>
                  <a:lnTo>
                    <a:pt x="882" y="390"/>
                  </a:lnTo>
                  <a:lnTo>
                    <a:pt x="882" y="390"/>
                  </a:lnTo>
                  <a:lnTo>
                    <a:pt x="875" y="396"/>
                  </a:lnTo>
                  <a:lnTo>
                    <a:pt x="868" y="399"/>
                  </a:lnTo>
                  <a:lnTo>
                    <a:pt x="868" y="399"/>
                  </a:lnTo>
                  <a:lnTo>
                    <a:pt x="848" y="410"/>
                  </a:lnTo>
                  <a:lnTo>
                    <a:pt x="848" y="410"/>
                  </a:lnTo>
                  <a:lnTo>
                    <a:pt x="830" y="421"/>
                  </a:lnTo>
                  <a:lnTo>
                    <a:pt x="812" y="431"/>
                  </a:lnTo>
                  <a:lnTo>
                    <a:pt x="812" y="431"/>
                  </a:lnTo>
                  <a:lnTo>
                    <a:pt x="814" y="428"/>
                  </a:lnTo>
                  <a:lnTo>
                    <a:pt x="814" y="426"/>
                  </a:lnTo>
                  <a:lnTo>
                    <a:pt x="814" y="426"/>
                  </a:lnTo>
                  <a:lnTo>
                    <a:pt x="812" y="422"/>
                  </a:lnTo>
                  <a:lnTo>
                    <a:pt x="814" y="421"/>
                  </a:lnTo>
                  <a:lnTo>
                    <a:pt x="814" y="421"/>
                  </a:lnTo>
                  <a:lnTo>
                    <a:pt x="828" y="413"/>
                  </a:lnTo>
                  <a:lnTo>
                    <a:pt x="828" y="413"/>
                  </a:lnTo>
                  <a:lnTo>
                    <a:pt x="835" y="408"/>
                  </a:lnTo>
                  <a:lnTo>
                    <a:pt x="835" y="408"/>
                  </a:lnTo>
                  <a:lnTo>
                    <a:pt x="837" y="406"/>
                  </a:lnTo>
                  <a:lnTo>
                    <a:pt x="837" y="405"/>
                  </a:lnTo>
                  <a:lnTo>
                    <a:pt x="837" y="405"/>
                  </a:lnTo>
                  <a:lnTo>
                    <a:pt x="835" y="401"/>
                  </a:lnTo>
                  <a:lnTo>
                    <a:pt x="835" y="401"/>
                  </a:lnTo>
                  <a:lnTo>
                    <a:pt x="834" y="401"/>
                  </a:lnTo>
                  <a:lnTo>
                    <a:pt x="835" y="399"/>
                  </a:lnTo>
                  <a:lnTo>
                    <a:pt x="835" y="399"/>
                  </a:lnTo>
                  <a:lnTo>
                    <a:pt x="850" y="392"/>
                  </a:lnTo>
                  <a:lnTo>
                    <a:pt x="850" y="392"/>
                  </a:lnTo>
                  <a:lnTo>
                    <a:pt x="852" y="388"/>
                  </a:lnTo>
                  <a:lnTo>
                    <a:pt x="852" y="388"/>
                  </a:lnTo>
                  <a:lnTo>
                    <a:pt x="855" y="387"/>
                  </a:lnTo>
                  <a:lnTo>
                    <a:pt x="855" y="387"/>
                  </a:lnTo>
                  <a:lnTo>
                    <a:pt x="857" y="385"/>
                  </a:lnTo>
                  <a:lnTo>
                    <a:pt x="857" y="383"/>
                  </a:lnTo>
                  <a:lnTo>
                    <a:pt x="857" y="383"/>
                  </a:lnTo>
                  <a:lnTo>
                    <a:pt x="857" y="379"/>
                  </a:lnTo>
                  <a:lnTo>
                    <a:pt x="857" y="378"/>
                  </a:lnTo>
                  <a:lnTo>
                    <a:pt x="855" y="376"/>
                  </a:lnTo>
                  <a:lnTo>
                    <a:pt x="855" y="376"/>
                  </a:lnTo>
                  <a:lnTo>
                    <a:pt x="854" y="376"/>
                  </a:lnTo>
                  <a:lnTo>
                    <a:pt x="852" y="376"/>
                  </a:lnTo>
                  <a:lnTo>
                    <a:pt x="852" y="376"/>
                  </a:lnTo>
                  <a:lnTo>
                    <a:pt x="850" y="372"/>
                  </a:lnTo>
                  <a:lnTo>
                    <a:pt x="850" y="372"/>
                  </a:lnTo>
                  <a:lnTo>
                    <a:pt x="841" y="376"/>
                  </a:lnTo>
                  <a:lnTo>
                    <a:pt x="834" y="381"/>
                  </a:lnTo>
                  <a:lnTo>
                    <a:pt x="834" y="381"/>
                  </a:lnTo>
                  <a:lnTo>
                    <a:pt x="823" y="387"/>
                  </a:lnTo>
                  <a:lnTo>
                    <a:pt x="823" y="387"/>
                  </a:lnTo>
                  <a:lnTo>
                    <a:pt x="812" y="394"/>
                  </a:lnTo>
                  <a:lnTo>
                    <a:pt x="812" y="394"/>
                  </a:lnTo>
                  <a:lnTo>
                    <a:pt x="807" y="397"/>
                  </a:lnTo>
                  <a:lnTo>
                    <a:pt x="805" y="397"/>
                  </a:lnTo>
                  <a:lnTo>
                    <a:pt x="803" y="397"/>
                  </a:lnTo>
                  <a:lnTo>
                    <a:pt x="803" y="397"/>
                  </a:lnTo>
                  <a:lnTo>
                    <a:pt x="801" y="394"/>
                  </a:lnTo>
                  <a:lnTo>
                    <a:pt x="801" y="392"/>
                  </a:lnTo>
                  <a:lnTo>
                    <a:pt x="803" y="390"/>
                  </a:lnTo>
                  <a:lnTo>
                    <a:pt x="803" y="390"/>
                  </a:lnTo>
                  <a:lnTo>
                    <a:pt x="796" y="394"/>
                  </a:lnTo>
                  <a:lnTo>
                    <a:pt x="789" y="397"/>
                  </a:lnTo>
                  <a:lnTo>
                    <a:pt x="789" y="397"/>
                  </a:lnTo>
                  <a:lnTo>
                    <a:pt x="781" y="403"/>
                  </a:lnTo>
                  <a:lnTo>
                    <a:pt x="781" y="403"/>
                  </a:lnTo>
                  <a:lnTo>
                    <a:pt x="780" y="403"/>
                  </a:lnTo>
                  <a:lnTo>
                    <a:pt x="778" y="401"/>
                  </a:lnTo>
                  <a:lnTo>
                    <a:pt x="776" y="397"/>
                  </a:lnTo>
                  <a:lnTo>
                    <a:pt x="776" y="397"/>
                  </a:lnTo>
                  <a:lnTo>
                    <a:pt x="772" y="390"/>
                  </a:lnTo>
                  <a:lnTo>
                    <a:pt x="772" y="390"/>
                  </a:lnTo>
                  <a:lnTo>
                    <a:pt x="771" y="388"/>
                  </a:lnTo>
                  <a:lnTo>
                    <a:pt x="769" y="388"/>
                  </a:lnTo>
                  <a:lnTo>
                    <a:pt x="769" y="388"/>
                  </a:lnTo>
                  <a:lnTo>
                    <a:pt x="762" y="394"/>
                  </a:lnTo>
                  <a:lnTo>
                    <a:pt x="762" y="394"/>
                  </a:lnTo>
                  <a:lnTo>
                    <a:pt x="756" y="396"/>
                  </a:lnTo>
                  <a:lnTo>
                    <a:pt x="756" y="396"/>
                  </a:lnTo>
                  <a:lnTo>
                    <a:pt x="749" y="399"/>
                  </a:lnTo>
                  <a:lnTo>
                    <a:pt x="749" y="399"/>
                  </a:lnTo>
                  <a:lnTo>
                    <a:pt x="736" y="408"/>
                  </a:lnTo>
                  <a:lnTo>
                    <a:pt x="722" y="417"/>
                  </a:lnTo>
                  <a:lnTo>
                    <a:pt x="722" y="417"/>
                  </a:lnTo>
                  <a:lnTo>
                    <a:pt x="720" y="419"/>
                  </a:lnTo>
                  <a:lnTo>
                    <a:pt x="720" y="419"/>
                  </a:lnTo>
                  <a:lnTo>
                    <a:pt x="717" y="421"/>
                  </a:lnTo>
                  <a:lnTo>
                    <a:pt x="717" y="421"/>
                  </a:lnTo>
                  <a:lnTo>
                    <a:pt x="713" y="424"/>
                  </a:lnTo>
                  <a:lnTo>
                    <a:pt x="713" y="424"/>
                  </a:lnTo>
                  <a:lnTo>
                    <a:pt x="715" y="428"/>
                  </a:lnTo>
                  <a:lnTo>
                    <a:pt x="717" y="430"/>
                  </a:lnTo>
                  <a:lnTo>
                    <a:pt x="718" y="428"/>
                  </a:lnTo>
                  <a:lnTo>
                    <a:pt x="718" y="428"/>
                  </a:lnTo>
                  <a:lnTo>
                    <a:pt x="699" y="440"/>
                  </a:lnTo>
                  <a:lnTo>
                    <a:pt x="699" y="440"/>
                  </a:lnTo>
                  <a:lnTo>
                    <a:pt x="691" y="446"/>
                  </a:lnTo>
                  <a:lnTo>
                    <a:pt x="682" y="451"/>
                  </a:lnTo>
                  <a:lnTo>
                    <a:pt x="682" y="451"/>
                  </a:lnTo>
                  <a:lnTo>
                    <a:pt x="681" y="451"/>
                  </a:lnTo>
                  <a:lnTo>
                    <a:pt x="681" y="451"/>
                  </a:lnTo>
                  <a:lnTo>
                    <a:pt x="675" y="455"/>
                  </a:lnTo>
                  <a:lnTo>
                    <a:pt x="675" y="455"/>
                  </a:lnTo>
                  <a:lnTo>
                    <a:pt x="668" y="458"/>
                  </a:lnTo>
                  <a:lnTo>
                    <a:pt x="668" y="458"/>
                  </a:lnTo>
                  <a:lnTo>
                    <a:pt x="657" y="466"/>
                  </a:lnTo>
                  <a:lnTo>
                    <a:pt x="657" y="466"/>
                  </a:lnTo>
                  <a:lnTo>
                    <a:pt x="654" y="467"/>
                  </a:lnTo>
                  <a:lnTo>
                    <a:pt x="654" y="467"/>
                  </a:lnTo>
                  <a:lnTo>
                    <a:pt x="652" y="469"/>
                  </a:lnTo>
                  <a:lnTo>
                    <a:pt x="652" y="469"/>
                  </a:lnTo>
                  <a:lnTo>
                    <a:pt x="643" y="475"/>
                  </a:lnTo>
                  <a:lnTo>
                    <a:pt x="643" y="475"/>
                  </a:lnTo>
                  <a:lnTo>
                    <a:pt x="643" y="476"/>
                  </a:lnTo>
                  <a:lnTo>
                    <a:pt x="641" y="475"/>
                  </a:lnTo>
                  <a:lnTo>
                    <a:pt x="641" y="473"/>
                  </a:lnTo>
                  <a:lnTo>
                    <a:pt x="639" y="473"/>
                  </a:lnTo>
                  <a:lnTo>
                    <a:pt x="639" y="473"/>
                  </a:lnTo>
                  <a:lnTo>
                    <a:pt x="636" y="476"/>
                  </a:lnTo>
                  <a:lnTo>
                    <a:pt x="636" y="476"/>
                  </a:lnTo>
                  <a:lnTo>
                    <a:pt x="632" y="476"/>
                  </a:lnTo>
                  <a:lnTo>
                    <a:pt x="632" y="476"/>
                  </a:lnTo>
                  <a:lnTo>
                    <a:pt x="627" y="478"/>
                  </a:lnTo>
                  <a:lnTo>
                    <a:pt x="627" y="478"/>
                  </a:lnTo>
                  <a:lnTo>
                    <a:pt x="618" y="484"/>
                  </a:lnTo>
                  <a:lnTo>
                    <a:pt x="618" y="484"/>
                  </a:lnTo>
                  <a:lnTo>
                    <a:pt x="616" y="484"/>
                  </a:lnTo>
                  <a:lnTo>
                    <a:pt x="614" y="484"/>
                  </a:lnTo>
                  <a:lnTo>
                    <a:pt x="614" y="484"/>
                  </a:lnTo>
                  <a:lnTo>
                    <a:pt x="609" y="484"/>
                  </a:lnTo>
                  <a:lnTo>
                    <a:pt x="609" y="484"/>
                  </a:lnTo>
                  <a:lnTo>
                    <a:pt x="609" y="484"/>
                  </a:lnTo>
                  <a:lnTo>
                    <a:pt x="609" y="482"/>
                  </a:lnTo>
                  <a:lnTo>
                    <a:pt x="609" y="482"/>
                  </a:lnTo>
                  <a:lnTo>
                    <a:pt x="605" y="482"/>
                  </a:lnTo>
                  <a:lnTo>
                    <a:pt x="603" y="484"/>
                  </a:lnTo>
                  <a:lnTo>
                    <a:pt x="603" y="484"/>
                  </a:lnTo>
                  <a:lnTo>
                    <a:pt x="587" y="494"/>
                  </a:lnTo>
                  <a:lnTo>
                    <a:pt x="587" y="494"/>
                  </a:lnTo>
                  <a:lnTo>
                    <a:pt x="553" y="518"/>
                  </a:lnTo>
                  <a:lnTo>
                    <a:pt x="553" y="518"/>
                  </a:lnTo>
                  <a:lnTo>
                    <a:pt x="546" y="523"/>
                  </a:lnTo>
                  <a:lnTo>
                    <a:pt x="538" y="530"/>
                  </a:lnTo>
                  <a:lnTo>
                    <a:pt x="538" y="530"/>
                  </a:lnTo>
                  <a:lnTo>
                    <a:pt x="531" y="536"/>
                  </a:lnTo>
                  <a:lnTo>
                    <a:pt x="522" y="543"/>
                  </a:lnTo>
                  <a:lnTo>
                    <a:pt x="522" y="543"/>
                  </a:lnTo>
                  <a:lnTo>
                    <a:pt x="506" y="556"/>
                  </a:lnTo>
                  <a:lnTo>
                    <a:pt x="506" y="556"/>
                  </a:lnTo>
                  <a:lnTo>
                    <a:pt x="499" y="561"/>
                  </a:lnTo>
                  <a:lnTo>
                    <a:pt x="499" y="561"/>
                  </a:lnTo>
                  <a:lnTo>
                    <a:pt x="493" y="565"/>
                  </a:lnTo>
                  <a:lnTo>
                    <a:pt x="493" y="565"/>
                  </a:lnTo>
                  <a:lnTo>
                    <a:pt x="492" y="566"/>
                  </a:lnTo>
                  <a:lnTo>
                    <a:pt x="492" y="566"/>
                  </a:lnTo>
                  <a:lnTo>
                    <a:pt x="488" y="570"/>
                  </a:lnTo>
                  <a:lnTo>
                    <a:pt x="486" y="572"/>
                  </a:lnTo>
                  <a:lnTo>
                    <a:pt x="486" y="572"/>
                  </a:lnTo>
                  <a:lnTo>
                    <a:pt x="488" y="575"/>
                  </a:lnTo>
                  <a:lnTo>
                    <a:pt x="490" y="577"/>
                  </a:lnTo>
                  <a:lnTo>
                    <a:pt x="490" y="577"/>
                  </a:lnTo>
                  <a:lnTo>
                    <a:pt x="493" y="581"/>
                  </a:lnTo>
                  <a:lnTo>
                    <a:pt x="497" y="583"/>
                  </a:lnTo>
                  <a:lnTo>
                    <a:pt x="497" y="583"/>
                  </a:lnTo>
                  <a:lnTo>
                    <a:pt x="490" y="588"/>
                  </a:lnTo>
                  <a:lnTo>
                    <a:pt x="490" y="588"/>
                  </a:lnTo>
                  <a:lnTo>
                    <a:pt x="488" y="590"/>
                  </a:lnTo>
                  <a:lnTo>
                    <a:pt x="488" y="592"/>
                  </a:lnTo>
                  <a:lnTo>
                    <a:pt x="488" y="592"/>
                  </a:lnTo>
                  <a:lnTo>
                    <a:pt x="490" y="593"/>
                  </a:lnTo>
                  <a:lnTo>
                    <a:pt x="490" y="595"/>
                  </a:lnTo>
                  <a:lnTo>
                    <a:pt x="488" y="597"/>
                  </a:lnTo>
                  <a:lnTo>
                    <a:pt x="488" y="597"/>
                  </a:lnTo>
                  <a:lnTo>
                    <a:pt x="484" y="601"/>
                  </a:lnTo>
                  <a:lnTo>
                    <a:pt x="484" y="602"/>
                  </a:lnTo>
                  <a:lnTo>
                    <a:pt x="484" y="602"/>
                  </a:lnTo>
                  <a:lnTo>
                    <a:pt x="486" y="602"/>
                  </a:lnTo>
                  <a:lnTo>
                    <a:pt x="486" y="602"/>
                  </a:lnTo>
                  <a:lnTo>
                    <a:pt x="484" y="604"/>
                  </a:lnTo>
                  <a:lnTo>
                    <a:pt x="484" y="604"/>
                  </a:lnTo>
                  <a:lnTo>
                    <a:pt x="486" y="606"/>
                  </a:lnTo>
                  <a:lnTo>
                    <a:pt x="488" y="606"/>
                  </a:lnTo>
                  <a:lnTo>
                    <a:pt x="493" y="602"/>
                  </a:lnTo>
                  <a:lnTo>
                    <a:pt x="493" y="602"/>
                  </a:lnTo>
                  <a:lnTo>
                    <a:pt x="499" y="599"/>
                  </a:lnTo>
                  <a:lnTo>
                    <a:pt x="499" y="599"/>
                  </a:lnTo>
                  <a:lnTo>
                    <a:pt x="504" y="595"/>
                  </a:lnTo>
                  <a:lnTo>
                    <a:pt x="504" y="595"/>
                  </a:lnTo>
                  <a:lnTo>
                    <a:pt x="515" y="588"/>
                  </a:lnTo>
                  <a:lnTo>
                    <a:pt x="515" y="588"/>
                  </a:lnTo>
                  <a:lnTo>
                    <a:pt x="519" y="584"/>
                  </a:lnTo>
                  <a:lnTo>
                    <a:pt x="520" y="584"/>
                  </a:lnTo>
                  <a:lnTo>
                    <a:pt x="522" y="584"/>
                  </a:lnTo>
                  <a:lnTo>
                    <a:pt x="522" y="584"/>
                  </a:lnTo>
                  <a:lnTo>
                    <a:pt x="524" y="586"/>
                  </a:lnTo>
                  <a:lnTo>
                    <a:pt x="524" y="586"/>
                  </a:lnTo>
                  <a:lnTo>
                    <a:pt x="526" y="586"/>
                  </a:lnTo>
                  <a:lnTo>
                    <a:pt x="526" y="586"/>
                  </a:lnTo>
                  <a:lnTo>
                    <a:pt x="535" y="577"/>
                  </a:lnTo>
                  <a:lnTo>
                    <a:pt x="535" y="577"/>
                  </a:lnTo>
                  <a:lnTo>
                    <a:pt x="542" y="574"/>
                  </a:lnTo>
                  <a:lnTo>
                    <a:pt x="542" y="574"/>
                  </a:lnTo>
                  <a:lnTo>
                    <a:pt x="544" y="572"/>
                  </a:lnTo>
                  <a:lnTo>
                    <a:pt x="546" y="570"/>
                  </a:lnTo>
                  <a:lnTo>
                    <a:pt x="546" y="570"/>
                  </a:lnTo>
                  <a:lnTo>
                    <a:pt x="546" y="568"/>
                  </a:lnTo>
                  <a:lnTo>
                    <a:pt x="546" y="568"/>
                  </a:lnTo>
                  <a:lnTo>
                    <a:pt x="546" y="568"/>
                  </a:lnTo>
                  <a:lnTo>
                    <a:pt x="544" y="566"/>
                  </a:lnTo>
                  <a:lnTo>
                    <a:pt x="547" y="563"/>
                  </a:lnTo>
                  <a:lnTo>
                    <a:pt x="547" y="563"/>
                  </a:lnTo>
                  <a:lnTo>
                    <a:pt x="553" y="559"/>
                  </a:lnTo>
                  <a:lnTo>
                    <a:pt x="553" y="559"/>
                  </a:lnTo>
                  <a:lnTo>
                    <a:pt x="558" y="556"/>
                  </a:lnTo>
                  <a:lnTo>
                    <a:pt x="564" y="552"/>
                  </a:lnTo>
                  <a:lnTo>
                    <a:pt x="564" y="552"/>
                  </a:lnTo>
                  <a:lnTo>
                    <a:pt x="564" y="548"/>
                  </a:lnTo>
                  <a:lnTo>
                    <a:pt x="564" y="548"/>
                  </a:lnTo>
                  <a:lnTo>
                    <a:pt x="564" y="545"/>
                  </a:lnTo>
                  <a:lnTo>
                    <a:pt x="564" y="545"/>
                  </a:lnTo>
                  <a:lnTo>
                    <a:pt x="574" y="538"/>
                  </a:lnTo>
                  <a:lnTo>
                    <a:pt x="574" y="538"/>
                  </a:lnTo>
                  <a:lnTo>
                    <a:pt x="576" y="538"/>
                  </a:lnTo>
                  <a:lnTo>
                    <a:pt x="578" y="538"/>
                  </a:lnTo>
                  <a:lnTo>
                    <a:pt x="578" y="539"/>
                  </a:lnTo>
                  <a:lnTo>
                    <a:pt x="580" y="538"/>
                  </a:lnTo>
                  <a:lnTo>
                    <a:pt x="580" y="538"/>
                  </a:lnTo>
                  <a:lnTo>
                    <a:pt x="585" y="534"/>
                  </a:lnTo>
                  <a:lnTo>
                    <a:pt x="585" y="534"/>
                  </a:lnTo>
                  <a:lnTo>
                    <a:pt x="591" y="532"/>
                  </a:lnTo>
                  <a:lnTo>
                    <a:pt x="591" y="532"/>
                  </a:lnTo>
                  <a:lnTo>
                    <a:pt x="594" y="534"/>
                  </a:lnTo>
                  <a:lnTo>
                    <a:pt x="594" y="534"/>
                  </a:lnTo>
                  <a:lnTo>
                    <a:pt x="596" y="536"/>
                  </a:lnTo>
                  <a:lnTo>
                    <a:pt x="596" y="536"/>
                  </a:lnTo>
                  <a:lnTo>
                    <a:pt x="596" y="536"/>
                  </a:lnTo>
                  <a:lnTo>
                    <a:pt x="598" y="534"/>
                  </a:lnTo>
                  <a:lnTo>
                    <a:pt x="598" y="534"/>
                  </a:lnTo>
                  <a:lnTo>
                    <a:pt x="603" y="532"/>
                  </a:lnTo>
                  <a:lnTo>
                    <a:pt x="603" y="532"/>
                  </a:lnTo>
                  <a:lnTo>
                    <a:pt x="607" y="530"/>
                  </a:lnTo>
                  <a:lnTo>
                    <a:pt x="609" y="530"/>
                  </a:lnTo>
                  <a:lnTo>
                    <a:pt x="609" y="530"/>
                  </a:lnTo>
                  <a:lnTo>
                    <a:pt x="610" y="530"/>
                  </a:lnTo>
                  <a:lnTo>
                    <a:pt x="612" y="532"/>
                  </a:lnTo>
                  <a:lnTo>
                    <a:pt x="614" y="538"/>
                  </a:lnTo>
                  <a:lnTo>
                    <a:pt x="614" y="538"/>
                  </a:lnTo>
                  <a:lnTo>
                    <a:pt x="616" y="538"/>
                  </a:lnTo>
                  <a:lnTo>
                    <a:pt x="616" y="539"/>
                  </a:lnTo>
                  <a:lnTo>
                    <a:pt x="616" y="539"/>
                  </a:lnTo>
                  <a:lnTo>
                    <a:pt x="614" y="543"/>
                  </a:lnTo>
                  <a:lnTo>
                    <a:pt x="609" y="545"/>
                  </a:lnTo>
                  <a:lnTo>
                    <a:pt x="609" y="545"/>
                  </a:lnTo>
                  <a:lnTo>
                    <a:pt x="592" y="557"/>
                  </a:lnTo>
                  <a:lnTo>
                    <a:pt x="592" y="557"/>
                  </a:lnTo>
                  <a:lnTo>
                    <a:pt x="585" y="561"/>
                  </a:lnTo>
                  <a:lnTo>
                    <a:pt x="582" y="563"/>
                  </a:lnTo>
                  <a:lnTo>
                    <a:pt x="580" y="565"/>
                  </a:lnTo>
                  <a:lnTo>
                    <a:pt x="580" y="565"/>
                  </a:lnTo>
                  <a:lnTo>
                    <a:pt x="576" y="563"/>
                  </a:lnTo>
                  <a:lnTo>
                    <a:pt x="576" y="563"/>
                  </a:lnTo>
                  <a:lnTo>
                    <a:pt x="573" y="561"/>
                  </a:lnTo>
                  <a:lnTo>
                    <a:pt x="573" y="561"/>
                  </a:lnTo>
                  <a:lnTo>
                    <a:pt x="567" y="563"/>
                  </a:lnTo>
                  <a:lnTo>
                    <a:pt x="560" y="566"/>
                  </a:lnTo>
                  <a:lnTo>
                    <a:pt x="560" y="566"/>
                  </a:lnTo>
                  <a:lnTo>
                    <a:pt x="555" y="572"/>
                  </a:lnTo>
                  <a:lnTo>
                    <a:pt x="549" y="577"/>
                  </a:lnTo>
                  <a:lnTo>
                    <a:pt x="549" y="577"/>
                  </a:lnTo>
                  <a:lnTo>
                    <a:pt x="549" y="579"/>
                  </a:lnTo>
                  <a:lnTo>
                    <a:pt x="549" y="579"/>
                  </a:lnTo>
                  <a:lnTo>
                    <a:pt x="547" y="581"/>
                  </a:lnTo>
                  <a:lnTo>
                    <a:pt x="547" y="581"/>
                  </a:lnTo>
                  <a:lnTo>
                    <a:pt x="547" y="583"/>
                  </a:lnTo>
                  <a:lnTo>
                    <a:pt x="549" y="584"/>
                  </a:lnTo>
                  <a:lnTo>
                    <a:pt x="549" y="584"/>
                  </a:lnTo>
                  <a:lnTo>
                    <a:pt x="551" y="584"/>
                  </a:lnTo>
                  <a:lnTo>
                    <a:pt x="553" y="586"/>
                  </a:lnTo>
                  <a:lnTo>
                    <a:pt x="553" y="586"/>
                  </a:lnTo>
                  <a:lnTo>
                    <a:pt x="551" y="590"/>
                  </a:lnTo>
                  <a:lnTo>
                    <a:pt x="547" y="592"/>
                  </a:lnTo>
                  <a:lnTo>
                    <a:pt x="547" y="592"/>
                  </a:lnTo>
                  <a:lnTo>
                    <a:pt x="542" y="595"/>
                  </a:lnTo>
                  <a:lnTo>
                    <a:pt x="540" y="597"/>
                  </a:lnTo>
                  <a:lnTo>
                    <a:pt x="538" y="597"/>
                  </a:lnTo>
                  <a:lnTo>
                    <a:pt x="538" y="597"/>
                  </a:lnTo>
                  <a:lnTo>
                    <a:pt x="537" y="595"/>
                  </a:lnTo>
                  <a:lnTo>
                    <a:pt x="535" y="593"/>
                  </a:lnTo>
                  <a:lnTo>
                    <a:pt x="535" y="593"/>
                  </a:lnTo>
                  <a:lnTo>
                    <a:pt x="533" y="592"/>
                  </a:lnTo>
                  <a:lnTo>
                    <a:pt x="531" y="592"/>
                  </a:lnTo>
                  <a:lnTo>
                    <a:pt x="531" y="592"/>
                  </a:lnTo>
                  <a:lnTo>
                    <a:pt x="526" y="597"/>
                  </a:lnTo>
                  <a:lnTo>
                    <a:pt x="526" y="597"/>
                  </a:lnTo>
                  <a:lnTo>
                    <a:pt x="519" y="602"/>
                  </a:lnTo>
                  <a:lnTo>
                    <a:pt x="519" y="602"/>
                  </a:lnTo>
                  <a:lnTo>
                    <a:pt x="502" y="613"/>
                  </a:lnTo>
                  <a:lnTo>
                    <a:pt x="502" y="613"/>
                  </a:lnTo>
                  <a:lnTo>
                    <a:pt x="501" y="617"/>
                  </a:lnTo>
                  <a:lnTo>
                    <a:pt x="501" y="617"/>
                  </a:lnTo>
                  <a:lnTo>
                    <a:pt x="493" y="622"/>
                  </a:lnTo>
                  <a:lnTo>
                    <a:pt x="486" y="626"/>
                  </a:lnTo>
                  <a:lnTo>
                    <a:pt x="486" y="626"/>
                  </a:lnTo>
                  <a:lnTo>
                    <a:pt x="483" y="628"/>
                  </a:lnTo>
                  <a:lnTo>
                    <a:pt x="483" y="626"/>
                  </a:lnTo>
                  <a:lnTo>
                    <a:pt x="483" y="626"/>
                  </a:lnTo>
                  <a:lnTo>
                    <a:pt x="481" y="626"/>
                  </a:lnTo>
                  <a:lnTo>
                    <a:pt x="477" y="626"/>
                  </a:lnTo>
                  <a:lnTo>
                    <a:pt x="477" y="626"/>
                  </a:lnTo>
                  <a:lnTo>
                    <a:pt x="474" y="628"/>
                  </a:lnTo>
                  <a:lnTo>
                    <a:pt x="470" y="631"/>
                  </a:lnTo>
                  <a:lnTo>
                    <a:pt x="470" y="631"/>
                  </a:lnTo>
                  <a:lnTo>
                    <a:pt x="463" y="637"/>
                  </a:lnTo>
                  <a:lnTo>
                    <a:pt x="463" y="637"/>
                  </a:lnTo>
                  <a:lnTo>
                    <a:pt x="461" y="638"/>
                  </a:lnTo>
                  <a:lnTo>
                    <a:pt x="461" y="640"/>
                  </a:lnTo>
                  <a:lnTo>
                    <a:pt x="461" y="640"/>
                  </a:lnTo>
                  <a:lnTo>
                    <a:pt x="461" y="646"/>
                  </a:lnTo>
                  <a:lnTo>
                    <a:pt x="461" y="646"/>
                  </a:lnTo>
                  <a:lnTo>
                    <a:pt x="461" y="647"/>
                  </a:lnTo>
                  <a:lnTo>
                    <a:pt x="457" y="649"/>
                  </a:lnTo>
                  <a:lnTo>
                    <a:pt x="457" y="649"/>
                  </a:lnTo>
                  <a:lnTo>
                    <a:pt x="445" y="660"/>
                  </a:lnTo>
                  <a:lnTo>
                    <a:pt x="445" y="660"/>
                  </a:lnTo>
                  <a:lnTo>
                    <a:pt x="432" y="669"/>
                  </a:lnTo>
                  <a:lnTo>
                    <a:pt x="432" y="669"/>
                  </a:lnTo>
                  <a:lnTo>
                    <a:pt x="427" y="674"/>
                  </a:lnTo>
                  <a:lnTo>
                    <a:pt x="427" y="674"/>
                  </a:lnTo>
                  <a:lnTo>
                    <a:pt x="421" y="678"/>
                  </a:lnTo>
                  <a:lnTo>
                    <a:pt x="421" y="678"/>
                  </a:lnTo>
                  <a:lnTo>
                    <a:pt x="411" y="685"/>
                  </a:lnTo>
                  <a:lnTo>
                    <a:pt x="411" y="685"/>
                  </a:lnTo>
                  <a:lnTo>
                    <a:pt x="389" y="705"/>
                  </a:lnTo>
                  <a:lnTo>
                    <a:pt x="389" y="705"/>
                  </a:lnTo>
                  <a:lnTo>
                    <a:pt x="376" y="714"/>
                  </a:lnTo>
                  <a:lnTo>
                    <a:pt x="376" y="714"/>
                  </a:lnTo>
                  <a:lnTo>
                    <a:pt x="371" y="719"/>
                  </a:lnTo>
                  <a:lnTo>
                    <a:pt x="367" y="725"/>
                  </a:lnTo>
                  <a:lnTo>
                    <a:pt x="367" y="725"/>
                  </a:lnTo>
                  <a:lnTo>
                    <a:pt x="366" y="728"/>
                  </a:lnTo>
                  <a:lnTo>
                    <a:pt x="366" y="728"/>
                  </a:lnTo>
                  <a:lnTo>
                    <a:pt x="369" y="730"/>
                  </a:lnTo>
                  <a:lnTo>
                    <a:pt x="369" y="730"/>
                  </a:lnTo>
                  <a:lnTo>
                    <a:pt x="369" y="734"/>
                  </a:lnTo>
                  <a:lnTo>
                    <a:pt x="366" y="736"/>
                  </a:lnTo>
                  <a:lnTo>
                    <a:pt x="366" y="736"/>
                  </a:lnTo>
                  <a:lnTo>
                    <a:pt x="360" y="739"/>
                  </a:lnTo>
                  <a:lnTo>
                    <a:pt x="360" y="739"/>
                  </a:lnTo>
                  <a:lnTo>
                    <a:pt x="349" y="750"/>
                  </a:lnTo>
                  <a:lnTo>
                    <a:pt x="349" y="750"/>
                  </a:lnTo>
                  <a:lnTo>
                    <a:pt x="344" y="755"/>
                  </a:lnTo>
                  <a:lnTo>
                    <a:pt x="340" y="755"/>
                  </a:lnTo>
                  <a:lnTo>
                    <a:pt x="339" y="755"/>
                  </a:lnTo>
                  <a:lnTo>
                    <a:pt x="339" y="755"/>
                  </a:lnTo>
                  <a:lnTo>
                    <a:pt x="337" y="754"/>
                  </a:lnTo>
                  <a:lnTo>
                    <a:pt x="335" y="754"/>
                  </a:lnTo>
                  <a:lnTo>
                    <a:pt x="335" y="754"/>
                  </a:lnTo>
                  <a:lnTo>
                    <a:pt x="330" y="759"/>
                  </a:lnTo>
                  <a:lnTo>
                    <a:pt x="330" y="759"/>
                  </a:lnTo>
                  <a:lnTo>
                    <a:pt x="312" y="775"/>
                  </a:lnTo>
                  <a:lnTo>
                    <a:pt x="312" y="775"/>
                  </a:lnTo>
                  <a:lnTo>
                    <a:pt x="301" y="782"/>
                  </a:lnTo>
                  <a:lnTo>
                    <a:pt x="301" y="782"/>
                  </a:lnTo>
                  <a:lnTo>
                    <a:pt x="297" y="784"/>
                  </a:lnTo>
                  <a:lnTo>
                    <a:pt x="297" y="784"/>
                  </a:lnTo>
                  <a:lnTo>
                    <a:pt x="292" y="790"/>
                  </a:lnTo>
                  <a:lnTo>
                    <a:pt x="292" y="790"/>
                  </a:lnTo>
                  <a:lnTo>
                    <a:pt x="283" y="799"/>
                  </a:lnTo>
                  <a:lnTo>
                    <a:pt x="274" y="807"/>
                  </a:lnTo>
                  <a:lnTo>
                    <a:pt x="274" y="807"/>
                  </a:lnTo>
                  <a:lnTo>
                    <a:pt x="270" y="806"/>
                  </a:lnTo>
                  <a:lnTo>
                    <a:pt x="266" y="807"/>
                  </a:lnTo>
                  <a:lnTo>
                    <a:pt x="266" y="807"/>
                  </a:lnTo>
                  <a:lnTo>
                    <a:pt x="263" y="807"/>
                  </a:lnTo>
                  <a:lnTo>
                    <a:pt x="261" y="807"/>
                  </a:lnTo>
                  <a:lnTo>
                    <a:pt x="261" y="807"/>
                  </a:lnTo>
                  <a:lnTo>
                    <a:pt x="257" y="811"/>
                  </a:lnTo>
                  <a:lnTo>
                    <a:pt x="256" y="813"/>
                  </a:lnTo>
                  <a:lnTo>
                    <a:pt x="256" y="813"/>
                  </a:lnTo>
                  <a:lnTo>
                    <a:pt x="252" y="818"/>
                  </a:lnTo>
                  <a:lnTo>
                    <a:pt x="252" y="818"/>
                  </a:lnTo>
                  <a:lnTo>
                    <a:pt x="241" y="827"/>
                  </a:lnTo>
                  <a:lnTo>
                    <a:pt x="241" y="827"/>
                  </a:lnTo>
                  <a:lnTo>
                    <a:pt x="205" y="861"/>
                  </a:lnTo>
                  <a:lnTo>
                    <a:pt x="205" y="861"/>
                  </a:lnTo>
                  <a:lnTo>
                    <a:pt x="166" y="901"/>
                  </a:lnTo>
                  <a:lnTo>
                    <a:pt x="166" y="901"/>
                  </a:lnTo>
                  <a:lnTo>
                    <a:pt x="148" y="919"/>
                  </a:lnTo>
                  <a:lnTo>
                    <a:pt x="148" y="919"/>
                  </a:lnTo>
                  <a:lnTo>
                    <a:pt x="139" y="928"/>
                  </a:lnTo>
                  <a:lnTo>
                    <a:pt x="130" y="937"/>
                  </a:lnTo>
                  <a:lnTo>
                    <a:pt x="130" y="937"/>
                  </a:lnTo>
                  <a:lnTo>
                    <a:pt x="122" y="942"/>
                  </a:lnTo>
                  <a:lnTo>
                    <a:pt x="122" y="942"/>
                  </a:lnTo>
                  <a:lnTo>
                    <a:pt x="121" y="941"/>
                  </a:lnTo>
                  <a:lnTo>
                    <a:pt x="119" y="939"/>
                  </a:lnTo>
                  <a:lnTo>
                    <a:pt x="119" y="939"/>
                  </a:lnTo>
                  <a:lnTo>
                    <a:pt x="113" y="941"/>
                  </a:lnTo>
                  <a:lnTo>
                    <a:pt x="110" y="946"/>
                  </a:lnTo>
                  <a:lnTo>
                    <a:pt x="110" y="946"/>
                  </a:lnTo>
                  <a:lnTo>
                    <a:pt x="94" y="962"/>
                  </a:lnTo>
                  <a:lnTo>
                    <a:pt x="94" y="962"/>
                  </a:lnTo>
                  <a:lnTo>
                    <a:pt x="92" y="966"/>
                  </a:lnTo>
                  <a:lnTo>
                    <a:pt x="94" y="968"/>
                  </a:lnTo>
                  <a:lnTo>
                    <a:pt x="94" y="968"/>
                  </a:lnTo>
                  <a:lnTo>
                    <a:pt x="95" y="969"/>
                  </a:lnTo>
                  <a:lnTo>
                    <a:pt x="97" y="973"/>
                  </a:lnTo>
                  <a:lnTo>
                    <a:pt x="97" y="973"/>
                  </a:lnTo>
                  <a:lnTo>
                    <a:pt x="94" y="977"/>
                  </a:lnTo>
                  <a:lnTo>
                    <a:pt x="90" y="980"/>
                  </a:lnTo>
                  <a:lnTo>
                    <a:pt x="90" y="980"/>
                  </a:lnTo>
                  <a:lnTo>
                    <a:pt x="83" y="987"/>
                  </a:lnTo>
                  <a:lnTo>
                    <a:pt x="83" y="987"/>
                  </a:lnTo>
                  <a:lnTo>
                    <a:pt x="52" y="1023"/>
                  </a:lnTo>
                  <a:lnTo>
                    <a:pt x="52" y="1023"/>
                  </a:lnTo>
                  <a:lnTo>
                    <a:pt x="43" y="1031"/>
                  </a:lnTo>
                  <a:lnTo>
                    <a:pt x="40" y="1036"/>
                  </a:lnTo>
                  <a:lnTo>
                    <a:pt x="38" y="1040"/>
                  </a:lnTo>
                  <a:lnTo>
                    <a:pt x="38" y="1040"/>
                  </a:lnTo>
                  <a:lnTo>
                    <a:pt x="40" y="1041"/>
                  </a:lnTo>
                  <a:lnTo>
                    <a:pt x="41" y="1043"/>
                  </a:lnTo>
                  <a:lnTo>
                    <a:pt x="41" y="1043"/>
                  </a:lnTo>
                  <a:lnTo>
                    <a:pt x="41" y="1045"/>
                  </a:lnTo>
                  <a:lnTo>
                    <a:pt x="41" y="1047"/>
                  </a:lnTo>
                  <a:lnTo>
                    <a:pt x="36" y="1052"/>
                  </a:lnTo>
                  <a:lnTo>
                    <a:pt x="36" y="1052"/>
                  </a:lnTo>
                  <a:lnTo>
                    <a:pt x="34" y="1054"/>
                  </a:lnTo>
                  <a:lnTo>
                    <a:pt x="32" y="1058"/>
                  </a:lnTo>
                  <a:lnTo>
                    <a:pt x="32" y="1058"/>
                  </a:lnTo>
                  <a:lnTo>
                    <a:pt x="32" y="1059"/>
                  </a:lnTo>
                  <a:lnTo>
                    <a:pt x="32" y="1061"/>
                  </a:lnTo>
                  <a:lnTo>
                    <a:pt x="36" y="1061"/>
                  </a:lnTo>
                  <a:lnTo>
                    <a:pt x="38" y="1059"/>
                  </a:lnTo>
                  <a:lnTo>
                    <a:pt x="38" y="1059"/>
                  </a:lnTo>
                  <a:lnTo>
                    <a:pt x="45" y="1054"/>
                  </a:lnTo>
                  <a:lnTo>
                    <a:pt x="45" y="1054"/>
                  </a:lnTo>
                  <a:lnTo>
                    <a:pt x="20" y="1083"/>
                  </a:lnTo>
                  <a:lnTo>
                    <a:pt x="20" y="1083"/>
                  </a:lnTo>
                  <a:lnTo>
                    <a:pt x="9" y="1095"/>
                  </a:lnTo>
                  <a:lnTo>
                    <a:pt x="9" y="1095"/>
                  </a:lnTo>
                  <a:lnTo>
                    <a:pt x="0" y="1106"/>
                  </a:lnTo>
                  <a:lnTo>
                    <a:pt x="0" y="1106"/>
                  </a:lnTo>
                  <a:lnTo>
                    <a:pt x="0" y="1110"/>
                  </a:lnTo>
                  <a:lnTo>
                    <a:pt x="0" y="1110"/>
                  </a:lnTo>
                  <a:lnTo>
                    <a:pt x="4" y="1112"/>
                  </a:lnTo>
                  <a:lnTo>
                    <a:pt x="4" y="1112"/>
                  </a:lnTo>
                  <a:lnTo>
                    <a:pt x="7" y="1115"/>
                  </a:lnTo>
                  <a:lnTo>
                    <a:pt x="9" y="1115"/>
                  </a:lnTo>
                  <a:lnTo>
                    <a:pt x="11" y="1113"/>
                  </a:lnTo>
                  <a:lnTo>
                    <a:pt x="11" y="1113"/>
                  </a:lnTo>
                  <a:lnTo>
                    <a:pt x="22" y="1103"/>
                  </a:lnTo>
                  <a:lnTo>
                    <a:pt x="31" y="1092"/>
                  </a:lnTo>
                  <a:lnTo>
                    <a:pt x="31" y="1092"/>
                  </a:lnTo>
                  <a:lnTo>
                    <a:pt x="36" y="1085"/>
                  </a:lnTo>
                  <a:lnTo>
                    <a:pt x="41" y="1081"/>
                  </a:lnTo>
                  <a:lnTo>
                    <a:pt x="41" y="1081"/>
                  </a:lnTo>
                  <a:lnTo>
                    <a:pt x="43" y="1081"/>
                  </a:lnTo>
                  <a:lnTo>
                    <a:pt x="45" y="1083"/>
                  </a:lnTo>
                  <a:lnTo>
                    <a:pt x="45" y="1085"/>
                  </a:lnTo>
                  <a:lnTo>
                    <a:pt x="47" y="1085"/>
                  </a:lnTo>
                  <a:lnTo>
                    <a:pt x="47" y="1085"/>
                  </a:lnTo>
                  <a:lnTo>
                    <a:pt x="52" y="1079"/>
                  </a:lnTo>
                  <a:lnTo>
                    <a:pt x="58" y="1074"/>
                  </a:lnTo>
                  <a:lnTo>
                    <a:pt x="58" y="1074"/>
                  </a:lnTo>
                  <a:lnTo>
                    <a:pt x="63" y="1068"/>
                  </a:lnTo>
                  <a:lnTo>
                    <a:pt x="65" y="1067"/>
                  </a:lnTo>
                  <a:lnTo>
                    <a:pt x="67" y="1068"/>
                  </a:lnTo>
                  <a:lnTo>
                    <a:pt x="67" y="1068"/>
                  </a:lnTo>
                  <a:lnTo>
                    <a:pt x="67" y="1070"/>
                  </a:lnTo>
                  <a:lnTo>
                    <a:pt x="67" y="1074"/>
                  </a:lnTo>
                  <a:lnTo>
                    <a:pt x="61" y="1079"/>
                  </a:lnTo>
                  <a:lnTo>
                    <a:pt x="50" y="1092"/>
                  </a:lnTo>
                  <a:lnTo>
                    <a:pt x="50" y="1092"/>
                  </a:lnTo>
                  <a:lnTo>
                    <a:pt x="49" y="1095"/>
                  </a:lnTo>
                  <a:lnTo>
                    <a:pt x="49" y="1095"/>
                  </a:lnTo>
                  <a:lnTo>
                    <a:pt x="43" y="1103"/>
                  </a:lnTo>
                  <a:lnTo>
                    <a:pt x="43" y="1103"/>
                  </a:lnTo>
                  <a:lnTo>
                    <a:pt x="32" y="1115"/>
                  </a:lnTo>
                  <a:lnTo>
                    <a:pt x="32" y="1115"/>
                  </a:lnTo>
                  <a:lnTo>
                    <a:pt x="22" y="1128"/>
                  </a:lnTo>
                  <a:lnTo>
                    <a:pt x="22" y="1128"/>
                  </a:lnTo>
                  <a:lnTo>
                    <a:pt x="16" y="1131"/>
                  </a:lnTo>
                  <a:lnTo>
                    <a:pt x="14" y="1135"/>
                  </a:lnTo>
                  <a:lnTo>
                    <a:pt x="14" y="1137"/>
                  </a:lnTo>
                  <a:lnTo>
                    <a:pt x="14" y="1137"/>
                  </a:lnTo>
                  <a:lnTo>
                    <a:pt x="18" y="1139"/>
                  </a:lnTo>
                  <a:lnTo>
                    <a:pt x="20" y="1142"/>
                  </a:lnTo>
                  <a:lnTo>
                    <a:pt x="20" y="1142"/>
                  </a:lnTo>
                  <a:lnTo>
                    <a:pt x="23" y="1144"/>
                  </a:lnTo>
                  <a:lnTo>
                    <a:pt x="23" y="1144"/>
                  </a:lnTo>
                  <a:lnTo>
                    <a:pt x="27" y="1144"/>
                  </a:lnTo>
                  <a:lnTo>
                    <a:pt x="27" y="1144"/>
                  </a:lnTo>
                  <a:lnTo>
                    <a:pt x="34" y="1137"/>
                  </a:lnTo>
                  <a:lnTo>
                    <a:pt x="34" y="1137"/>
                  </a:lnTo>
                  <a:lnTo>
                    <a:pt x="38" y="1130"/>
                  </a:lnTo>
                  <a:lnTo>
                    <a:pt x="38" y="1130"/>
                  </a:lnTo>
                  <a:lnTo>
                    <a:pt x="40" y="1128"/>
                  </a:lnTo>
                  <a:lnTo>
                    <a:pt x="41" y="1128"/>
                  </a:lnTo>
                  <a:lnTo>
                    <a:pt x="41" y="1128"/>
                  </a:lnTo>
                  <a:lnTo>
                    <a:pt x="45" y="1128"/>
                  </a:lnTo>
                  <a:lnTo>
                    <a:pt x="45" y="1128"/>
                  </a:lnTo>
                  <a:lnTo>
                    <a:pt x="45" y="1128"/>
                  </a:lnTo>
                  <a:lnTo>
                    <a:pt x="45" y="1128"/>
                  </a:lnTo>
                  <a:lnTo>
                    <a:pt x="50" y="1124"/>
                  </a:lnTo>
                  <a:lnTo>
                    <a:pt x="56" y="1117"/>
                  </a:lnTo>
                  <a:lnTo>
                    <a:pt x="56" y="1117"/>
                  </a:lnTo>
                  <a:lnTo>
                    <a:pt x="67" y="1104"/>
                  </a:lnTo>
                  <a:lnTo>
                    <a:pt x="67" y="1104"/>
                  </a:lnTo>
                  <a:lnTo>
                    <a:pt x="77" y="1097"/>
                  </a:lnTo>
                  <a:lnTo>
                    <a:pt x="77" y="1097"/>
                  </a:lnTo>
                  <a:lnTo>
                    <a:pt x="88" y="1085"/>
                  </a:lnTo>
                  <a:lnTo>
                    <a:pt x="88" y="1085"/>
                  </a:lnTo>
                  <a:lnTo>
                    <a:pt x="99" y="1072"/>
                  </a:lnTo>
                  <a:lnTo>
                    <a:pt x="99" y="1072"/>
                  </a:lnTo>
                  <a:lnTo>
                    <a:pt x="103" y="1067"/>
                  </a:lnTo>
                  <a:lnTo>
                    <a:pt x="106" y="1065"/>
                  </a:lnTo>
                  <a:lnTo>
                    <a:pt x="108" y="1063"/>
                  </a:lnTo>
                  <a:lnTo>
                    <a:pt x="108" y="1063"/>
                  </a:lnTo>
                  <a:lnTo>
                    <a:pt x="110" y="1065"/>
                  </a:lnTo>
                  <a:lnTo>
                    <a:pt x="112" y="1067"/>
                  </a:lnTo>
                  <a:lnTo>
                    <a:pt x="112" y="1067"/>
                  </a:lnTo>
                  <a:lnTo>
                    <a:pt x="113" y="1068"/>
                  </a:lnTo>
                  <a:lnTo>
                    <a:pt x="112" y="1070"/>
                  </a:lnTo>
                  <a:lnTo>
                    <a:pt x="112" y="1070"/>
                  </a:lnTo>
                  <a:lnTo>
                    <a:pt x="101" y="1083"/>
                  </a:lnTo>
                  <a:lnTo>
                    <a:pt x="101" y="1083"/>
                  </a:lnTo>
                  <a:lnTo>
                    <a:pt x="79" y="1106"/>
                  </a:lnTo>
                  <a:lnTo>
                    <a:pt x="79" y="1106"/>
                  </a:lnTo>
                  <a:lnTo>
                    <a:pt x="76" y="1112"/>
                  </a:lnTo>
                  <a:lnTo>
                    <a:pt x="76" y="1112"/>
                  </a:lnTo>
                  <a:lnTo>
                    <a:pt x="72" y="1115"/>
                  </a:lnTo>
                  <a:lnTo>
                    <a:pt x="72" y="1119"/>
                  </a:lnTo>
                  <a:lnTo>
                    <a:pt x="72" y="1119"/>
                  </a:lnTo>
                  <a:lnTo>
                    <a:pt x="74" y="1119"/>
                  </a:lnTo>
                  <a:lnTo>
                    <a:pt x="74" y="1121"/>
                  </a:lnTo>
                  <a:lnTo>
                    <a:pt x="74" y="1121"/>
                  </a:lnTo>
                  <a:lnTo>
                    <a:pt x="74" y="1121"/>
                  </a:lnTo>
                  <a:lnTo>
                    <a:pt x="68" y="1128"/>
                  </a:lnTo>
                  <a:lnTo>
                    <a:pt x="68" y="1128"/>
                  </a:lnTo>
                  <a:lnTo>
                    <a:pt x="67" y="1130"/>
                  </a:lnTo>
                  <a:lnTo>
                    <a:pt x="65" y="1133"/>
                  </a:lnTo>
                  <a:lnTo>
                    <a:pt x="65" y="1133"/>
                  </a:lnTo>
                  <a:lnTo>
                    <a:pt x="67" y="1133"/>
                  </a:lnTo>
                  <a:lnTo>
                    <a:pt x="68" y="1135"/>
                  </a:lnTo>
                  <a:lnTo>
                    <a:pt x="68" y="1135"/>
                  </a:lnTo>
                  <a:lnTo>
                    <a:pt x="68" y="1137"/>
                  </a:lnTo>
                  <a:lnTo>
                    <a:pt x="67" y="1140"/>
                  </a:lnTo>
                  <a:lnTo>
                    <a:pt x="61" y="1146"/>
                  </a:lnTo>
                  <a:lnTo>
                    <a:pt x="61" y="1146"/>
                  </a:lnTo>
                  <a:lnTo>
                    <a:pt x="59" y="1148"/>
                  </a:lnTo>
                  <a:lnTo>
                    <a:pt x="59" y="1149"/>
                  </a:lnTo>
                  <a:lnTo>
                    <a:pt x="63" y="1149"/>
                  </a:lnTo>
                  <a:lnTo>
                    <a:pt x="63" y="1149"/>
                  </a:lnTo>
                  <a:lnTo>
                    <a:pt x="67" y="1151"/>
                  </a:lnTo>
                  <a:lnTo>
                    <a:pt x="67" y="1151"/>
                  </a:lnTo>
                  <a:lnTo>
                    <a:pt x="68" y="1151"/>
                  </a:lnTo>
                  <a:lnTo>
                    <a:pt x="72" y="1149"/>
                  </a:lnTo>
                  <a:lnTo>
                    <a:pt x="72" y="1149"/>
                  </a:lnTo>
                  <a:lnTo>
                    <a:pt x="76" y="1148"/>
                  </a:lnTo>
                  <a:lnTo>
                    <a:pt x="77" y="1146"/>
                  </a:lnTo>
                  <a:lnTo>
                    <a:pt x="77" y="1146"/>
                  </a:lnTo>
                  <a:lnTo>
                    <a:pt x="79" y="1146"/>
                  </a:lnTo>
                  <a:lnTo>
                    <a:pt x="81" y="1148"/>
                  </a:lnTo>
                  <a:lnTo>
                    <a:pt x="81" y="1148"/>
                  </a:lnTo>
                  <a:lnTo>
                    <a:pt x="85" y="1149"/>
                  </a:lnTo>
                  <a:lnTo>
                    <a:pt x="85" y="1149"/>
                  </a:lnTo>
                  <a:lnTo>
                    <a:pt x="86" y="1151"/>
                  </a:lnTo>
                  <a:lnTo>
                    <a:pt x="90" y="1149"/>
                  </a:lnTo>
                  <a:lnTo>
                    <a:pt x="90" y="1149"/>
                  </a:lnTo>
                  <a:lnTo>
                    <a:pt x="103" y="1133"/>
                  </a:lnTo>
                  <a:lnTo>
                    <a:pt x="103" y="1133"/>
                  </a:lnTo>
                  <a:lnTo>
                    <a:pt x="108" y="1130"/>
                  </a:lnTo>
                  <a:lnTo>
                    <a:pt x="113" y="1126"/>
                  </a:lnTo>
                  <a:lnTo>
                    <a:pt x="113" y="1126"/>
                  </a:lnTo>
                  <a:lnTo>
                    <a:pt x="115" y="1122"/>
                  </a:lnTo>
                  <a:lnTo>
                    <a:pt x="119" y="1119"/>
                  </a:lnTo>
                  <a:lnTo>
                    <a:pt x="119" y="1119"/>
                  </a:lnTo>
                  <a:lnTo>
                    <a:pt x="121" y="1121"/>
                  </a:lnTo>
                  <a:lnTo>
                    <a:pt x="122" y="1122"/>
                  </a:lnTo>
                  <a:lnTo>
                    <a:pt x="122" y="1122"/>
                  </a:lnTo>
                  <a:lnTo>
                    <a:pt x="126" y="1122"/>
                  </a:lnTo>
                  <a:lnTo>
                    <a:pt x="128" y="1119"/>
                  </a:lnTo>
                  <a:lnTo>
                    <a:pt x="128" y="1119"/>
                  </a:lnTo>
                  <a:lnTo>
                    <a:pt x="133" y="1113"/>
                  </a:lnTo>
                  <a:lnTo>
                    <a:pt x="133" y="1113"/>
                  </a:lnTo>
                  <a:lnTo>
                    <a:pt x="137" y="1113"/>
                  </a:lnTo>
                  <a:lnTo>
                    <a:pt x="140" y="1115"/>
                  </a:lnTo>
                  <a:lnTo>
                    <a:pt x="140" y="1115"/>
                  </a:lnTo>
                  <a:lnTo>
                    <a:pt x="142" y="1115"/>
                  </a:lnTo>
                  <a:lnTo>
                    <a:pt x="146" y="1113"/>
                  </a:lnTo>
                  <a:lnTo>
                    <a:pt x="146" y="1113"/>
                  </a:lnTo>
                  <a:lnTo>
                    <a:pt x="157" y="1101"/>
                  </a:lnTo>
                  <a:lnTo>
                    <a:pt x="157" y="1101"/>
                  </a:lnTo>
                  <a:lnTo>
                    <a:pt x="167" y="1088"/>
                  </a:lnTo>
                  <a:lnTo>
                    <a:pt x="175" y="1081"/>
                  </a:lnTo>
                  <a:lnTo>
                    <a:pt x="180" y="1076"/>
                  </a:lnTo>
                  <a:lnTo>
                    <a:pt x="180" y="1076"/>
                  </a:lnTo>
                  <a:lnTo>
                    <a:pt x="185" y="1074"/>
                  </a:lnTo>
                  <a:lnTo>
                    <a:pt x="185" y="1076"/>
                  </a:lnTo>
                  <a:lnTo>
                    <a:pt x="180" y="1085"/>
                  </a:lnTo>
                  <a:lnTo>
                    <a:pt x="180" y="1085"/>
                  </a:lnTo>
                  <a:lnTo>
                    <a:pt x="178" y="1088"/>
                  </a:lnTo>
                  <a:lnTo>
                    <a:pt x="178" y="1090"/>
                  </a:lnTo>
                  <a:lnTo>
                    <a:pt x="178" y="1090"/>
                  </a:lnTo>
                  <a:lnTo>
                    <a:pt x="178" y="1092"/>
                  </a:lnTo>
                  <a:lnTo>
                    <a:pt x="178" y="1092"/>
                  </a:lnTo>
                  <a:lnTo>
                    <a:pt x="180" y="1094"/>
                  </a:lnTo>
                  <a:lnTo>
                    <a:pt x="180" y="1094"/>
                  </a:lnTo>
                  <a:lnTo>
                    <a:pt x="180" y="1097"/>
                  </a:lnTo>
                  <a:lnTo>
                    <a:pt x="176" y="1101"/>
                  </a:lnTo>
                  <a:lnTo>
                    <a:pt x="169" y="1108"/>
                  </a:lnTo>
                  <a:lnTo>
                    <a:pt x="169" y="1108"/>
                  </a:lnTo>
                  <a:lnTo>
                    <a:pt x="167" y="1112"/>
                  </a:lnTo>
                  <a:lnTo>
                    <a:pt x="169" y="1112"/>
                  </a:lnTo>
                  <a:lnTo>
                    <a:pt x="169" y="1112"/>
                  </a:lnTo>
                  <a:lnTo>
                    <a:pt x="171" y="1113"/>
                  </a:lnTo>
                  <a:lnTo>
                    <a:pt x="173" y="1113"/>
                  </a:lnTo>
                  <a:lnTo>
                    <a:pt x="173" y="1113"/>
                  </a:lnTo>
                  <a:lnTo>
                    <a:pt x="158" y="1130"/>
                  </a:lnTo>
                  <a:lnTo>
                    <a:pt x="144" y="1146"/>
                  </a:lnTo>
                  <a:lnTo>
                    <a:pt x="144" y="1146"/>
                  </a:lnTo>
                  <a:lnTo>
                    <a:pt x="142" y="1149"/>
                  </a:lnTo>
                  <a:lnTo>
                    <a:pt x="144" y="1151"/>
                  </a:lnTo>
                  <a:lnTo>
                    <a:pt x="144" y="1151"/>
                  </a:lnTo>
                  <a:lnTo>
                    <a:pt x="146" y="1153"/>
                  </a:lnTo>
                  <a:lnTo>
                    <a:pt x="146" y="1155"/>
                  </a:lnTo>
                  <a:lnTo>
                    <a:pt x="142" y="1158"/>
                  </a:lnTo>
                  <a:lnTo>
                    <a:pt x="142" y="1158"/>
                  </a:lnTo>
                  <a:lnTo>
                    <a:pt x="135" y="1166"/>
                  </a:lnTo>
                  <a:lnTo>
                    <a:pt x="135" y="1166"/>
                  </a:lnTo>
                  <a:lnTo>
                    <a:pt x="131" y="1173"/>
                  </a:lnTo>
                  <a:lnTo>
                    <a:pt x="131" y="1173"/>
                  </a:lnTo>
                  <a:lnTo>
                    <a:pt x="133" y="1175"/>
                  </a:lnTo>
                  <a:lnTo>
                    <a:pt x="135" y="1176"/>
                  </a:lnTo>
                  <a:lnTo>
                    <a:pt x="135" y="1176"/>
                  </a:lnTo>
                  <a:lnTo>
                    <a:pt x="137" y="1175"/>
                  </a:lnTo>
                  <a:lnTo>
                    <a:pt x="137" y="1176"/>
                  </a:lnTo>
                  <a:lnTo>
                    <a:pt x="137" y="1176"/>
                  </a:lnTo>
                  <a:lnTo>
                    <a:pt x="133" y="1180"/>
                  </a:lnTo>
                  <a:lnTo>
                    <a:pt x="133" y="1180"/>
                  </a:lnTo>
                  <a:lnTo>
                    <a:pt x="119" y="1198"/>
                  </a:lnTo>
                  <a:lnTo>
                    <a:pt x="119" y="1198"/>
                  </a:lnTo>
                  <a:lnTo>
                    <a:pt x="115" y="1201"/>
                  </a:lnTo>
                  <a:lnTo>
                    <a:pt x="113" y="1205"/>
                  </a:lnTo>
                  <a:lnTo>
                    <a:pt x="113" y="1205"/>
                  </a:lnTo>
                  <a:lnTo>
                    <a:pt x="115" y="1207"/>
                  </a:lnTo>
                  <a:lnTo>
                    <a:pt x="117" y="1209"/>
                  </a:lnTo>
                  <a:lnTo>
                    <a:pt x="117" y="1210"/>
                  </a:lnTo>
                  <a:lnTo>
                    <a:pt x="117" y="1210"/>
                  </a:lnTo>
                  <a:lnTo>
                    <a:pt x="110" y="1218"/>
                  </a:lnTo>
                  <a:lnTo>
                    <a:pt x="110" y="1218"/>
                  </a:lnTo>
                  <a:lnTo>
                    <a:pt x="103" y="1227"/>
                  </a:lnTo>
                  <a:lnTo>
                    <a:pt x="103" y="1227"/>
                  </a:lnTo>
                  <a:lnTo>
                    <a:pt x="101" y="1232"/>
                  </a:lnTo>
                  <a:lnTo>
                    <a:pt x="101" y="1234"/>
                  </a:lnTo>
                  <a:lnTo>
                    <a:pt x="101" y="1234"/>
                  </a:lnTo>
                  <a:lnTo>
                    <a:pt x="101" y="1234"/>
                  </a:lnTo>
                  <a:lnTo>
                    <a:pt x="101" y="1236"/>
                  </a:lnTo>
                  <a:lnTo>
                    <a:pt x="101" y="1236"/>
                  </a:lnTo>
                  <a:lnTo>
                    <a:pt x="97" y="1241"/>
                  </a:lnTo>
                  <a:lnTo>
                    <a:pt x="97" y="1241"/>
                  </a:lnTo>
                  <a:lnTo>
                    <a:pt x="95" y="1243"/>
                  </a:lnTo>
                  <a:lnTo>
                    <a:pt x="95" y="1243"/>
                  </a:lnTo>
                  <a:lnTo>
                    <a:pt x="99" y="1248"/>
                  </a:lnTo>
                  <a:lnTo>
                    <a:pt x="104" y="1252"/>
                  </a:lnTo>
                  <a:lnTo>
                    <a:pt x="104" y="1252"/>
                  </a:lnTo>
                  <a:lnTo>
                    <a:pt x="108" y="1246"/>
                  </a:lnTo>
                  <a:lnTo>
                    <a:pt x="112" y="1243"/>
                  </a:lnTo>
                  <a:lnTo>
                    <a:pt x="112" y="1243"/>
                  </a:lnTo>
                  <a:lnTo>
                    <a:pt x="119" y="1234"/>
                  </a:lnTo>
                  <a:lnTo>
                    <a:pt x="119" y="1234"/>
                  </a:lnTo>
                  <a:lnTo>
                    <a:pt x="121" y="1230"/>
                  </a:lnTo>
                  <a:lnTo>
                    <a:pt x="119" y="1228"/>
                  </a:lnTo>
                  <a:lnTo>
                    <a:pt x="119" y="1228"/>
                  </a:lnTo>
                  <a:lnTo>
                    <a:pt x="119" y="1225"/>
                  </a:lnTo>
                  <a:lnTo>
                    <a:pt x="117" y="1223"/>
                  </a:lnTo>
                  <a:lnTo>
                    <a:pt x="117" y="1223"/>
                  </a:lnTo>
                  <a:lnTo>
                    <a:pt x="122" y="1214"/>
                  </a:lnTo>
                  <a:lnTo>
                    <a:pt x="130" y="1207"/>
                  </a:lnTo>
                  <a:lnTo>
                    <a:pt x="130" y="1207"/>
                  </a:lnTo>
                  <a:lnTo>
                    <a:pt x="137" y="1200"/>
                  </a:lnTo>
                  <a:lnTo>
                    <a:pt x="142" y="1192"/>
                  </a:lnTo>
                  <a:lnTo>
                    <a:pt x="142" y="1192"/>
                  </a:lnTo>
                  <a:lnTo>
                    <a:pt x="142" y="1191"/>
                  </a:lnTo>
                  <a:lnTo>
                    <a:pt x="140" y="1189"/>
                  </a:lnTo>
                  <a:lnTo>
                    <a:pt x="140" y="1189"/>
                  </a:lnTo>
                  <a:lnTo>
                    <a:pt x="139" y="1187"/>
                  </a:lnTo>
                  <a:lnTo>
                    <a:pt x="139" y="1187"/>
                  </a:lnTo>
                  <a:lnTo>
                    <a:pt x="146" y="1180"/>
                  </a:lnTo>
                  <a:lnTo>
                    <a:pt x="146" y="1180"/>
                  </a:lnTo>
                  <a:lnTo>
                    <a:pt x="153" y="1173"/>
                  </a:lnTo>
                  <a:lnTo>
                    <a:pt x="158" y="1166"/>
                  </a:lnTo>
                  <a:lnTo>
                    <a:pt x="158" y="1166"/>
                  </a:lnTo>
                  <a:lnTo>
                    <a:pt x="160" y="1162"/>
                  </a:lnTo>
                  <a:lnTo>
                    <a:pt x="160" y="1160"/>
                  </a:lnTo>
                  <a:lnTo>
                    <a:pt x="157" y="1157"/>
                  </a:lnTo>
                  <a:lnTo>
                    <a:pt x="157" y="1157"/>
                  </a:lnTo>
                  <a:lnTo>
                    <a:pt x="162" y="1149"/>
                  </a:lnTo>
                  <a:lnTo>
                    <a:pt x="162" y="1149"/>
                  </a:lnTo>
                  <a:lnTo>
                    <a:pt x="164" y="1144"/>
                  </a:lnTo>
                  <a:lnTo>
                    <a:pt x="164" y="1144"/>
                  </a:lnTo>
                  <a:lnTo>
                    <a:pt x="164" y="1144"/>
                  </a:lnTo>
                  <a:lnTo>
                    <a:pt x="164" y="1144"/>
                  </a:lnTo>
                  <a:lnTo>
                    <a:pt x="173" y="1133"/>
                  </a:lnTo>
                  <a:lnTo>
                    <a:pt x="173" y="1133"/>
                  </a:lnTo>
                  <a:lnTo>
                    <a:pt x="180" y="1124"/>
                  </a:lnTo>
                  <a:lnTo>
                    <a:pt x="189" y="1115"/>
                  </a:lnTo>
                  <a:lnTo>
                    <a:pt x="189" y="1115"/>
                  </a:lnTo>
                  <a:lnTo>
                    <a:pt x="191" y="1115"/>
                  </a:lnTo>
                  <a:lnTo>
                    <a:pt x="191" y="1115"/>
                  </a:lnTo>
                  <a:lnTo>
                    <a:pt x="191" y="1113"/>
                  </a:lnTo>
                  <a:lnTo>
                    <a:pt x="191" y="1112"/>
                  </a:lnTo>
                  <a:lnTo>
                    <a:pt x="191" y="1112"/>
                  </a:lnTo>
                  <a:lnTo>
                    <a:pt x="194" y="1108"/>
                  </a:lnTo>
                  <a:lnTo>
                    <a:pt x="194" y="1108"/>
                  </a:lnTo>
                  <a:lnTo>
                    <a:pt x="194" y="1106"/>
                  </a:lnTo>
                  <a:lnTo>
                    <a:pt x="196" y="1106"/>
                  </a:lnTo>
                  <a:lnTo>
                    <a:pt x="196" y="1106"/>
                  </a:lnTo>
                  <a:lnTo>
                    <a:pt x="194" y="1104"/>
                  </a:lnTo>
                  <a:lnTo>
                    <a:pt x="194" y="1104"/>
                  </a:lnTo>
                  <a:lnTo>
                    <a:pt x="193" y="1103"/>
                  </a:lnTo>
                  <a:lnTo>
                    <a:pt x="194" y="1099"/>
                  </a:lnTo>
                  <a:lnTo>
                    <a:pt x="194" y="1095"/>
                  </a:lnTo>
                  <a:lnTo>
                    <a:pt x="198" y="1094"/>
                  </a:lnTo>
                  <a:lnTo>
                    <a:pt x="198" y="1094"/>
                  </a:lnTo>
                  <a:lnTo>
                    <a:pt x="200" y="1092"/>
                  </a:lnTo>
                  <a:lnTo>
                    <a:pt x="203" y="1088"/>
                  </a:lnTo>
                  <a:lnTo>
                    <a:pt x="203" y="1088"/>
                  </a:lnTo>
                  <a:lnTo>
                    <a:pt x="203" y="1086"/>
                  </a:lnTo>
                  <a:lnTo>
                    <a:pt x="202" y="1085"/>
                  </a:lnTo>
                  <a:lnTo>
                    <a:pt x="202" y="1085"/>
                  </a:lnTo>
                  <a:lnTo>
                    <a:pt x="200" y="1085"/>
                  </a:lnTo>
                  <a:lnTo>
                    <a:pt x="198" y="1083"/>
                  </a:lnTo>
                  <a:lnTo>
                    <a:pt x="198" y="1083"/>
                  </a:lnTo>
                  <a:lnTo>
                    <a:pt x="203" y="1077"/>
                  </a:lnTo>
                  <a:lnTo>
                    <a:pt x="203" y="1077"/>
                  </a:lnTo>
                  <a:lnTo>
                    <a:pt x="203" y="1077"/>
                  </a:lnTo>
                  <a:lnTo>
                    <a:pt x="203" y="1077"/>
                  </a:lnTo>
                  <a:lnTo>
                    <a:pt x="207" y="1074"/>
                  </a:lnTo>
                  <a:lnTo>
                    <a:pt x="207" y="1074"/>
                  </a:lnTo>
                  <a:lnTo>
                    <a:pt x="212" y="1070"/>
                  </a:lnTo>
                  <a:lnTo>
                    <a:pt x="212" y="1070"/>
                  </a:lnTo>
                  <a:lnTo>
                    <a:pt x="216" y="1067"/>
                  </a:lnTo>
                  <a:lnTo>
                    <a:pt x="216" y="1067"/>
                  </a:lnTo>
                  <a:lnTo>
                    <a:pt x="214" y="1065"/>
                  </a:lnTo>
                  <a:lnTo>
                    <a:pt x="214" y="1065"/>
                  </a:lnTo>
                  <a:lnTo>
                    <a:pt x="212" y="1061"/>
                  </a:lnTo>
                  <a:lnTo>
                    <a:pt x="212" y="1061"/>
                  </a:lnTo>
                  <a:lnTo>
                    <a:pt x="212" y="1059"/>
                  </a:lnTo>
                  <a:lnTo>
                    <a:pt x="212" y="1059"/>
                  </a:lnTo>
                  <a:lnTo>
                    <a:pt x="212" y="1059"/>
                  </a:lnTo>
                  <a:lnTo>
                    <a:pt x="216" y="1054"/>
                  </a:lnTo>
                  <a:lnTo>
                    <a:pt x="220" y="1050"/>
                  </a:lnTo>
                  <a:lnTo>
                    <a:pt x="220" y="1050"/>
                  </a:lnTo>
                  <a:lnTo>
                    <a:pt x="220" y="1049"/>
                  </a:lnTo>
                  <a:lnTo>
                    <a:pt x="218" y="1049"/>
                  </a:lnTo>
                  <a:lnTo>
                    <a:pt x="216" y="1047"/>
                  </a:lnTo>
                  <a:lnTo>
                    <a:pt x="216" y="1047"/>
                  </a:lnTo>
                  <a:lnTo>
                    <a:pt x="220" y="1041"/>
                  </a:lnTo>
                  <a:lnTo>
                    <a:pt x="223" y="1038"/>
                  </a:lnTo>
                  <a:lnTo>
                    <a:pt x="223" y="1038"/>
                  </a:lnTo>
                  <a:lnTo>
                    <a:pt x="227" y="1034"/>
                  </a:lnTo>
                  <a:lnTo>
                    <a:pt x="229" y="1034"/>
                  </a:lnTo>
                  <a:lnTo>
                    <a:pt x="230" y="1036"/>
                  </a:lnTo>
                  <a:lnTo>
                    <a:pt x="230" y="1036"/>
                  </a:lnTo>
                  <a:lnTo>
                    <a:pt x="236" y="1034"/>
                  </a:lnTo>
                  <a:lnTo>
                    <a:pt x="239" y="1032"/>
                  </a:lnTo>
                  <a:lnTo>
                    <a:pt x="239" y="1032"/>
                  </a:lnTo>
                  <a:lnTo>
                    <a:pt x="245" y="1027"/>
                  </a:lnTo>
                  <a:lnTo>
                    <a:pt x="247" y="1023"/>
                  </a:lnTo>
                  <a:lnTo>
                    <a:pt x="247" y="1022"/>
                  </a:lnTo>
                  <a:lnTo>
                    <a:pt x="247" y="1022"/>
                  </a:lnTo>
                  <a:lnTo>
                    <a:pt x="248" y="1022"/>
                  </a:lnTo>
                  <a:lnTo>
                    <a:pt x="250" y="1020"/>
                  </a:lnTo>
                  <a:lnTo>
                    <a:pt x="250" y="1020"/>
                  </a:lnTo>
                  <a:lnTo>
                    <a:pt x="254" y="1014"/>
                  </a:lnTo>
                  <a:lnTo>
                    <a:pt x="254" y="1014"/>
                  </a:lnTo>
                  <a:lnTo>
                    <a:pt x="257" y="1013"/>
                  </a:lnTo>
                  <a:lnTo>
                    <a:pt x="257" y="1011"/>
                  </a:lnTo>
                  <a:lnTo>
                    <a:pt x="257" y="1011"/>
                  </a:lnTo>
                  <a:lnTo>
                    <a:pt x="257" y="1007"/>
                  </a:lnTo>
                  <a:lnTo>
                    <a:pt x="257" y="1007"/>
                  </a:lnTo>
                  <a:lnTo>
                    <a:pt x="257" y="1004"/>
                  </a:lnTo>
                  <a:lnTo>
                    <a:pt x="257" y="1004"/>
                  </a:lnTo>
                  <a:lnTo>
                    <a:pt x="256" y="1000"/>
                  </a:lnTo>
                  <a:lnTo>
                    <a:pt x="256" y="1000"/>
                  </a:lnTo>
                  <a:lnTo>
                    <a:pt x="254" y="998"/>
                  </a:lnTo>
                  <a:lnTo>
                    <a:pt x="254" y="998"/>
                  </a:lnTo>
                  <a:lnTo>
                    <a:pt x="252" y="1000"/>
                  </a:lnTo>
                  <a:lnTo>
                    <a:pt x="250" y="1002"/>
                  </a:lnTo>
                  <a:lnTo>
                    <a:pt x="250" y="1002"/>
                  </a:lnTo>
                  <a:lnTo>
                    <a:pt x="247" y="1004"/>
                  </a:lnTo>
                  <a:lnTo>
                    <a:pt x="245" y="1004"/>
                  </a:lnTo>
                  <a:lnTo>
                    <a:pt x="245" y="1004"/>
                  </a:lnTo>
                  <a:lnTo>
                    <a:pt x="243" y="1004"/>
                  </a:lnTo>
                  <a:lnTo>
                    <a:pt x="243" y="1004"/>
                  </a:lnTo>
                  <a:lnTo>
                    <a:pt x="241" y="1004"/>
                  </a:lnTo>
                  <a:lnTo>
                    <a:pt x="241" y="1004"/>
                  </a:lnTo>
                  <a:lnTo>
                    <a:pt x="239" y="1004"/>
                  </a:lnTo>
                  <a:lnTo>
                    <a:pt x="239" y="1004"/>
                  </a:lnTo>
                  <a:lnTo>
                    <a:pt x="238" y="1002"/>
                  </a:lnTo>
                  <a:lnTo>
                    <a:pt x="238" y="1002"/>
                  </a:lnTo>
                  <a:lnTo>
                    <a:pt x="234" y="1000"/>
                  </a:lnTo>
                  <a:lnTo>
                    <a:pt x="232" y="996"/>
                  </a:lnTo>
                  <a:lnTo>
                    <a:pt x="232" y="996"/>
                  </a:lnTo>
                  <a:lnTo>
                    <a:pt x="230" y="995"/>
                  </a:lnTo>
                  <a:lnTo>
                    <a:pt x="232" y="993"/>
                  </a:lnTo>
                  <a:lnTo>
                    <a:pt x="232" y="993"/>
                  </a:lnTo>
                  <a:lnTo>
                    <a:pt x="236" y="989"/>
                  </a:lnTo>
                  <a:lnTo>
                    <a:pt x="236" y="989"/>
                  </a:lnTo>
                  <a:lnTo>
                    <a:pt x="238" y="987"/>
                  </a:lnTo>
                  <a:lnTo>
                    <a:pt x="238" y="986"/>
                  </a:lnTo>
                  <a:lnTo>
                    <a:pt x="238" y="986"/>
                  </a:lnTo>
                  <a:lnTo>
                    <a:pt x="236" y="982"/>
                  </a:lnTo>
                  <a:lnTo>
                    <a:pt x="236" y="982"/>
                  </a:lnTo>
                  <a:lnTo>
                    <a:pt x="232" y="982"/>
                  </a:lnTo>
                  <a:lnTo>
                    <a:pt x="232" y="980"/>
                  </a:lnTo>
                  <a:lnTo>
                    <a:pt x="232" y="980"/>
                  </a:lnTo>
                  <a:lnTo>
                    <a:pt x="238" y="975"/>
                  </a:lnTo>
                  <a:lnTo>
                    <a:pt x="238" y="975"/>
                  </a:lnTo>
                  <a:lnTo>
                    <a:pt x="241" y="973"/>
                  </a:lnTo>
                  <a:lnTo>
                    <a:pt x="245" y="973"/>
                  </a:lnTo>
                  <a:lnTo>
                    <a:pt x="250" y="977"/>
                  </a:lnTo>
                  <a:lnTo>
                    <a:pt x="250" y="977"/>
                  </a:lnTo>
                  <a:lnTo>
                    <a:pt x="252" y="980"/>
                  </a:lnTo>
                  <a:lnTo>
                    <a:pt x="256" y="982"/>
                  </a:lnTo>
                  <a:lnTo>
                    <a:pt x="256" y="982"/>
                  </a:lnTo>
                  <a:lnTo>
                    <a:pt x="259" y="978"/>
                  </a:lnTo>
                  <a:lnTo>
                    <a:pt x="265" y="975"/>
                  </a:lnTo>
                  <a:lnTo>
                    <a:pt x="265" y="975"/>
                  </a:lnTo>
                  <a:lnTo>
                    <a:pt x="270" y="969"/>
                  </a:lnTo>
                  <a:lnTo>
                    <a:pt x="272" y="966"/>
                  </a:lnTo>
                  <a:lnTo>
                    <a:pt x="272" y="964"/>
                  </a:lnTo>
                  <a:lnTo>
                    <a:pt x="272" y="964"/>
                  </a:lnTo>
                  <a:lnTo>
                    <a:pt x="268" y="962"/>
                  </a:lnTo>
                  <a:lnTo>
                    <a:pt x="268" y="960"/>
                  </a:lnTo>
                  <a:lnTo>
                    <a:pt x="268" y="959"/>
                  </a:lnTo>
                  <a:lnTo>
                    <a:pt x="268" y="959"/>
                  </a:lnTo>
                  <a:lnTo>
                    <a:pt x="279" y="950"/>
                  </a:lnTo>
                  <a:lnTo>
                    <a:pt x="279" y="950"/>
                  </a:lnTo>
                  <a:lnTo>
                    <a:pt x="286" y="941"/>
                  </a:lnTo>
                  <a:lnTo>
                    <a:pt x="295" y="932"/>
                  </a:lnTo>
                  <a:lnTo>
                    <a:pt x="295" y="932"/>
                  </a:lnTo>
                  <a:lnTo>
                    <a:pt x="303" y="928"/>
                  </a:lnTo>
                  <a:lnTo>
                    <a:pt x="303" y="928"/>
                  </a:lnTo>
                  <a:lnTo>
                    <a:pt x="303" y="926"/>
                  </a:lnTo>
                  <a:lnTo>
                    <a:pt x="303" y="923"/>
                  </a:lnTo>
                  <a:lnTo>
                    <a:pt x="303" y="923"/>
                  </a:lnTo>
                  <a:lnTo>
                    <a:pt x="301" y="921"/>
                  </a:lnTo>
                  <a:lnTo>
                    <a:pt x="303" y="919"/>
                  </a:lnTo>
                  <a:lnTo>
                    <a:pt x="303" y="919"/>
                  </a:lnTo>
                  <a:lnTo>
                    <a:pt x="306" y="915"/>
                  </a:lnTo>
                  <a:lnTo>
                    <a:pt x="308" y="914"/>
                  </a:lnTo>
                  <a:lnTo>
                    <a:pt x="310" y="915"/>
                  </a:lnTo>
                  <a:lnTo>
                    <a:pt x="312" y="917"/>
                  </a:lnTo>
                  <a:lnTo>
                    <a:pt x="312" y="917"/>
                  </a:lnTo>
                  <a:lnTo>
                    <a:pt x="312" y="915"/>
                  </a:lnTo>
                  <a:lnTo>
                    <a:pt x="312" y="912"/>
                  </a:lnTo>
                  <a:lnTo>
                    <a:pt x="312" y="912"/>
                  </a:lnTo>
                  <a:lnTo>
                    <a:pt x="315" y="910"/>
                  </a:lnTo>
                  <a:lnTo>
                    <a:pt x="315" y="910"/>
                  </a:lnTo>
                  <a:lnTo>
                    <a:pt x="321" y="906"/>
                  </a:lnTo>
                  <a:lnTo>
                    <a:pt x="321" y="906"/>
                  </a:lnTo>
                  <a:lnTo>
                    <a:pt x="326" y="903"/>
                  </a:lnTo>
                  <a:lnTo>
                    <a:pt x="331" y="899"/>
                  </a:lnTo>
                  <a:lnTo>
                    <a:pt x="331" y="899"/>
                  </a:lnTo>
                  <a:lnTo>
                    <a:pt x="353" y="878"/>
                  </a:lnTo>
                  <a:lnTo>
                    <a:pt x="353" y="878"/>
                  </a:lnTo>
                  <a:lnTo>
                    <a:pt x="362" y="869"/>
                  </a:lnTo>
                  <a:lnTo>
                    <a:pt x="371" y="863"/>
                  </a:lnTo>
                  <a:lnTo>
                    <a:pt x="371" y="863"/>
                  </a:lnTo>
                  <a:lnTo>
                    <a:pt x="373" y="863"/>
                  </a:lnTo>
                  <a:lnTo>
                    <a:pt x="373" y="863"/>
                  </a:lnTo>
                  <a:lnTo>
                    <a:pt x="375" y="860"/>
                  </a:lnTo>
                  <a:lnTo>
                    <a:pt x="378" y="858"/>
                  </a:lnTo>
                  <a:lnTo>
                    <a:pt x="378" y="858"/>
                  </a:lnTo>
                  <a:lnTo>
                    <a:pt x="380" y="860"/>
                  </a:lnTo>
                  <a:lnTo>
                    <a:pt x="384" y="860"/>
                  </a:lnTo>
                  <a:lnTo>
                    <a:pt x="384" y="860"/>
                  </a:lnTo>
                  <a:lnTo>
                    <a:pt x="389" y="854"/>
                  </a:lnTo>
                  <a:lnTo>
                    <a:pt x="389" y="854"/>
                  </a:lnTo>
                  <a:lnTo>
                    <a:pt x="394" y="851"/>
                  </a:lnTo>
                  <a:lnTo>
                    <a:pt x="394" y="851"/>
                  </a:lnTo>
                  <a:lnTo>
                    <a:pt x="402" y="845"/>
                  </a:lnTo>
                  <a:lnTo>
                    <a:pt x="409" y="840"/>
                  </a:lnTo>
                  <a:lnTo>
                    <a:pt x="409" y="840"/>
                  </a:lnTo>
                  <a:lnTo>
                    <a:pt x="414" y="840"/>
                  </a:lnTo>
                  <a:lnTo>
                    <a:pt x="418" y="840"/>
                  </a:lnTo>
                  <a:lnTo>
                    <a:pt x="418" y="840"/>
                  </a:lnTo>
                  <a:lnTo>
                    <a:pt x="423" y="840"/>
                  </a:lnTo>
                  <a:lnTo>
                    <a:pt x="427" y="836"/>
                  </a:lnTo>
                  <a:lnTo>
                    <a:pt x="427" y="836"/>
                  </a:lnTo>
                  <a:lnTo>
                    <a:pt x="432" y="831"/>
                  </a:lnTo>
                  <a:lnTo>
                    <a:pt x="432" y="831"/>
                  </a:lnTo>
                  <a:lnTo>
                    <a:pt x="438" y="827"/>
                  </a:lnTo>
                  <a:lnTo>
                    <a:pt x="438" y="827"/>
                  </a:lnTo>
                  <a:lnTo>
                    <a:pt x="441" y="827"/>
                  </a:lnTo>
                  <a:lnTo>
                    <a:pt x="441" y="827"/>
                  </a:lnTo>
                  <a:lnTo>
                    <a:pt x="443" y="831"/>
                  </a:lnTo>
                  <a:lnTo>
                    <a:pt x="443" y="831"/>
                  </a:lnTo>
                  <a:lnTo>
                    <a:pt x="448" y="827"/>
                  </a:lnTo>
                  <a:lnTo>
                    <a:pt x="448" y="827"/>
                  </a:lnTo>
                  <a:lnTo>
                    <a:pt x="452" y="824"/>
                  </a:lnTo>
                  <a:lnTo>
                    <a:pt x="452" y="824"/>
                  </a:lnTo>
                  <a:lnTo>
                    <a:pt x="456" y="824"/>
                  </a:lnTo>
                  <a:lnTo>
                    <a:pt x="456" y="824"/>
                  </a:lnTo>
                  <a:lnTo>
                    <a:pt x="457" y="825"/>
                  </a:lnTo>
                  <a:lnTo>
                    <a:pt x="457" y="825"/>
                  </a:lnTo>
                  <a:lnTo>
                    <a:pt x="457" y="825"/>
                  </a:lnTo>
                  <a:lnTo>
                    <a:pt x="463" y="824"/>
                  </a:lnTo>
                  <a:lnTo>
                    <a:pt x="466" y="820"/>
                  </a:lnTo>
                  <a:lnTo>
                    <a:pt x="466" y="820"/>
                  </a:lnTo>
                  <a:lnTo>
                    <a:pt x="468" y="820"/>
                  </a:lnTo>
                  <a:lnTo>
                    <a:pt x="470" y="820"/>
                  </a:lnTo>
                  <a:lnTo>
                    <a:pt x="470" y="824"/>
                  </a:lnTo>
                  <a:lnTo>
                    <a:pt x="470" y="824"/>
                  </a:lnTo>
                  <a:lnTo>
                    <a:pt x="472" y="825"/>
                  </a:lnTo>
                  <a:lnTo>
                    <a:pt x="477" y="824"/>
                  </a:lnTo>
                  <a:lnTo>
                    <a:pt x="477" y="824"/>
                  </a:lnTo>
                  <a:lnTo>
                    <a:pt x="481" y="820"/>
                  </a:lnTo>
                  <a:lnTo>
                    <a:pt x="484" y="816"/>
                  </a:lnTo>
                  <a:lnTo>
                    <a:pt x="484" y="816"/>
                  </a:lnTo>
                  <a:lnTo>
                    <a:pt x="486" y="815"/>
                  </a:lnTo>
                  <a:lnTo>
                    <a:pt x="488" y="815"/>
                  </a:lnTo>
                  <a:lnTo>
                    <a:pt x="488" y="815"/>
                  </a:lnTo>
                  <a:lnTo>
                    <a:pt x="488" y="816"/>
                  </a:lnTo>
                  <a:lnTo>
                    <a:pt x="488" y="818"/>
                  </a:lnTo>
                  <a:lnTo>
                    <a:pt x="488" y="818"/>
                  </a:lnTo>
                  <a:lnTo>
                    <a:pt x="490" y="820"/>
                  </a:lnTo>
                  <a:lnTo>
                    <a:pt x="490" y="822"/>
                  </a:lnTo>
                  <a:lnTo>
                    <a:pt x="488" y="824"/>
                  </a:lnTo>
                  <a:lnTo>
                    <a:pt x="488" y="824"/>
                  </a:lnTo>
                  <a:lnTo>
                    <a:pt x="497" y="816"/>
                  </a:lnTo>
                  <a:lnTo>
                    <a:pt x="497" y="816"/>
                  </a:lnTo>
                  <a:lnTo>
                    <a:pt x="501" y="813"/>
                  </a:lnTo>
                  <a:lnTo>
                    <a:pt x="504" y="815"/>
                  </a:lnTo>
                  <a:lnTo>
                    <a:pt x="504" y="815"/>
                  </a:lnTo>
                  <a:lnTo>
                    <a:pt x="506" y="816"/>
                  </a:lnTo>
                  <a:lnTo>
                    <a:pt x="510" y="813"/>
                  </a:lnTo>
                  <a:lnTo>
                    <a:pt x="510" y="813"/>
                  </a:lnTo>
                  <a:lnTo>
                    <a:pt x="519" y="806"/>
                  </a:lnTo>
                  <a:lnTo>
                    <a:pt x="519" y="806"/>
                  </a:lnTo>
                  <a:lnTo>
                    <a:pt x="526" y="802"/>
                  </a:lnTo>
                  <a:lnTo>
                    <a:pt x="526" y="802"/>
                  </a:lnTo>
                  <a:lnTo>
                    <a:pt x="533" y="795"/>
                  </a:lnTo>
                  <a:lnTo>
                    <a:pt x="533" y="795"/>
                  </a:lnTo>
                  <a:lnTo>
                    <a:pt x="538" y="793"/>
                  </a:lnTo>
                  <a:lnTo>
                    <a:pt x="538" y="793"/>
                  </a:lnTo>
                  <a:lnTo>
                    <a:pt x="540" y="791"/>
                  </a:lnTo>
                  <a:lnTo>
                    <a:pt x="540" y="791"/>
                  </a:lnTo>
                  <a:lnTo>
                    <a:pt x="542" y="791"/>
                  </a:lnTo>
                  <a:lnTo>
                    <a:pt x="544" y="793"/>
                  </a:lnTo>
                  <a:lnTo>
                    <a:pt x="544" y="797"/>
                  </a:lnTo>
                  <a:lnTo>
                    <a:pt x="544" y="797"/>
                  </a:lnTo>
                  <a:lnTo>
                    <a:pt x="544" y="800"/>
                  </a:lnTo>
                  <a:lnTo>
                    <a:pt x="546" y="800"/>
                  </a:lnTo>
                  <a:lnTo>
                    <a:pt x="547" y="802"/>
                  </a:lnTo>
                  <a:lnTo>
                    <a:pt x="547" y="802"/>
                  </a:lnTo>
                  <a:lnTo>
                    <a:pt x="549" y="800"/>
                  </a:lnTo>
                  <a:lnTo>
                    <a:pt x="553" y="797"/>
                  </a:lnTo>
                  <a:lnTo>
                    <a:pt x="558" y="791"/>
                  </a:lnTo>
                  <a:lnTo>
                    <a:pt x="558" y="791"/>
                  </a:lnTo>
                  <a:lnTo>
                    <a:pt x="562" y="795"/>
                  </a:lnTo>
                  <a:lnTo>
                    <a:pt x="562" y="795"/>
                  </a:lnTo>
                  <a:lnTo>
                    <a:pt x="564" y="799"/>
                  </a:lnTo>
                  <a:lnTo>
                    <a:pt x="565" y="800"/>
                  </a:lnTo>
                  <a:lnTo>
                    <a:pt x="565" y="800"/>
                  </a:lnTo>
                  <a:lnTo>
                    <a:pt x="569" y="799"/>
                  </a:lnTo>
                  <a:lnTo>
                    <a:pt x="573" y="795"/>
                  </a:lnTo>
                  <a:lnTo>
                    <a:pt x="573" y="795"/>
                  </a:lnTo>
                  <a:lnTo>
                    <a:pt x="576" y="793"/>
                  </a:lnTo>
                  <a:lnTo>
                    <a:pt x="576" y="793"/>
                  </a:lnTo>
                  <a:lnTo>
                    <a:pt x="580" y="793"/>
                  </a:lnTo>
                  <a:lnTo>
                    <a:pt x="582" y="795"/>
                  </a:lnTo>
                  <a:lnTo>
                    <a:pt x="583" y="799"/>
                  </a:lnTo>
                  <a:lnTo>
                    <a:pt x="583" y="799"/>
                  </a:lnTo>
                  <a:lnTo>
                    <a:pt x="585" y="800"/>
                  </a:lnTo>
                  <a:lnTo>
                    <a:pt x="585" y="800"/>
                  </a:lnTo>
                  <a:lnTo>
                    <a:pt x="585" y="802"/>
                  </a:lnTo>
                  <a:lnTo>
                    <a:pt x="585" y="802"/>
                  </a:lnTo>
                  <a:lnTo>
                    <a:pt x="585" y="804"/>
                  </a:lnTo>
                  <a:lnTo>
                    <a:pt x="585" y="806"/>
                  </a:lnTo>
                  <a:lnTo>
                    <a:pt x="585" y="806"/>
                  </a:lnTo>
                  <a:lnTo>
                    <a:pt x="589" y="804"/>
                  </a:lnTo>
                  <a:lnTo>
                    <a:pt x="592" y="800"/>
                  </a:lnTo>
                  <a:lnTo>
                    <a:pt x="592" y="800"/>
                  </a:lnTo>
                  <a:lnTo>
                    <a:pt x="598" y="800"/>
                  </a:lnTo>
                  <a:lnTo>
                    <a:pt x="598" y="800"/>
                  </a:lnTo>
                  <a:lnTo>
                    <a:pt x="600" y="799"/>
                  </a:lnTo>
                  <a:lnTo>
                    <a:pt x="600" y="799"/>
                  </a:lnTo>
                  <a:lnTo>
                    <a:pt x="601" y="799"/>
                  </a:lnTo>
                  <a:lnTo>
                    <a:pt x="601" y="799"/>
                  </a:lnTo>
                  <a:lnTo>
                    <a:pt x="601" y="800"/>
                  </a:lnTo>
                  <a:lnTo>
                    <a:pt x="601" y="800"/>
                  </a:lnTo>
                  <a:lnTo>
                    <a:pt x="605" y="804"/>
                  </a:lnTo>
                  <a:lnTo>
                    <a:pt x="605" y="804"/>
                  </a:lnTo>
                  <a:lnTo>
                    <a:pt x="609" y="804"/>
                  </a:lnTo>
                  <a:lnTo>
                    <a:pt x="614" y="800"/>
                  </a:lnTo>
                  <a:lnTo>
                    <a:pt x="625" y="791"/>
                  </a:lnTo>
                  <a:lnTo>
                    <a:pt x="625" y="791"/>
                  </a:lnTo>
                  <a:lnTo>
                    <a:pt x="628" y="791"/>
                  </a:lnTo>
                  <a:lnTo>
                    <a:pt x="630" y="791"/>
                  </a:lnTo>
                  <a:lnTo>
                    <a:pt x="630" y="791"/>
                  </a:lnTo>
                  <a:lnTo>
                    <a:pt x="632" y="793"/>
                  </a:lnTo>
                  <a:lnTo>
                    <a:pt x="632" y="793"/>
                  </a:lnTo>
                  <a:lnTo>
                    <a:pt x="636" y="793"/>
                  </a:lnTo>
                  <a:lnTo>
                    <a:pt x="637" y="791"/>
                  </a:lnTo>
                  <a:lnTo>
                    <a:pt x="637" y="791"/>
                  </a:lnTo>
                  <a:lnTo>
                    <a:pt x="641" y="790"/>
                  </a:lnTo>
                  <a:lnTo>
                    <a:pt x="645" y="790"/>
                  </a:lnTo>
                  <a:lnTo>
                    <a:pt x="648" y="793"/>
                  </a:lnTo>
                  <a:lnTo>
                    <a:pt x="648" y="793"/>
                  </a:lnTo>
                  <a:lnTo>
                    <a:pt x="650" y="795"/>
                  </a:lnTo>
                  <a:lnTo>
                    <a:pt x="652" y="795"/>
                  </a:lnTo>
                  <a:lnTo>
                    <a:pt x="652" y="795"/>
                  </a:lnTo>
                  <a:lnTo>
                    <a:pt x="655" y="795"/>
                  </a:lnTo>
                  <a:lnTo>
                    <a:pt x="659" y="793"/>
                  </a:lnTo>
                  <a:lnTo>
                    <a:pt x="659" y="793"/>
                  </a:lnTo>
                  <a:lnTo>
                    <a:pt x="661" y="793"/>
                  </a:lnTo>
                  <a:lnTo>
                    <a:pt x="663" y="793"/>
                  </a:lnTo>
                  <a:lnTo>
                    <a:pt x="663" y="793"/>
                  </a:lnTo>
                  <a:lnTo>
                    <a:pt x="666" y="793"/>
                  </a:lnTo>
                  <a:lnTo>
                    <a:pt x="666" y="793"/>
                  </a:lnTo>
                  <a:lnTo>
                    <a:pt x="666" y="795"/>
                  </a:lnTo>
                  <a:lnTo>
                    <a:pt x="666" y="795"/>
                  </a:lnTo>
                  <a:lnTo>
                    <a:pt x="672" y="800"/>
                  </a:lnTo>
                  <a:lnTo>
                    <a:pt x="672" y="800"/>
                  </a:lnTo>
                  <a:lnTo>
                    <a:pt x="673" y="804"/>
                  </a:lnTo>
                  <a:lnTo>
                    <a:pt x="675" y="804"/>
                  </a:lnTo>
                  <a:lnTo>
                    <a:pt x="675" y="804"/>
                  </a:lnTo>
                  <a:lnTo>
                    <a:pt x="677" y="806"/>
                  </a:lnTo>
                  <a:lnTo>
                    <a:pt x="679" y="807"/>
                  </a:lnTo>
                  <a:lnTo>
                    <a:pt x="679" y="807"/>
                  </a:lnTo>
                  <a:lnTo>
                    <a:pt x="681" y="811"/>
                  </a:lnTo>
                  <a:lnTo>
                    <a:pt x="681" y="811"/>
                  </a:lnTo>
                  <a:lnTo>
                    <a:pt x="684" y="816"/>
                  </a:lnTo>
                  <a:lnTo>
                    <a:pt x="684" y="816"/>
                  </a:lnTo>
                  <a:lnTo>
                    <a:pt x="688" y="820"/>
                  </a:lnTo>
                  <a:lnTo>
                    <a:pt x="688" y="822"/>
                  </a:lnTo>
                  <a:lnTo>
                    <a:pt x="684" y="825"/>
                  </a:lnTo>
                  <a:lnTo>
                    <a:pt x="684" y="825"/>
                  </a:lnTo>
                  <a:lnTo>
                    <a:pt x="677" y="829"/>
                  </a:lnTo>
                  <a:lnTo>
                    <a:pt x="677" y="829"/>
                  </a:lnTo>
                  <a:lnTo>
                    <a:pt x="675" y="833"/>
                  </a:lnTo>
                  <a:lnTo>
                    <a:pt x="677" y="834"/>
                  </a:lnTo>
                  <a:lnTo>
                    <a:pt x="677" y="834"/>
                  </a:lnTo>
                  <a:lnTo>
                    <a:pt x="682" y="843"/>
                  </a:lnTo>
                  <a:lnTo>
                    <a:pt x="682" y="843"/>
                  </a:lnTo>
                  <a:lnTo>
                    <a:pt x="686" y="847"/>
                  </a:lnTo>
                  <a:lnTo>
                    <a:pt x="686" y="847"/>
                  </a:lnTo>
                  <a:lnTo>
                    <a:pt x="690" y="851"/>
                  </a:lnTo>
                  <a:lnTo>
                    <a:pt x="690" y="851"/>
                  </a:lnTo>
                  <a:lnTo>
                    <a:pt x="691" y="851"/>
                  </a:lnTo>
                  <a:lnTo>
                    <a:pt x="695" y="849"/>
                  </a:lnTo>
                  <a:lnTo>
                    <a:pt x="695" y="849"/>
                  </a:lnTo>
                  <a:lnTo>
                    <a:pt x="702" y="845"/>
                  </a:lnTo>
                  <a:lnTo>
                    <a:pt x="702" y="845"/>
                  </a:lnTo>
                  <a:lnTo>
                    <a:pt x="704" y="849"/>
                  </a:lnTo>
                  <a:lnTo>
                    <a:pt x="706" y="851"/>
                  </a:lnTo>
                  <a:lnTo>
                    <a:pt x="706" y="854"/>
                  </a:lnTo>
                  <a:lnTo>
                    <a:pt x="709" y="856"/>
                  </a:lnTo>
                  <a:lnTo>
                    <a:pt x="709" y="856"/>
                  </a:lnTo>
                  <a:lnTo>
                    <a:pt x="711" y="856"/>
                  </a:lnTo>
                  <a:lnTo>
                    <a:pt x="715" y="854"/>
                  </a:lnTo>
                  <a:lnTo>
                    <a:pt x="722" y="849"/>
                  </a:lnTo>
                  <a:lnTo>
                    <a:pt x="722" y="849"/>
                  </a:lnTo>
                  <a:lnTo>
                    <a:pt x="722" y="852"/>
                  </a:lnTo>
                  <a:lnTo>
                    <a:pt x="722" y="852"/>
                  </a:lnTo>
                  <a:lnTo>
                    <a:pt x="720" y="854"/>
                  </a:lnTo>
                  <a:lnTo>
                    <a:pt x="720" y="854"/>
                  </a:lnTo>
                  <a:lnTo>
                    <a:pt x="718" y="856"/>
                  </a:lnTo>
                  <a:lnTo>
                    <a:pt x="718" y="856"/>
                  </a:lnTo>
                  <a:lnTo>
                    <a:pt x="717" y="860"/>
                  </a:lnTo>
                  <a:lnTo>
                    <a:pt x="717" y="861"/>
                  </a:lnTo>
                  <a:lnTo>
                    <a:pt x="717" y="861"/>
                  </a:lnTo>
                  <a:lnTo>
                    <a:pt x="717" y="861"/>
                  </a:lnTo>
                  <a:lnTo>
                    <a:pt x="718" y="861"/>
                  </a:lnTo>
                  <a:lnTo>
                    <a:pt x="720" y="860"/>
                  </a:lnTo>
                  <a:lnTo>
                    <a:pt x="720" y="860"/>
                  </a:lnTo>
                  <a:lnTo>
                    <a:pt x="726" y="861"/>
                  </a:lnTo>
                  <a:lnTo>
                    <a:pt x="726" y="861"/>
                  </a:lnTo>
                  <a:lnTo>
                    <a:pt x="727" y="863"/>
                  </a:lnTo>
                  <a:lnTo>
                    <a:pt x="731" y="863"/>
                  </a:lnTo>
                  <a:lnTo>
                    <a:pt x="731" y="863"/>
                  </a:lnTo>
                  <a:lnTo>
                    <a:pt x="733" y="861"/>
                  </a:lnTo>
                  <a:lnTo>
                    <a:pt x="733" y="861"/>
                  </a:lnTo>
                  <a:lnTo>
                    <a:pt x="736" y="863"/>
                  </a:lnTo>
                  <a:lnTo>
                    <a:pt x="738" y="863"/>
                  </a:lnTo>
                  <a:lnTo>
                    <a:pt x="738" y="863"/>
                  </a:lnTo>
                  <a:lnTo>
                    <a:pt x="740" y="867"/>
                  </a:lnTo>
                  <a:lnTo>
                    <a:pt x="742" y="869"/>
                  </a:lnTo>
                  <a:lnTo>
                    <a:pt x="742" y="869"/>
                  </a:lnTo>
                  <a:lnTo>
                    <a:pt x="744" y="869"/>
                  </a:lnTo>
                  <a:lnTo>
                    <a:pt x="745" y="867"/>
                  </a:lnTo>
                  <a:lnTo>
                    <a:pt x="745" y="867"/>
                  </a:lnTo>
                  <a:lnTo>
                    <a:pt x="749" y="865"/>
                  </a:lnTo>
                  <a:lnTo>
                    <a:pt x="749" y="865"/>
                  </a:lnTo>
                  <a:lnTo>
                    <a:pt x="751" y="863"/>
                  </a:lnTo>
                  <a:lnTo>
                    <a:pt x="754" y="865"/>
                  </a:lnTo>
                  <a:lnTo>
                    <a:pt x="754" y="865"/>
                  </a:lnTo>
                  <a:lnTo>
                    <a:pt x="754" y="867"/>
                  </a:lnTo>
                  <a:lnTo>
                    <a:pt x="756" y="869"/>
                  </a:lnTo>
                  <a:lnTo>
                    <a:pt x="758" y="869"/>
                  </a:lnTo>
                  <a:lnTo>
                    <a:pt x="758" y="869"/>
                  </a:lnTo>
                  <a:lnTo>
                    <a:pt x="763" y="865"/>
                  </a:lnTo>
                  <a:lnTo>
                    <a:pt x="763" y="865"/>
                  </a:lnTo>
                  <a:lnTo>
                    <a:pt x="771" y="863"/>
                  </a:lnTo>
                  <a:lnTo>
                    <a:pt x="771" y="863"/>
                  </a:lnTo>
                  <a:lnTo>
                    <a:pt x="774" y="863"/>
                  </a:lnTo>
                  <a:lnTo>
                    <a:pt x="776" y="863"/>
                  </a:lnTo>
                  <a:lnTo>
                    <a:pt x="776" y="863"/>
                  </a:lnTo>
                  <a:lnTo>
                    <a:pt x="778" y="863"/>
                  </a:lnTo>
                  <a:lnTo>
                    <a:pt x="778" y="863"/>
                  </a:lnTo>
                  <a:lnTo>
                    <a:pt x="778" y="865"/>
                  </a:lnTo>
                  <a:lnTo>
                    <a:pt x="778" y="865"/>
                  </a:lnTo>
                  <a:lnTo>
                    <a:pt x="780" y="865"/>
                  </a:lnTo>
                  <a:lnTo>
                    <a:pt x="780" y="865"/>
                  </a:lnTo>
                  <a:lnTo>
                    <a:pt x="785" y="869"/>
                  </a:lnTo>
                  <a:lnTo>
                    <a:pt x="785" y="869"/>
                  </a:lnTo>
                  <a:lnTo>
                    <a:pt x="787" y="869"/>
                  </a:lnTo>
                  <a:lnTo>
                    <a:pt x="789" y="869"/>
                  </a:lnTo>
                  <a:lnTo>
                    <a:pt x="789" y="869"/>
                  </a:lnTo>
                  <a:lnTo>
                    <a:pt x="792" y="870"/>
                  </a:lnTo>
                  <a:lnTo>
                    <a:pt x="794" y="869"/>
                  </a:lnTo>
                  <a:lnTo>
                    <a:pt x="794" y="869"/>
                  </a:lnTo>
                  <a:lnTo>
                    <a:pt x="803" y="863"/>
                  </a:lnTo>
                  <a:lnTo>
                    <a:pt x="814" y="856"/>
                  </a:lnTo>
                  <a:lnTo>
                    <a:pt x="814" y="856"/>
                  </a:lnTo>
                  <a:lnTo>
                    <a:pt x="817" y="854"/>
                  </a:lnTo>
                  <a:lnTo>
                    <a:pt x="819" y="856"/>
                  </a:lnTo>
                  <a:lnTo>
                    <a:pt x="819" y="856"/>
                  </a:lnTo>
                  <a:lnTo>
                    <a:pt x="823" y="860"/>
                  </a:lnTo>
                  <a:lnTo>
                    <a:pt x="823" y="860"/>
                  </a:lnTo>
                  <a:lnTo>
                    <a:pt x="828" y="856"/>
                  </a:lnTo>
                  <a:lnTo>
                    <a:pt x="828" y="856"/>
                  </a:lnTo>
                  <a:lnTo>
                    <a:pt x="832" y="856"/>
                  </a:lnTo>
                  <a:lnTo>
                    <a:pt x="832" y="856"/>
                  </a:lnTo>
                  <a:lnTo>
                    <a:pt x="834" y="858"/>
                  </a:lnTo>
                  <a:lnTo>
                    <a:pt x="834" y="858"/>
                  </a:lnTo>
                  <a:lnTo>
                    <a:pt x="837" y="863"/>
                  </a:lnTo>
                  <a:lnTo>
                    <a:pt x="837" y="863"/>
                  </a:lnTo>
                  <a:lnTo>
                    <a:pt x="837" y="865"/>
                  </a:lnTo>
                  <a:lnTo>
                    <a:pt x="841" y="867"/>
                  </a:lnTo>
                  <a:lnTo>
                    <a:pt x="841" y="867"/>
                  </a:lnTo>
                  <a:lnTo>
                    <a:pt x="845" y="863"/>
                  </a:lnTo>
                  <a:lnTo>
                    <a:pt x="850" y="861"/>
                  </a:lnTo>
                  <a:lnTo>
                    <a:pt x="850" y="861"/>
                  </a:lnTo>
                  <a:lnTo>
                    <a:pt x="852" y="860"/>
                  </a:lnTo>
                  <a:lnTo>
                    <a:pt x="854" y="861"/>
                  </a:lnTo>
                  <a:lnTo>
                    <a:pt x="854" y="861"/>
                  </a:lnTo>
                  <a:lnTo>
                    <a:pt x="854" y="865"/>
                  </a:lnTo>
                  <a:lnTo>
                    <a:pt x="855" y="867"/>
                  </a:lnTo>
                  <a:lnTo>
                    <a:pt x="855" y="867"/>
                  </a:lnTo>
                  <a:lnTo>
                    <a:pt x="861" y="865"/>
                  </a:lnTo>
                  <a:lnTo>
                    <a:pt x="861" y="865"/>
                  </a:lnTo>
                  <a:lnTo>
                    <a:pt x="863" y="867"/>
                  </a:lnTo>
                  <a:lnTo>
                    <a:pt x="866" y="865"/>
                  </a:lnTo>
                  <a:lnTo>
                    <a:pt x="866" y="865"/>
                  </a:lnTo>
                  <a:lnTo>
                    <a:pt x="868" y="863"/>
                  </a:lnTo>
                  <a:lnTo>
                    <a:pt x="872" y="863"/>
                  </a:lnTo>
                  <a:lnTo>
                    <a:pt x="872" y="863"/>
                  </a:lnTo>
                  <a:lnTo>
                    <a:pt x="873" y="865"/>
                  </a:lnTo>
                  <a:lnTo>
                    <a:pt x="873" y="865"/>
                  </a:lnTo>
                  <a:lnTo>
                    <a:pt x="877" y="865"/>
                  </a:lnTo>
                  <a:lnTo>
                    <a:pt x="877" y="865"/>
                  </a:lnTo>
                  <a:lnTo>
                    <a:pt x="879" y="867"/>
                  </a:lnTo>
                  <a:lnTo>
                    <a:pt x="881" y="867"/>
                  </a:lnTo>
                  <a:lnTo>
                    <a:pt x="881" y="867"/>
                  </a:lnTo>
                  <a:lnTo>
                    <a:pt x="882" y="865"/>
                  </a:lnTo>
                  <a:lnTo>
                    <a:pt x="886" y="865"/>
                  </a:lnTo>
                  <a:lnTo>
                    <a:pt x="886" y="865"/>
                  </a:lnTo>
                  <a:lnTo>
                    <a:pt x="888" y="867"/>
                  </a:lnTo>
                  <a:lnTo>
                    <a:pt x="888" y="867"/>
                  </a:lnTo>
                  <a:lnTo>
                    <a:pt x="890" y="870"/>
                  </a:lnTo>
                  <a:lnTo>
                    <a:pt x="893" y="870"/>
                  </a:lnTo>
                  <a:lnTo>
                    <a:pt x="893" y="870"/>
                  </a:lnTo>
                  <a:lnTo>
                    <a:pt x="897" y="874"/>
                  </a:lnTo>
                  <a:lnTo>
                    <a:pt x="899" y="878"/>
                  </a:lnTo>
                  <a:lnTo>
                    <a:pt x="899" y="878"/>
                  </a:lnTo>
                  <a:lnTo>
                    <a:pt x="900" y="878"/>
                  </a:lnTo>
                  <a:lnTo>
                    <a:pt x="902" y="878"/>
                  </a:lnTo>
                  <a:lnTo>
                    <a:pt x="902" y="878"/>
                  </a:lnTo>
                  <a:lnTo>
                    <a:pt x="908" y="874"/>
                  </a:lnTo>
                  <a:lnTo>
                    <a:pt x="908" y="874"/>
                  </a:lnTo>
                  <a:lnTo>
                    <a:pt x="917" y="867"/>
                  </a:lnTo>
                  <a:lnTo>
                    <a:pt x="917" y="867"/>
                  </a:lnTo>
                  <a:lnTo>
                    <a:pt x="922" y="870"/>
                  </a:lnTo>
                  <a:lnTo>
                    <a:pt x="922" y="870"/>
                  </a:lnTo>
                  <a:lnTo>
                    <a:pt x="924" y="872"/>
                  </a:lnTo>
                  <a:lnTo>
                    <a:pt x="926" y="870"/>
                  </a:lnTo>
                  <a:lnTo>
                    <a:pt x="926" y="870"/>
                  </a:lnTo>
                  <a:lnTo>
                    <a:pt x="929" y="869"/>
                  </a:lnTo>
                  <a:lnTo>
                    <a:pt x="933" y="870"/>
                  </a:lnTo>
                  <a:lnTo>
                    <a:pt x="933" y="870"/>
                  </a:lnTo>
                  <a:lnTo>
                    <a:pt x="938" y="872"/>
                  </a:lnTo>
                  <a:lnTo>
                    <a:pt x="938" y="872"/>
                  </a:lnTo>
                  <a:lnTo>
                    <a:pt x="942" y="874"/>
                  </a:lnTo>
                  <a:lnTo>
                    <a:pt x="942" y="874"/>
                  </a:lnTo>
                  <a:lnTo>
                    <a:pt x="942" y="876"/>
                  </a:lnTo>
                  <a:lnTo>
                    <a:pt x="942" y="879"/>
                  </a:lnTo>
                  <a:lnTo>
                    <a:pt x="942" y="879"/>
                  </a:lnTo>
                  <a:lnTo>
                    <a:pt x="944" y="878"/>
                  </a:lnTo>
                  <a:lnTo>
                    <a:pt x="947" y="876"/>
                  </a:lnTo>
                  <a:lnTo>
                    <a:pt x="947" y="876"/>
                  </a:lnTo>
                  <a:lnTo>
                    <a:pt x="951" y="874"/>
                  </a:lnTo>
                  <a:lnTo>
                    <a:pt x="953" y="876"/>
                  </a:lnTo>
                  <a:lnTo>
                    <a:pt x="953" y="876"/>
                  </a:lnTo>
                  <a:lnTo>
                    <a:pt x="954" y="878"/>
                  </a:lnTo>
                  <a:lnTo>
                    <a:pt x="954" y="879"/>
                  </a:lnTo>
                  <a:lnTo>
                    <a:pt x="956" y="879"/>
                  </a:lnTo>
                  <a:lnTo>
                    <a:pt x="956" y="879"/>
                  </a:lnTo>
                  <a:lnTo>
                    <a:pt x="963" y="874"/>
                  </a:lnTo>
                  <a:lnTo>
                    <a:pt x="963" y="874"/>
                  </a:lnTo>
                  <a:lnTo>
                    <a:pt x="967" y="872"/>
                  </a:lnTo>
                  <a:lnTo>
                    <a:pt x="967" y="874"/>
                  </a:lnTo>
                  <a:lnTo>
                    <a:pt x="967" y="874"/>
                  </a:lnTo>
                  <a:lnTo>
                    <a:pt x="969" y="876"/>
                  </a:lnTo>
                  <a:lnTo>
                    <a:pt x="969" y="876"/>
                  </a:lnTo>
                  <a:lnTo>
                    <a:pt x="971" y="876"/>
                  </a:lnTo>
                  <a:lnTo>
                    <a:pt x="972" y="876"/>
                  </a:lnTo>
                  <a:lnTo>
                    <a:pt x="972" y="876"/>
                  </a:lnTo>
                  <a:lnTo>
                    <a:pt x="978" y="872"/>
                  </a:lnTo>
                  <a:lnTo>
                    <a:pt x="983" y="869"/>
                  </a:lnTo>
                  <a:lnTo>
                    <a:pt x="983" y="869"/>
                  </a:lnTo>
                  <a:lnTo>
                    <a:pt x="985" y="865"/>
                  </a:lnTo>
                  <a:lnTo>
                    <a:pt x="985" y="865"/>
                  </a:lnTo>
                  <a:lnTo>
                    <a:pt x="985" y="865"/>
                  </a:lnTo>
                  <a:lnTo>
                    <a:pt x="985" y="865"/>
                  </a:lnTo>
                  <a:lnTo>
                    <a:pt x="980" y="865"/>
                  </a:lnTo>
                  <a:lnTo>
                    <a:pt x="980" y="865"/>
                  </a:lnTo>
                  <a:lnTo>
                    <a:pt x="978" y="863"/>
                  </a:lnTo>
                  <a:lnTo>
                    <a:pt x="976" y="861"/>
                  </a:lnTo>
                  <a:lnTo>
                    <a:pt x="976" y="860"/>
                  </a:lnTo>
                  <a:lnTo>
                    <a:pt x="972" y="858"/>
                  </a:lnTo>
                  <a:lnTo>
                    <a:pt x="972" y="858"/>
                  </a:lnTo>
                  <a:lnTo>
                    <a:pt x="967" y="860"/>
                  </a:lnTo>
                  <a:lnTo>
                    <a:pt x="967" y="860"/>
                  </a:lnTo>
                  <a:lnTo>
                    <a:pt x="963" y="861"/>
                  </a:lnTo>
                  <a:lnTo>
                    <a:pt x="962" y="860"/>
                  </a:lnTo>
                  <a:lnTo>
                    <a:pt x="962" y="860"/>
                  </a:lnTo>
                  <a:lnTo>
                    <a:pt x="958" y="854"/>
                  </a:lnTo>
                  <a:lnTo>
                    <a:pt x="958" y="854"/>
                  </a:lnTo>
                  <a:lnTo>
                    <a:pt x="956" y="854"/>
                  </a:lnTo>
                  <a:lnTo>
                    <a:pt x="954" y="856"/>
                  </a:lnTo>
                  <a:lnTo>
                    <a:pt x="954" y="856"/>
                  </a:lnTo>
                  <a:lnTo>
                    <a:pt x="951" y="856"/>
                  </a:lnTo>
                  <a:lnTo>
                    <a:pt x="951" y="856"/>
                  </a:lnTo>
                  <a:lnTo>
                    <a:pt x="949" y="856"/>
                  </a:lnTo>
                  <a:lnTo>
                    <a:pt x="949" y="856"/>
                  </a:lnTo>
                  <a:lnTo>
                    <a:pt x="945" y="858"/>
                  </a:lnTo>
                  <a:lnTo>
                    <a:pt x="944" y="858"/>
                  </a:lnTo>
                  <a:lnTo>
                    <a:pt x="944" y="858"/>
                  </a:lnTo>
                  <a:lnTo>
                    <a:pt x="942" y="854"/>
                  </a:lnTo>
                  <a:lnTo>
                    <a:pt x="938" y="854"/>
                  </a:lnTo>
                  <a:lnTo>
                    <a:pt x="938" y="854"/>
                  </a:lnTo>
                  <a:lnTo>
                    <a:pt x="931" y="856"/>
                  </a:lnTo>
                  <a:lnTo>
                    <a:pt x="931" y="856"/>
                  </a:lnTo>
                  <a:lnTo>
                    <a:pt x="929" y="856"/>
                  </a:lnTo>
                  <a:lnTo>
                    <a:pt x="927" y="856"/>
                  </a:lnTo>
                  <a:lnTo>
                    <a:pt x="926" y="851"/>
                  </a:lnTo>
                  <a:lnTo>
                    <a:pt x="926" y="851"/>
                  </a:lnTo>
                  <a:lnTo>
                    <a:pt x="924" y="849"/>
                  </a:lnTo>
                  <a:lnTo>
                    <a:pt x="922" y="849"/>
                  </a:lnTo>
                  <a:lnTo>
                    <a:pt x="922" y="849"/>
                  </a:lnTo>
                  <a:lnTo>
                    <a:pt x="918" y="851"/>
                  </a:lnTo>
                  <a:lnTo>
                    <a:pt x="918" y="851"/>
                  </a:lnTo>
                  <a:lnTo>
                    <a:pt x="915" y="851"/>
                  </a:lnTo>
                  <a:lnTo>
                    <a:pt x="915" y="851"/>
                  </a:lnTo>
                  <a:lnTo>
                    <a:pt x="911" y="847"/>
                  </a:lnTo>
                  <a:lnTo>
                    <a:pt x="911" y="847"/>
                  </a:lnTo>
                  <a:lnTo>
                    <a:pt x="906" y="847"/>
                  </a:lnTo>
                  <a:lnTo>
                    <a:pt x="906" y="847"/>
                  </a:lnTo>
                  <a:lnTo>
                    <a:pt x="906" y="847"/>
                  </a:lnTo>
                  <a:lnTo>
                    <a:pt x="906" y="847"/>
                  </a:lnTo>
                  <a:lnTo>
                    <a:pt x="902" y="847"/>
                  </a:lnTo>
                  <a:lnTo>
                    <a:pt x="902" y="847"/>
                  </a:lnTo>
                  <a:lnTo>
                    <a:pt x="895" y="851"/>
                  </a:lnTo>
                  <a:lnTo>
                    <a:pt x="895" y="851"/>
                  </a:lnTo>
                  <a:lnTo>
                    <a:pt x="890" y="852"/>
                  </a:lnTo>
                  <a:lnTo>
                    <a:pt x="890" y="852"/>
                  </a:lnTo>
                  <a:lnTo>
                    <a:pt x="888" y="852"/>
                  </a:lnTo>
                  <a:lnTo>
                    <a:pt x="888" y="851"/>
                  </a:lnTo>
                  <a:lnTo>
                    <a:pt x="888" y="851"/>
                  </a:lnTo>
                  <a:lnTo>
                    <a:pt x="884" y="847"/>
                  </a:lnTo>
                  <a:lnTo>
                    <a:pt x="882" y="847"/>
                  </a:lnTo>
                  <a:lnTo>
                    <a:pt x="881" y="849"/>
                  </a:lnTo>
                  <a:lnTo>
                    <a:pt x="881" y="849"/>
                  </a:lnTo>
                  <a:lnTo>
                    <a:pt x="875" y="852"/>
                  </a:lnTo>
                  <a:lnTo>
                    <a:pt x="870" y="854"/>
                  </a:lnTo>
                  <a:lnTo>
                    <a:pt x="870" y="854"/>
                  </a:lnTo>
                  <a:lnTo>
                    <a:pt x="868" y="851"/>
                  </a:lnTo>
                  <a:lnTo>
                    <a:pt x="868" y="849"/>
                  </a:lnTo>
                  <a:lnTo>
                    <a:pt x="868" y="849"/>
                  </a:lnTo>
                  <a:lnTo>
                    <a:pt x="870" y="847"/>
                  </a:lnTo>
                  <a:lnTo>
                    <a:pt x="870" y="845"/>
                  </a:lnTo>
                  <a:lnTo>
                    <a:pt x="868" y="842"/>
                  </a:lnTo>
                  <a:lnTo>
                    <a:pt x="868" y="842"/>
                  </a:lnTo>
                  <a:lnTo>
                    <a:pt x="868" y="840"/>
                  </a:lnTo>
                  <a:lnTo>
                    <a:pt x="864" y="838"/>
                  </a:lnTo>
                  <a:lnTo>
                    <a:pt x="864" y="838"/>
                  </a:lnTo>
                  <a:lnTo>
                    <a:pt x="859" y="840"/>
                  </a:lnTo>
                  <a:lnTo>
                    <a:pt x="859" y="840"/>
                  </a:lnTo>
                  <a:lnTo>
                    <a:pt x="854" y="840"/>
                  </a:lnTo>
                  <a:lnTo>
                    <a:pt x="854" y="840"/>
                  </a:lnTo>
                  <a:lnTo>
                    <a:pt x="868" y="834"/>
                  </a:lnTo>
                  <a:lnTo>
                    <a:pt x="882" y="827"/>
                  </a:lnTo>
                  <a:lnTo>
                    <a:pt x="882" y="827"/>
                  </a:lnTo>
                  <a:lnTo>
                    <a:pt x="890" y="824"/>
                  </a:lnTo>
                  <a:lnTo>
                    <a:pt x="890" y="824"/>
                  </a:lnTo>
                  <a:lnTo>
                    <a:pt x="893" y="827"/>
                  </a:lnTo>
                  <a:lnTo>
                    <a:pt x="893" y="827"/>
                  </a:lnTo>
                  <a:lnTo>
                    <a:pt x="895" y="831"/>
                  </a:lnTo>
                  <a:lnTo>
                    <a:pt x="895" y="831"/>
                  </a:lnTo>
                  <a:lnTo>
                    <a:pt x="899" y="831"/>
                  </a:lnTo>
                  <a:lnTo>
                    <a:pt x="900" y="831"/>
                  </a:lnTo>
                  <a:lnTo>
                    <a:pt x="900" y="831"/>
                  </a:lnTo>
                  <a:lnTo>
                    <a:pt x="900" y="831"/>
                  </a:lnTo>
                  <a:lnTo>
                    <a:pt x="900" y="831"/>
                  </a:lnTo>
                  <a:lnTo>
                    <a:pt x="900" y="831"/>
                  </a:lnTo>
                  <a:lnTo>
                    <a:pt x="900" y="831"/>
                  </a:lnTo>
                  <a:lnTo>
                    <a:pt x="904" y="829"/>
                  </a:lnTo>
                  <a:lnTo>
                    <a:pt x="904" y="829"/>
                  </a:lnTo>
                  <a:lnTo>
                    <a:pt x="908" y="831"/>
                  </a:lnTo>
                  <a:lnTo>
                    <a:pt x="909" y="831"/>
                  </a:lnTo>
                  <a:lnTo>
                    <a:pt x="909" y="831"/>
                  </a:lnTo>
                  <a:lnTo>
                    <a:pt x="913" y="833"/>
                  </a:lnTo>
                  <a:lnTo>
                    <a:pt x="913" y="833"/>
                  </a:lnTo>
                  <a:lnTo>
                    <a:pt x="915" y="834"/>
                  </a:lnTo>
                  <a:lnTo>
                    <a:pt x="917" y="834"/>
                  </a:lnTo>
                  <a:lnTo>
                    <a:pt x="917" y="834"/>
                  </a:lnTo>
                  <a:lnTo>
                    <a:pt x="918" y="836"/>
                  </a:lnTo>
                  <a:lnTo>
                    <a:pt x="920" y="838"/>
                  </a:lnTo>
                  <a:lnTo>
                    <a:pt x="920" y="838"/>
                  </a:lnTo>
                  <a:lnTo>
                    <a:pt x="924" y="836"/>
                  </a:lnTo>
                  <a:lnTo>
                    <a:pt x="927" y="834"/>
                  </a:lnTo>
                  <a:lnTo>
                    <a:pt x="927" y="834"/>
                  </a:lnTo>
                  <a:lnTo>
                    <a:pt x="927" y="836"/>
                  </a:lnTo>
                  <a:lnTo>
                    <a:pt x="929" y="836"/>
                  </a:lnTo>
                  <a:lnTo>
                    <a:pt x="929" y="836"/>
                  </a:lnTo>
                  <a:lnTo>
                    <a:pt x="931" y="838"/>
                  </a:lnTo>
                  <a:lnTo>
                    <a:pt x="931" y="838"/>
                  </a:lnTo>
                  <a:lnTo>
                    <a:pt x="933" y="838"/>
                  </a:lnTo>
                  <a:lnTo>
                    <a:pt x="935" y="838"/>
                  </a:lnTo>
                  <a:lnTo>
                    <a:pt x="935" y="838"/>
                  </a:lnTo>
                  <a:lnTo>
                    <a:pt x="938" y="834"/>
                  </a:lnTo>
                  <a:lnTo>
                    <a:pt x="938" y="834"/>
                  </a:lnTo>
                  <a:lnTo>
                    <a:pt x="942" y="834"/>
                  </a:lnTo>
                  <a:lnTo>
                    <a:pt x="942" y="834"/>
                  </a:lnTo>
                  <a:lnTo>
                    <a:pt x="945" y="836"/>
                  </a:lnTo>
                  <a:lnTo>
                    <a:pt x="945" y="836"/>
                  </a:lnTo>
                  <a:lnTo>
                    <a:pt x="947" y="838"/>
                  </a:lnTo>
                  <a:lnTo>
                    <a:pt x="947" y="838"/>
                  </a:lnTo>
                  <a:lnTo>
                    <a:pt x="953" y="843"/>
                  </a:lnTo>
                  <a:lnTo>
                    <a:pt x="953" y="843"/>
                  </a:lnTo>
                  <a:lnTo>
                    <a:pt x="954" y="842"/>
                  </a:lnTo>
                  <a:lnTo>
                    <a:pt x="956" y="842"/>
                  </a:lnTo>
                  <a:lnTo>
                    <a:pt x="956" y="842"/>
                  </a:lnTo>
                  <a:lnTo>
                    <a:pt x="962" y="840"/>
                  </a:lnTo>
                  <a:lnTo>
                    <a:pt x="962" y="840"/>
                  </a:lnTo>
                  <a:lnTo>
                    <a:pt x="963" y="840"/>
                  </a:lnTo>
                  <a:lnTo>
                    <a:pt x="965" y="842"/>
                  </a:lnTo>
                  <a:lnTo>
                    <a:pt x="965" y="845"/>
                  </a:lnTo>
                  <a:lnTo>
                    <a:pt x="965" y="845"/>
                  </a:lnTo>
                  <a:lnTo>
                    <a:pt x="967" y="845"/>
                  </a:lnTo>
                  <a:lnTo>
                    <a:pt x="969" y="845"/>
                  </a:lnTo>
                  <a:lnTo>
                    <a:pt x="969" y="845"/>
                  </a:lnTo>
                  <a:lnTo>
                    <a:pt x="969" y="847"/>
                  </a:lnTo>
                  <a:lnTo>
                    <a:pt x="971" y="847"/>
                  </a:lnTo>
                  <a:lnTo>
                    <a:pt x="971" y="847"/>
                  </a:lnTo>
                  <a:lnTo>
                    <a:pt x="976" y="845"/>
                  </a:lnTo>
                  <a:lnTo>
                    <a:pt x="978" y="845"/>
                  </a:lnTo>
                  <a:lnTo>
                    <a:pt x="980" y="845"/>
                  </a:lnTo>
                  <a:lnTo>
                    <a:pt x="980" y="845"/>
                  </a:lnTo>
                  <a:lnTo>
                    <a:pt x="980" y="849"/>
                  </a:lnTo>
                  <a:lnTo>
                    <a:pt x="981" y="849"/>
                  </a:lnTo>
                  <a:lnTo>
                    <a:pt x="981" y="849"/>
                  </a:lnTo>
                  <a:lnTo>
                    <a:pt x="983" y="849"/>
                  </a:lnTo>
                  <a:lnTo>
                    <a:pt x="985" y="849"/>
                  </a:lnTo>
                  <a:lnTo>
                    <a:pt x="985" y="849"/>
                  </a:lnTo>
                  <a:lnTo>
                    <a:pt x="990" y="845"/>
                  </a:lnTo>
                  <a:lnTo>
                    <a:pt x="996" y="842"/>
                  </a:lnTo>
                  <a:lnTo>
                    <a:pt x="996" y="842"/>
                  </a:lnTo>
                  <a:lnTo>
                    <a:pt x="998" y="843"/>
                  </a:lnTo>
                  <a:lnTo>
                    <a:pt x="998" y="845"/>
                  </a:lnTo>
                  <a:lnTo>
                    <a:pt x="998" y="845"/>
                  </a:lnTo>
                  <a:lnTo>
                    <a:pt x="999" y="847"/>
                  </a:lnTo>
                  <a:lnTo>
                    <a:pt x="1003" y="849"/>
                  </a:lnTo>
                  <a:lnTo>
                    <a:pt x="1003" y="849"/>
                  </a:lnTo>
                  <a:lnTo>
                    <a:pt x="1010" y="847"/>
                  </a:lnTo>
                  <a:lnTo>
                    <a:pt x="1010" y="847"/>
                  </a:lnTo>
                  <a:lnTo>
                    <a:pt x="1014" y="849"/>
                  </a:lnTo>
                  <a:lnTo>
                    <a:pt x="1019" y="849"/>
                  </a:lnTo>
                  <a:lnTo>
                    <a:pt x="1019" y="849"/>
                  </a:lnTo>
                  <a:lnTo>
                    <a:pt x="1023" y="851"/>
                  </a:lnTo>
                  <a:lnTo>
                    <a:pt x="1023" y="851"/>
                  </a:lnTo>
                  <a:lnTo>
                    <a:pt x="1025" y="849"/>
                  </a:lnTo>
                  <a:lnTo>
                    <a:pt x="1025" y="849"/>
                  </a:lnTo>
                  <a:lnTo>
                    <a:pt x="1025" y="851"/>
                  </a:lnTo>
                  <a:lnTo>
                    <a:pt x="1025" y="851"/>
                  </a:lnTo>
                  <a:lnTo>
                    <a:pt x="1028" y="849"/>
                  </a:lnTo>
                  <a:lnTo>
                    <a:pt x="1030" y="849"/>
                  </a:lnTo>
                  <a:lnTo>
                    <a:pt x="1030" y="849"/>
                  </a:lnTo>
                  <a:lnTo>
                    <a:pt x="1030" y="849"/>
                  </a:lnTo>
                  <a:lnTo>
                    <a:pt x="1035" y="845"/>
                  </a:lnTo>
                  <a:lnTo>
                    <a:pt x="1035" y="845"/>
                  </a:lnTo>
                  <a:lnTo>
                    <a:pt x="1037" y="847"/>
                  </a:lnTo>
                  <a:lnTo>
                    <a:pt x="1037" y="849"/>
                  </a:lnTo>
                  <a:lnTo>
                    <a:pt x="1037" y="849"/>
                  </a:lnTo>
                  <a:lnTo>
                    <a:pt x="1043" y="856"/>
                  </a:lnTo>
                  <a:lnTo>
                    <a:pt x="1043" y="856"/>
                  </a:lnTo>
                  <a:lnTo>
                    <a:pt x="1046" y="861"/>
                  </a:lnTo>
                  <a:lnTo>
                    <a:pt x="1046" y="861"/>
                  </a:lnTo>
                  <a:lnTo>
                    <a:pt x="1048" y="865"/>
                  </a:lnTo>
                  <a:lnTo>
                    <a:pt x="1050" y="869"/>
                  </a:lnTo>
                  <a:lnTo>
                    <a:pt x="1050" y="869"/>
                  </a:lnTo>
                  <a:lnTo>
                    <a:pt x="1055" y="867"/>
                  </a:lnTo>
                  <a:lnTo>
                    <a:pt x="1059" y="867"/>
                  </a:lnTo>
                  <a:lnTo>
                    <a:pt x="1059" y="867"/>
                  </a:lnTo>
                  <a:lnTo>
                    <a:pt x="1062" y="867"/>
                  </a:lnTo>
                  <a:lnTo>
                    <a:pt x="1068" y="865"/>
                  </a:lnTo>
                  <a:lnTo>
                    <a:pt x="1068" y="865"/>
                  </a:lnTo>
                  <a:lnTo>
                    <a:pt x="1070" y="870"/>
                  </a:lnTo>
                  <a:lnTo>
                    <a:pt x="1073" y="874"/>
                  </a:lnTo>
                  <a:lnTo>
                    <a:pt x="1073" y="874"/>
                  </a:lnTo>
                  <a:lnTo>
                    <a:pt x="1080" y="870"/>
                  </a:lnTo>
                  <a:lnTo>
                    <a:pt x="1088" y="867"/>
                  </a:lnTo>
                  <a:lnTo>
                    <a:pt x="1088" y="867"/>
                  </a:lnTo>
                  <a:lnTo>
                    <a:pt x="1091" y="865"/>
                  </a:lnTo>
                  <a:lnTo>
                    <a:pt x="1091" y="865"/>
                  </a:lnTo>
                  <a:lnTo>
                    <a:pt x="1098" y="863"/>
                  </a:lnTo>
                  <a:lnTo>
                    <a:pt x="1098" y="863"/>
                  </a:lnTo>
                  <a:lnTo>
                    <a:pt x="1102" y="860"/>
                  </a:lnTo>
                  <a:lnTo>
                    <a:pt x="1102" y="860"/>
                  </a:lnTo>
                  <a:lnTo>
                    <a:pt x="1104" y="861"/>
                  </a:lnTo>
                  <a:lnTo>
                    <a:pt x="1104" y="863"/>
                  </a:lnTo>
                  <a:lnTo>
                    <a:pt x="1104" y="863"/>
                  </a:lnTo>
                  <a:lnTo>
                    <a:pt x="1106" y="863"/>
                  </a:lnTo>
                  <a:lnTo>
                    <a:pt x="1107" y="861"/>
                  </a:lnTo>
                  <a:lnTo>
                    <a:pt x="1107" y="861"/>
                  </a:lnTo>
                  <a:lnTo>
                    <a:pt x="1111" y="861"/>
                  </a:lnTo>
                  <a:lnTo>
                    <a:pt x="1111" y="861"/>
                  </a:lnTo>
                  <a:lnTo>
                    <a:pt x="1116" y="858"/>
                  </a:lnTo>
                  <a:lnTo>
                    <a:pt x="1116" y="858"/>
                  </a:lnTo>
                  <a:lnTo>
                    <a:pt x="1118" y="858"/>
                  </a:lnTo>
                  <a:lnTo>
                    <a:pt x="1118" y="860"/>
                  </a:lnTo>
                  <a:lnTo>
                    <a:pt x="1118" y="860"/>
                  </a:lnTo>
                  <a:lnTo>
                    <a:pt x="1124" y="858"/>
                  </a:lnTo>
                  <a:lnTo>
                    <a:pt x="1127" y="858"/>
                  </a:lnTo>
                  <a:lnTo>
                    <a:pt x="1127" y="858"/>
                  </a:lnTo>
                  <a:lnTo>
                    <a:pt x="1133" y="854"/>
                  </a:lnTo>
                  <a:lnTo>
                    <a:pt x="1140" y="854"/>
                  </a:lnTo>
                  <a:lnTo>
                    <a:pt x="1140" y="854"/>
                  </a:lnTo>
                  <a:lnTo>
                    <a:pt x="1142" y="854"/>
                  </a:lnTo>
                  <a:lnTo>
                    <a:pt x="1147" y="852"/>
                  </a:lnTo>
                  <a:lnTo>
                    <a:pt x="1154" y="849"/>
                  </a:lnTo>
                  <a:lnTo>
                    <a:pt x="1154" y="849"/>
                  </a:lnTo>
                  <a:lnTo>
                    <a:pt x="1165" y="843"/>
                  </a:lnTo>
                  <a:lnTo>
                    <a:pt x="1178" y="838"/>
                  </a:lnTo>
                  <a:lnTo>
                    <a:pt x="1178" y="838"/>
                  </a:lnTo>
                  <a:lnTo>
                    <a:pt x="1185" y="836"/>
                  </a:lnTo>
                  <a:lnTo>
                    <a:pt x="1185" y="836"/>
                  </a:lnTo>
                  <a:lnTo>
                    <a:pt x="1192" y="834"/>
                  </a:lnTo>
                  <a:lnTo>
                    <a:pt x="1192" y="834"/>
                  </a:lnTo>
                  <a:lnTo>
                    <a:pt x="1206" y="827"/>
                  </a:lnTo>
                  <a:lnTo>
                    <a:pt x="1206" y="827"/>
                  </a:lnTo>
                  <a:lnTo>
                    <a:pt x="1208" y="827"/>
                  </a:lnTo>
                  <a:lnTo>
                    <a:pt x="1208" y="827"/>
                  </a:lnTo>
                  <a:lnTo>
                    <a:pt x="1210" y="825"/>
                  </a:lnTo>
                  <a:lnTo>
                    <a:pt x="1210" y="825"/>
                  </a:lnTo>
                  <a:lnTo>
                    <a:pt x="1214" y="825"/>
                  </a:lnTo>
                  <a:lnTo>
                    <a:pt x="1214" y="825"/>
                  </a:lnTo>
                  <a:lnTo>
                    <a:pt x="1215" y="824"/>
                  </a:lnTo>
                  <a:lnTo>
                    <a:pt x="1219" y="824"/>
                  </a:lnTo>
                  <a:lnTo>
                    <a:pt x="1219" y="824"/>
                  </a:lnTo>
                  <a:lnTo>
                    <a:pt x="1221" y="824"/>
                  </a:lnTo>
                  <a:lnTo>
                    <a:pt x="1221" y="824"/>
                  </a:lnTo>
                  <a:lnTo>
                    <a:pt x="1221" y="825"/>
                  </a:lnTo>
                  <a:lnTo>
                    <a:pt x="1221" y="825"/>
                  </a:lnTo>
                  <a:lnTo>
                    <a:pt x="1221" y="829"/>
                  </a:lnTo>
                  <a:lnTo>
                    <a:pt x="1224" y="831"/>
                  </a:lnTo>
                  <a:lnTo>
                    <a:pt x="1224" y="831"/>
                  </a:lnTo>
                  <a:lnTo>
                    <a:pt x="1226" y="829"/>
                  </a:lnTo>
                  <a:lnTo>
                    <a:pt x="1230" y="829"/>
                  </a:lnTo>
                  <a:lnTo>
                    <a:pt x="1230" y="829"/>
                  </a:lnTo>
                  <a:lnTo>
                    <a:pt x="1233" y="829"/>
                  </a:lnTo>
                  <a:lnTo>
                    <a:pt x="1233" y="829"/>
                  </a:lnTo>
                  <a:lnTo>
                    <a:pt x="1235" y="833"/>
                  </a:lnTo>
                  <a:lnTo>
                    <a:pt x="1235" y="833"/>
                  </a:lnTo>
                  <a:lnTo>
                    <a:pt x="1237" y="833"/>
                  </a:lnTo>
                  <a:lnTo>
                    <a:pt x="1241" y="833"/>
                  </a:lnTo>
                  <a:lnTo>
                    <a:pt x="1241" y="833"/>
                  </a:lnTo>
                  <a:lnTo>
                    <a:pt x="1241" y="834"/>
                  </a:lnTo>
                  <a:lnTo>
                    <a:pt x="1241" y="834"/>
                  </a:lnTo>
                  <a:lnTo>
                    <a:pt x="1250" y="829"/>
                  </a:lnTo>
                  <a:lnTo>
                    <a:pt x="1250" y="829"/>
                  </a:lnTo>
                  <a:lnTo>
                    <a:pt x="1253" y="829"/>
                  </a:lnTo>
                  <a:lnTo>
                    <a:pt x="1253" y="829"/>
                  </a:lnTo>
                  <a:lnTo>
                    <a:pt x="1257" y="825"/>
                  </a:lnTo>
                  <a:lnTo>
                    <a:pt x="1257" y="825"/>
                  </a:lnTo>
                  <a:lnTo>
                    <a:pt x="1259" y="827"/>
                  </a:lnTo>
                  <a:lnTo>
                    <a:pt x="1260" y="827"/>
                  </a:lnTo>
                  <a:lnTo>
                    <a:pt x="1260" y="831"/>
                  </a:lnTo>
                  <a:lnTo>
                    <a:pt x="1260" y="831"/>
                  </a:lnTo>
                  <a:lnTo>
                    <a:pt x="1262" y="831"/>
                  </a:lnTo>
                  <a:lnTo>
                    <a:pt x="1264" y="831"/>
                  </a:lnTo>
                  <a:lnTo>
                    <a:pt x="1264" y="831"/>
                  </a:lnTo>
                  <a:lnTo>
                    <a:pt x="1268" y="829"/>
                  </a:lnTo>
                  <a:lnTo>
                    <a:pt x="1268" y="829"/>
                  </a:lnTo>
                  <a:lnTo>
                    <a:pt x="1284" y="820"/>
                  </a:lnTo>
                  <a:lnTo>
                    <a:pt x="1284" y="820"/>
                  </a:lnTo>
                  <a:lnTo>
                    <a:pt x="1296" y="815"/>
                  </a:lnTo>
                  <a:lnTo>
                    <a:pt x="1296" y="815"/>
                  </a:lnTo>
                  <a:lnTo>
                    <a:pt x="1302" y="813"/>
                  </a:lnTo>
                  <a:lnTo>
                    <a:pt x="1304" y="815"/>
                  </a:lnTo>
                  <a:lnTo>
                    <a:pt x="1304" y="815"/>
                  </a:lnTo>
                  <a:lnTo>
                    <a:pt x="1305" y="816"/>
                  </a:lnTo>
                  <a:lnTo>
                    <a:pt x="1307" y="816"/>
                  </a:lnTo>
                  <a:lnTo>
                    <a:pt x="1307" y="816"/>
                  </a:lnTo>
                  <a:lnTo>
                    <a:pt x="1314" y="815"/>
                  </a:lnTo>
                  <a:lnTo>
                    <a:pt x="1314" y="815"/>
                  </a:lnTo>
                  <a:lnTo>
                    <a:pt x="1314" y="815"/>
                  </a:lnTo>
                  <a:lnTo>
                    <a:pt x="1316" y="816"/>
                  </a:lnTo>
                  <a:lnTo>
                    <a:pt x="1318" y="820"/>
                  </a:lnTo>
                  <a:lnTo>
                    <a:pt x="1318" y="820"/>
                  </a:lnTo>
                  <a:lnTo>
                    <a:pt x="1323" y="831"/>
                  </a:lnTo>
                  <a:lnTo>
                    <a:pt x="1323" y="831"/>
                  </a:lnTo>
                  <a:lnTo>
                    <a:pt x="1325" y="834"/>
                  </a:lnTo>
                  <a:lnTo>
                    <a:pt x="1325" y="834"/>
                  </a:lnTo>
                  <a:lnTo>
                    <a:pt x="1323" y="836"/>
                  </a:lnTo>
                  <a:lnTo>
                    <a:pt x="1325" y="838"/>
                  </a:lnTo>
                  <a:lnTo>
                    <a:pt x="1325" y="838"/>
                  </a:lnTo>
                  <a:lnTo>
                    <a:pt x="1327" y="838"/>
                  </a:lnTo>
                  <a:lnTo>
                    <a:pt x="1331" y="836"/>
                  </a:lnTo>
                  <a:lnTo>
                    <a:pt x="1340" y="831"/>
                  </a:lnTo>
                  <a:lnTo>
                    <a:pt x="1340" y="831"/>
                  </a:lnTo>
                  <a:lnTo>
                    <a:pt x="1343" y="829"/>
                  </a:lnTo>
                  <a:lnTo>
                    <a:pt x="1347" y="829"/>
                  </a:lnTo>
                  <a:lnTo>
                    <a:pt x="1347" y="829"/>
                  </a:lnTo>
                  <a:lnTo>
                    <a:pt x="1349" y="831"/>
                  </a:lnTo>
                  <a:lnTo>
                    <a:pt x="1350" y="834"/>
                  </a:lnTo>
                  <a:lnTo>
                    <a:pt x="1350" y="834"/>
                  </a:lnTo>
                  <a:lnTo>
                    <a:pt x="1361" y="831"/>
                  </a:lnTo>
                  <a:lnTo>
                    <a:pt x="1361" y="831"/>
                  </a:lnTo>
                  <a:lnTo>
                    <a:pt x="1361" y="833"/>
                  </a:lnTo>
                  <a:lnTo>
                    <a:pt x="1361" y="834"/>
                  </a:lnTo>
                  <a:lnTo>
                    <a:pt x="1361" y="834"/>
                  </a:lnTo>
                  <a:lnTo>
                    <a:pt x="1367" y="834"/>
                  </a:lnTo>
                  <a:lnTo>
                    <a:pt x="1367" y="834"/>
                  </a:lnTo>
                  <a:lnTo>
                    <a:pt x="1376" y="831"/>
                  </a:lnTo>
                  <a:lnTo>
                    <a:pt x="1376" y="831"/>
                  </a:lnTo>
                  <a:lnTo>
                    <a:pt x="1379" y="831"/>
                  </a:lnTo>
                  <a:lnTo>
                    <a:pt x="1379" y="831"/>
                  </a:lnTo>
                  <a:lnTo>
                    <a:pt x="1383" y="831"/>
                  </a:lnTo>
                  <a:lnTo>
                    <a:pt x="1383" y="831"/>
                  </a:lnTo>
                  <a:lnTo>
                    <a:pt x="1386" y="829"/>
                  </a:lnTo>
                  <a:lnTo>
                    <a:pt x="1388" y="829"/>
                  </a:lnTo>
                  <a:lnTo>
                    <a:pt x="1388" y="829"/>
                  </a:lnTo>
                  <a:lnTo>
                    <a:pt x="1390" y="831"/>
                  </a:lnTo>
                  <a:lnTo>
                    <a:pt x="1392" y="833"/>
                  </a:lnTo>
                  <a:lnTo>
                    <a:pt x="1392" y="833"/>
                  </a:lnTo>
                  <a:lnTo>
                    <a:pt x="1403" y="829"/>
                  </a:lnTo>
                  <a:lnTo>
                    <a:pt x="1403" y="829"/>
                  </a:lnTo>
                  <a:lnTo>
                    <a:pt x="1406" y="827"/>
                  </a:lnTo>
                  <a:lnTo>
                    <a:pt x="1406" y="824"/>
                  </a:lnTo>
                  <a:lnTo>
                    <a:pt x="1406" y="824"/>
                  </a:lnTo>
                  <a:lnTo>
                    <a:pt x="1408" y="820"/>
                  </a:lnTo>
                  <a:lnTo>
                    <a:pt x="1410" y="815"/>
                  </a:lnTo>
                  <a:lnTo>
                    <a:pt x="1417" y="807"/>
                  </a:lnTo>
                  <a:lnTo>
                    <a:pt x="1417" y="807"/>
                  </a:lnTo>
                  <a:lnTo>
                    <a:pt x="1421" y="806"/>
                  </a:lnTo>
                  <a:lnTo>
                    <a:pt x="1424" y="807"/>
                  </a:lnTo>
                  <a:lnTo>
                    <a:pt x="1424" y="807"/>
                  </a:lnTo>
                  <a:lnTo>
                    <a:pt x="1426" y="811"/>
                  </a:lnTo>
                  <a:lnTo>
                    <a:pt x="1426" y="815"/>
                  </a:lnTo>
                  <a:lnTo>
                    <a:pt x="1426" y="815"/>
                  </a:lnTo>
                  <a:lnTo>
                    <a:pt x="1426" y="816"/>
                  </a:lnTo>
                  <a:lnTo>
                    <a:pt x="1426" y="818"/>
                  </a:lnTo>
                  <a:lnTo>
                    <a:pt x="1426" y="818"/>
                  </a:lnTo>
                  <a:lnTo>
                    <a:pt x="1430" y="816"/>
                  </a:lnTo>
                  <a:lnTo>
                    <a:pt x="1430" y="816"/>
                  </a:lnTo>
                  <a:lnTo>
                    <a:pt x="1435" y="816"/>
                  </a:lnTo>
                  <a:lnTo>
                    <a:pt x="1435" y="816"/>
                  </a:lnTo>
                  <a:lnTo>
                    <a:pt x="1437" y="815"/>
                  </a:lnTo>
                  <a:lnTo>
                    <a:pt x="1439" y="815"/>
                  </a:lnTo>
                  <a:lnTo>
                    <a:pt x="1439" y="815"/>
                  </a:lnTo>
                  <a:lnTo>
                    <a:pt x="1442" y="818"/>
                  </a:lnTo>
                  <a:lnTo>
                    <a:pt x="1442" y="824"/>
                  </a:lnTo>
                  <a:lnTo>
                    <a:pt x="1442" y="824"/>
                  </a:lnTo>
                  <a:lnTo>
                    <a:pt x="1446" y="831"/>
                  </a:lnTo>
                  <a:lnTo>
                    <a:pt x="1446" y="831"/>
                  </a:lnTo>
                  <a:lnTo>
                    <a:pt x="1450" y="840"/>
                  </a:lnTo>
                  <a:lnTo>
                    <a:pt x="1450" y="840"/>
                  </a:lnTo>
                  <a:lnTo>
                    <a:pt x="1453" y="843"/>
                  </a:lnTo>
                  <a:lnTo>
                    <a:pt x="1453" y="847"/>
                  </a:lnTo>
                  <a:lnTo>
                    <a:pt x="1453" y="847"/>
                  </a:lnTo>
                  <a:lnTo>
                    <a:pt x="1451" y="849"/>
                  </a:lnTo>
                  <a:lnTo>
                    <a:pt x="1451" y="849"/>
                  </a:lnTo>
                  <a:lnTo>
                    <a:pt x="1451" y="852"/>
                  </a:lnTo>
                  <a:lnTo>
                    <a:pt x="1453" y="852"/>
                  </a:lnTo>
                  <a:lnTo>
                    <a:pt x="1453" y="854"/>
                  </a:lnTo>
                  <a:lnTo>
                    <a:pt x="1453" y="854"/>
                  </a:lnTo>
                  <a:lnTo>
                    <a:pt x="1450" y="858"/>
                  </a:lnTo>
                  <a:lnTo>
                    <a:pt x="1450" y="858"/>
                  </a:lnTo>
                  <a:lnTo>
                    <a:pt x="1448" y="860"/>
                  </a:lnTo>
                  <a:lnTo>
                    <a:pt x="1448" y="860"/>
                  </a:lnTo>
                  <a:lnTo>
                    <a:pt x="1446" y="861"/>
                  </a:lnTo>
                  <a:lnTo>
                    <a:pt x="1446" y="861"/>
                  </a:lnTo>
                  <a:lnTo>
                    <a:pt x="1444" y="863"/>
                  </a:lnTo>
                  <a:lnTo>
                    <a:pt x="1444" y="863"/>
                  </a:lnTo>
                  <a:lnTo>
                    <a:pt x="1442" y="865"/>
                  </a:lnTo>
                  <a:lnTo>
                    <a:pt x="1442" y="865"/>
                  </a:lnTo>
                  <a:lnTo>
                    <a:pt x="1442" y="869"/>
                  </a:lnTo>
                  <a:lnTo>
                    <a:pt x="1442" y="869"/>
                  </a:lnTo>
                  <a:lnTo>
                    <a:pt x="1442" y="869"/>
                  </a:lnTo>
                  <a:lnTo>
                    <a:pt x="1442" y="869"/>
                  </a:lnTo>
                  <a:lnTo>
                    <a:pt x="1444" y="870"/>
                  </a:lnTo>
                  <a:lnTo>
                    <a:pt x="1444" y="870"/>
                  </a:lnTo>
                  <a:lnTo>
                    <a:pt x="1446" y="870"/>
                  </a:lnTo>
                  <a:lnTo>
                    <a:pt x="1446" y="870"/>
                  </a:lnTo>
                  <a:lnTo>
                    <a:pt x="1448" y="874"/>
                  </a:lnTo>
                  <a:lnTo>
                    <a:pt x="1448" y="874"/>
                  </a:lnTo>
                  <a:lnTo>
                    <a:pt x="1450" y="876"/>
                  </a:lnTo>
                  <a:lnTo>
                    <a:pt x="1448" y="876"/>
                  </a:lnTo>
                  <a:lnTo>
                    <a:pt x="1448" y="876"/>
                  </a:lnTo>
                  <a:lnTo>
                    <a:pt x="1442" y="879"/>
                  </a:lnTo>
                  <a:lnTo>
                    <a:pt x="1442" y="879"/>
                  </a:lnTo>
                  <a:lnTo>
                    <a:pt x="1441" y="881"/>
                  </a:lnTo>
                  <a:lnTo>
                    <a:pt x="1441" y="881"/>
                  </a:lnTo>
                  <a:lnTo>
                    <a:pt x="1439" y="881"/>
                  </a:lnTo>
                  <a:lnTo>
                    <a:pt x="1439" y="881"/>
                  </a:lnTo>
                  <a:lnTo>
                    <a:pt x="1437" y="883"/>
                  </a:lnTo>
                  <a:lnTo>
                    <a:pt x="1437" y="885"/>
                  </a:lnTo>
                  <a:lnTo>
                    <a:pt x="1437" y="885"/>
                  </a:lnTo>
                  <a:lnTo>
                    <a:pt x="1439" y="888"/>
                  </a:lnTo>
                  <a:lnTo>
                    <a:pt x="1439" y="888"/>
                  </a:lnTo>
                  <a:lnTo>
                    <a:pt x="1441" y="890"/>
                  </a:lnTo>
                  <a:lnTo>
                    <a:pt x="1444" y="890"/>
                  </a:lnTo>
                  <a:lnTo>
                    <a:pt x="1444" y="890"/>
                  </a:lnTo>
                  <a:lnTo>
                    <a:pt x="1446" y="892"/>
                  </a:lnTo>
                  <a:lnTo>
                    <a:pt x="1446" y="894"/>
                  </a:lnTo>
                  <a:lnTo>
                    <a:pt x="1446" y="894"/>
                  </a:lnTo>
                  <a:lnTo>
                    <a:pt x="1442" y="894"/>
                  </a:lnTo>
                  <a:lnTo>
                    <a:pt x="1442" y="894"/>
                  </a:lnTo>
                  <a:lnTo>
                    <a:pt x="1442" y="896"/>
                  </a:lnTo>
                  <a:lnTo>
                    <a:pt x="1442" y="896"/>
                  </a:lnTo>
                  <a:lnTo>
                    <a:pt x="1437" y="897"/>
                  </a:lnTo>
                  <a:lnTo>
                    <a:pt x="1437" y="897"/>
                  </a:lnTo>
                  <a:lnTo>
                    <a:pt x="1435" y="901"/>
                  </a:lnTo>
                  <a:lnTo>
                    <a:pt x="1435" y="901"/>
                  </a:lnTo>
                  <a:lnTo>
                    <a:pt x="1432" y="901"/>
                  </a:lnTo>
                  <a:lnTo>
                    <a:pt x="1432" y="903"/>
                  </a:lnTo>
                  <a:lnTo>
                    <a:pt x="1432" y="903"/>
                  </a:lnTo>
                  <a:lnTo>
                    <a:pt x="1432" y="906"/>
                  </a:lnTo>
                  <a:lnTo>
                    <a:pt x="1433" y="908"/>
                  </a:lnTo>
                  <a:lnTo>
                    <a:pt x="1433" y="908"/>
                  </a:lnTo>
                  <a:lnTo>
                    <a:pt x="1437" y="912"/>
                  </a:lnTo>
                  <a:lnTo>
                    <a:pt x="1437" y="912"/>
                  </a:lnTo>
                  <a:lnTo>
                    <a:pt x="1441" y="917"/>
                  </a:lnTo>
                  <a:lnTo>
                    <a:pt x="1442" y="924"/>
                  </a:lnTo>
                  <a:lnTo>
                    <a:pt x="1442" y="924"/>
                  </a:lnTo>
                  <a:lnTo>
                    <a:pt x="1444" y="928"/>
                  </a:lnTo>
                  <a:lnTo>
                    <a:pt x="1444" y="928"/>
                  </a:lnTo>
                  <a:lnTo>
                    <a:pt x="1444" y="933"/>
                  </a:lnTo>
                  <a:lnTo>
                    <a:pt x="1444" y="933"/>
                  </a:lnTo>
                  <a:lnTo>
                    <a:pt x="1442" y="937"/>
                  </a:lnTo>
                  <a:lnTo>
                    <a:pt x="1442" y="937"/>
                  </a:lnTo>
                  <a:lnTo>
                    <a:pt x="1444" y="939"/>
                  </a:lnTo>
                  <a:lnTo>
                    <a:pt x="1446" y="941"/>
                  </a:lnTo>
                  <a:lnTo>
                    <a:pt x="1446" y="941"/>
                  </a:lnTo>
                  <a:lnTo>
                    <a:pt x="1450" y="942"/>
                  </a:lnTo>
                  <a:lnTo>
                    <a:pt x="1450" y="942"/>
                  </a:lnTo>
                  <a:lnTo>
                    <a:pt x="1453" y="942"/>
                  </a:lnTo>
                  <a:lnTo>
                    <a:pt x="1455" y="942"/>
                  </a:lnTo>
                  <a:lnTo>
                    <a:pt x="1455" y="942"/>
                  </a:lnTo>
                  <a:lnTo>
                    <a:pt x="1457" y="946"/>
                  </a:lnTo>
                  <a:lnTo>
                    <a:pt x="1457" y="946"/>
                  </a:lnTo>
                  <a:lnTo>
                    <a:pt x="1457" y="946"/>
                  </a:lnTo>
                  <a:lnTo>
                    <a:pt x="1457" y="946"/>
                  </a:lnTo>
                  <a:lnTo>
                    <a:pt x="1457" y="950"/>
                  </a:lnTo>
                  <a:lnTo>
                    <a:pt x="1457" y="951"/>
                  </a:lnTo>
                  <a:lnTo>
                    <a:pt x="1457" y="951"/>
                  </a:lnTo>
                  <a:lnTo>
                    <a:pt x="1459" y="953"/>
                  </a:lnTo>
                  <a:lnTo>
                    <a:pt x="1460" y="953"/>
                  </a:lnTo>
                  <a:lnTo>
                    <a:pt x="1460" y="953"/>
                  </a:lnTo>
                  <a:lnTo>
                    <a:pt x="1462" y="955"/>
                  </a:lnTo>
                  <a:lnTo>
                    <a:pt x="1462" y="955"/>
                  </a:lnTo>
                  <a:lnTo>
                    <a:pt x="1464" y="955"/>
                  </a:lnTo>
                  <a:lnTo>
                    <a:pt x="1464" y="957"/>
                  </a:lnTo>
                  <a:lnTo>
                    <a:pt x="1464" y="957"/>
                  </a:lnTo>
                  <a:lnTo>
                    <a:pt x="1468" y="955"/>
                  </a:lnTo>
                  <a:lnTo>
                    <a:pt x="1469" y="953"/>
                  </a:lnTo>
                  <a:lnTo>
                    <a:pt x="1469" y="953"/>
                  </a:lnTo>
                  <a:lnTo>
                    <a:pt x="1471" y="957"/>
                  </a:lnTo>
                  <a:lnTo>
                    <a:pt x="1473" y="959"/>
                  </a:lnTo>
                  <a:lnTo>
                    <a:pt x="1473" y="959"/>
                  </a:lnTo>
                  <a:lnTo>
                    <a:pt x="1480" y="957"/>
                  </a:lnTo>
                  <a:lnTo>
                    <a:pt x="1480" y="957"/>
                  </a:lnTo>
                  <a:lnTo>
                    <a:pt x="1486" y="955"/>
                  </a:lnTo>
                  <a:lnTo>
                    <a:pt x="1486" y="955"/>
                  </a:lnTo>
                  <a:lnTo>
                    <a:pt x="1489" y="960"/>
                  </a:lnTo>
                  <a:lnTo>
                    <a:pt x="1491" y="966"/>
                  </a:lnTo>
                  <a:lnTo>
                    <a:pt x="1491" y="966"/>
                  </a:lnTo>
                  <a:lnTo>
                    <a:pt x="1493" y="968"/>
                  </a:lnTo>
                  <a:lnTo>
                    <a:pt x="1493" y="968"/>
                  </a:lnTo>
                  <a:lnTo>
                    <a:pt x="1493" y="968"/>
                  </a:lnTo>
                  <a:lnTo>
                    <a:pt x="1495" y="968"/>
                  </a:lnTo>
                  <a:lnTo>
                    <a:pt x="1495" y="968"/>
                  </a:lnTo>
                  <a:lnTo>
                    <a:pt x="1500" y="966"/>
                  </a:lnTo>
                  <a:lnTo>
                    <a:pt x="1500" y="966"/>
                  </a:lnTo>
                  <a:lnTo>
                    <a:pt x="1502" y="971"/>
                  </a:lnTo>
                  <a:lnTo>
                    <a:pt x="1502" y="971"/>
                  </a:lnTo>
                  <a:lnTo>
                    <a:pt x="1502" y="975"/>
                  </a:lnTo>
                  <a:lnTo>
                    <a:pt x="1502" y="975"/>
                  </a:lnTo>
                  <a:lnTo>
                    <a:pt x="1504" y="977"/>
                  </a:lnTo>
                  <a:lnTo>
                    <a:pt x="1505" y="978"/>
                  </a:lnTo>
                  <a:lnTo>
                    <a:pt x="1507" y="978"/>
                  </a:lnTo>
                  <a:lnTo>
                    <a:pt x="1509" y="980"/>
                  </a:lnTo>
                  <a:lnTo>
                    <a:pt x="1509" y="980"/>
                  </a:lnTo>
                  <a:lnTo>
                    <a:pt x="1514" y="978"/>
                  </a:lnTo>
                  <a:lnTo>
                    <a:pt x="1514" y="978"/>
                  </a:lnTo>
                  <a:lnTo>
                    <a:pt x="1516" y="978"/>
                  </a:lnTo>
                  <a:lnTo>
                    <a:pt x="1516" y="978"/>
                  </a:lnTo>
                  <a:lnTo>
                    <a:pt x="1520" y="978"/>
                  </a:lnTo>
                  <a:lnTo>
                    <a:pt x="1520" y="978"/>
                  </a:lnTo>
                  <a:lnTo>
                    <a:pt x="1520" y="982"/>
                  </a:lnTo>
                  <a:lnTo>
                    <a:pt x="1520" y="982"/>
                  </a:lnTo>
                  <a:lnTo>
                    <a:pt x="1522" y="987"/>
                  </a:lnTo>
                  <a:lnTo>
                    <a:pt x="1522" y="987"/>
                  </a:lnTo>
                  <a:lnTo>
                    <a:pt x="1522" y="989"/>
                  </a:lnTo>
                  <a:lnTo>
                    <a:pt x="1522" y="989"/>
                  </a:lnTo>
                  <a:lnTo>
                    <a:pt x="1523" y="991"/>
                  </a:lnTo>
                  <a:lnTo>
                    <a:pt x="1523" y="991"/>
                  </a:lnTo>
                  <a:lnTo>
                    <a:pt x="1522" y="995"/>
                  </a:lnTo>
                  <a:lnTo>
                    <a:pt x="1523" y="996"/>
                  </a:lnTo>
                  <a:lnTo>
                    <a:pt x="1523" y="996"/>
                  </a:lnTo>
                  <a:lnTo>
                    <a:pt x="1527" y="998"/>
                  </a:lnTo>
                  <a:lnTo>
                    <a:pt x="1527" y="998"/>
                  </a:lnTo>
                  <a:lnTo>
                    <a:pt x="1529" y="998"/>
                  </a:lnTo>
                  <a:lnTo>
                    <a:pt x="1531" y="998"/>
                  </a:lnTo>
                  <a:lnTo>
                    <a:pt x="1531" y="998"/>
                  </a:lnTo>
                  <a:lnTo>
                    <a:pt x="1532" y="996"/>
                  </a:lnTo>
                  <a:lnTo>
                    <a:pt x="1534" y="996"/>
                  </a:lnTo>
                  <a:lnTo>
                    <a:pt x="1534" y="996"/>
                  </a:lnTo>
                  <a:lnTo>
                    <a:pt x="1538" y="998"/>
                  </a:lnTo>
                  <a:lnTo>
                    <a:pt x="1538" y="998"/>
                  </a:lnTo>
                  <a:lnTo>
                    <a:pt x="1538" y="1002"/>
                  </a:lnTo>
                  <a:lnTo>
                    <a:pt x="1540" y="1004"/>
                  </a:lnTo>
                  <a:lnTo>
                    <a:pt x="1540" y="1005"/>
                  </a:lnTo>
                  <a:lnTo>
                    <a:pt x="1540" y="1005"/>
                  </a:lnTo>
                  <a:lnTo>
                    <a:pt x="1543" y="1005"/>
                  </a:lnTo>
                  <a:lnTo>
                    <a:pt x="1547" y="1004"/>
                  </a:lnTo>
                  <a:lnTo>
                    <a:pt x="1547" y="1004"/>
                  </a:lnTo>
                  <a:lnTo>
                    <a:pt x="1552" y="1004"/>
                  </a:lnTo>
                  <a:lnTo>
                    <a:pt x="1552" y="1004"/>
                  </a:lnTo>
                  <a:lnTo>
                    <a:pt x="1552" y="1005"/>
                  </a:lnTo>
                  <a:lnTo>
                    <a:pt x="1554" y="1007"/>
                  </a:lnTo>
                  <a:lnTo>
                    <a:pt x="1554" y="1007"/>
                  </a:lnTo>
                  <a:lnTo>
                    <a:pt x="1556" y="1007"/>
                  </a:lnTo>
                  <a:lnTo>
                    <a:pt x="1556" y="1007"/>
                  </a:lnTo>
                  <a:lnTo>
                    <a:pt x="1559" y="1007"/>
                  </a:lnTo>
                  <a:lnTo>
                    <a:pt x="1559" y="1007"/>
                  </a:lnTo>
                  <a:lnTo>
                    <a:pt x="1561" y="1007"/>
                  </a:lnTo>
                  <a:lnTo>
                    <a:pt x="1563" y="1009"/>
                  </a:lnTo>
                  <a:lnTo>
                    <a:pt x="1563" y="1009"/>
                  </a:lnTo>
                  <a:lnTo>
                    <a:pt x="1565" y="1011"/>
                  </a:lnTo>
                  <a:lnTo>
                    <a:pt x="1563" y="1011"/>
                  </a:lnTo>
                  <a:lnTo>
                    <a:pt x="1563" y="1011"/>
                  </a:lnTo>
                  <a:lnTo>
                    <a:pt x="1570" y="1009"/>
                  </a:lnTo>
                  <a:lnTo>
                    <a:pt x="1570" y="1009"/>
                  </a:lnTo>
                  <a:lnTo>
                    <a:pt x="1576" y="1005"/>
                  </a:lnTo>
                  <a:lnTo>
                    <a:pt x="1576" y="1005"/>
                  </a:lnTo>
                  <a:lnTo>
                    <a:pt x="1579" y="1007"/>
                  </a:lnTo>
                  <a:lnTo>
                    <a:pt x="1579" y="1007"/>
                  </a:lnTo>
                  <a:lnTo>
                    <a:pt x="1583" y="1013"/>
                  </a:lnTo>
                  <a:lnTo>
                    <a:pt x="1583" y="1013"/>
                  </a:lnTo>
                  <a:lnTo>
                    <a:pt x="1585" y="1011"/>
                  </a:lnTo>
                  <a:lnTo>
                    <a:pt x="1585" y="1011"/>
                  </a:lnTo>
                  <a:lnTo>
                    <a:pt x="1586" y="1013"/>
                  </a:lnTo>
                  <a:lnTo>
                    <a:pt x="1586" y="1013"/>
                  </a:lnTo>
                  <a:lnTo>
                    <a:pt x="1590" y="1011"/>
                  </a:lnTo>
                  <a:lnTo>
                    <a:pt x="1590" y="1011"/>
                  </a:lnTo>
                  <a:lnTo>
                    <a:pt x="1592" y="1011"/>
                  </a:lnTo>
                  <a:lnTo>
                    <a:pt x="1592" y="1011"/>
                  </a:lnTo>
                  <a:lnTo>
                    <a:pt x="1594" y="1011"/>
                  </a:lnTo>
                  <a:lnTo>
                    <a:pt x="1594" y="1011"/>
                  </a:lnTo>
                  <a:lnTo>
                    <a:pt x="1595" y="1011"/>
                  </a:lnTo>
                  <a:lnTo>
                    <a:pt x="1595" y="1013"/>
                  </a:lnTo>
                  <a:lnTo>
                    <a:pt x="1597" y="1016"/>
                  </a:lnTo>
                  <a:lnTo>
                    <a:pt x="1597" y="1016"/>
                  </a:lnTo>
                  <a:lnTo>
                    <a:pt x="1599" y="1016"/>
                  </a:lnTo>
                  <a:lnTo>
                    <a:pt x="1604" y="1014"/>
                  </a:lnTo>
                  <a:lnTo>
                    <a:pt x="1612" y="1011"/>
                  </a:lnTo>
                  <a:lnTo>
                    <a:pt x="1612" y="1011"/>
                  </a:lnTo>
                  <a:lnTo>
                    <a:pt x="1612" y="1013"/>
                  </a:lnTo>
                  <a:lnTo>
                    <a:pt x="1610" y="1014"/>
                  </a:lnTo>
                  <a:lnTo>
                    <a:pt x="1610" y="1016"/>
                  </a:lnTo>
                  <a:lnTo>
                    <a:pt x="1610" y="1018"/>
                  </a:lnTo>
                  <a:lnTo>
                    <a:pt x="1610" y="1018"/>
                  </a:lnTo>
                  <a:lnTo>
                    <a:pt x="1613" y="1018"/>
                  </a:lnTo>
                  <a:lnTo>
                    <a:pt x="1615" y="1018"/>
                  </a:lnTo>
                  <a:lnTo>
                    <a:pt x="1615" y="1018"/>
                  </a:lnTo>
                  <a:lnTo>
                    <a:pt x="1621" y="1016"/>
                  </a:lnTo>
                  <a:lnTo>
                    <a:pt x="1621" y="1016"/>
                  </a:lnTo>
                  <a:lnTo>
                    <a:pt x="1622" y="1020"/>
                  </a:lnTo>
                  <a:lnTo>
                    <a:pt x="1622" y="1020"/>
                  </a:lnTo>
                  <a:lnTo>
                    <a:pt x="1624" y="1025"/>
                  </a:lnTo>
                  <a:lnTo>
                    <a:pt x="1624" y="1025"/>
                  </a:lnTo>
                  <a:lnTo>
                    <a:pt x="1628" y="1029"/>
                  </a:lnTo>
                  <a:lnTo>
                    <a:pt x="1628" y="1029"/>
                  </a:lnTo>
                  <a:lnTo>
                    <a:pt x="1630" y="1034"/>
                  </a:lnTo>
                  <a:lnTo>
                    <a:pt x="1630" y="1034"/>
                  </a:lnTo>
                  <a:lnTo>
                    <a:pt x="1639" y="1058"/>
                  </a:lnTo>
                  <a:lnTo>
                    <a:pt x="1639" y="1058"/>
                  </a:lnTo>
                  <a:lnTo>
                    <a:pt x="1648" y="1081"/>
                  </a:lnTo>
                  <a:lnTo>
                    <a:pt x="1648" y="1081"/>
                  </a:lnTo>
                  <a:lnTo>
                    <a:pt x="1649" y="1086"/>
                  </a:lnTo>
                  <a:lnTo>
                    <a:pt x="1649" y="1092"/>
                  </a:lnTo>
                  <a:lnTo>
                    <a:pt x="1649" y="1092"/>
                  </a:lnTo>
                  <a:lnTo>
                    <a:pt x="1649" y="1095"/>
                  </a:lnTo>
                  <a:lnTo>
                    <a:pt x="1649" y="1095"/>
                  </a:lnTo>
                  <a:lnTo>
                    <a:pt x="1651" y="1097"/>
                  </a:lnTo>
                  <a:lnTo>
                    <a:pt x="1651" y="1097"/>
                  </a:lnTo>
                  <a:lnTo>
                    <a:pt x="1648" y="1099"/>
                  </a:lnTo>
                  <a:lnTo>
                    <a:pt x="1648" y="1099"/>
                  </a:lnTo>
                  <a:lnTo>
                    <a:pt x="1646" y="1103"/>
                  </a:lnTo>
                  <a:lnTo>
                    <a:pt x="1646" y="1103"/>
                  </a:lnTo>
                  <a:lnTo>
                    <a:pt x="1648" y="1106"/>
                  </a:lnTo>
                  <a:lnTo>
                    <a:pt x="1649" y="1108"/>
                  </a:lnTo>
                  <a:lnTo>
                    <a:pt x="1649" y="1108"/>
                  </a:lnTo>
                  <a:lnTo>
                    <a:pt x="1653" y="1115"/>
                  </a:lnTo>
                  <a:lnTo>
                    <a:pt x="1653" y="1115"/>
                  </a:lnTo>
                  <a:lnTo>
                    <a:pt x="1653" y="1119"/>
                  </a:lnTo>
                  <a:lnTo>
                    <a:pt x="1653" y="1121"/>
                  </a:lnTo>
                  <a:lnTo>
                    <a:pt x="1653" y="1121"/>
                  </a:lnTo>
                  <a:lnTo>
                    <a:pt x="1653" y="1122"/>
                  </a:lnTo>
                  <a:lnTo>
                    <a:pt x="1653" y="1122"/>
                  </a:lnTo>
                  <a:lnTo>
                    <a:pt x="1653" y="1124"/>
                  </a:lnTo>
                  <a:lnTo>
                    <a:pt x="1653" y="1124"/>
                  </a:lnTo>
                  <a:lnTo>
                    <a:pt x="1653" y="1128"/>
                  </a:lnTo>
                  <a:lnTo>
                    <a:pt x="1653" y="1128"/>
                  </a:lnTo>
                  <a:lnTo>
                    <a:pt x="1655" y="1130"/>
                  </a:lnTo>
                  <a:lnTo>
                    <a:pt x="1653" y="1133"/>
                  </a:lnTo>
                  <a:lnTo>
                    <a:pt x="1653" y="1133"/>
                  </a:lnTo>
                  <a:lnTo>
                    <a:pt x="1651" y="1135"/>
                  </a:lnTo>
                  <a:lnTo>
                    <a:pt x="1651" y="1135"/>
                  </a:lnTo>
                  <a:lnTo>
                    <a:pt x="1649" y="1139"/>
                  </a:lnTo>
                  <a:lnTo>
                    <a:pt x="1649" y="1139"/>
                  </a:lnTo>
                  <a:lnTo>
                    <a:pt x="1649" y="1140"/>
                  </a:lnTo>
                  <a:lnTo>
                    <a:pt x="1651" y="1144"/>
                  </a:lnTo>
                  <a:lnTo>
                    <a:pt x="1651" y="1144"/>
                  </a:lnTo>
                  <a:lnTo>
                    <a:pt x="1655" y="1151"/>
                  </a:lnTo>
                  <a:lnTo>
                    <a:pt x="1655" y="1151"/>
                  </a:lnTo>
                  <a:lnTo>
                    <a:pt x="1657" y="1157"/>
                  </a:lnTo>
                  <a:lnTo>
                    <a:pt x="1657" y="1157"/>
                  </a:lnTo>
                  <a:lnTo>
                    <a:pt x="1657" y="1160"/>
                  </a:lnTo>
                  <a:lnTo>
                    <a:pt x="1657" y="1160"/>
                  </a:lnTo>
                  <a:lnTo>
                    <a:pt x="1658" y="1164"/>
                  </a:lnTo>
                  <a:lnTo>
                    <a:pt x="1658" y="1164"/>
                  </a:lnTo>
                  <a:lnTo>
                    <a:pt x="1660" y="1171"/>
                  </a:lnTo>
                  <a:lnTo>
                    <a:pt x="1660" y="1171"/>
                  </a:lnTo>
                  <a:lnTo>
                    <a:pt x="1666" y="1184"/>
                  </a:lnTo>
                  <a:lnTo>
                    <a:pt x="1666" y="1184"/>
                  </a:lnTo>
                  <a:lnTo>
                    <a:pt x="1667" y="1187"/>
                  </a:lnTo>
                  <a:lnTo>
                    <a:pt x="1667" y="1187"/>
                  </a:lnTo>
                  <a:lnTo>
                    <a:pt x="1667" y="1189"/>
                  </a:lnTo>
                  <a:lnTo>
                    <a:pt x="1667" y="1189"/>
                  </a:lnTo>
                  <a:lnTo>
                    <a:pt x="1667" y="1189"/>
                  </a:lnTo>
                  <a:lnTo>
                    <a:pt x="1662" y="1194"/>
                  </a:lnTo>
                  <a:lnTo>
                    <a:pt x="1662" y="1194"/>
                  </a:lnTo>
                  <a:lnTo>
                    <a:pt x="1664" y="1200"/>
                  </a:lnTo>
                  <a:lnTo>
                    <a:pt x="1667" y="1205"/>
                  </a:lnTo>
                  <a:lnTo>
                    <a:pt x="1667" y="1205"/>
                  </a:lnTo>
                  <a:lnTo>
                    <a:pt x="1667" y="1207"/>
                  </a:lnTo>
                  <a:lnTo>
                    <a:pt x="1666" y="1210"/>
                  </a:lnTo>
                  <a:lnTo>
                    <a:pt x="1666" y="1210"/>
                  </a:lnTo>
                  <a:lnTo>
                    <a:pt x="1664" y="1214"/>
                  </a:lnTo>
                  <a:lnTo>
                    <a:pt x="1664" y="1219"/>
                  </a:lnTo>
                  <a:lnTo>
                    <a:pt x="1664" y="1219"/>
                  </a:lnTo>
                  <a:lnTo>
                    <a:pt x="1664" y="1221"/>
                  </a:lnTo>
                  <a:lnTo>
                    <a:pt x="1666" y="1223"/>
                  </a:lnTo>
                  <a:lnTo>
                    <a:pt x="1666" y="1223"/>
                  </a:lnTo>
                  <a:lnTo>
                    <a:pt x="1669" y="1225"/>
                  </a:lnTo>
                  <a:lnTo>
                    <a:pt x="1669" y="1225"/>
                  </a:lnTo>
                  <a:lnTo>
                    <a:pt x="1675" y="1223"/>
                  </a:lnTo>
                  <a:lnTo>
                    <a:pt x="1675" y="1223"/>
                  </a:lnTo>
                  <a:lnTo>
                    <a:pt x="1676" y="1230"/>
                  </a:lnTo>
                  <a:lnTo>
                    <a:pt x="1676" y="1230"/>
                  </a:lnTo>
                  <a:lnTo>
                    <a:pt x="1680" y="1228"/>
                  </a:lnTo>
                  <a:lnTo>
                    <a:pt x="1680" y="1228"/>
                  </a:lnTo>
                  <a:lnTo>
                    <a:pt x="1682" y="1232"/>
                  </a:lnTo>
                  <a:lnTo>
                    <a:pt x="1682" y="1234"/>
                  </a:lnTo>
                  <a:lnTo>
                    <a:pt x="1682" y="1234"/>
                  </a:lnTo>
                  <a:lnTo>
                    <a:pt x="1675" y="1237"/>
                  </a:lnTo>
                  <a:lnTo>
                    <a:pt x="1675" y="1237"/>
                  </a:lnTo>
                  <a:lnTo>
                    <a:pt x="1673" y="1239"/>
                  </a:lnTo>
                  <a:lnTo>
                    <a:pt x="1673" y="1243"/>
                  </a:lnTo>
                  <a:lnTo>
                    <a:pt x="1673" y="1243"/>
                  </a:lnTo>
                  <a:lnTo>
                    <a:pt x="1675" y="1245"/>
                  </a:lnTo>
                  <a:lnTo>
                    <a:pt x="1675" y="1245"/>
                  </a:lnTo>
                  <a:lnTo>
                    <a:pt x="1676" y="1245"/>
                  </a:lnTo>
                  <a:lnTo>
                    <a:pt x="1676" y="1245"/>
                  </a:lnTo>
                  <a:lnTo>
                    <a:pt x="1676" y="1245"/>
                  </a:lnTo>
                  <a:lnTo>
                    <a:pt x="1675" y="1248"/>
                  </a:lnTo>
                  <a:lnTo>
                    <a:pt x="1675" y="1250"/>
                  </a:lnTo>
                  <a:lnTo>
                    <a:pt x="1675" y="1250"/>
                  </a:lnTo>
                  <a:lnTo>
                    <a:pt x="1676" y="1255"/>
                  </a:lnTo>
                  <a:lnTo>
                    <a:pt x="1676" y="1255"/>
                  </a:lnTo>
                  <a:lnTo>
                    <a:pt x="1678" y="1259"/>
                  </a:lnTo>
                  <a:lnTo>
                    <a:pt x="1678" y="1259"/>
                  </a:lnTo>
                  <a:lnTo>
                    <a:pt x="1680" y="1261"/>
                  </a:lnTo>
                  <a:lnTo>
                    <a:pt x="1680" y="1261"/>
                  </a:lnTo>
                  <a:lnTo>
                    <a:pt x="1682" y="1264"/>
                  </a:lnTo>
                  <a:lnTo>
                    <a:pt x="1684" y="1268"/>
                  </a:lnTo>
                  <a:lnTo>
                    <a:pt x="1684" y="1268"/>
                  </a:lnTo>
                  <a:lnTo>
                    <a:pt x="1685" y="1268"/>
                  </a:lnTo>
                  <a:lnTo>
                    <a:pt x="1685" y="1266"/>
                  </a:lnTo>
                  <a:lnTo>
                    <a:pt x="1689" y="1266"/>
                  </a:lnTo>
                  <a:lnTo>
                    <a:pt x="1689" y="1266"/>
                  </a:lnTo>
                  <a:lnTo>
                    <a:pt x="1691" y="1266"/>
                  </a:lnTo>
                  <a:lnTo>
                    <a:pt x="1691" y="1268"/>
                  </a:lnTo>
                  <a:lnTo>
                    <a:pt x="1691" y="1270"/>
                  </a:lnTo>
                  <a:lnTo>
                    <a:pt x="1691" y="1270"/>
                  </a:lnTo>
                  <a:lnTo>
                    <a:pt x="1687" y="1275"/>
                  </a:lnTo>
                  <a:lnTo>
                    <a:pt x="1687" y="1275"/>
                  </a:lnTo>
                  <a:lnTo>
                    <a:pt x="1684" y="1277"/>
                  </a:lnTo>
                  <a:lnTo>
                    <a:pt x="1684" y="1277"/>
                  </a:lnTo>
                  <a:lnTo>
                    <a:pt x="1682" y="1279"/>
                  </a:lnTo>
                  <a:lnTo>
                    <a:pt x="1682" y="1279"/>
                  </a:lnTo>
                  <a:lnTo>
                    <a:pt x="1682" y="1282"/>
                  </a:lnTo>
                  <a:lnTo>
                    <a:pt x="1684" y="1284"/>
                  </a:lnTo>
                  <a:lnTo>
                    <a:pt x="1684" y="1284"/>
                  </a:lnTo>
                  <a:lnTo>
                    <a:pt x="1682" y="1290"/>
                  </a:lnTo>
                  <a:lnTo>
                    <a:pt x="1682" y="1290"/>
                  </a:lnTo>
                  <a:lnTo>
                    <a:pt x="1685" y="1295"/>
                  </a:lnTo>
                  <a:lnTo>
                    <a:pt x="1685" y="1295"/>
                  </a:lnTo>
                  <a:lnTo>
                    <a:pt x="1687" y="1299"/>
                  </a:lnTo>
                  <a:lnTo>
                    <a:pt x="1687" y="1299"/>
                  </a:lnTo>
                  <a:lnTo>
                    <a:pt x="1687" y="1300"/>
                  </a:lnTo>
                  <a:lnTo>
                    <a:pt x="1687" y="1300"/>
                  </a:lnTo>
                  <a:lnTo>
                    <a:pt x="1684" y="1302"/>
                  </a:lnTo>
                  <a:lnTo>
                    <a:pt x="1680" y="1304"/>
                  </a:lnTo>
                  <a:lnTo>
                    <a:pt x="1680" y="1304"/>
                  </a:lnTo>
                  <a:lnTo>
                    <a:pt x="1678" y="1304"/>
                  </a:lnTo>
                  <a:lnTo>
                    <a:pt x="1680" y="1306"/>
                  </a:lnTo>
                  <a:lnTo>
                    <a:pt x="1682" y="1308"/>
                  </a:lnTo>
                  <a:lnTo>
                    <a:pt x="1682" y="1308"/>
                  </a:lnTo>
                  <a:lnTo>
                    <a:pt x="1684" y="1309"/>
                  </a:lnTo>
                  <a:lnTo>
                    <a:pt x="1684" y="1309"/>
                  </a:lnTo>
                  <a:lnTo>
                    <a:pt x="1687" y="1309"/>
                  </a:lnTo>
                  <a:lnTo>
                    <a:pt x="1687" y="1309"/>
                  </a:lnTo>
                  <a:lnTo>
                    <a:pt x="1693" y="1308"/>
                  </a:lnTo>
                  <a:lnTo>
                    <a:pt x="1693" y="1308"/>
                  </a:lnTo>
                  <a:lnTo>
                    <a:pt x="1696" y="1315"/>
                  </a:lnTo>
                  <a:lnTo>
                    <a:pt x="1696" y="1315"/>
                  </a:lnTo>
                  <a:lnTo>
                    <a:pt x="1696" y="1317"/>
                  </a:lnTo>
                  <a:lnTo>
                    <a:pt x="1696" y="1318"/>
                  </a:lnTo>
                  <a:lnTo>
                    <a:pt x="1696" y="1318"/>
                  </a:lnTo>
                  <a:lnTo>
                    <a:pt x="1693" y="1320"/>
                  </a:lnTo>
                  <a:lnTo>
                    <a:pt x="1693" y="1320"/>
                  </a:lnTo>
                  <a:lnTo>
                    <a:pt x="1689" y="1322"/>
                  </a:lnTo>
                  <a:lnTo>
                    <a:pt x="1689" y="1322"/>
                  </a:lnTo>
                  <a:lnTo>
                    <a:pt x="1687" y="1322"/>
                  </a:lnTo>
                  <a:lnTo>
                    <a:pt x="1687" y="1324"/>
                  </a:lnTo>
                  <a:lnTo>
                    <a:pt x="1687" y="1324"/>
                  </a:lnTo>
                  <a:lnTo>
                    <a:pt x="1691" y="1331"/>
                  </a:lnTo>
                  <a:lnTo>
                    <a:pt x="1691" y="1331"/>
                  </a:lnTo>
                  <a:lnTo>
                    <a:pt x="1696" y="1345"/>
                  </a:lnTo>
                  <a:lnTo>
                    <a:pt x="1696" y="1345"/>
                  </a:lnTo>
                  <a:lnTo>
                    <a:pt x="1700" y="1353"/>
                  </a:lnTo>
                  <a:lnTo>
                    <a:pt x="1700" y="1353"/>
                  </a:lnTo>
                  <a:lnTo>
                    <a:pt x="1702" y="1356"/>
                  </a:lnTo>
                  <a:lnTo>
                    <a:pt x="1703" y="1358"/>
                  </a:lnTo>
                  <a:lnTo>
                    <a:pt x="1703" y="1358"/>
                  </a:lnTo>
                  <a:lnTo>
                    <a:pt x="1707" y="1356"/>
                  </a:lnTo>
                  <a:lnTo>
                    <a:pt x="1709" y="1358"/>
                  </a:lnTo>
                  <a:lnTo>
                    <a:pt x="1709" y="1358"/>
                  </a:lnTo>
                  <a:lnTo>
                    <a:pt x="1712" y="1362"/>
                  </a:lnTo>
                  <a:lnTo>
                    <a:pt x="1712" y="1362"/>
                  </a:lnTo>
                  <a:lnTo>
                    <a:pt x="1718" y="1365"/>
                  </a:lnTo>
                  <a:lnTo>
                    <a:pt x="1718" y="1365"/>
                  </a:lnTo>
                  <a:lnTo>
                    <a:pt x="1720" y="1367"/>
                  </a:lnTo>
                  <a:lnTo>
                    <a:pt x="1721" y="1367"/>
                  </a:lnTo>
                  <a:lnTo>
                    <a:pt x="1721" y="1367"/>
                  </a:lnTo>
                  <a:lnTo>
                    <a:pt x="1723" y="1367"/>
                  </a:lnTo>
                  <a:lnTo>
                    <a:pt x="1723" y="1367"/>
                  </a:lnTo>
                  <a:lnTo>
                    <a:pt x="1725" y="1367"/>
                  </a:lnTo>
                  <a:lnTo>
                    <a:pt x="1725" y="1367"/>
                  </a:lnTo>
                  <a:lnTo>
                    <a:pt x="1725" y="1371"/>
                  </a:lnTo>
                  <a:lnTo>
                    <a:pt x="1727" y="1372"/>
                  </a:lnTo>
                  <a:lnTo>
                    <a:pt x="1727" y="1372"/>
                  </a:lnTo>
                  <a:lnTo>
                    <a:pt x="1732" y="1372"/>
                  </a:lnTo>
                  <a:lnTo>
                    <a:pt x="1732" y="1372"/>
                  </a:lnTo>
                  <a:lnTo>
                    <a:pt x="1738" y="1371"/>
                  </a:lnTo>
                  <a:lnTo>
                    <a:pt x="1738" y="1371"/>
                  </a:lnTo>
                  <a:lnTo>
                    <a:pt x="1743" y="1371"/>
                  </a:lnTo>
                  <a:lnTo>
                    <a:pt x="1743" y="1371"/>
                  </a:lnTo>
                  <a:lnTo>
                    <a:pt x="1745" y="1372"/>
                  </a:lnTo>
                  <a:lnTo>
                    <a:pt x="1747" y="1374"/>
                  </a:lnTo>
                  <a:lnTo>
                    <a:pt x="1747" y="1374"/>
                  </a:lnTo>
                  <a:lnTo>
                    <a:pt x="1752" y="1372"/>
                  </a:lnTo>
                  <a:lnTo>
                    <a:pt x="1752" y="1372"/>
                  </a:lnTo>
                  <a:lnTo>
                    <a:pt x="1754" y="1371"/>
                  </a:lnTo>
                  <a:lnTo>
                    <a:pt x="1756" y="1371"/>
                  </a:lnTo>
                  <a:lnTo>
                    <a:pt x="1756" y="1371"/>
                  </a:lnTo>
                  <a:lnTo>
                    <a:pt x="1757" y="1376"/>
                  </a:lnTo>
                  <a:lnTo>
                    <a:pt x="1757" y="1376"/>
                  </a:lnTo>
                  <a:lnTo>
                    <a:pt x="1759" y="1378"/>
                  </a:lnTo>
                  <a:lnTo>
                    <a:pt x="1763" y="1376"/>
                  </a:lnTo>
                  <a:lnTo>
                    <a:pt x="1763" y="1376"/>
                  </a:lnTo>
                  <a:lnTo>
                    <a:pt x="1765" y="1376"/>
                  </a:lnTo>
                  <a:lnTo>
                    <a:pt x="1765" y="1376"/>
                  </a:lnTo>
                  <a:lnTo>
                    <a:pt x="1766" y="1374"/>
                  </a:lnTo>
                  <a:lnTo>
                    <a:pt x="1766" y="1374"/>
                  </a:lnTo>
                  <a:lnTo>
                    <a:pt x="1777" y="1371"/>
                  </a:lnTo>
                  <a:lnTo>
                    <a:pt x="1777" y="1371"/>
                  </a:lnTo>
                  <a:lnTo>
                    <a:pt x="1783" y="1367"/>
                  </a:lnTo>
                  <a:lnTo>
                    <a:pt x="1788" y="1365"/>
                  </a:lnTo>
                  <a:lnTo>
                    <a:pt x="1788" y="1365"/>
                  </a:lnTo>
                  <a:lnTo>
                    <a:pt x="1790" y="1363"/>
                  </a:lnTo>
                  <a:lnTo>
                    <a:pt x="1790" y="1362"/>
                  </a:lnTo>
                  <a:lnTo>
                    <a:pt x="1790" y="1362"/>
                  </a:lnTo>
                  <a:lnTo>
                    <a:pt x="1790" y="1358"/>
                  </a:lnTo>
                  <a:lnTo>
                    <a:pt x="1790" y="1358"/>
                  </a:lnTo>
                  <a:lnTo>
                    <a:pt x="1792" y="1356"/>
                  </a:lnTo>
                  <a:lnTo>
                    <a:pt x="1792" y="1356"/>
                  </a:lnTo>
                  <a:lnTo>
                    <a:pt x="1793" y="1354"/>
                  </a:lnTo>
                  <a:lnTo>
                    <a:pt x="1795" y="1353"/>
                  </a:lnTo>
                  <a:lnTo>
                    <a:pt x="1801" y="1351"/>
                  </a:lnTo>
                  <a:lnTo>
                    <a:pt x="1801" y="1351"/>
                  </a:lnTo>
                  <a:lnTo>
                    <a:pt x="1802" y="1349"/>
                  </a:lnTo>
                  <a:lnTo>
                    <a:pt x="1802" y="1347"/>
                  </a:lnTo>
                  <a:lnTo>
                    <a:pt x="1802" y="1347"/>
                  </a:lnTo>
                  <a:lnTo>
                    <a:pt x="1801" y="1344"/>
                  </a:lnTo>
                  <a:lnTo>
                    <a:pt x="1801" y="1342"/>
                  </a:lnTo>
                  <a:lnTo>
                    <a:pt x="1801" y="1342"/>
                  </a:lnTo>
                  <a:lnTo>
                    <a:pt x="1797" y="1344"/>
                  </a:lnTo>
                  <a:lnTo>
                    <a:pt x="1793" y="1345"/>
                  </a:lnTo>
                  <a:lnTo>
                    <a:pt x="1793" y="1345"/>
                  </a:lnTo>
                  <a:lnTo>
                    <a:pt x="1790" y="1344"/>
                  </a:lnTo>
                  <a:lnTo>
                    <a:pt x="1790" y="1342"/>
                  </a:lnTo>
                  <a:lnTo>
                    <a:pt x="1790" y="1342"/>
                  </a:lnTo>
                  <a:lnTo>
                    <a:pt x="1788" y="1340"/>
                  </a:lnTo>
                  <a:lnTo>
                    <a:pt x="1786" y="1340"/>
                  </a:lnTo>
                  <a:lnTo>
                    <a:pt x="1786" y="1340"/>
                  </a:lnTo>
                  <a:lnTo>
                    <a:pt x="1783" y="1342"/>
                  </a:lnTo>
                  <a:lnTo>
                    <a:pt x="1781" y="1342"/>
                  </a:lnTo>
                  <a:lnTo>
                    <a:pt x="1781" y="1340"/>
                  </a:lnTo>
                  <a:lnTo>
                    <a:pt x="1781" y="1340"/>
                  </a:lnTo>
                  <a:lnTo>
                    <a:pt x="1779" y="1338"/>
                  </a:lnTo>
                  <a:lnTo>
                    <a:pt x="1777" y="1335"/>
                  </a:lnTo>
                  <a:lnTo>
                    <a:pt x="1777" y="1335"/>
                  </a:lnTo>
                  <a:lnTo>
                    <a:pt x="1775" y="1336"/>
                  </a:lnTo>
                  <a:lnTo>
                    <a:pt x="1772" y="1338"/>
                  </a:lnTo>
                  <a:lnTo>
                    <a:pt x="1772" y="1338"/>
                  </a:lnTo>
                  <a:lnTo>
                    <a:pt x="1770" y="1336"/>
                  </a:lnTo>
                  <a:lnTo>
                    <a:pt x="1768" y="1335"/>
                  </a:lnTo>
                  <a:lnTo>
                    <a:pt x="1768" y="1335"/>
                  </a:lnTo>
                  <a:lnTo>
                    <a:pt x="1766" y="1329"/>
                  </a:lnTo>
                  <a:lnTo>
                    <a:pt x="1766" y="1329"/>
                  </a:lnTo>
                  <a:lnTo>
                    <a:pt x="1765" y="1326"/>
                  </a:lnTo>
                  <a:lnTo>
                    <a:pt x="1765" y="1324"/>
                  </a:lnTo>
                  <a:lnTo>
                    <a:pt x="1765" y="1324"/>
                  </a:lnTo>
                  <a:lnTo>
                    <a:pt x="1766" y="1322"/>
                  </a:lnTo>
                  <a:lnTo>
                    <a:pt x="1770" y="1320"/>
                  </a:lnTo>
                  <a:lnTo>
                    <a:pt x="1770" y="1320"/>
                  </a:lnTo>
                  <a:lnTo>
                    <a:pt x="1770" y="1315"/>
                  </a:lnTo>
                  <a:lnTo>
                    <a:pt x="1770" y="1315"/>
                  </a:lnTo>
                  <a:lnTo>
                    <a:pt x="1766" y="1308"/>
                  </a:lnTo>
                  <a:lnTo>
                    <a:pt x="1766" y="1308"/>
                  </a:lnTo>
                  <a:lnTo>
                    <a:pt x="1775" y="1304"/>
                  </a:lnTo>
                  <a:lnTo>
                    <a:pt x="1775" y="1304"/>
                  </a:lnTo>
                  <a:lnTo>
                    <a:pt x="1775" y="1300"/>
                  </a:lnTo>
                  <a:lnTo>
                    <a:pt x="1774" y="1297"/>
                  </a:lnTo>
                  <a:lnTo>
                    <a:pt x="1774" y="1297"/>
                  </a:lnTo>
                  <a:lnTo>
                    <a:pt x="1790" y="1290"/>
                  </a:lnTo>
                  <a:lnTo>
                    <a:pt x="1790" y="1290"/>
                  </a:lnTo>
                  <a:lnTo>
                    <a:pt x="1788" y="1286"/>
                  </a:lnTo>
                  <a:lnTo>
                    <a:pt x="1788" y="1286"/>
                  </a:lnTo>
                  <a:lnTo>
                    <a:pt x="1786" y="1282"/>
                  </a:lnTo>
                  <a:lnTo>
                    <a:pt x="1786" y="1282"/>
                  </a:lnTo>
                  <a:lnTo>
                    <a:pt x="1783" y="1275"/>
                  </a:lnTo>
                  <a:lnTo>
                    <a:pt x="1783" y="1275"/>
                  </a:lnTo>
                  <a:lnTo>
                    <a:pt x="1783" y="1273"/>
                  </a:lnTo>
                  <a:lnTo>
                    <a:pt x="1781" y="1272"/>
                  </a:lnTo>
                  <a:lnTo>
                    <a:pt x="1781" y="1272"/>
                  </a:lnTo>
                  <a:lnTo>
                    <a:pt x="1777" y="1273"/>
                  </a:lnTo>
                  <a:lnTo>
                    <a:pt x="1777" y="1273"/>
                  </a:lnTo>
                  <a:lnTo>
                    <a:pt x="1768" y="1277"/>
                  </a:lnTo>
                  <a:lnTo>
                    <a:pt x="1768" y="1277"/>
                  </a:lnTo>
                  <a:lnTo>
                    <a:pt x="1763" y="1264"/>
                  </a:lnTo>
                  <a:lnTo>
                    <a:pt x="1763" y="1264"/>
                  </a:lnTo>
                  <a:lnTo>
                    <a:pt x="1763" y="1263"/>
                  </a:lnTo>
                  <a:lnTo>
                    <a:pt x="1763" y="1261"/>
                  </a:lnTo>
                  <a:lnTo>
                    <a:pt x="1763" y="1261"/>
                  </a:lnTo>
                  <a:lnTo>
                    <a:pt x="1766" y="1259"/>
                  </a:lnTo>
                  <a:lnTo>
                    <a:pt x="1766" y="1259"/>
                  </a:lnTo>
                  <a:lnTo>
                    <a:pt x="1775" y="1255"/>
                  </a:lnTo>
                  <a:lnTo>
                    <a:pt x="1775" y="1255"/>
                  </a:lnTo>
                  <a:lnTo>
                    <a:pt x="1774" y="1252"/>
                  </a:lnTo>
                  <a:lnTo>
                    <a:pt x="1774" y="1250"/>
                  </a:lnTo>
                  <a:lnTo>
                    <a:pt x="1774" y="1250"/>
                  </a:lnTo>
                  <a:lnTo>
                    <a:pt x="1774" y="1248"/>
                  </a:lnTo>
                  <a:lnTo>
                    <a:pt x="1775" y="1246"/>
                  </a:lnTo>
                  <a:lnTo>
                    <a:pt x="1777" y="1245"/>
                  </a:lnTo>
                  <a:lnTo>
                    <a:pt x="1777" y="1245"/>
                  </a:lnTo>
                  <a:lnTo>
                    <a:pt x="1779" y="1239"/>
                  </a:lnTo>
                  <a:lnTo>
                    <a:pt x="1779" y="1239"/>
                  </a:lnTo>
                  <a:lnTo>
                    <a:pt x="1779" y="1236"/>
                  </a:lnTo>
                  <a:lnTo>
                    <a:pt x="1779" y="1236"/>
                  </a:lnTo>
                  <a:lnTo>
                    <a:pt x="1777" y="1232"/>
                  </a:lnTo>
                  <a:lnTo>
                    <a:pt x="1777" y="1232"/>
                  </a:lnTo>
                  <a:lnTo>
                    <a:pt x="1779" y="1230"/>
                  </a:lnTo>
                  <a:lnTo>
                    <a:pt x="1779" y="1230"/>
                  </a:lnTo>
                  <a:lnTo>
                    <a:pt x="1784" y="1228"/>
                  </a:lnTo>
                  <a:lnTo>
                    <a:pt x="1784" y="1228"/>
                  </a:lnTo>
                  <a:lnTo>
                    <a:pt x="1786" y="1227"/>
                  </a:lnTo>
                  <a:lnTo>
                    <a:pt x="1784" y="1225"/>
                  </a:lnTo>
                  <a:lnTo>
                    <a:pt x="1784" y="1225"/>
                  </a:lnTo>
                  <a:lnTo>
                    <a:pt x="1783" y="1221"/>
                  </a:lnTo>
                  <a:lnTo>
                    <a:pt x="1783" y="1221"/>
                  </a:lnTo>
                  <a:lnTo>
                    <a:pt x="1781" y="1219"/>
                  </a:lnTo>
                  <a:lnTo>
                    <a:pt x="1779" y="1219"/>
                  </a:lnTo>
                  <a:lnTo>
                    <a:pt x="1779" y="1219"/>
                  </a:lnTo>
                  <a:lnTo>
                    <a:pt x="1775" y="1219"/>
                  </a:lnTo>
                  <a:lnTo>
                    <a:pt x="1774" y="1219"/>
                  </a:lnTo>
                  <a:lnTo>
                    <a:pt x="1774" y="1219"/>
                  </a:lnTo>
                  <a:lnTo>
                    <a:pt x="1774" y="1216"/>
                  </a:lnTo>
                  <a:lnTo>
                    <a:pt x="1772" y="1216"/>
                  </a:lnTo>
                  <a:lnTo>
                    <a:pt x="1772" y="1216"/>
                  </a:lnTo>
                  <a:lnTo>
                    <a:pt x="1766" y="1216"/>
                  </a:lnTo>
                  <a:lnTo>
                    <a:pt x="1761" y="1218"/>
                  </a:lnTo>
                  <a:lnTo>
                    <a:pt x="1761" y="1218"/>
                  </a:lnTo>
                  <a:lnTo>
                    <a:pt x="1759" y="1214"/>
                  </a:lnTo>
                  <a:lnTo>
                    <a:pt x="1759" y="1214"/>
                  </a:lnTo>
                  <a:lnTo>
                    <a:pt x="1759" y="1212"/>
                  </a:lnTo>
                  <a:lnTo>
                    <a:pt x="1761" y="1212"/>
                  </a:lnTo>
                  <a:lnTo>
                    <a:pt x="1761" y="1212"/>
                  </a:lnTo>
                  <a:lnTo>
                    <a:pt x="1770" y="1209"/>
                  </a:lnTo>
                  <a:lnTo>
                    <a:pt x="1770" y="1209"/>
                  </a:lnTo>
                  <a:lnTo>
                    <a:pt x="1781" y="1205"/>
                  </a:lnTo>
                  <a:lnTo>
                    <a:pt x="1792" y="1201"/>
                  </a:lnTo>
                  <a:lnTo>
                    <a:pt x="1792" y="1201"/>
                  </a:lnTo>
                  <a:lnTo>
                    <a:pt x="1793" y="1200"/>
                  </a:lnTo>
                  <a:lnTo>
                    <a:pt x="1793" y="1196"/>
                  </a:lnTo>
                  <a:lnTo>
                    <a:pt x="1793" y="1196"/>
                  </a:lnTo>
                  <a:lnTo>
                    <a:pt x="1792" y="1191"/>
                  </a:lnTo>
                  <a:lnTo>
                    <a:pt x="1792" y="1187"/>
                  </a:lnTo>
                  <a:lnTo>
                    <a:pt x="1792" y="1187"/>
                  </a:lnTo>
                  <a:lnTo>
                    <a:pt x="1793" y="1184"/>
                  </a:lnTo>
                  <a:lnTo>
                    <a:pt x="1795" y="1184"/>
                  </a:lnTo>
                  <a:lnTo>
                    <a:pt x="1802" y="1182"/>
                  </a:lnTo>
                  <a:lnTo>
                    <a:pt x="1802" y="1182"/>
                  </a:lnTo>
                  <a:lnTo>
                    <a:pt x="1806" y="1180"/>
                  </a:lnTo>
                  <a:lnTo>
                    <a:pt x="1806" y="1178"/>
                  </a:lnTo>
                  <a:lnTo>
                    <a:pt x="1806" y="1178"/>
                  </a:lnTo>
                  <a:lnTo>
                    <a:pt x="1804" y="1175"/>
                  </a:lnTo>
                  <a:lnTo>
                    <a:pt x="1804" y="1173"/>
                  </a:lnTo>
                  <a:lnTo>
                    <a:pt x="1804" y="1173"/>
                  </a:lnTo>
                  <a:lnTo>
                    <a:pt x="1811" y="1171"/>
                  </a:lnTo>
                  <a:lnTo>
                    <a:pt x="1811" y="1171"/>
                  </a:lnTo>
                  <a:lnTo>
                    <a:pt x="1817" y="1169"/>
                  </a:lnTo>
                  <a:lnTo>
                    <a:pt x="1817" y="1169"/>
                  </a:lnTo>
                  <a:lnTo>
                    <a:pt x="1824" y="1166"/>
                  </a:lnTo>
                  <a:lnTo>
                    <a:pt x="1829" y="1164"/>
                  </a:lnTo>
                  <a:lnTo>
                    <a:pt x="1829" y="1162"/>
                  </a:lnTo>
                  <a:lnTo>
                    <a:pt x="1829" y="1162"/>
                  </a:lnTo>
                  <a:lnTo>
                    <a:pt x="1829" y="1158"/>
                  </a:lnTo>
                  <a:lnTo>
                    <a:pt x="1829" y="1157"/>
                  </a:lnTo>
                  <a:lnTo>
                    <a:pt x="1829" y="1157"/>
                  </a:lnTo>
                  <a:lnTo>
                    <a:pt x="1837" y="1155"/>
                  </a:lnTo>
                  <a:lnTo>
                    <a:pt x="1838" y="1153"/>
                  </a:lnTo>
                  <a:lnTo>
                    <a:pt x="1838" y="1151"/>
                  </a:lnTo>
                  <a:lnTo>
                    <a:pt x="1838" y="1151"/>
                  </a:lnTo>
                  <a:lnTo>
                    <a:pt x="1835" y="1140"/>
                  </a:lnTo>
                  <a:lnTo>
                    <a:pt x="1835" y="1140"/>
                  </a:lnTo>
                  <a:lnTo>
                    <a:pt x="1831" y="1130"/>
                  </a:lnTo>
                  <a:lnTo>
                    <a:pt x="1831" y="1130"/>
                  </a:lnTo>
                  <a:lnTo>
                    <a:pt x="1829" y="1130"/>
                  </a:lnTo>
                  <a:lnTo>
                    <a:pt x="1826" y="1130"/>
                  </a:lnTo>
                  <a:lnTo>
                    <a:pt x="1822" y="1131"/>
                  </a:lnTo>
                  <a:lnTo>
                    <a:pt x="1820" y="1130"/>
                  </a:lnTo>
                  <a:lnTo>
                    <a:pt x="1820" y="1130"/>
                  </a:lnTo>
                  <a:lnTo>
                    <a:pt x="1820" y="1126"/>
                  </a:lnTo>
                  <a:lnTo>
                    <a:pt x="1820" y="1126"/>
                  </a:lnTo>
                  <a:lnTo>
                    <a:pt x="1819" y="1121"/>
                  </a:lnTo>
                  <a:lnTo>
                    <a:pt x="1819" y="1121"/>
                  </a:lnTo>
                  <a:lnTo>
                    <a:pt x="1820" y="1119"/>
                  </a:lnTo>
                  <a:lnTo>
                    <a:pt x="1822" y="1121"/>
                  </a:lnTo>
                  <a:lnTo>
                    <a:pt x="1822" y="1121"/>
                  </a:lnTo>
                  <a:lnTo>
                    <a:pt x="1826" y="1124"/>
                  </a:lnTo>
                  <a:lnTo>
                    <a:pt x="1826" y="1124"/>
                  </a:lnTo>
                  <a:lnTo>
                    <a:pt x="1826" y="1126"/>
                  </a:lnTo>
                  <a:lnTo>
                    <a:pt x="1826" y="1126"/>
                  </a:lnTo>
                  <a:lnTo>
                    <a:pt x="1833" y="1124"/>
                  </a:lnTo>
                  <a:lnTo>
                    <a:pt x="1833" y="1124"/>
                  </a:lnTo>
                  <a:lnTo>
                    <a:pt x="1846" y="1119"/>
                  </a:lnTo>
                  <a:lnTo>
                    <a:pt x="1846" y="1119"/>
                  </a:lnTo>
                  <a:lnTo>
                    <a:pt x="1858" y="1115"/>
                  </a:lnTo>
                  <a:lnTo>
                    <a:pt x="1858" y="1115"/>
                  </a:lnTo>
                  <a:lnTo>
                    <a:pt x="1860" y="1115"/>
                  </a:lnTo>
                  <a:lnTo>
                    <a:pt x="1860" y="1113"/>
                  </a:lnTo>
                  <a:lnTo>
                    <a:pt x="1860" y="1113"/>
                  </a:lnTo>
                  <a:lnTo>
                    <a:pt x="1860" y="1108"/>
                  </a:lnTo>
                  <a:lnTo>
                    <a:pt x="1860" y="1108"/>
                  </a:lnTo>
                  <a:lnTo>
                    <a:pt x="1864" y="1106"/>
                  </a:lnTo>
                  <a:lnTo>
                    <a:pt x="1867" y="1104"/>
                  </a:lnTo>
                  <a:lnTo>
                    <a:pt x="1867" y="1104"/>
                  </a:lnTo>
                  <a:lnTo>
                    <a:pt x="1867" y="1099"/>
                  </a:lnTo>
                  <a:lnTo>
                    <a:pt x="1867" y="1099"/>
                  </a:lnTo>
                  <a:lnTo>
                    <a:pt x="1865" y="1094"/>
                  </a:lnTo>
                  <a:lnTo>
                    <a:pt x="1865" y="1092"/>
                  </a:lnTo>
                  <a:lnTo>
                    <a:pt x="1867" y="1090"/>
                  </a:lnTo>
                  <a:lnTo>
                    <a:pt x="1867" y="1090"/>
                  </a:lnTo>
                  <a:lnTo>
                    <a:pt x="1869" y="1090"/>
                  </a:lnTo>
                  <a:lnTo>
                    <a:pt x="1873" y="1088"/>
                  </a:lnTo>
                  <a:lnTo>
                    <a:pt x="1873" y="1088"/>
                  </a:lnTo>
                  <a:lnTo>
                    <a:pt x="1873" y="1085"/>
                  </a:lnTo>
                  <a:lnTo>
                    <a:pt x="1873" y="1083"/>
                  </a:lnTo>
                  <a:lnTo>
                    <a:pt x="1873" y="1083"/>
                  </a:lnTo>
                  <a:lnTo>
                    <a:pt x="1873" y="1081"/>
                  </a:lnTo>
                  <a:lnTo>
                    <a:pt x="1874" y="1079"/>
                  </a:lnTo>
                  <a:lnTo>
                    <a:pt x="1874" y="1079"/>
                  </a:lnTo>
                  <a:lnTo>
                    <a:pt x="1880" y="1077"/>
                  </a:lnTo>
                  <a:lnTo>
                    <a:pt x="1880" y="1077"/>
                  </a:lnTo>
                  <a:lnTo>
                    <a:pt x="1880" y="1074"/>
                  </a:lnTo>
                  <a:lnTo>
                    <a:pt x="1878" y="1070"/>
                  </a:lnTo>
                  <a:lnTo>
                    <a:pt x="1878" y="1067"/>
                  </a:lnTo>
                  <a:lnTo>
                    <a:pt x="1880" y="1063"/>
                  </a:lnTo>
                  <a:lnTo>
                    <a:pt x="1880" y="1063"/>
                  </a:lnTo>
                  <a:lnTo>
                    <a:pt x="1885" y="1061"/>
                  </a:lnTo>
                  <a:lnTo>
                    <a:pt x="1885" y="1061"/>
                  </a:lnTo>
                  <a:lnTo>
                    <a:pt x="1887" y="1059"/>
                  </a:lnTo>
                  <a:lnTo>
                    <a:pt x="1887" y="1059"/>
                  </a:lnTo>
                  <a:lnTo>
                    <a:pt x="1885" y="1054"/>
                  </a:lnTo>
                  <a:lnTo>
                    <a:pt x="1885" y="1054"/>
                  </a:lnTo>
                  <a:lnTo>
                    <a:pt x="1885" y="1052"/>
                  </a:lnTo>
                  <a:lnTo>
                    <a:pt x="1889" y="1050"/>
                  </a:lnTo>
                  <a:lnTo>
                    <a:pt x="1889" y="1050"/>
                  </a:lnTo>
                  <a:lnTo>
                    <a:pt x="1892" y="1049"/>
                  </a:lnTo>
                  <a:lnTo>
                    <a:pt x="1892" y="1047"/>
                  </a:lnTo>
                  <a:lnTo>
                    <a:pt x="1892" y="1047"/>
                  </a:lnTo>
                  <a:lnTo>
                    <a:pt x="1891" y="1040"/>
                  </a:lnTo>
                  <a:lnTo>
                    <a:pt x="1891" y="1040"/>
                  </a:lnTo>
                  <a:lnTo>
                    <a:pt x="1889" y="1038"/>
                  </a:lnTo>
                  <a:lnTo>
                    <a:pt x="1891" y="1036"/>
                  </a:lnTo>
                  <a:lnTo>
                    <a:pt x="1891" y="1036"/>
                  </a:lnTo>
                  <a:lnTo>
                    <a:pt x="1894" y="1034"/>
                  </a:lnTo>
                  <a:lnTo>
                    <a:pt x="1894" y="1034"/>
                  </a:lnTo>
                  <a:lnTo>
                    <a:pt x="1900" y="1032"/>
                  </a:lnTo>
                  <a:lnTo>
                    <a:pt x="1900" y="1032"/>
                  </a:lnTo>
                  <a:lnTo>
                    <a:pt x="1898" y="1029"/>
                  </a:lnTo>
                  <a:lnTo>
                    <a:pt x="1898" y="1027"/>
                  </a:lnTo>
                  <a:lnTo>
                    <a:pt x="1898" y="1027"/>
                  </a:lnTo>
                  <a:lnTo>
                    <a:pt x="1894" y="1018"/>
                  </a:lnTo>
                  <a:lnTo>
                    <a:pt x="1894" y="1018"/>
                  </a:lnTo>
                  <a:lnTo>
                    <a:pt x="1892" y="1007"/>
                  </a:lnTo>
                  <a:lnTo>
                    <a:pt x="1892" y="1007"/>
                  </a:lnTo>
                  <a:lnTo>
                    <a:pt x="1891" y="1004"/>
                  </a:lnTo>
                  <a:lnTo>
                    <a:pt x="1891" y="1004"/>
                  </a:lnTo>
                  <a:lnTo>
                    <a:pt x="1889" y="1000"/>
                  </a:lnTo>
                  <a:lnTo>
                    <a:pt x="1891" y="998"/>
                  </a:lnTo>
                  <a:lnTo>
                    <a:pt x="1891" y="998"/>
                  </a:lnTo>
                  <a:lnTo>
                    <a:pt x="1896" y="996"/>
                  </a:lnTo>
                  <a:lnTo>
                    <a:pt x="1896" y="996"/>
                  </a:lnTo>
                  <a:lnTo>
                    <a:pt x="1898" y="995"/>
                  </a:lnTo>
                  <a:lnTo>
                    <a:pt x="1898" y="991"/>
                  </a:lnTo>
                  <a:lnTo>
                    <a:pt x="1898" y="991"/>
                  </a:lnTo>
                  <a:lnTo>
                    <a:pt x="1896" y="989"/>
                  </a:lnTo>
                  <a:lnTo>
                    <a:pt x="1898" y="987"/>
                  </a:lnTo>
                  <a:lnTo>
                    <a:pt x="1898" y="987"/>
                  </a:lnTo>
                  <a:lnTo>
                    <a:pt x="1903" y="986"/>
                  </a:lnTo>
                  <a:lnTo>
                    <a:pt x="1903" y="986"/>
                  </a:lnTo>
                  <a:lnTo>
                    <a:pt x="1910" y="982"/>
                  </a:lnTo>
                  <a:lnTo>
                    <a:pt x="1910" y="982"/>
                  </a:lnTo>
                  <a:lnTo>
                    <a:pt x="1914" y="982"/>
                  </a:lnTo>
                  <a:lnTo>
                    <a:pt x="1914" y="980"/>
                  </a:lnTo>
                  <a:lnTo>
                    <a:pt x="1914" y="980"/>
                  </a:lnTo>
                  <a:lnTo>
                    <a:pt x="1914" y="978"/>
                  </a:lnTo>
                  <a:lnTo>
                    <a:pt x="1918" y="977"/>
                  </a:lnTo>
                  <a:lnTo>
                    <a:pt x="1918" y="977"/>
                  </a:lnTo>
                  <a:lnTo>
                    <a:pt x="1923" y="975"/>
                  </a:lnTo>
                  <a:lnTo>
                    <a:pt x="1923" y="975"/>
                  </a:lnTo>
                  <a:lnTo>
                    <a:pt x="1937" y="969"/>
                  </a:lnTo>
                  <a:lnTo>
                    <a:pt x="1937" y="969"/>
                  </a:lnTo>
                  <a:lnTo>
                    <a:pt x="1946" y="968"/>
                  </a:lnTo>
                  <a:lnTo>
                    <a:pt x="1946" y="968"/>
                  </a:lnTo>
                  <a:lnTo>
                    <a:pt x="1950" y="966"/>
                  </a:lnTo>
                  <a:lnTo>
                    <a:pt x="1950" y="964"/>
                  </a:lnTo>
                  <a:lnTo>
                    <a:pt x="1950" y="960"/>
                  </a:lnTo>
                  <a:lnTo>
                    <a:pt x="1950" y="960"/>
                  </a:lnTo>
                  <a:lnTo>
                    <a:pt x="1948" y="957"/>
                  </a:lnTo>
                  <a:lnTo>
                    <a:pt x="1948" y="957"/>
                  </a:lnTo>
                  <a:lnTo>
                    <a:pt x="1954" y="955"/>
                  </a:lnTo>
                  <a:lnTo>
                    <a:pt x="1957" y="955"/>
                  </a:lnTo>
                  <a:lnTo>
                    <a:pt x="1957" y="955"/>
                  </a:lnTo>
                  <a:lnTo>
                    <a:pt x="1959" y="953"/>
                  </a:lnTo>
                  <a:lnTo>
                    <a:pt x="1957" y="951"/>
                  </a:lnTo>
                  <a:lnTo>
                    <a:pt x="1957" y="948"/>
                  </a:lnTo>
                  <a:lnTo>
                    <a:pt x="1957" y="948"/>
                  </a:lnTo>
                  <a:lnTo>
                    <a:pt x="1959" y="946"/>
                  </a:lnTo>
                  <a:lnTo>
                    <a:pt x="1961" y="944"/>
                  </a:lnTo>
                  <a:lnTo>
                    <a:pt x="1961" y="944"/>
                  </a:lnTo>
                  <a:lnTo>
                    <a:pt x="1966" y="944"/>
                  </a:lnTo>
                  <a:lnTo>
                    <a:pt x="1966" y="944"/>
                  </a:lnTo>
                  <a:lnTo>
                    <a:pt x="1963" y="933"/>
                  </a:lnTo>
                  <a:lnTo>
                    <a:pt x="1961" y="923"/>
                  </a:lnTo>
                  <a:lnTo>
                    <a:pt x="1961" y="923"/>
                  </a:lnTo>
                  <a:lnTo>
                    <a:pt x="1972" y="921"/>
                  </a:lnTo>
                  <a:lnTo>
                    <a:pt x="1972" y="921"/>
                  </a:lnTo>
                  <a:lnTo>
                    <a:pt x="1970" y="910"/>
                  </a:lnTo>
                  <a:lnTo>
                    <a:pt x="1970" y="910"/>
                  </a:lnTo>
                  <a:lnTo>
                    <a:pt x="1965" y="887"/>
                  </a:lnTo>
                  <a:lnTo>
                    <a:pt x="1965" y="887"/>
                  </a:lnTo>
                  <a:lnTo>
                    <a:pt x="1963" y="881"/>
                  </a:lnTo>
                  <a:lnTo>
                    <a:pt x="1963" y="881"/>
                  </a:lnTo>
                  <a:lnTo>
                    <a:pt x="1959" y="872"/>
                  </a:lnTo>
                  <a:lnTo>
                    <a:pt x="1959" y="872"/>
                  </a:lnTo>
                  <a:lnTo>
                    <a:pt x="1957" y="869"/>
                  </a:lnTo>
                  <a:lnTo>
                    <a:pt x="1957" y="863"/>
                  </a:lnTo>
                  <a:lnTo>
                    <a:pt x="1957" y="863"/>
                  </a:lnTo>
                  <a:lnTo>
                    <a:pt x="1957" y="861"/>
                  </a:lnTo>
                  <a:lnTo>
                    <a:pt x="1959" y="860"/>
                  </a:lnTo>
                  <a:lnTo>
                    <a:pt x="1965" y="860"/>
                  </a:lnTo>
                  <a:lnTo>
                    <a:pt x="1965" y="860"/>
                  </a:lnTo>
                  <a:lnTo>
                    <a:pt x="1966" y="858"/>
                  </a:lnTo>
                  <a:lnTo>
                    <a:pt x="1966" y="854"/>
                  </a:lnTo>
                  <a:lnTo>
                    <a:pt x="1966" y="854"/>
                  </a:lnTo>
                  <a:lnTo>
                    <a:pt x="1965" y="851"/>
                  </a:lnTo>
                  <a:lnTo>
                    <a:pt x="1965" y="847"/>
                  </a:lnTo>
                  <a:lnTo>
                    <a:pt x="1965" y="845"/>
                  </a:lnTo>
                  <a:lnTo>
                    <a:pt x="1965" y="845"/>
                  </a:lnTo>
                  <a:lnTo>
                    <a:pt x="1966" y="843"/>
                  </a:lnTo>
                  <a:lnTo>
                    <a:pt x="1970" y="842"/>
                  </a:lnTo>
                  <a:lnTo>
                    <a:pt x="1970" y="842"/>
                  </a:lnTo>
                  <a:lnTo>
                    <a:pt x="1974" y="842"/>
                  </a:lnTo>
                  <a:lnTo>
                    <a:pt x="1974" y="842"/>
                  </a:lnTo>
                  <a:lnTo>
                    <a:pt x="1974" y="840"/>
                  </a:lnTo>
                  <a:lnTo>
                    <a:pt x="1974" y="840"/>
                  </a:lnTo>
                  <a:lnTo>
                    <a:pt x="1972" y="836"/>
                  </a:lnTo>
                  <a:lnTo>
                    <a:pt x="1972" y="836"/>
                  </a:lnTo>
                  <a:lnTo>
                    <a:pt x="1975" y="834"/>
                  </a:lnTo>
                  <a:lnTo>
                    <a:pt x="1975" y="834"/>
                  </a:lnTo>
                  <a:lnTo>
                    <a:pt x="1979" y="833"/>
                  </a:lnTo>
                  <a:lnTo>
                    <a:pt x="1979" y="833"/>
                  </a:lnTo>
                  <a:lnTo>
                    <a:pt x="1981" y="833"/>
                  </a:lnTo>
                  <a:lnTo>
                    <a:pt x="1981" y="831"/>
                  </a:lnTo>
                  <a:lnTo>
                    <a:pt x="1981" y="831"/>
                  </a:lnTo>
                  <a:lnTo>
                    <a:pt x="1981" y="825"/>
                  </a:lnTo>
                  <a:lnTo>
                    <a:pt x="1981" y="825"/>
                  </a:lnTo>
                  <a:lnTo>
                    <a:pt x="1990" y="822"/>
                  </a:lnTo>
                  <a:lnTo>
                    <a:pt x="1990" y="822"/>
                  </a:lnTo>
                  <a:lnTo>
                    <a:pt x="1988" y="811"/>
                  </a:lnTo>
                  <a:lnTo>
                    <a:pt x="1988" y="811"/>
                  </a:lnTo>
                  <a:lnTo>
                    <a:pt x="1988" y="807"/>
                  </a:lnTo>
                  <a:lnTo>
                    <a:pt x="1988" y="807"/>
                  </a:lnTo>
                  <a:lnTo>
                    <a:pt x="1992" y="807"/>
                  </a:lnTo>
                  <a:lnTo>
                    <a:pt x="1992" y="807"/>
                  </a:lnTo>
                  <a:lnTo>
                    <a:pt x="1997" y="806"/>
                  </a:lnTo>
                  <a:lnTo>
                    <a:pt x="1997" y="806"/>
                  </a:lnTo>
                  <a:lnTo>
                    <a:pt x="1997" y="800"/>
                  </a:lnTo>
                  <a:lnTo>
                    <a:pt x="1995" y="799"/>
                  </a:lnTo>
                  <a:lnTo>
                    <a:pt x="1997" y="797"/>
                  </a:lnTo>
                  <a:lnTo>
                    <a:pt x="1997" y="797"/>
                  </a:lnTo>
                  <a:lnTo>
                    <a:pt x="2008" y="795"/>
                  </a:lnTo>
                  <a:lnTo>
                    <a:pt x="2008" y="795"/>
                  </a:lnTo>
                  <a:lnTo>
                    <a:pt x="2002" y="773"/>
                  </a:lnTo>
                  <a:lnTo>
                    <a:pt x="2002" y="773"/>
                  </a:lnTo>
                  <a:lnTo>
                    <a:pt x="1992" y="775"/>
                  </a:lnTo>
                  <a:lnTo>
                    <a:pt x="1992" y="775"/>
                  </a:lnTo>
                  <a:close/>
                  <a:moveTo>
                    <a:pt x="1196" y="482"/>
                  </a:moveTo>
                  <a:lnTo>
                    <a:pt x="1196" y="482"/>
                  </a:lnTo>
                  <a:lnTo>
                    <a:pt x="1201" y="478"/>
                  </a:lnTo>
                  <a:lnTo>
                    <a:pt x="1201" y="478"/>
                  </a:lnTo>
                  <a:lnTo>
                    <a:pt x="1208" y="475"/>
                  </a:lnTo>
                  <a:lnTo>
                    <a:pt x="1208" y="475"/>
                  </a:lnTo>
                  <a:lnTo>
                    <a:pt x="1219" y="469"/>
                  </a:lnTo>
                  <a:lnTo>
                    <a:pt x="1219" y="469"/>
                  </a:lnTo>
                  <a:lnTo>
                    <a:pt x="1233" y="464"/>
                  </a:lnTo>
                  <a:lnTo>
                    <a:pt x="1233" y="464"/>
                  </a:lnTo>
                  <a:lnTo>
                    <a:pt x="1239" y="460"/>
                  </a:lnTo>
                  <a:lnTo>
                    <a:pt x="1246" y="458"/>
                  </a:lnTo>
                  <a:lnTo>
                    <a:pt x="1246" y="458"/>
                  </a:lnTo>
                  <a:lnTo>
                    <a:pt x="1246" y="460"/>
                  </a:lnTo>
                  <a:lnTo>
                    <a:pt x="1246" y="460"/>
                  </a:lnTo>
                  <a:lnTo>
                    <a:pt x="1248" y="466"/>
                  </a:lnTo>
                  <a:lnTo>
                    <a:pt x="1248" y="466"/>
                  </a:lnTo>
                  <a:lnTo>
                    <a:pt x="1250" y="469"/>
                  </a:lnTo>
                  <a:lnTo>
                    <a:pt x="1250" y="469"/>
                  </a:lnTo>
                  <a:lnTo>
                    <a:pt x="1251" y="471"/>
                  </a:lnTo>
                  <a:lnTo>
                    <a:pt x="1250" y="475"/>
                  </a:lnTo>
                  <a:lnTo>
                    <a:pt x="1250" y="475"/>
                  </a:lnTo>
                  <a:lnTo>
                    <a:pt x="1241" y="478"/>
                  </a:lnTo>
                  <a:lnTo>
                    <a:pt x="1241" y="478"/>
                  </a:lnTo>
                  <a:lnTo>
                    <a:pt x="1239" y="480"/>
                  </a:lnTo>
                  <a:lnTo>
                    <a:pt x="1239" y="484"/>
                  </a:lnTo>
                  <a:lnTo>
                    <a:pt x="1239" y="484"/>
                  </a:lnTo>
                  <a:lnTo>
                    <a:pt x="1237" y="485"/>
                  </a:lnTo>
                  <a:lnTo>
                    <a:pt x="1237" y="485"/>
                  </a:lnTo>
                  <a:lnTo>
                    <a:pt x="1233" y="487"/>
                  </a:lnTo>
                  <a:lnTo>
                    <a:pt x="1233" y="487"/>
                  </a:lnTo>
                  <a:lnTo>
                    <a:pt x="1232" y="491"/>
                  </a:lnTo>
                  <a:lnTo>
                    <a:pt x="1230" y="493"/>
                  </a:lnTo>
                  <a:lnTo>
                    <a:pt x="1230" y="493"/>
                  </a:lnTo>
                  <a:lnTo>
                    <a:pt x="1232" y="496"/>
                  </a:lnTo>
                  <a:lnTo>
                    <a:pt x="1232" y="496"/>
                  </a:lnTo>
                  <a:lnTo>
                    <a:pt x="1239" y="494"/>
                  </a:lnTo>
                  <a:lnTo>
                    <a:pt x="1239" y="494"/>
                  </a:lnTo>
                  <a:lnTo>
                    <a:pt x="1246" y="491"/>
                  </a:lnTo>
                  <a:lnTo>
                    <a:pt x="1246" y="491"/>
                  </a:lnTo>
                  <a:lnTo>
                    <a:pt x="1262" y="484"/>
                  </a:lnTo>
                  <a:lnTo>
                    <a:pt x="1262" y="484"/>
                  </a:lnTo>
                  <a:lnTo>
                    <a:pt x="1264" y="482"/>
                  </a:lnTo>
                  <a:lnTo>
                    <a:pt x="1266" y="478"/>
                  </a:lnTo>
                  <a:lnTo>
                    <a:pt x="1264" y="473"/>
                  </a:lnTo>
                  <a:lnTo>
                    <a:pt x="1264" y="473"/>
                  </a:lnTo>
                  <a:lnTo>
                    <a:pt x="1262" y="469"/>
                  </a:lnTo>
                  <a:lnTo>
                    <a:pt x="1262" y="469"/>
                  </a:lnTo>
                  <a:lnTo>
                    <a:pt x="1262" y="466"/>
                  </a:lnTo>
                  <a:lnTo>
                    <a:pt x="1266" y="464"/>
                  </a:lnTo>
                  <a:lnTo>
                    <a:pt x="1266" y="464"/>
                  </a:lnTo>
                  <a:lnTo>
                    <a:pt x="1277" y="460"/>
                  </a:lnTo>
                  <a:lnTo>
                    <a:pt x="1277" y="460"/>
                  </a:lnTo>
                  <a:lnTo>
                    <a:pt x="1289" y="455"/>
                  </a:lnTo>
                  <a:lnTo>
                    <a:pt x="1289" y="455"/>
                  </a:lnTo>
                  <a:lnTo>
                    <a:pt x="1300" y="449"/>
                  </a:lnTo>
                  <a:lnTo>
                    <a:pt x="1300" y="449"/>
                  </a:lnTo>
                  <a:lnTo>
                    <a:pt x="1305" y="448"/>
                  </a:lnTo>
                  <a:lnTo>
                    <a:pt x="1309" y="446"/>
                  </a:lnTo>
                  <a:lnTo>
                    <a:pt x="1311" y="446"/>
                  </a:lnTo>
                  <a:lnTo>
                    <a:pt x="1311" y="446"/>
                  </a:lnTo>
                  <a:lnTo>
                    <a:pt x="1313" y="451"/>
                  </a:lnTo>
                  <a:lnTo>
                    <a:pt x="1313" y="451"/>
                  </a:lnTo>
                  <a:lnTo>
                    <a:pt x="1314" y="457"/>
                  </a:lnTo>
                  <a:lnTo>
                    <a:pt x="1314" y="457"/>
                  </a:lnTo>
                  <a:lnTo>
                    <a:pt x="1314" y="460"/>
                  </a:lnTo>
                  <a:lnTo>
                    <a:pt x="1313" y="462"/>
                  </a:lnTo>
                  <a:lnTo>
                    <a:pt x="1305" y="464"/>
                  </a:lnTo>
                  <a:lnTo>
                    <a:pt x="1305" y="464"/>
                  </a:lnTo>
                  <a:lnTo>
                    <a:pt x="1275" y="478"/>
                  </a:lnTo>
                  <a:lnTo>
                    <a:pt x="1275" y="478"/>
                  </a:lnTo>
                  <a:lnTo>
                    <a:pt x="1271" y="480"/>
                  </a:lnTo>
                  <a:lnTo>
                    <a:pt x="1269" y="482"/>
                  </a:lnTo>
                  <a:lnTo>
                    <a:pt x="1269" y="482"/>
                  </a:lnTo>
                  <a:lnTo>
                    <a:pt x="1271" y="484"/>
                  </a:lnTo>
                  <a:lnTo>
                    <a:pt x="1273" y="485"/>
                  </a:lnTo>
                  <a:lnTo>
                    <a:pt x="1273" y="485"/>
                  </a:lnTo>
                  <a:lnTo>
                    <a:pt x="1271" y="487"/>
                  </a:lnTo>
                  <a:lnTo>
                    <a:pt x="1268" y="489"/>
                  </a:lnTo>
                  <a:lnTo>
                    <a:pt x="1260" y="493"/>
                  </a:lnTo>
                  <a:lnTo>
                    <a:pt x="1260" y="493"/>
                  </a:lnTo>
                  <a:lnTo>
                    <a:pt x="1262" y="496"/>
                  </a:lnTo>
                  <a:lnTo>
                    <a:pt x="1262" y="498"/>
                  </a:lnTo>
                  <a:lnTo>
                    <a:pt x="1262" y="498"/>
                  </a:lnTo>
                  <a:lnTo>
                    <a:pt x="1262" y="500"/>
                  </a:lnTo>
                  <a:lnTo>
                    <a:pt x="1260" y="502"/>
                  </a:lnTo>
                  <a:lnTo>
                    <a:pt x="1255" y="503"/>
                  </a:lnTo>
                  <a:lnTo>
                    <a:pt x="1255" y="503"/>
                  </a:lnTo>
                  <a:lnTo>
                    <a:pt x="1233" y="514"/>
                  </a:lnTo>
                  <a:lnTo>
                    <a:pt x="1233" y="514"/>
                  </a:lnTo>
                  <a:lnTo>
                    <a:pt x="1219" y="521"/>
                  </a:lnTo>
                  <a:lnTo>
                    <a:pt x="1219" y="521"/>
                  </a:lnTo>
                  <a:lnTo>
                    <a:pt x="1217" y="521"/>
                  </a:lnTo>
                  <a:lnTo>
                    <a:pt x="1215" y="521"/>
                  </a:lnTo>
                  <a:lnTo>
                    <a:pt x="1215" y="521"/>
                  </a:lnTo>
                  <a:lnTo>
                    <a:pt x="1214" y="518"/>
                  </a:lnTo>
                  <a:lnTo>
                    <a:pt x="1214" y="518"/>
                  </a:lnTo>
                  <a:lnTo>
                    <a:pt x="1212" y="516"/>
                  </a:lnTo>
                  <a:lnTo>
                    <a:pt x="1212" y="516"/>
                  </a:lnTo>
                  <a:lnTo>
                    <a:pt x="1219" y="512"/>
                  </a:lnTo>
                  <a:lnTo>
                    <a:pt x="1224" y="509"/>
                  </a:lnTo>
                  <a:lnTo>
                    <a:pt x="1224" y="509"/>
                  </a:lnTo>
                  <a:lnTo>
                    <a:pt x="1223" y="505"/>
                  </a:lnTo>
                  <a:lnTo>
                    <a:pt x="1221" y="503"/>
                  </a:lnTo>
                  <a:lnTo>
                    <a:pt x="1221" y="503"/>
                  </a:lnTo>
                  <a:lnTo>
                    <a:pt x="1219" y="500"/>
                  </a:lnTo>
                  <a:lnTo>
                    <a:pt x="1217" y="498"/>
                  </a:lnTo>
                  <a:lnTo>
                    <a:pt x="1217" y="498"/>
                  </a:lnTo>
                  <a:lnTo>
                    <a:pt x="1215" y="498"/>
                  </a:lnTo>
                  <a:lnTo>
                    <a:pt x="1212" y="500"/>
                  </a:lnTo>
                  <a:lnTo>
                    <a:pt x="1208" y="500"/>
                  </a:lnTo>
                  <a:lnTo>
                    <a:pt x="1206" y="502"/>
                  </a:lnTo>
                  <a:lnTo>
                    <a:pt x="1206" y="502"/>
                  </a:lnTo>
                  <a:lnTo>
                    <a:pt x="1205" y="500"/>
                  </a:lnTo>
                  <a:lnTo>
                    <a:pt x="1203" y="496"/>
                  </a:lnTo>
                  <a:lnTo>
                    <a:pt x="1203" y="496"/>
                  </a:lnTo>
                  <a:lnTo>
                    <a:pt x="1197" y="487"/>
                  </a:lnTo>
                  <a:lnTo>
                    <a:pt x="1197" y="487"/>
                  </a:lnTo>
                  <a:lnTo>
                    <a:pt x="1197" y="484"/>
                  </a:lnTo>
                  <a:lnTo>
                    <a:pt x="1196" y="482"/>
                  </a:lnTo>
                  <a:lnTo>
                    <a:pt x="1196" y="482"/>
                  </a:lnTo>
                  <a:close/>
                  <a:moveTo>
                    <a:pt x="1095" y="511"/>
                  </a:moveTo>
                  <a:lnTo>
                    <a:pt x="1095" y="511"/>
                  </a:lnTo>
                  <a:lnTo>
                    <a:pt x="1095" y="507"/>
                  </a:lnTo>
                  <a:lnTo>
                    <a:pt x="1098" y="503"/>
                  </a:lnTo>
                  <a:lnTo>
                    <a:pt x="1109" y="498"/>
                  </a:lnTo>
                  <a:lnTo>
                    <a:pt x="1109" y="498"/>
                  </a:lnTo>
                  <a:lnTo>
                    <a:pt x="1115" y="496"/>
                  </a:lnTo>
                  <a:lnTo>
                    <a:pt x="1115" y="494"/>
                  </a:lnTo>
                  <a:lnTo>
                    <a:pt x="1115" y="493"/>
                  </a:lnTo>
                  <a:lnTo>
                    <a:pt x="1115" y="493"/>
                  </a:lnTo>
                  <a:lnTo>
                    <a:pt x="1113" y="491"/>
                  </a:lnTo>
                  <a:lnTo>
                    <a:pt x="1113" y="489"/>
                  </a:lnTo>
                  <a:lnTo>
                    <a:pt x="1115" y="487"/>
                  </a:lnTo>
                  <a:lnTo>
                    <a:pt x="1115" y="487"/>
                  </a:lnTo>
                  <a:lnTo>
                    <a:pt x="1118" y="485"/>
                  </a:lnTo>
                  <a:lnTo>
                    <a:pt x="1124" y="482"/>
                  </a:lnTo>
                  <a:lnTo>
                    <a:pt x="1124" y="482"/>
                  </a:lnTo>
                  <a:lnTo>
                    <a:pt x="1134" y="478"/>
                  </a:lnTo>
                  <a:lnTo>
                    <a:pt x="1134" y="478"/>
                  </a:lnTo>
                  <a:lnTo>
                    <a:pt x="1143" y="473"/>
                  </a:lnTo>
                  <a:lnTo>
                    <a:pt x="1143" y="473"/>
                  </a:lnTo>
                  <a:lnTo>
                    <a:pt x="1147" y="473"/>
                  </a:lnTo>
                  <a:lnTo>
                    <a:pt x="1149" y="476"/>
                  </a:lnTo>
                  <a:lnTo>
                    <a:pt x="1149" y="476"/>
                  </a:lnTo>
                  <a:lnTo>
                    <a:pt x="1151" y="478"/>
                  </a:lnTo>
                  <a:lnTo>
                    <a:pt x="1152" y="478"/>
                  </a:lnTo>
                  <a:lnTo>
                    <a:pt x="1156" y="476"/>
                  </a:lnTo>
                  <a:lnTo>
                    <a:pt x="1156" y="476"/>
                  </a:lnTo>
                  <a:lnTo>
                    <a:pt x="1160" y="473"/>
                  </a:lnTo>
                  <a:lnTo>
                    <a:pt x="1165" y="473"/>
                  </a:lnTo>
                  <a:lnTo>
                    <a:pt x="1165" y="473"/>
                  </a:lnTo>
                  <a:lnTo>
                    <a:pt x="1167" y="475"/>
                  </a:lnTo>
                  <a:lnTo>
                    <a:pt x="1169" y="478"/>
                  </a:lnTo>
                  <a:lnTo>
                    <a:pt x="1169" y="478"/>
                  </a:lnTo>
                  <a:lnTo>
                    <a:pt x="1170" y="480"/>
                  </a:lnTo>
                  <a:lnTo>
                    <a:pt x="1172" y="484"/>
                  </a:lnTo>
                  <a:lnTo>
                    <a:pt x="1172" y="484"/>
                  </a:lnTo>
                  <a:lnTo>
                    <a:pt x="1170" y="485"/>
                  </a:lnTo>
                  <a:lnTo>
                    <a:pt x="1167" y="489"/>
                  </a:lnTo>
                  <a:lnTo>
                    <a:pt x="1156" y="494"/>
                  </a:lnTo>
                  <a:lnTo>
                    <a:pt x="1156" y="494"/>
                  </a:lnTo>
                  <a:lnTo>
                    <a:pt x="1143" y="502"/>
                  </a:lnTo>
                  <a:lnTo>
                    <a:pt x="1129" y="509"/>
                  </a:lnTo>
                  <a:lnTo>
                    <a:pt x="1129" y="509"/>
                  </a:lnTo>
                  <a:lnTo>
                    <a:pt x="1113" y="516"/>
                  </a:lnTo>
                  <a:lnTo>
                    <a:pt x="1113" y="516"/>
                  </a:lnTo>
                  <a:lnTo>
                    <a:pt x="1104" y="521"/>
                  </a:lnTo>
                  <a:lnTo>
                    <a:pt x="1104" y="521"/>
                  </a:lnTo>
                  <a:lnTo>
                    <a:pt x="1102" y="521"/>
                  </a:lnTo>
                  <a:lnTo>
                    <a:pt x="1100" y="521"/>
                  </a:lnTo>
                  <a:lnTo>
                    <a:pt x="1100" y="518"/>
                  </a:lnTo>
                  <a:lnTo>
                    <a:pt x="1100" y="518"/>
                  </a:lnTo>
                  <a:lnTo>
                    <a:pt x="1097" y="514"/>
                  </a:lnTo>
                  <a:lnTo>
                    <a:pt x="1095" y="511"/>
                  </a:lnTo>
                  <a:lnTo>
                    <a:pt x="1095" y="511"/>
                  </a:lnTo>
                  <a:close/>
                  <a:moveTo>
                    <a:pt x="756" y="466"/>
                  </a:moveTo>
                  <a:lnTo>
                    <a:pt x="756" y="466"/>
                  </a:lnTo>
                  <a:lnTo>
                    <a:pt x="758" y="469"/>
                  </a:lnTo>
                  <a:lnTo>
                    <a:pt x="758" y="471"/>
                  </a:lnTo>
                  <a:lnTo>
                    <a:pt x="756" y="473"/>
                  </a:lnTo>
                  <a:lnTo>
                    <a:pt x="756" y="473"/>
                  </a:lnTo>
                  <a:lnTo>
                    <a:pt x="753" y="478"/>
                  </a:lnTo>
                  <a:lnTo>
                    <a:pt x="745" y="482"/>
                  </a:lnTo>
                  <a:lnTo>
                    <a:pt x="745" y="482"/>
                  </a:lnTo>
                  <a:lnTo>
                    <a:pt x="738" y="485"/>
                  </a:lnTo>
                  <a:lnTo>
                    <a:pt x="731" y="489"/>
                  </a:lnTo>
                  <a:lnTo>
                    <a:pt x="731" y="489"/>
                  </a:lnTo>
                  <a:lnTo>
                    <a:pt x="729" y="487"/>
                  </a:lnTo>
                  <a:lnTo>
                    <a:pt x="727" y="484"/>
                  </a:lnTo>
                  <a:lnTo>
                    <a:pt x="727" y="484"/>
                  </a:lnTo>
                  <a:lnTo>
                    <a:pt x="708" y="496"/>
                  </a:lnTo>
                  <a:lnTo>
                    <a:pt x="708" y="496"/>
                  </a:lnTo>
                  <a:lnTo>
                    <a:pt x="702" y="500"/>
                  </a:lnTo>
                  <a:lnTo>
                    <a:pt x="699" y="503"/>
                  </a:lnTo>
                  <a:lnTo>
                    <a:pt x="699" y="503"/>
                  </a:lnTo>
                  <a:lnTo>
                    <a:pt x="697" y="505"/>
                  </a:lnTo>
                  <a:lnTo>
                    <a:pt x="699" y="507"/>
                  </a:lnTo>
                  <a:lnTo>
                    <a:pt x="700" y="509"/>
                  </a:lnTo>
                  <a:lnTo>
                    <a:pt x="700" y="509"/>
                  </a:lnTo>
                  <a:lnTo>
                    <a:pt x="700" y="509"/>
                  </a:lnTo>
                  <a:lnTo>
                    <a:pt x="699" y="512"/>
                  </a:lnTo>
                  <a:lnTo>
                    <a:pt x="693" y="516"/>
                  </a:lnTo>
                  <a:lnTo>
                    <a:pt x="682" y="523"/>
                  </a:lnTo>
                  <a:lnTo>
                    <a:pt x="682" y="523"/>
                  </a:lnTo>
                  <a:lnTo>
                    <a:pt x="677" y="525"/>
                  </a:lnTo>
                  <a:lnTo>
                    <a:pt x="677" y="527"/>
                  </a:lnTo>
                  <a:lnTo>
                    <a:pt x="675" y="525"/>
                  </a:lnTo>
                  <a:lnTo>
                    <a:pt x="675" y="525"/>
                  </a:lnTo>
                  <a:lnTo>
                    <a:pt x="672" y="521"/>
                  </a:lnTo>
                  <a:lnTo>
                    <a:pt x="672" y="521"/>
                  </a:lnTo>
                  <a:lnTo>
                    <a:pt x="666" y="525"/>
                  </a:lnTo>
                  <a:lnTo>
                    <a:pt x="659" y="529"/>
                  </a:lnTo>
                  <a:lnTo>
                    <a:pt x="659" y="529"/>
                  </a:lnTo>
                  <a:lnTo>
                    <a:pt x="657" y="527"/>
                  </a:lnTo>
                  <a:lnTo>
                    <a:pt x="655" y="525"/>
                  </a:lnTo>
                  <a:lnTo>
                    <a:pt x="654" y="518"/>
                  </a:lnTo>
                  <a:lnTo>
                    <a:pt x="654" y="518"/>
                  </a:lnTo>
                  <a:lnTo>
                    <a:pt x="654" y="514"/>
                  </a:lnTo>
                  <a:lnTo>
                    <a:pt x="655" y="512"/>
                  </a:lnTo>
                  <a:lnTo>
                    <a:pt x="661" y="509"/>
                  </a:lnTo>
                  <a:lnTo>
                    <a:pt x="661" y="509"/>
                  </a:lnTo>
                  <a:lnTo>
                    <a:pt x="664" y="505"/>
                  </a:lnTo>
                  <a:lnTo>
                    <a:pt x="670" y="502"/>
                  </a:lnTo>
                  <a:lnTo>
                    <a:pt x="670" y="502"/>
                  </a:lnTo>
                  <a:lnTo>
                    <a:pt x="672" y="502"/>
                  </a:lnTo>
                  <a:lnTo>
                    <a:pt x="673" y="503"/>
                  </a:lnTo>
                  <a:lnTo>
                    <a:pt x="675" y="505"/>
                  </a:lnTo>
                  <a:lnTo>
                    <a:pt x="675" y="505"/>
                  </a:lnTo>
                  <a:lnTo>
                    <a:pt x="681" y="505"/>
                  </a:lnTo>
                  <a:lnTo>
                    <a:pt x="686" y="502"/>
                  </a:lnTo>
                  <a:lnTo>
                    <a:pt x="686" y="502"/>
                  </a:lnTo>
                  <a:lnTo>
                    <a:pt x="697" y="494"/>
                  </a:lnTo>
                  <a:lnTo>
                    <a:pt x="697" y="494"/>
                  </a:lnTo>
                  <a:lnTo>
                    <a:pt x="720" y="480"/>
                  </a:lnTo>
                  <a:lnTo>
                    <a:pt x="720" y="480"/>
                  </a:lnTo>
                  <a:lnTo>
                    <a:pt x="738" y="467"/>
                  </a:lnTo>
                  <a:lnTo>
                    <a:pt x="738" y="467"/>
                  </a:lnTo>
                  <a:lnTo>
                    <a:pt x="747" y="462"/>
                  </a:lnTo>
                  <a:lnTo>
                    <a:pt x="747" y="462"/>
                  </a:lnTo>
                  <a:lnTo>
                    <a:pt x="751" y="460"/>
                  </a:lnTo>
                  <a:lnTo>
                    <a:pt x="754" y="458"/>
                  </a:lnTo>
                  <a:lnTo>
                    <a:pt x="754" y="458"/>
                  </a:lnTo>
                  <a:lnTo>
                    <a:pt x="756" y="462"/>
                  </a:lnTo>
                  <a:lnTo>
                    <a:pt x="756" y="466"/>
                  </a:lnTo>
                  <a:lnTo>
                    <a:pt x="756" y="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7" name="Freeform 6">
              <a:extLst>
                <a:ext uri="{FF2B5EF4-FFF2-40B4-BE49-F238E27FC236}">
                  <a16:creationId xmlns:a16="http://schemas.microsoft.com/office/drawing/2014/main" id="{2B6E35D4-D6AC-4F90-9F59-61E50E37EF9F}"/>
                </a:ext>
              </a:extLst>
            </p:cNvPr>
            <p:cNvSpPr>
              <a:spLocks/>
            </p:cNvSpPr>
            <p:nvPr/>
          </p:nvSpPr>
          <p:spPr bwMode="auto">
            <a:xfrm>
              <a:off x="1285" y="1714"/>
              <a:ext cx="11" cy="16"/>
            </a:xfrm>
            <a:custGeom>
              <a:avLst/>
              <a:gdLst>
                <a:gd name="T0" fmla="*/ 0 w 11"/>
                <a:gd name="T1" fmla="*/ 3 h 16"/>
                <a:gd name="T2" fmla="*/ 0 w 11"/>
                <a:gd name="T3" fmla="*/ 3 h 16"/>
                <a:gd name="T4" fmla="*/ 0 w 11"/>
                <a:gd name="T5" fmla="*/ 7 h 16"/>
                <a:gd name="T6" fmla="*/ 0 w 11"/>
                <a:gd name="T7" fmla="*/ 7 h 16"/>
                <a:gd name="T8" fmla="*/ 2 w 11"/>
                <a:gd name="T9" fmla="*/ 12 h 16"/>
                <a:gd name="T10" fmla="*/ 6 w 11"/>
                <a:gd name="T11" fmla="*/ 16 h 16"/>
                <a:gd name="T12" fmla="*/ 6 w 11"/>
                <a:gd name="T13" fmla="*/ 16 h 16"/>
                <a:gd name="T14" fmla="*/ 11 w 11"/>
                <a:gd name="T15" fmla="*/ 14 h 16"/>
                <a:gd name="T16" fmla="*/ 11 w 11"/>
                <a:gd name="T17" fmla="*/ 14 h 16"/>
                <a:gd name="T18" fmla="*/ 8 w 11"/>
                <a:gd name="T19" fmla="*/ 11 h 16"/>
                <a:gd name="T20" fmla="*/ 6 w 11"/>
                <a:gd name="T21" fmla="*/ 7 h 16"/>
                <a:gd name="T22" fmla="*/ 6 w 11"/>
                <a:gd name="T23" fmla="*/ 7 h 16"/>
                <a:gd name="T24" fmla="*/ 0 w 11"/>
                <a:gd name="T25" fmla="*/ 0 h 16"/>
                <a:gd name="T26" fmla="*/ 0 w 11"/>
                <a:gd name="T27" fmla="*/ 0 h 16"/>
                <a:gd name="T28" fmla="*/ 0 w 11"/>
                <a:gd name="T29" fmla="*/ 0 h 16"/>
                <a:gd name="T30" fmla="*/ 0 w 11"/>
                <a:gd name="T31" fmla="*/ 0 h 16"/>
                <a:gd name="T32" fmla="*/ 0 w 11"/>
                <a:gd name="T33" fmla="*/ 3 h 16"/>
                <a:gd name="T34" fmla="*/ 0 w 11"/>
                <a:gd name="T35"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6">
                  <a:moveTo>
                    <a:pt x="0" y="3"/>
                  </a:moveTo>
                  <a:lnTo>
                    <a:pt x="0" y="3"/>
                  </a:lnTo>
                  <a:lnTo>
                    <a:pt x="0" y="7"/>
                  </a:lnTo>
                  <a:lnTo>
                    <a:pt x="0" y="7"/>
                  </a:lnTo>
                  <a:lnTo>
                    <a:pt x="2" y="12"/>
                  </a:lnTo>
                  <a:lnTo>
                    <a:pt x="6" y="16"/>
                  </a:lnTo>
                  <a:lnTo>
                    <a:pt x="6" y="16"/>
                  </a:lnTo>
                  <a:lnTo>
                    <a:pt x="11" y="14"/>
                  </a:lnTo>
                  <a:lnTo>
                    <a:pt x="11" y="14"/>
                  </a:lnTo>
                  <a:lnTo>
                    <a:pt x="8" y="11"/>
                  </a:lnTo>
                  <a:lnTo>
                    <a:pt x="6" y="7"/>
                  </a:lnTo>
                  <a:lnTo>
                    <a:pt x="6" y="7"/>
                  </a:lnTo>
                  <a:lnTo>
                    <a:pt x="0" y="0"/>
                  </a:lnTo>
                  <a:lnTo>
                    <a:pt x="0" y="0"/>
                  </a:lnTo>
                  <a:lnTo>
                    <a:pt x="0" y="0"/>
                  </a:lnTo>
                  <a:lnTo>
                    <a:pt x="0"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8" name="Freeform 7">
              <a:extLst>
                <a:ext uri="{FF2B5EF4-FFF2-40B4-BE49-F238E27FC236}">
                  <a16:creationId xmlns:a16="http://schemas.microsoft.com/office/drawing/2014/main" id="{EBB56686-EB79-4E6C-AD8B-B13A87A63B0B}"/>
                </a:ext>
              </a:extLst>
            </p:cNvPr>
            <p:cNvSpPr>
              <a:spLocks/>
            </p:cNvSpPr>
            <p:nvPr/>
          </p:nvSpPr>
          <p:spPr bwMode="auto">
            <a:xfrm>
              <a:off x="1766" y="1574"/>
              <a:ext cx="40" cy="27"/>
            </a:xfrm>
            <a:custGeom>
              <a:avLst/>
              <a:gdLst>
                <a:gd name="T0" fmla="*/ 7 w 40"/>
                <a:gd name="T1" fmla="*/ 27 h 27"/>
                <a:gd name="T2" fmla="*/ 7 w 40"/>
                <a:gd name="T3" fmla="*/ 27 h 27"/>
                <a:gd name="T4" fmla="*/ 24 w 40"/>
                <a:gd name="T5" fmla="*/ 19 h 27"/>
                <a:gd name="T6" fmla="*/ 40 w 40"/>
                <a:gd name="T7" fmla="*/ 12 h 27"/>
                <a:gd name="T8" fmla="*/ 40 w 40"/>
                <a:gd name="T9" fmla="*/ 12 h 27"/>
                <a:gd name="T10" fmla="*/ 36 w 40"/>
                <a:gd name="T11" fmla="*/ 5 h 27"/>
                <a:gd name="T12" fmla="*/ 34 w 40"/>
                <a:gd name="T13" fmla="*/ 0 h 27"/>
                <a:gd name="T14" fmla="*/ 34 w 40"/>
                <a:gd name="T15" fmla="*/ 0 h 27"/>
                <a:gd name="T16" fmla="*/ 18 w 40"/>
                <a:gd name="T17" fmla="*/ 5 h 27"/>
                <a:gd name="T18" fmla="*/ 18 w 40"/>
                <a:gd name="T19" fmla="*/ 5 h 27"/>
                <a:gd name="T20" fmla="*/ 0 w 40"/>
                <a:gd name="T21" fmla="*/ 14 h 27"/>
                <a:gd name="T22" fmla="*/ 0 w 40"/>
                <a:gd name="T23" fmla="*/ 14 h 27"/>
                <a:gd name="T24" fmla="*/ 4 w 40"/>
                <a:gd name="T25" fmla="*/ 19 h 27"/>
                <a:gd name="T26" fmla="*/ 4 w 40"/>
                <a:gd name="T27" fmla="*/ 19 h 27"/>
                <a:gd name="T28" fmla="*/ 5 w 40"/>
                <a:gd name="T29" fmla="*/ 23 h 27"/>
                <a:gd name="T30" fmla="*/ 7 w 40"/>
                <a:gd name="T31" fmla="*/ 27 h 27"/>
                <a:gd name="T32" fmla="*/ 7 w 40"/>
                <a:gd name="T33" fmla="*/ 27 h 27"/>
                <a:gd name="T34" fmla="*/ 7 w 40"/>
                <a:gd name="T35" fmla="*/ 27 h 27"/>
                <a:gd name="T36" fmla="*/ 7 w 40"/>
                <a:gd name="T37" fmla="*/ 27 h 27"/>
                <a:gd name="T38" fmla="*/ 7 w 40"/>
                <a:gd name="T39" fmla="*/ 27 h 27"/>
                <a:gd name="T40" fmla="*/ 7 w 40"/>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27">
                  <a:moveTo>
                    <a:pt x="7" y="27"/>
                  </a:moveTo>
                  <a:lnTo>
                    <a:pt x="7" y="27"/>
                  </a:lnTo>
                  <a:lnTo>
                    <a:pt x="24" y="19"/>
                  </a:lnTo>
                  <a:lnTo>
                    <a:pt x="40" y="12"/>
                  </a:lnTo>
                  <a:lnTo>
                    <a:pt x="40" y="12"/>
                  </a:lnTo>
                  <a:lnTo>
                    <a:pt x="36" y="5"/>
                  </a:lnTo>
                  <a:lnTo>
                    <a:pt x="34" y="0"/>
                  </a:lnTo>
                  <a:lnTo>
                    <a:pt x="34" y="0"/>
                  </a:lnTo>
                  <a:lnTo>
                    <a:pt x="18" y="5"/>
                  </a:lnTo>
                  <a:lnTo>
                    <a:pt x="18" y="5"/>
                  </a:lnTo>
                  <a:lnTo>
                    <a:pt x="0" y="14"/>
                  </a:lnTo>
                  <a:lnTo>
                    <a:pt x="0" y="14"/>
                  </a:lnTo>
                  <a:lnTo>
                    <a:pt x="4" y="19"/>
                  </a:lnTo>
                  <a:lnTo>
                    <a:pt x="4" y="19"/>
                  </a:lnTo>
                  <a:lnTo>
                    <a:pt x="5" y="23"/>
                  </a:lnTo>
                  <a:lnTo>
                    <a:pt x="7" y="27"/>
                  </a:lnTo>
                  <a:lnTo>
                    <a:pt x="7" y="27"/>
                  </a:lnTo>
                  <a:lnTo>
                    <a:pt x="7" y="27"/>
                  </a:lnTo>
                  <a:lnTo>
                    <a:pt x="7" y="27"/>
                  </a:lnTo>
                  <a:lnTo>
                    <a:pt x="7" y="27"/>
                  </a:lnTo>
                  <a:lnTo>
                    <a:pt x="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9" name="Freeform 8">
              <a:extLst>
                <a:ext uri="{FF2B5EF4-FFF2-40B4-BE49-F238E27FC236}">
                  <a16:creationId xmlns:a16="http://schemas.microsoft.com/office/drawing/2014/main" id="{83E5C7B9-FD56-4D3C-9376-61EF499235D1}"/>
                </a:ext>
              </a:extLst>
            </p:cNvPr>
            <p:cNvSpPr>
              <a:spLocks/>
            </p:cNvSpPr>
            <p:nvPr/>
          </p:nvSpPr>
          <p:spPr bwMode="auto">
            <a:xfrm>
              <a:off x="1604" y="710"/>
              <a:ext cx="965" cy="322"/>
            </a:xfrm>
            <a:custGeom>
              <a:avLst/>
              <a:gdLst>
                <a:gd name="T0" fmla="*/ 818 w 965"/>
                <a:gd name="T1" fmla="*/ 142 h 322"/>
                <a:gd name="T2" fmla="*/ 823 w 965"/>
                <a:gd name="T3" fmla="*/ 126 h 322"/>
                <a:gd name="T4" fmla="*/ 809 w 965"/>
                <a:gd name="T5" fmla="*/ 117 h 322"/>
                <a:gd name="T6" fmla="*/ 834 w 965"/>
                <a:gd name="T7" fmla="*/ 108 h 322"/>
                <a:gd name="T8" fmla="*/ 848 w 965"/>
                <a:gd name="T9" fmla="*/ 99 h 322"/>
                <a:gd name="T10" fmla="*/ 843 w 965"/>
                <a:gd name="T11" fmla="*/ 70 h 322"/>
                <a:gd name="T12" fmla="*/ 855 w 965"/>
                <a:gd name="T13" fmla="*/ 54 h 322"/>
                <a:gd name="T14" fmla="*/ 827 w 965"/>
                <a:gd name="T15" fmla="*/ 54 h 322"/>
                <a:gd name="T16" fmla="*/ 855 w 965"/>
                <a:gd name="T17" fmla="*/ 41 h 322"/>
                <a:gd name="T18" fmla="*/ 890 w 965"/>
                <a:gd name="T19" fmla="*/ 32 h 322"/>
                <a:gd name="T20" fmla="*/ 924 w 965"/>
                <a:gd name="T21" fmla="*/ 22 h 322"/>
                <a:gd name="T22" fmla="*/ 940 w 965"/>
                <a:gd name="T23" fmla="*/ 13 h 322"/>
                <a:gd name="T24" fmla="*/ 958 w 965"/>
                <a:gd name="T25" fmla="*/ 0 h 322"/>
                <a:gd name="T26" fmla="*/ 816 w 965"/>
                <a:gd name="T27" fmla="*/ 18 h 322"/>
                <a:gd name="T28" fmla="*/ 801 w 965"/>
                <a:gd name="T29" fmla="*/ 5 h 322"/>
                <a:gd name="T30" fmla="*/ 607 w 965"/>
                <a:gd name="T31" fmla="*/ 40 h 322"/>
                <a:gd name="T32" fmla="*/ 420 w 965"/>
                <a:gd name="T33" fmla="*/ 83 h 322"/>
                <a:gd name="T34" fmla="*/ 373 w 965"/>
                <a:gd name="T35" fmla="*/ 103 h 322"/>
                <a:gd name="T36" fmla="*/ 330 w 965"/>
                <a:gd name="T37" fmla="*/ 121 h 322"/>
                <a:gd name="T38" fmla="*/ 279 w 965"/>
                <a:gd name="T39" fmla="*/ 140 h 322"/>
                <a:gd name="T40" fmla="*/ 250 w 965"/>
                <a:gd name="T41" fmla="*/ 139 h 322"/>
                <a:gd name="T42" fmla="*/ 213 w 965"/>
                <a:gd name="T43" fmla="*/ 158 h 322"/>
                <a:gd name="T44" fmla="*/ 151 w 965"/>
                <a:gd name="T45" fmla="*/ 189 h 322"/>
                <a:gd name="T46" fmla="*/ 117 w 965"/>
                <a:gd name="T47" fmla="*/ 210 h 322"/>
                <a:gd name="T48" fmla="*/ 106 w 965"/>
                <a:gd name="T49" fmla="*/ 227 h 322"/>
                <a:gd name="T50" fmla="*/ 22 w 965"/>
                <a:gd name="T51" fmla="*/ 263 h 322"/>
                <a:gd name="T52" fmla="*/ 7 w 965"/>
                <a:gd name="T53" fmla="*/ 284 h 322"/>
                <a:gd name="T54" fmla="*/ 49 w 965"/>
                <a:gd name="T55" fmla="*/ 277 h 322"/>
                <a:gd name="T56" fmla="*/ 112 w 965"/>
                <a:gd name="T57" fmla="*/ 261 h 322"/>
                <a:gd name="T58" fmla="*/ 151 w 965"/>
                <a:gd name="T59" fmla="*/ 245 h 322"/>
                <a:gd name="T60" fmla="*/ 225 w 965"/>
                <a:gd name="T61" fmla="*/ 221 h 322"/>
                <a:gd name="T62" fmla="*/ 241 w 965"/>
                <a:gd name="T63" fmla="*/ 225 h 322"/>
                <a:gd name="T64" fmla="*/ 259 w 965"/>
                <a:gd name="T65" fmla="*/ 232 h 322"/>
                <a:gd name="T66" fmla="*/ 277 w 965"/>
                <a:gd name="T67" fmla="*/ 245 h 322"/>
                <a:gd name="T68" fmla="*/ 294 w 965"/>
                <a:gd name="T69" fmla="*/ 250 h 322"/>
                <a:gd name="T70" fmla="*/ 330 w 965"/>
                <a:gd name="T71" fmla="*/ 259 h 322"/>
                <a:gd name="T72" fmla="*/ 342 w 965"/>
                <a:gd name="T73" fmla="*/ 246 h 322"/>
                <a:gd name="T74" fmla="*/ 369 w 965"/>
                <a:gd name="T75" fmla="*/ 250 h 322"/>
                <a:gd name="T76" fmla="*/ 335 w 965"/>
                <a:gd name="T77" fmla="*/ 264 h 322"/>
                <a:gd name="T78" fmla="*/ 317 w 965"/>
                <a:gd name="T79" fmla="*/ 279 h 322"/>
                <a:gd name="T80" fmla="*/ 335 w 965"/>
                <a:gd name="T81" fmla="*/ 290 h 322"/>
                <a:gd name="T82" fmla="*/ 351 w 965"/>
                <a:gd name="T83" fmla="*/ 293 h 322"/>
                <a:gd name="T84" fmla="*/ 371 w 965"/>
                <a:gd name="T85" fmla="*/ 306 h 322"/>
                <a:gd name="T86" fmla="*/ 385 w 965"/>
                <a:gd name="T87" fmla="*/ 309 h 322"/>
                <a:gd name="T88" fmla="*/ 402 w 965"/>
                <a:gd name="T89" fmla="*/ 315 h 322"/>
                <a:gd name="T90" fmla="*/ 418 w 965"/>
                <a:gd name="T91" fmla="*/ 320 h 322"/>
                <a:gd name="T92" fmla="*/ 436 w 965"/>
                <a:gd name="T93" fmla="*/ 322 h 322"/>
                <a:gd name="T94" fmla="*/ 472 w 965"/>
                <a:gd name="T95" fmla="*/ 318 h 322"/>
                <a:gd name="T96" fmla="*/ 511 w 965"/>
                <a:gd name="T97" fmla="*/ 304 h 322"/>
                <a:gd name="T98" fmla="*/ 519 w 965"/>
                <a:gd name="T99" fmla="*/ 277 h 322"/>
                <a:gd name="T100" fmla="*/ 531 w 965"/>
                <a:gd name="T101" fmla="*/ 266 h 322"/>
                <a:gd name="T102" fmla="*/ 544 w 965"/>
                <a:gd name="T103" fmla="*/ 261 h 322"/>
                <a:gd name="T104" fmla="*/ 553 w 965"/>
                <a:gd name="T105" fmla="*/ 245 h 322"/>
                <a:gd name="T106" fmla="*/ 594 w 965"/>
                <a:gd name="T107" fmla="*/ 228 h 322"/>
                <a:gd name="T108" fmla="*/ 621 w 965"/>
                <a:gd name="T109" fmla="*/ 216 h 322"/>
                <a:gd name="T110" fmla="*/ 636 w 965"/>
                <a:gd name="T111" fmla="*/ 205 h 322"/>
                <a:gd name="T112" fmla="*/ 733 w 965"/>
                <a:gd name="T113" fmla="*/ 178 h 322"/>
                <a:gd name="T114" fmla="*/ 751 w 965"/>
                <a:gd name="T115" fmla="*/ 167 h 322"/>
                <a:gd name="T116" fmla="*/ 765 w 965"/>
                <a:gd name="T117" fmla="*/ 15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5" h="322">
                  <a:moveTo>
                    <a:pt x="800" y="151"/>
                  </a:moveTo>
                  <a:lnTo>
                    <a:pt x="800" y="151"/>
                  </a:lnTo>
                  <a:lnTo>
                    <a:pt x="801" y="149"/>
                  </a:lnTo>
                  <a:lnTo>
                    <a:pt x="800" y="146"/>
                  </a:lnTo>
                  <a:lnTo>
                    <a:pt x="800" y="146"/>
                  </a:lnTo>
                  <a:lnTo>
                    <a:pt x="800" y="146"/>
                  </a:lnTo>
                  <a:lnTo>
                    <a:pt x="801" y="144"/>
                  </a:lnTo>
                  <a:lnTo>
                    <a:pt x="807" y="144"/>
                  </a:lnTo>
                  <a:lnTo>
                    <a:pt x="807" y="144"/>
                  </a:lnTo>
                  <a:lnTo>
                    <a:pt x="818" y="142"/>
                  </a:lnTo>
                  <a:lnTo>
                    <a:pt x="818" y="142"/>
                  </a:lnTo>
                  <a:lnTo>
                    <a:pt x="823" y="140"/>
                  </a:lnTo>
                  <a:lnTo>
                    <a:pt x="825" y="140"/>
                  </a:lnTo>
                  <a:lnTo>
                    <a:pt x="825" y="139"/>
                  </a:lnTo>
                  <a:lnTo>
                    <a:pt x="825" y="139"/>
                  </a:lnTo>
                  <a:lnTo>
                    <a:pt x="825" y="133"/>
                  </a:lnTo>
                  <a:lnTo>
                    <a:pt x="825" y="133"/>
                  </a:lnTo>
                  <a:lnTo>
                    <a:pt x="823" y="130"/>
                  </a:lnTo>
                  <a:lnTo>
                    <a:pt x="823" y="130"/>
                  </a:lnTo>
                  <a:lnTo>
                    <a:pt x="823" y="126"/>
                  </a:lnTo>
                  <a:lnTo>
                    <a:pt x="823" y="126"/>
                  </a:lnTo>
                  <a:lnTo>
                    <a:pt x="821" y="126"/>
                  </a:lnTo>
                  <a:lnTo>
                    <a:pt x="819" y="126"/>
                  </a:lnTo>
                  <a:lnTo>
                    <a:pt x="819" y="126"/>
                  </a:lnTo>
                  <a:lnTo>
                    <a:pt x="812" y="126"/>
                  </a:lnTo>
                  <a:lnTo>
                    <a:pt x="812" y="126"/>
                  </a:lnTo>
                  <a:lnTo>
                    <a:pt x="810" y="124"/>
                  </a:lnTo>
                  <a:lnTo>
                    <a:pt x="810" y="122"/>
                  </a:lnTo>
                  <a:lnTo>
                    <a:pt x="810" y="122"/>
                  </a:lnTo>
                  <a:lnTo>
                    <a:pt x="809" y="117"/>
                  </a:lnTo>
                  <a:lnTo>
                    <a:pt x="809" y="117"/>
                  </a:lnTo>
                  <a:lnTo>
                    <a:pt x="809" y="115"/>
                  </a:lnTo>
                  <a:lnTo>
                    <a:pt x="807" y="113"/>
                  </a:lnTo>
                  <a:lnTo>
                    <a:pt x="807" y="113"/>
                  </a:lnTo>
                  <a:lnTo>
                    <a:pt x="810" y="112"/>
                  </a:lnTo>
                  <a:lnTo>
                    <a:pt x="816" y="112"/>
                  </a:lnTo>
                  <a:lnTo>
                    <a:pt x="816" y="112"/>
                  </a:lnTo>
                  <a:lnTo>
                    <a:pt x="825" y="110"/>
                  </a:lnTo>
                  <a:lnTo>
                    <a:pt x="825" y="110"/>
                  </a:lnTo>
                  <a:lnTo>
                    <a:pt x="834" y="108"/>
                  </a:lnTo>
                  <a:lnTo>
                    <a:pt x="834" y="108"/>
                  </a:lnTo>
                  <a:lnTo>
                    <a:pt x="836" y="106"/>
                  </a:lnTo>
                  <a:lnTo>
                    <a:pt x="836" y="104"/>
                  </a:lnTo>
                  <a:lnTo>
                    <a:pt x="836" y="104"/>
                  </a:lnTo>
                  <a:lnTo>
                    <a:pt x="836" y="101"/>
                  </a:lnTo>
                  <a:lnTo>
                    <a:pt x="836" y="101"/>
                  </a:lnTo>
                  <a:lnTo>
                    <a:pt x="836" y="101"/>
                  </a:lnTo>
                  <a:lnTo>
                    <a:pt x="837" y="101"/>
                  </a:lnTo>
                  <a:lnTo>
                    <a:pt x="837" y="101"/>
                  </a:lnTo>
                  <a:lnTo>
                    <a:pt x="848" y="99"/>
                  </a:lnTo>
                  <a:lnTo>
                    <a:pt x="848" y="99"/>
                  </a:lnTo>
                  <a:lnTo>
                    <a:pt x="848" y="97"/>
                  </a:lnTo>
                  <a:lnTo>
                    <a:pt x="848" y="94"/>
                  </a:lnTo>
                  <a:lnTo>
                    <a:pt x="848" y="90"/>
                  </a:lnTo>
                  <a:lnTo>
                    <a:pt x="848" y="90"/>
                  </a:lnTo>
                  <a:lnTo>
                    <a:pt x="846" y="79"/>
                  </a:lnTo>
                  <a:lnTo>
                    <a:pt x="846" y="79"/>
                  </a:lnTo>
                  <a:lnTo>
                    <a:pt x="845" y="72"/>
                  </a:lnTo>
                  <a:lnTo>
                    <a:pt x="845" y="72"/>
                  </a:lnTo>
                  <a:lnTo>
                    <a:pt x="843" y="70"/>
                  </a:lnTo>
                  <a:lnTo>
                    <a:pt x="845" y="68"/>
                  </a:lnTo>
                  <a:lnTo>
                    <a:pt x="845" y="68"/>
                  </a:lnTo>
                  <a:lnTo>
                    <a:pt x="854" y="67"/>
                  </a:lnTo>
                  <a:lnTo>
                    <a:pt x="854" y="67"/>
                  </a:lnTo>
                  <a:lnTo>
                    <a:pt x="857" y="67"/>
                  </a:lnTo>
                  <a:lnTo>
                    <a:pt x="857" y="65"/>
                  </a:lnTo>
                  <a:lnTo>
                    <a:pt x="857" y="65"/>
                  </a:lnTo>
                  <a:lnTo>
                    <a:pt x="857" y="61"/>
                  </a:lnTo>
                  <a:lnTo>
                    <a:pt x="857" y="61"/>
                  </a:lnTo>
                  <a:lnTo>
                    <a:pt x="855" y="54"/>
                  </a:lnTo>
                  <a:lnTo>
                    <a:pt x="855" y="54"/>
                  </a:lnTo>
                  <a:lnTo>
                    <a:pt x="854" y="52"/>
                  </a:lnTo>
                  <a:lnTo>
                    <a:pt x="850" y="52"/>
                  </a:lnTo>
                  <a:lnTo>
                    <a:pt x="850" y="52"/>
                  </a:lnTo>
                  <a:lnTo>
                    <a:pt x="837" y="54"/>
                  </a:lnTo>
                  <a:lnTo>
                    <a:pt x="837" y="54"/>
                  </a:lnTo>
                  <a:lnTo>
                    <a:pt x="832" y="54"/>
                  </a:lnTo>
                  <a:lnTo>
                    <a:pt x="832" y="54"/>
                  </a:lnTo>
                  <a:lnTo>
                    <a:pt x="828" y="56"/>
                  </a:lnTo>
                  <a:lnTo>
                    <a:pt x="827" y="54"/>
                  </a:lnTo>
                  <a:lnTo>
                    <a:pt x="827" y="54"/>
                  </a:lnTo>
                  <a:lnTo>
                    <a:pt x="825" y="52"/>
                  </a:lnTo>
                  <a:lnTo>
                    <a:pt x="825" y="49"/>
                  </a:lnTo>
                  <a:lnTo>
                    <a:pt x="825" y="49"/>
                  </a:lnTo>
                  <a:lnTo>
                    <a:pt x="841" y="47"/>
                  </a:lnTo>
                  <a:lnTo>
                    <a:pt x="841" y="47"/>
                  </a:lnTo>
                  <a:lnTo>
                    <a:pt x="850" y="45"/>
                  </a:lnTo>
                  <a:lnTo>
                    <a:pt x="850" y="45"/>
                  </a:lnTo>
                  <a:lnTo>
                    <a:pt x="854" y="45"/>
                  </a:lnTo>
                  <a:lnTo>
                    <a:pt x="855" y="41"/>
                  </a:lnTo>
                  <a:lnTo>
                    <a:pt x="855" y="41"/>
                  </a:lnTo>
                  <a:lnTo>
                    <a:pt x="855" y="40"/>
                  </a:lnTo>
                  <a:lnTo>
                    <a:pt x="855" y="38"/>
                  </a:lnTo>
                  <a:lnTo>
                    <a:pt x="855" y="38"/>
                  </a:lnTo>
                  <a:lnTo>
                    <a:pt x="859" y="36"/>
                  </a:lnTo>
                  <a:lnTo>
                    <a:pt x="864" y="34"/>
                  </a:lnTo>
                  <a:lnTo>
                    <a:pt x="864" y="34"/>
                  </a:lnTo>
                  <a:lnTo>
                    <a:pt x="884" y="32"/>
                  </a:lnTo>
                  <a:lnTo>
                    <a:pt x="884" y="32"/>
                  </a:lnTo>
                  <a:lnTo>
                    <a:pt x="890" y="32"/>
                  </a:lnTo>
                  <a:lnTo>
                    <a:pt x="895" y="31"/>
                  </a:lnTo>
                  <a:lnTo>
                    <a:pt x="895" y="31"/>
                  </a:lnTo>
                  <a:lnTo>
                    <a:pt x="895" y="29"/>
                  </a:lnTo>
                  <a:lnTo>
                    <a:pt x="895" y="25"/>
                  </a:lnTo>
                  <a:lnTo>
                    <a:pt x="895" y="25"/>
                  </a:lnTo>
                  <a:lnTo>
                    <a:pt x="899" y="23"/>
                  </a:lnTo>
                  <a:lnTo>
                    <a:pt x="904" y="23"/>
                  </a:lnTo>
                  <a:lnTo>
                    <a:pt x="913" y="23"/>
                  </a:lnTo>
                  <a:lnTo>
                    <a:pt x="913" y="23"/>
                  </a:lnTo>
                  <a:lnTo>
                    <a:pt x="924" y="22"/>
                  </a:lnTo>
                  <a:lnTo>
                    <a:pt x="924" y="22"/>
                  </a:lnTo>
                  <a:lnTo>
                    <a:pt x="927" y="20"/>
                  </a:lnTo>
                  <a:lnTo>
                    <a:pt x="927" y="18"/>
                  </a:lnTo>
                  <a:lnTo>
                    <a:pt x="927" y="18"/>
                  </a:lnTo>
                  <a:lnTo>
                    <a:pt x="926" y="16"/>
                  </a:lnTo>
                  <a:lnTo>
                    <a:pt x="927" y="14"/>
                  </a:lnTo>
                  <a:lnTo>
                    <a:pt x="929" y="14"/>
                  </a:lnTo>
                  <a:lnTo>
                    <a:pt x="929" y="14"/>
                  </a:lnTo>
                  <a:lnTo>
                    <a:pt x="940" y="13"/>
                  </a:lnTo>
                  <a:lnTo>
                    <a:pt x="940" y="13"/>
                  </a:lnTo>
                  <a:lnTo>
                    <a:pt x="960" y="9"/>
                  </a:lnTo>
                  <a:lnTo>
                    <a:pt x="960" y="9"/>
                  </a:lnTo>
                  <a:lnTo>
                    <a:pt x="965" y="9"/>
                  </a:lnTo>
                  <a:lnTo>
                    <a:pt x="965" y="7"/>
                  </a:lnTo>
                  <a:lnTo>
                    <a:pt x="965" y="7"/>
                  </a:lnTo>
                  <a:lnTo>
                    <a:pt x="965" y="2"/>
                  </a:lnTo>
                  <a:lnTo>
                    <a:pt x="965" y="0"/>
                  </a:lnTo>
                  <a:lnTo>
                    <a:pt x="963" y="0"/>
                  </a:lnTo>
                  <a:lnTo>
                    <a:pt x="963" y="0"/>
                  </a:lnTo>
                  <a:lnTo>
                    <a:pt x="958" y="0"/>
                  </a:lnTo>
                  <a:lnTo>
                    <a:pt x="953" y="0"/>
                  </a:lnTo>
                  <a:lnTo>
                    <a:pt x="953" y="0"/>
                  </a:lnTo>
                  <a:lnTo>
                    <a:pt x="891" y="7"/>
                  </a:lnTo>
                  <a:lnTo>
                    <a:pt x="891" y="7"/>
                  </a:lnTo>
                  <a:lnTo>
                    <a:pt x="870" y="9"/>
                  </a:lnTo>
                  <a:lnTo>
                    <a:pt x="848" y="13"/>
                  </a:lnTo>
                  <a:lnTo>
                    <a:pt x="848" y="13"/>
                  </a:lnTo>
                  <a:lnTo>
                    <a:pt x="827" y="16"/>
                  </a:lnTo>
                  <a:lnTo>
                    <a:pt x="827" y="16"/>
                  </a:lnTo>
                  <a:lnTo>
                    <a:pt x="816" y="18"/>
                  </a:lnTo>
                  <a:lnTo>
                    <a:pt x="816" y="18"/>
                  </a:lnTo>
                  <a:lnTo>
                    <a:pt x="812" y="18"/>
                  </a:lnTo>
                  <a:lnTo>
                    <a:pt x="812" y="18"/>
                  </a:lnTo>
                  <a:lnTo>
                    <a:pt x="809" y="18"/>
                  </a:lnTo>
                  <a:lnTo>
                    <a:pt x="809" y="16"/>
                  </a:lnTo>
                  <a:lnTo>
                    <a:pt x="809" y="16"/>
                  </a:lnTo>
                  <a:lnTo>
                    <a:pt x="807" y="13"/>
                  </a:lnTo>
                  <a:lnTo>
                    <a:pt x="805" y="7"/>
                  </a:lnTo>
                  <a:lnTo>
                    <a:pt x="805" y="7"/>
                  </a:lnTo>
                  <a:lnTo>
                    <a:pt x="801" y="5"/>
                  </a:lnTo>
                  <a:lnTo>
                    <a:pt x="798" y="5"/>
                  </a:lnTo>
                  <a:lnTo>
                    <a:pt x="787" y="7"/>
                  </a:lnTo>
                  <a:lnTo>
                    <a:pt x="787" y="7"/>
                  </a:lnTo>
                  <a:lnTo>
                    <a:pt x="753" y="13"/>
                  </a:lnTo>
                  <a:lnTo>
                    <a:pt x="753" y="13"/>
                  </a:lnTo>
                  <a:lnTo>
                    <a:pt x="727" y="16"/>
                  </a:lnTo>
                  <a:lnTo>
                    <a:pt x="727" y="16"/>
                  </a:lnTo>
                  <a:lnTo>
                    <a:pt x="679" y="25"/>
                  </a:lnTo>
                  <a:lnTo>
                    <a:pt x="679" y="25"/>
                  </a:lnTo>
                  <a:lnTo>
                    <a:pt x="607" y="40"/>
                  </a:lnTo>
                  <a:lnTo>
                    <a:pt x="607" y="40"/>
                  </a:lnTo>
                  <a:lnTo>
                    <a:pt x="538" y="56"/>
                  </a:lnTo>
                  <a:lnTo>
                    <a:pt x="538" y="56"/>
                  </a:lnTo>
                  <a:lnTo>
                    <a:pt x="520" y="59"/>
                  </a:lnTo>
                  <a:lnTo>
                    <a:pt x="502" y="63"/>
                  </a:lnTo>
                  <a:lnTo>
                    <a:pt x="502" y="63"/>
                  </a:lnTo>
                  <a:lnTo>
                    <a:pt x="483" y="67"/>
                  </a:lnTo>
                  <a:lnTo>
                    <a:pt x="463" y="70"/>
                  </a:lnTo>
                  <a:lnTo>
                    <a:pt x="463" y="70"/>
                  </a:lnTo>
                  <a:lnTo>
                    <a:pt x="420" y="83"/>
                  </a:lnTo>
                  <a:lnTo>
                    <a:pt x="420" y="83"/>
                  </a:lnTo>
                  <a:lnTo>
                    <a:pt x="407" y="86"/>
                  </a:lnTo>
                  <a:lnTo>
                    <a:pt x="407" y="86"/>
                  </a:lnTo>
                  <a:lnTo>
                    <a:pt x="398" y="90"/>
                  </a:lnTo>
                  <a:lnTo>
                    <a:pt x="398" y="90"/>
                  </a:lnTo>
                  <a:lnTo>
                    <a:pt x="378" y="95"/>
                  </a:lnTo>
                  <a:lnTo>
                    <a:pt x="378" y="95"/>
                  </a:lnTo>
                  <a:lnTo>
                    <a:pt x="378" y="101"/>
                  </a:lnTo>
                  <a:lnTo>
                    <a:pt x="378" y="101"/>
                  </a:lnTo>
                  <a:lnTo>
                    <a:pt x="373" y="103"/>
                  </a:lnTo>
                  <a:lnTo>
                    <a:pt x="366" y="106"/>
                  </a:lnTo>
                  <a:lnTo>
                    <a:pt x="366" y="106"/>
                  </a:lnTo>
                  <a:lnTo>
                    <a:pt x="351" y="110"/>
                  </a:lnTo>
                  <a:lnTo>
                    <a:pt x="351" y="110"/>
                  </a:lnTo>
                  <a:lnTo>
                    <a:pt x="333" y="115"/>
                  </a:lnTo>
                  <a:lnTo>
                    <a:pt x="333" y="115"/>
                  </a:lnTo>
                  <a:lnTo>
                    <a:pt x="328" y="117"/>
                  </a:lnTo>
                  <a:lnTo>
                    <a:pt x="328" y="117"/>
                  </a:lnTo>
                  <a:lnTo>
                    <a:pt x="328" y="119"/>
                  </a:lnTo>
                  <a:lnTo>
                    <a:pt x="330" y="121"/>
                  </a:lnTo>
                  <a:lnTo>
                    <a:pt x="330" y="121"/>
                  </a:lnTo>
                  <a:lnTo>
                    <a:pt x="328" y="124"/>
                  </a:lnTo>
                  <a:lnTo>
                    <a:pt x="324" y="126"/>
                  </a:lnTo>
                  <a:lnTo>
                    <a:pt x="324" y="126"/>
                  </a:lnTo>
                  <a:lnTo>
                    <a:pt x="306" y="131"/>
                  </a:lnTo>
                  <a:lnTo>
                    <a:pt x="306" y="131"/>
                  </a:lnTo>
                  <a:lnTo>
                    <a:pt x="288" y="137"/>
                  </a:lnTo>
                  <a:lnTo>
                    <a:pt x="288" y="137"/>
                  </a:lnTo>
                  <a:lnTo>
                    <a:pt x="279" y="140"/>
                  </a:lnTo>
                  <a:lnTo>
                    <a:pt x="279" y="140"/>
                  </a:lnTo>
                  <a:lnTo>
                    <a:pt x="277" y="139"/>
                  </a:lnTo>
                  <a:lnTo>
                    <a:pt x="276" y="137"/>
                  </a:lnTo>
                  <a:lnTo>
                    <a:pt x="276" y="137"/>
                  </a:lnTo>
                  <a:lnTo>
                    <a:pt x="274" y="135"/>
                  </a:lnTo>
                  <a:lnTo>
                    <a:pt x="270" y="133"/>
                  </a:lnTo>
                  <a:lnTo>
                    <a:pt x="270" y="133"/>
                  </a:lnTo>
                  <a:lnTo>
                    <a:pt x="261" y="137"/>
                  </a:lnTo>
                  <a:lnTo>
                    <a:pt x="261" y="137"/>
                  </a:lnTo>
                  <a:lnTo>
                    <a:pt x="250" y="139"/>
                  </a:lnTo>
                  <a:lnTo>
                    <a:pt x="250" y="139"/>
                  </a:lnTo>
                  <a:lnTo>
                    <a:pt x="247" y="140"/>
                  </a:lnTo>
                  <a:lnTo>
                    <a:pt x="247" y="142"/>
                  </a:lnTo>
                  <a:lnTo>
                    <a:pt x="247" y="142"/>
                  </a:lnTo>
                  <a:lnTo>
                    <a:pt x="247" y="146"/>
                  </a:lnTo>
                  <a:lnTo>
                    <a:pt x="245" y="149"/>
                  </a:lnTo>
                  <a:lnTo>
                    <a:pt x="245" y="149"/>
                  </a:lnTo>
                  <a:lnTo>
                    <a:pt x="234" y="153"/>
                  </a:lnTo>
                  <a:lnTo>
                    <a:pt x="234" y="153"/>
                  </a:lnTo>
                  <a:lnTo>
                    <a:pt x="213" y="158"/>
                  </a:lnTo>
                  <a:lnTo>
                    <a:pt x="213" y="158"/>
                  </a:lnTo>
                  <a:lnTo>
                    <a:pt x="175" y="171"/>
                  </a:lnTo>
                  <a:lnTo>
                    <a:pt x="175" y="171"/>
                  </a:lnTo>
                  <a:lnTo>
                    <a:pt x="166" y="176"/>
                  </a:lnTo>
                  <a:lnTo>
                    <a:pt x="164" y="178"/>
                  </a:lnTo>
                  <a:lnTo>
                    <a:pt x="164" y="182"/>
                  </a:lnTo>
                  <a:lnTo>
                    <a:pt x="164" y="182"/>
                  </a:lnTo>
                  <a:lnTo>
                    <a:pt x="164" y="184"/>
                  </a:lnTo>
                  <a:lnTo>
                    <a:pt x="162" y="185"/>
                  </a:lnTo>
                  <a:lnTo>
                    <a:pt x="162" y="185"/>
                  </a:lnTo>
                  <a:lnTo>
                    <a:pt x="151" y="189"/>
                  </a:lnTo>
                  <a:lnTo>
                    <a:pt x="140" y="192"/>
                  </a:lnTo>
                  <a:lnTo>
                    <a:pt x="140" y="192"/>
                  </a:lnTo>
                  <a:lnTo>
                    <a:pt x="126" y="198"/>
                  </a:lnTo>
                  <a:lnTo>
                    <a:pt x="126" y="198"/>
                  </a:lnTo>
                  <a:lnTo>
                    <a:pt x="121" y="200"/>
                  </a:lnTo>
                  <a:lnTo>
                    <a:pt x="115" y="203"/>
                  </a:lnTo>
                  <a:lnTo>
                    <a:pt x="115" y="203"/>
                  </a:lnTo>
                  <a:lnTo>
                    <a:pt x="115" y="205"/>
                  </a:lnTo>
                  <a:lnTo>
                    <a:pt x="115" y="207"/>
                  </a:lnTo>
                  <a:lnTo>
                    <a:pt x="117" y="210"/>
                  </a:lnTo>
                  <a:lnTo>
                    <a:pt x="117" y="210"/>
                  </a:lnTo>
                  <a:lnTo>
                    <a:pt x="108" y="212"/>
                  </a:lnTo>
                  <a:lnTo>
                    <a:pt x="108" y="212"/>
                  </a:lnTo>
                  <a:lnTo>
                    <a:pt x="104" y="214"/>
                  </a:lnTo>
                  <a:lnTo>
                    <a:pt x="104" y="218"/>
                  </a:lnTo>
                  <a:lnTo>
                    <a:pt x="104" y="218"/>
                  </a:lnTo>
                  <a:lnTo>
                    <a:pt x="104" y="221"/>
                  </a:lnTo>
                  <a:lnTo>
                    <a:pt x="104" y="221"/>
                  </a:lnTo>
                  <a:lnTo>
                    <a:pt x="106" y="225"/>
                  </a:lnTo>
                  <a:lnTo>
                    <a:pt x="106" y="227"/>
                  </a:lnTo>
                  <a:lnTo>
                    <a:pt x="106" y="227"/>
                  </a:lnTo>
                  <a:lnTo>
                    <a:pt x="103" y="228"/>
                  </a:lnTo>
                  <a:lnTo>
                    <a:pt x="99" y="230"/>
                  </a:lnTo>
                  <a:lnTo>
                    <a:pt x="90" y="234"/>
                  </a:lnTo>
                  <a:lnTo>
                    <a:pt x="90" y="234"/>
                  </a:lnTo>
                  <a:lnTo>
                    <a:pt x="74" y="241"/>
                  </a:lnTo>
                  <a:lnTo>
                    <a:pt x="74" y="241"/>
                  </a:lnTo>
                  <a:lnTo>
                    <a:pt x="38" y="254"/>
                  </a:lnTo>
                  <a:lnTo>
                    <a:pt x="38" y="254"/>
                  </a:lnTo>
                  <a:lnTo>
                    <a:pt x="22" y="263"/>
                  </a:lnTo>
                  <a:lnTo>
                    <a:pt x="22" y="263"/>
                  </a:lnTo>
                  <a:lnTo>
                    <a:pt x="2" y="270"/>
                  </a:lnTo>
                  <a:lnTo>
                    <a:pt x="2" y="270"/>
                  </a:lnTo>
                  <a:lnTo>
                    <a:pt x="0" y="273"/>
                  </a:lnTo>
                  <a:lnTo>
                    <a:pt x="0" y="275"/>
                  </a:lnTo>
                  <a:lnTo>
                    <a:pt x="4" y="281"/>
                  </a:lnTo>
                  <a:lnTo>
                    <a:pt x="4" y="281"/>
                  </a:lnTo>
                  <a:lnTo>
                    <a:pt x="5" y="282"/>
                  </a:lnTo>
                  <a:lnTo>
                    <a:pt x="7" y="284"/>
                  </a:lnTo>
                  <a:lnTo>
                    <a:pt x="7" y="284"/>
                  </a:lnTo>
                  <a:lnTo>
                    <a:pt x="9" y="286"/>
                  </a:lnTo>
                  <a:lnTo>
                    <a:pt x="13" y="284"/>
                  </a:lnTo>
                  <a:lnTo>
                    <a:pt x="16" y="281"/>
                  </a:lnTo>
                  <a:lnTo>
                    <a:pt x="20" y="279"/>
                  </a:lnTo>
                  <a:lnTo>
                    <a:pt x="20" y="279"/>
                  </a:lnTo>
                  <a:lnTo>
                    <a:pt x="22" y="281"/>
                  </a:lnTo>
                  <a:lnTo>
                    <a:pt x="23" y="282"/>
                  </a:lnTo>
                  <a:lnTo>
                    <a:pt x="23" y="286"/>
                  </a:lnTo>
                  <a:lnTo>
                    <a:pt x="23" y="286"/>
                  </a:lnTo>
                  <a:lnTo>
                    <a:pt x="49" y="277"/>
                  </a:lnTo>
                  <a:lnTo>
                    <a:pt x="49" y="277"/>
                  </a:lnTo>
                  <a:lnTo>
                    <a:pt x="50" y="279"/>
                  </a:lnTo>
                  <a:lnTo>
                    <a:pt x="52" y="281"/>
                  </a:lnTo>
                  <a:lnTo>
                    <a:pt x="54" y="282"/>
                  </a:lnTo>
                  <a:lnTo>
                    <a:pt x="58" y="281"/>
                  </a:lnTo>
                  <a:lnTo>
                    <a:pt x="58" y="281"/>
                  </a:lnTo>
                  <a:lnTo>
                    <a:pt x="76" y="273"/>
                  </a:lnTo>
                  <a:lnTo>
                    <a:pt x="76" y="273"/>
                  </a:lnTo>
                  <a:lnTo>
                    <a:pt x="112" y="261"/>
                  </a:lnTo>
                  <a:lnTo>
                    <a:pt x="112" y="261"/>
                  </a:lnTo>
                  <a:lnTo>
                    <a:pt x="131" y="254"/>
                  </a:lnTo>
                  <a:lnTo>
                    <a:pt x="131" y="254"/>
                  </a:lnTo>
                  <a:lnTo>
                    <a:pt x="140" y="250"/>
                  </a:lnTo>
                  <a:lnTo>
                    <a:pt x="140" y="250"/>
                  </a:lnTo>
                  <a:lnTo>
                    <a:pt x="144" y="248"/>
                  </a:lnTo>
                  <a:lnTo>
                    <a:pt x="144" y="248"/>
                  </a:lnTo>
                  <a:lnTo>
                    <a:pt x="148" y="248"/>
                  </a:lnTo>
                  <a:lnTo>
                    <a:pt x="149" y="246"/>
                  </a:lnTo>
                  <a:lnTo>
                    <a:pt x="149" y="246"/>
                  </a:lnTo>
                  <a:lnTo>
                    <a:pt x="151" y="245"/>
                  </a:lnTo>
                  <a:lnTo>
                    <a:pt x="157" y="243"/>
                  </a:lnTo>
                  <a:lnTo>
                    <a:pt x="166" y="241"/>
                  </a:lnTo>
                  <a:lnTo>
                    <a:pt x="166" y="241"/>
                  </a:lnTo>
                  <a:lnTo>
                    <a:pt x="186" y="234"/>
                  </a:lnTo>
                  <a:lnTo>
                    <a:pt x="186" y="234"/>
                  </a:lnTo>
                  <a:lnTo>
                    <a:pt x="211" y="225"/>
                  </a:lnTo>
                  <a:lnTo>
                    <a:pt x="211" y="225"/>
                  </a:lnTo>
                  <a:lnTo>
                    <a:pt x="223" y="221"/>
                  </a:lnTo>
                  <a:lnTo>
                    <a:pt x="223" y="221"/>
                  </a:lnTo>
                  <a:lnTo>
                    <a:pt x="225" y="221"/>
                  </a:lnTo>
                  <a:lnTo>
                    <a:pt x="227" y="223"/>
                  </a:lnTo>
                  <a:lnTo>
                    <a:pt x="227" y="225"/>
                  </a:lnTo>
                  <a:lnTo>
                    <a:pt x="227" y="225"/>
                  </a:lnTo>
                  <a:lnTo>
                    <a:pt x="229" y="227"/>
                  </a:lnTo>
                  <a:lnTo>
                    <a:pt x="229" y="227"/>
                  </a:lnTo>
                  <a:lnTo>
                    <a:pt x="234" y="227"/>
                  </a:lnTo>
                  <a:lnTo>
                    <a:pt x="234" y="227"/>
                  </a:lnTo>
                  <a:lnTo>
                    <a:pt x="238" y="225"/>
                  </a:lnTo>
                  <a:lnTo>
                    <a:pt x="241" y="225"/>
                  </a:lnTo>
                  <a:lnTo>
                    <a:pt x="241" y="225"/>
                  </a:lnTo>
                  <a:lnTo>
                    <a:pt x="243" y="230"/>
                  </a:lnTo>
                  <a:lnTo>
                    <a:pt x="243" y="230"/>
                  </a:lnTo>
                  <a:lnTo>
                    <a:pt x="245" y="230"/>
                  </a:lnTo>
                  <a:lnTo>
                    <a:pt x="250" y="230"/>
                  </a:lnTo>
                  <a:lnTo>
                    <a:pt x="250" y="230"/>
                  </a:lnTo>
                  <a:lnTo>
                    <a:pt x="254" y="228"/>
                  </a:lnTo>
                  <a:lnTo>
                    <a:pt x="258" y="228"/>
                  </a:lnTo>
                  <a:lnTo>
                    <a:pt x="258" y="228"/>
                  </a:lnTo>
                  <a:lnTo>
                    <a:pt x="259" y="232"/>
                  </a:lnTo>
                  <a:lnTo>
                    <a:pt x="259" y="232"/>
                  </a:lnTo>
                  <a:lnTo>
                    <a:pt x="261" y="237"/>
                  </a:lnTo>
                  <a:lnTo>
                    <a:pt x="263" y="239"/>
                  </a:lnTo>
                  <a:lnTo>
                    <a:pt x="267" y="239"/>
                  </a:lnTo>
                  <a:lnTo>
                    <a:pt x="267" y="239"/>
                  </a:lnTo>
                  <a:lnTo>
                    <a:pt x="272" y="239"/>
                  </a:lnTo>
                  <a:lnTo>
                    <a:pt x="274" y="237"/>
                  </a:lnTo>
                  <a:lnTo>
                    <a:pt x="276" y="239"/>
                  </a:lnTo>
                  <a:lnTo>
                    <a:pt x="276" y="239"/>
                  </a:lnTo>
                  <a:lnTo>
                    <a:pt x="277" y="241"/>
                  </a:lnTo>
                  <a:lnTo>
                    <a:pt x="277" y="245"/>
                  </a:lnTo>
                  <a:lnTo>
                    <a:pt x="277" y="245"/>
                  </a:lnTo>
                  <a:lnTo>
                    <a:pt x="279" y="248"/>
                  </a:lnTo>
                  <a:lnTo>
                    <a:pt x="279" y="250"/>
                  </a:lnTo>
                  <a:lnTo>
                    <a:pt x="281" y="252"/>
                  </a:lnTo>
                  <a:lnTo>
                    <a:pt x="281" y="252"/>
                  </a:lnTo>
                  <a:lnTo>
                    <a:pt x="286" y="250"/>
                  </a:lnTo>
                  <a:lnTo>
                    <a:pt x="292" y="248"/>
                  </a:lnTo>
                  <a:lnTo>
                    <a:pt x="292" y="248"/>
                  </a:lnTo>
                  <a:lnTo>
                    <a:pt x="294" y="250"/>
                  </a:lnTo>
                  <a:lnTo>
                    <a:pt x="294" y="250"/>
                  </a:lnTo>
                  <a:lnTo>
                    <a:pt x="294" y="254"/>
                  </a:lnTo>
                  <a:lnTo>
                    <a:pt x="294" y="254"/>
                  </a:lnTo>
                  <a:lnTo>
                    <a:pt x="295" y="261"/>
                  </a:lnTo>
                  <a:lnTo>
                    <a:pt x="299" y="268"/>
                  </a:lnTo>
                  <a:lnTo>
                    <a:pt x="299" y="268"/>
                  </a:lnTo>
                  <a:lnTo>
                    <a:pt x="308" y="266"/>
                  </a:lnTo>
                  <a:lnTo>
                    <a:pt x="308" y="266"/>
                  </a:lnTo>
                  <a:lnTo>
                    <a:pt x="315" y="264"/>
                  </a:lnTo>
                  <a:lnTo>
                    <a:pt x="315" y="264"/>
                  </a:lnTo>
                  <a:lnTo>
                    <a:pt x="330" y="259"/>
                  </a:lnTo>
                  <a:lnTo>
                    <a:pt x="330" y="259"/>
                  </a:lnTo>
                  <a:lnTo>
                    <a:pt x="335" y="257"/>
                  </a:lnTo>
                  <a:lnTo>
                    <a:pt x="335" y="257"/>
                  </a:lnTo>
                  <a:lnTo>
                    <a:pt x="340" y="257"/>
                  </a:lnTo>
                  <a:lnTo>
                    <a:pt x="342" y="255"/>
                  </a:lnTo>
                  <a:lnTo>
                    <a:pt x="342" y="255"/>
                  </a:lnTo>
                  <a:lnTo>
                    <a:pt x="342" y="252"/>
                  </a:lnTo>
                  <a:lnTo>
                    <a:pt x="340" y="250"/>
                  </a:lnTo>
                  <a:lnTo>
                    <a:pt x="340" y="248"/>
                  </a:lnTo>
                  <a:lnTo>
                    <a:pt x="342" y="246"/>
                  </a:lnTo>
                  <a:lnTo>
                    <a:pt x="342" y="246"/>
                  </a:lnTo>
                  <a:lnTo>
                    <a:pt x="357" y="243"/>
                  </a:lnTo>
                  <a:lnTo>
                    <a:pt x="357" y="243"/>
                  </a:lnTo>
                  <a:lnTo>
                    <a:pt x="366" y="241"/>
                  </a:lnTo>
                  <a:lnTo>
                    <a:pt x="366" y="241"/>
                  </a:lnTo>
                  <a:lnTo>
                    <a:pt x="367" y="243"/>
                  </a:lnTo>
                  <a:lnTo>
                    <a:pt x="367" y="245"/>
                  </a:lnTo>
                  <a:lnTo>
                    <a:pt x="367" y="245"/>
                  </a:lnTo>
                  <a:lnTo>
                    <a:pt x="369" y="250"/>
                  </a:lnTo>
                  <a:lnTo>
                    <a:pt x="369" y="250"/>
                  </a:lnTo>
                  <a:lnTo>
                    <a:pt x="371" y="252"/>
                  </a:lnTo>
                  <a:lnTo>
                    <a:pt x="371" y="254"/>
                  </a:lnTo>
                  <a:lnTo>
                    <a:pt x="371" y="254"/>
                  </a:lnTo>
                  <a:lnTo>
                    <a:pt x="364" y="257"/>
                  </a:lnTo>
                  <a:lnTo>
                    <a:pt x="364" y="257"/>
                  </a:lnTo>
                  <a:lnTo>
                    <a:pt x="355" y="259"/>
                  </a:lnTo>
                  <a:lnTo>
                    <a:pt x="355" y="259"/>
                  </a:lnTo>
                  <a:lnTo>
                    <a:pt x="340" y="263"/>
                  </a:lnTo>
                  <a:lnTo>
                    <a:pt x="340" y="263"/>
                  </a:lnTo>
                  <a:lnTo>
                    <a:pt x="335" y="264"/>
                  </a:lnTo>
                  <a:lnTo>
                    <a:pt x="331" y="266"/>
                  </a:lnTo>
                  <a:lnTo>
                    <a:pt x="331" y="266"/>
                  </a:lnTo>
                  <a:lnTo>
                    <a:pt x="330" y="268"/>
                  </a:lnTo>
                  <a:lnTo>
                    <a:pt x="331" y="272"/>
                  </a:lnTo>
                  <a:lnTo>
                    <a:pt x="331" y="273"/>
                  </a:lnTo>
                  <a:lnTo>
                    <a:pt x="330" y="275"/>
                  </a:lnTo>
                  <a:lnTo>
                    <a:pt x="330" y="275"/>
                  </a:lnTo>
                  <a:lnTo>
                    <a:pt x="321" y="277"/>
                  </a:lnTo>
                  <a:lnTo>
                    <a:pt x="321" y="277"/>
                  </a:lnTo>
                  <a:lnTo>
                    <a:pt x="317" y="279"/>
                  </a:lnTo>
                  <a:lnTo>
                    <a:pt x="317" y="282"/>
                  </a:lnTo>
                  <a:lnTo>
                    <a:pt x="317" y="282"/>
                  </a:lnTo>
                  <a:lnTo>
                    <a:pt x="321" y="291"/>
                  </a:lnTo>
                  <a:lnTo>
                    <a:pt x="321" y="291"/>
                  </a:lnTo>
                  <a:lnTo>
                    <a:pt x="322" y="291"/>
                  </a:lnTo>
                  <a:lnTo>
                    <a:pt x="326" y="291"/>
                  </a:lnTo>
                  <a:lnTo>
                    <a:pt x="326" y="291"/>
                  </a:lnTo>
                  <a:lnTo>
                    <a:pt x="331" y="290"/>
                  </a:lnTo>
                  <a:lnTo>
                    <a:pt x="335" y="290"/>
                  </a:lnTo>
                  <a:lnTo>
                    <a:pt x="335" y="290"/>
                  </a:lnTo>
                  <a:lnTo>
                    <a:pt x="337" y="291"/>
                  </a:lnTo>
                  <a:lnTo>
                    <a:pt x="337" y="293"/>
                  </a:lnTo>
                  <a:lnTo>
                    <a:pt x="337" y="295"/>
                  </a:lnTo>
                  <a:lnTo>
                    <a:pt x="339" y="297"/>
                  </a:lnTo>
                  <a:lnTo>
                    <a:pt x="339" y="297"/>
                  </a:lnTo>
                  <a:lnTo>
                    <a:pt x="342" y="295"/>
                  </a:lnTo>
                  <a:lnTo>
                    <a:pt x="346" y="295"/>
                  </a:lnTo>
                  <a:lnTo>
                    <a:pt x="348" y="293"/>
                  </a:lnTo>
                  <a:lnTo>
                    <a:pt x="351" y="293"/>
                  </a:lnTo>
                  <a:lnTo>
                    <a:pt x="351" y="293"/>
                  </a:lnTo>
                  <a:lnTo>
                    <a:pt x="353" y="297"/>
                  </a:lnTo>
                  <a:lnTo>
                    <a:pt x="355" y="300"/>
                  </a:lnTo>
                  <a:lnTo>
                    <a:pt x="355" y="300"/>
                  </a:lnTo>
                  <a:lnTo>
                    <a:pt x="355" y="304"/>
                  </a:lnTo>
                  <a:lnTo>
                    <a:pt x="357" y="306"/>
                  </a:lnTo>
                  <a:lnTo>
                    <a:pt x="357" y="306"/>
                  </a:lnTo>
                  <a:lnTo>
                    <a:pt x="364" y="304"/>
                  </a:lnTo>
                  <a:lnTo>
                    <a:pt x="364" y="304"/>
                  </a:lnTo>
                  <a:lnTo>
                    <a:pt x="369" y="304"/>
                  </a:lnTo>
                  <a:lnTo>
                    <a:pt x="371" y="306"/>
                  </a:lnTo>
                  <a:lnTo>
                    <a:pt x="371" y="306"/>
                  </a:lnTo>
                  <a:lnTo>
                    <a:pt x="371" y="308"/>
                  </a:lnTo>
                  <a:lnTo>
                    <a:pt x="375" y="309"/>
                  </a:lnTo>
                  <a:lnTo>
                    <a:pt x="375" y="309"/>
                  </a:lnTo>
                  <a:lnTo>
                    <a:pt x="384" y="306"/>
                  </a:lnTo>
                  <a:lnTo>
                    <a:pt x="384" y="306"/>
                  </a:lnTo>
                  <a:lnTo>
                    <a:pt x="385" y="306"/>
                  </a:lnTo>
                  <a:lnTo>
                    <a:pt x="385" y="308"/>
                  </a:lnTo>
                  <a:lnTo>
                    <a:pt x="385" y="308"/>
                  </a:lnTo>
                  <a:lnTo>
                    <a:pt x="385" y="309"/>
                  </a:lnTo>
                  <a:lnTo>
                    <a:pt x="385" y="309"/>
                  </a:lnTo>
                  <a:lnTo>
                    <a:pt x="387" y="311"/>
                  </a:lnTo>
                  <a:lnTo>
                    <a:pt x="389" y="311"/>
                  </a:lnTo>
                  <a:lnTo>
                    <a:pt x="389" y="311"/>
                  </a:lnTo>
                  <a:lnTo>
                    <a:pt x="396" y="309"/>
                  </a:lnTo>
                  <a:lnTo>
                    <a:pt x="396" y="309"/>
                  </a:lnTo>
                  <a:lnTo>
                    <a:pt x="398" y="309"/>
                  </a:lnTo>
                  <a:lnTo>
                    <a:pt x="400" y="311"/>
                  </a:lnTo>
                  <a:lnTo>
                    <a:pt x="402" y="315"/>
                  </a:lnTo>
                  <a:lnTo>
                    <a:pt x="402" y="315"/>
                  </a:lnTo>
                  <a:lnTo>
                    <a:pt x="402" y="317"/>
                  </a:lnTo>
                  <a:lnTo>
                    <a:pt x="405" y="315"/>
                  </a:lnTo>
                  <a:lnTo>
                    <a:pt x="405" y="315"/>
                  </a:lnTo>
                  <a:lnTo>
                    <a:pt x="412" y="313"/>
                  </a:lnTo>
                  <a:lnTo>
                    <a:pt x="412" y="313"/>
                  </a:lnTo>
                  <a:lnTo>
                    <a:pt x="414" y="313"/>
                  </a:lnTo>
                  <a:lnTo>
                    <a:pt x="416" y="315"/>
                  </a:lnTo>
                  <a:lnTo>
                    <a:pt x="416" y="315"/>
                  </a:lnTo>
                  <a:lnTo>
                    <a:pt x="416" y="318"/>
                  </a:lnTo>
                  <a:lnTo>
                    <a:pt x="418" y="320"/>
                  </a:lnTo>
                  <a:lnTo>
                    <a:pt x="421" y="320"/>
                  </a:lnTo>
                  <a:lnTo>
                    <a:pt x="421" y="320"/>
                  </a:lnTo>
                  <a:lnTo>
                    <a:pt x="425" y="318"/>
                  </a:lnTo>
                  <a:lnTo>
                    <a:pt x="427" y="318"/>
                  </a:lnTo>
                  <a:lnTo>
                    <a:pt x="429" y="318"/>
                  </a:lnTo>
                  <a:lnTo>
                    <a:pt x="429" y="318"/>
                  </a:lnTo>
                  <a:lnTo>
                    <a:pt x="430" y="320"/>
                  </a:lnTo>
                  <a:lnTo>
                    <a:pt x="432" y="322"/>
                  </a:lnTo>
                  <a:lnTo>
                    <a:pt x="432" y="322"/>
                  </a:lnTo>
                  <a:lnTo>
                    <a:pt x="436" y="322"/>
                  </a:lnTo>
                  <a:lnTo>
                    <a:pt x="439" y="322"/>
                  </a:lnTo>
                  <a:lnTo>
                    <a:pt x="439" y="322"/>
                  </a:lnTo>
                  <a:lnTo>
                    <a:pt x="457" y="318"/>
                  </a:lnTo>
                  <a:lnTo>
                    <a:pt x="457" y="318"/>
                  </a:lnTo>
                  <a:lnTo>
                    <a:pt x="465" y="315"/>
                  </a:lnTo>
                  <a:lnTo>
                    <a:pt x="465" y="315"/>
                  </a:lnTo>
                  <a:lnTo>
                    <a:pt x="468" y="315"/>
                  </a:lnTo>
                  <a:lnTo>
                    <a:pt x="470" y="317"/>
                  </a:lnTo>
                  <a:lnTo>
                    <a:pt x="470" y="317"/>
                  </a:lnTo>
                  <a:lnTo>
                    <a:pt x="472" y="318"/>
                  </a:lnTo>
                  <a:lnTo>
                    <a:pt x="475" y="318"/>
                  </a:lnTo>
                  <a:lnTo>
                    <a:pt x="475" y="318"/>
                  </a:lnTo>
                  <a:lnTo>
                    <a:pt x="486" y="317"/>
                  </a:lnTo>
                  <a:lnTo>
                    <a:pt x="486" y="317"/>
                  </a:lnTo>
                  <a:lnTo>
                    <a:pt x="506" y="311"/>
                  </a:lnTo>
                  <a:lnTo>
                    <a:pt x="506" y="311"/>
                  </a:lnTo>
                  <a:lnTo>
                    <a:pt x="511" y="309"/>
                  </a:lnTo>
                  <a:lnTo>
                    <a:pt x="513" y="308"/>
                  </a:lnTo>
                  <a:lnTo>
                    <a:pt x="513" y="308"/>
                  </a:lnTo>
                  <a:lnTo>
                    <a:pt x="511" y="304"/>
                  </a:lnTo>
                  <a:lnTo>
                    <a:pt x="511" y="304"/>
                  </a:lnTo>
                  <a:lnTo>
                    <a:pt x="513" y="302"/>
                  </a:lnTo>
                  <a:lnTo>
                    <a:pt x="515" y="300"/>
                  </a:lnTo>
                  <a:lnTo>
                    <a:pt x="524" y="299"/>
                  </a:lnTo>
                  <a:lnTo>
                    <a:pt x="524" y="299"/>
                  </a:lnTo>
                  <a:lnTo>
                    <a:pt x="522" y="291"/>
                  </a:lnTo>
                  <a:lnTo>
                    <a:pt x="520" y="284"/>
                  </a:lnTo>
                  <a:lnTo>
                    <a:pt x="520" y="284"/>
                  </a:lnTo>
                  <a:lnTo>
                    <a:pt x="519" y="281"/>
                  </a:lnTo>
                  <a:lnTo>
                    <a:pt x="519" y="277"/>
                  </a:lnTo>
                  <a:lnTo>
                    <a:pt x="519" y="277"/>
                  </a:lnTo>
                  <a:lnTo>
                    <a:pt x="522" y="277"/>
                  </a:lnTo>
                  <a:lnTo>
                    <a:pt x="526" y="275"/>
                  </a:lnTo>
                  <a:lnTo>
                    <a:pt x="529" y="275"/>
                  </a:lnTo>
                  <a:lnTo>
                    <a:pt x="531" y="273"/>
                  </a:lnTo>
                  <a:lnTo>
                    <a:pt x="531" y="273"/>
                  </a:lnTo>
                  <a:lnTo>
                    <a:pt x="531" y="272"/>
                  </a:lnTo>
                  <a:lnTo>
                    <a:pt x="531" y="272"/>
                  </a:lnTo>
                  <a:lnTo>
                    <a:pt x="531" y="270"/>
                  </a:lnTo>
                  <a:lnTo>
                    <a:pt x="531" y="266"/>
                  </a:lnTo>
                  <a:lnTo>
                    <a:pt x="531" y="266"/>
                  </a:lnTo>
                  <a:lnTo>
                    <a:pt x="531" y="266"/>
                  </a:lnTo>
                  <a:lnTo>
                    <a:pt x="533" y="266"/>
                  </a:lnTo>
                  <a:lnTo>
                    <a:pt x="533" y="266"/>
                  </a:lnTo>
                  <a:lnTo>
                    <a:pt x="537" y="264"/>
                  </a:lnTo>
                  <a:lnTo>
                    <a:pt x="537" y="264"/>
                  </a:lnTo>
                  <a:lnTo>
                    <a:pt x="542" y="263"/>
                  </a:lnTo>
                  <a:lnTo>
                    <a:pt x="542" y="263"/>
                  </a:lnTo>
                  <a:lnTo>
                    <a:pt x="544" y="263"/>
                  </a:lnTo>
                  <a:lnTo>
                    <a:pt x="544" y="261"/>
                  </a:lnTo>
                  <a:lnTo>
                    <a:pt x="544" y="261"/>
                  </a:lnTo>
                  <a:lnTo>
                    <a:pt x="544" y="259"/>
                  </a:lnTo>
                  <a:lnTo>
                    <a:pt x="542" y="255"/>
                  </a:lnTo>
                  <a:lnTo>
                    <a:pt x="542" y="255"/>
                  </a:lnTo>
                  <a:lnTo>
                    <a:pt x="540" y="252"/>
                  </a:lnTo>
                  <a:lnTo>
                    <a:pt x="540" y="252"/>
                  </a:lnTo>
                  <a:lnTo>
                    <a:pt x="540" y="248"/>
                  </a:lnTo>
                  <a:lnTo>
                    <a:pt x="544" y="248"/>
                  </a:lnTo>
                  <a:lnTo>
                    <a:pt x="544" y="248"/>
                  </a:lnTo>
                  <a:lnTo>
                    <a:pt x="553" y="245"/>
                  </a:lnTo>
                  <a:lnTo>
                    <a:pt x="553" y="245"/>
                  </a:lnTo>
                  <a:lnTo>
                    <a:pt x="553" y="245"/>
                  </a:lnTo>
                  <a:lnTo>
                    <a:pt x="553" y="243"/>
                  </a:lnTo>
                  <a:lnTo>
                    <a:pt x="553" y="239"/>
                  </a:lnTo>
                  <a:lnTo>
                    <a:pt x="553" y="239"/>
                  </a:lnTo>
                  <a:lnTo>
                    <a:pt x="555" y="237"/>
                  </a:lnTo>
                  <a:lnTo>
                    <a:pt x="560" y="236"/>
                  </a:lnTo>
                  <a:lnTo>
                    <a:pt x="569" y="234"/>
                  </a:lnTo>
                  <a:lnTo>
                    <a:pt x="569" y="234"/>
                  </a:lnTo>
                  <a:lnTo>
                    <a:pt x="594" y="228"/>
                  </a:lnTo>
                  <a:lnTo>
                    <a:pt x="594" y="228"/>
                  </a:lnTo>
                  <a:lnTo>
                    <a:pt x="610" y="225"/>
                  </a:lnTo>
                  <a:lnTo>
                    <a:pt x="610" y="225"/>
                  </a:lnTo>
                  <a:lnTo>
                    <a:pt x="618" y="223"/>
                  </a:lnTo>
                  <a:lnTo>
                    <a:pt x="618" y="223"/>
                  </a:lnTo>
                  <a:lnTo>
                    <a:pt x="621" y="221"/>
                  </a:lnTo>
                  <a:lnTo>
                    <a:pt x="621" y="219"/>
                  </a:lnTo>
                  <a:lnTo>
                    <a:pt x="619" y="218"/>
                  </a:lnTo>
                  <a:lnTo>
                    <a:pt x="621" y="216"/>
                  </a:lnTo>
                  <a:lnTo>
                    <a:pt x="621" y="216"/>
                  </a:lnTo>
                  <a:lnTo>
                    <a:pt x="628" y="214"/>
                  </a:lnTo>
                  <a:lnTo>
                    <a:pt x="628" y="214"/>
                  </a:lnTo>
                  <a:lnTo>
                    <a:pt x="630" y="212"/>
                  </a:lnTo>
                  <a:lnTo>
                    <a:pt x="630" y="210"/>
                  </a:lnTo>
                  <a:lnTo>
                    <a:pt x="628" y="209"/>
                  </a:lnTo>
                  <a:lnTo>
                    <a:pt x="628" y="209"/>
                  </a:lnTo>
                  <a:lnTo>
                    <a:pt x="630" y="207"/>
                  </a:lnTo>
                  <a:lnTo>
                    <a:pt x="632" y="205"/>
                  </a:lnTo>
                  <a:lnTo>
                    <a:pt x="636" y="205"/>
                  </a:lnTo>
                  <a:lnTo>
                    <a:pt x="636" y="205"/>
                  </a:lnTo>
                  <a:lnTo>
                    <a:pt x="641" y="203"/>
                  </a:lnTo>
                  <a:lnTo>
                    <a:pt x="641" y="201"/>
                  </a:lnTo>
                  <a:lnTo>
                    <a:pt x="641" y="201"/>
                  </a:lnTo>
                  <a:lnTo>
                    <a:pt x="641" y="198"/>
                  </a:lnTo>
                  <a:lnTo>
                    <a:pt x="645" y="196"/>
                  </a:lnTo>
                  <a:lnTo>
                    <a:pt x="645" y="196"/>
                  </a:lnTo>
                  <a:lnTo>
                    <a:pt x="654" y="192"/>
                  </a:lnTo>
                  <a:lnTo>
                    <a:pt x="663" y="191"/>
                  </a:lnTo>
                  <a:lnTo>
                    <a:pt x="663" y="191"/>
                  </a:lnTo>
                  <a:lnTo>
                    <a:pt x="733" y="178"/>
                  </a:lnTo>
                  <a:lnTo>
                    <a:pt x="733" y="178"/>
                  </a:lnTo>
                  <a:lnTo>
                    <a:pt x="742" y="176"/>
                  </a:lnTo>
                  <a:lnTo>
                    <a:pt x="742" y="176"/>
                  </a:lnTo>
                  <a:lnTo>
                    <a:pt x="742" y="175"/>
                  </a:lnTo>
                  <a:lnTo>
                    <a:pt x="742" y="173"/>
                  </a:lnTo>
                  <a:lnTo>
                    <a:pt x="742" y="173"/>
                  </a:lnTo>
                  <a:lnTo>
                    <a:pt x="742" y="171"/>
                  </a:lnTo>
                  <a:lnTo>
                    <a:pt x="744" y="169"/>
                  </a:lnTo>
                  <a:lnTo>
                    <a:pt x="744" y="169"/>
                  </a:lnTo>
                  <a:lnTo>
                    <a:pt x="751" y="167"/>
                  </a:lnTo>
                  <a:lnTo>
                    <a:pt x="751" y="167"/>
                  </a:lnTo>
                  <a:lnTo>
                    <a:pt x="758" y="166"/>
                  </a:lnTo>
                  <a:lnTo>
                    <a:pt x="758" y="166"/>
                  </a:lnTo>
                  <a:lnTo>
                    <a:pt x="764" y="166"/>
                  </a:lnTo>
                  <a:lnTo>
                    <a:pt x="764" y="166"/>
                  </a:lnTo>
                  <a:lnTo>
                    <a:pt x="764" y="164"/>
                  </a:lnTo>
                  <a:lnTo>
                    <a:pt x="764" y="162"/>
                  </a:lnTo>
                  <a:lnTo>
                    <a:pt x="764" y="162"/>
                  </a:lnTo>
                  <a:lnTo>
                    <a:pt x="762" y="160"/>
                  </a:lnTo>
                  <a:lnTo>
                    <a:pt x="765" y="158"/>
                  </a:lnTo>
                  <a:lnTo>
                    <a:pt x="765" y="158"/>
                  </a:lnTo>
                  <a:lnTo>
                    <a:pt x="774" y="157"/>
                  </a:lnTo>
                  <a:lnTo>
                    <a:pt x="774" y="157"/>
                  </a:lnTo>
                  <a:lnTo>
                    <a:pt x="791" y="153"/>
                  </a:lnTo>
                  <a:lnTo>
                    <a:pt x="791" y="153"/>
                  </a:lnTo>
                  <a:lnTo>
                    <a:pt x="796" y="153"/>
                  </a:lnTo>
                  <a:lnTo>
                    <a:pt x="800" y="151"/>
                  </a:lnTo>
                  <a:lnTo>
                    <a:pt x="800"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0" name="Freeform 9">
              <a:extLst>
                <a:ext uri="{FF2B5EF4-FFF2-40B4-BE49-F238E27FC236}">
                  <a16:creationId xmlns:a16="http://schemas.microsoft.com/office/drawing/2014/main" id="{6A735E08-6C61-44B4-8D90-B60B05E39F3B}"/>
                </a:ext>
              </a:extLst>
            </p:cNvPr>
            <p:cNvSpPr>
              <a:spLocks/>
            </p:cNvSpPr>
            <p:nvPr/>
          </p:nvSpPr>
          <p:spPr bwMode="auto">
            <a:xfrm>
              <a:off x="1674" y="1545"/>
              <a:ext cx="132" cy="48"/>
            </a:xfrm>
            <a:custGeom>
              <a:avLst/>
              <a:gdLst>
                <a:gd name="T0" fmla="*/ 132 w 132"/>
                <a:gd name="T1" fmla="*/ 9 h 48"/>
                <a:gd name="T2" fmla="*/ 126 w 132"/>
                <a:gd name="T3" fmla="*/ 3 h 48"/>
                <a:gd name="T4" fmla="*/ 119 w 132"/>
                <a:gd name="T5" fmla="*/ 5 h 48"/>
                <a:gd name="T6" fmla="*/ 116 w 132"/>
                <a:gd name="T7" fmla="*/ 5 h 48"/>
                <a:gd name="T8" fmla="*/ 114 w 132"/>
                <a:gd name="T9" fmla="*/ 3 h 48"/>
                <a:gd name="T10" fmla="*/ 108 w 132"/>
                <a:gd name="T11" fmla="*/ 2 h 48"/>
                <a:gd name="T12" fmla="*/ 105 w 132"/>
                <a:gd name="T13" fmla="*/ 3 h 48"/>
                <a:gd name="T14" fmla="*/ 101 w 132"/>
                <a:gd name="T15" fmla="*/ 5 h 48"/>
                <a:gd name="T16" fmla="*/ 99 w 132"/>
                <a:gd name="T17" fmla="*/ 2 h 48"/>
                <a:gd name="T18" fmla="*/ 96 w 132"/>
                <a:gd name="T19" fmla="*/ 0 h 48"/>
                <a:gd name="T20" fmla="*/ 92 w 132"/>
                <a:gd name="T21" fmla="*/ 2 h 48"/>
                <a:gd name="T22" fmla="*/ 87 w 132"/>
                <a:gd name="T23" fmla="*/ 3 h 48"/>
                <a:gd name="T24" fmla="*/ 78 w 132"/>
                <a:gd name="T25" fmla="*/ 5 h 48"/>
                <a:gd name="T26" fmla="*/ 76 w 132"/>
                <a:gd name="T27" fmla="*/ 5 h 48"/>
                <a:gd name="T28" fmla="*/ 74 w 132"/>
                <a:gd name="T29" fmla="*/ 2 h 48"/>
                <a:gd name="T30" fmla="*/ 70 w 132"/>
                <a:gd name="T31" fmla="*/ 2 h 48"/>
                <a:gd name="T32" fmla="*/ 63 w 132"/>
                <a:gd name="T33" fmla="*/ 5 h 48"/>
                <a:gd name="T34" fmla="*/ 54 w 132"/>
                <a:gd name="T35" fmla="*/ 9 h 48"/>
                <a:gd name="T36" fmla="*/ 45 w 132"/>
                <a:gd name="T37" fmla="*/ 12 h 48"/>
                <a:gd name="T38" fmla="*/ 43 w 132"/>
                <a:gd name="T39" fmla="*/ 12 h 48"/>
                <a:gd name="T40" fmla="*/ 43 w 132"/>
                <a:gd name="T41" fmla="*/ 11 h 48"/>
                <a:gd name="T42" fmla="*/ 40 w 132"/>
                <a:gd name="T43" fmla="*/ 9 h 48"/>
                <a:gd name="T44" fmla="*/ 31 w 132"/>
                <a:gd name="T45" fmla="*/ 12 h 48"/>
                <a:gd name="T46" fmla="*/ 22 w 132"/>
                <a:gd name="T47" fmla="*/ 16 h 48"/>
                <a:gd name="T48" fmla="*/ 16 w 132"/>
                <a:gd name="T49" fmla="*/ 20 h 48"/>
                <a:gd name="T50" fmla="*/ 16 w 132"/>
                <a:gd name="T51" fmla="*/ 21 h 48"/>
                <a:gd name="T52" fmla="*/ 18 w 132"/>
                <a:gd name="T53" fmla="*/ 25 h 48"/>
                <a:gd name="T54" fmla="*/ 16 w 132"/>
                <a:gd name="T55" fmla="*/ 27 h 48"/>
                <a:gd name="T56" fmla="*/ 6 w 132"/>
                <a:gd name="T57" fmla="*/ 32 h 48"/>
                <a:gd name="T58" fmla="*/ 0 w 132"/>
                <a:gd name="T59" fmla="*/ 38 h 48"/>
                <a:gd name="T60" fmla="*/ 0 w 132"/>
                <a:gd name="T61" fmla="*/ 43 h 48"/>
                <a:gd name="T62" fmla="*/ 4 w 132"/>
                <a:gd name="T63" fmla="*/ 48 h 48"/>
                <a:gd name="T64" fmla="*/ 7 w 132"/>
                <a:gd name="T65" fmla="*/ 48 h 48"/>
                <a:gd name="T66" fmla="*/ 11 w 132"/>
                <a:gd name="T67" fmla="*/ 47 h 48"/>
                <a:gd name="T68" fmla="*/ 15 w 132"/>
                <a:gd name="T69" fmla="*/ 45 h 48"/>
                <a:gd name="T70" fmla="*/ 16 w 132"/>
                <a:gd name="T71" fmla="*/ 41 h 48"/>
                <a:gd name="T72" fmla="*/ 18 w 132"/>
                <a:gd name="T73" fmla="*/ 36 h 48"/>
                <a:gd name="T74" fmla="*/ 27 w 132"/>
                <a:gd name="T75" fmla="*/ 30 h 48"/>
                <a:gd name="T76" fmla="*/ 36 w 132"/>
                <a:gd name="T77" fmla="*/ 27 h 48"/>
                <a:gd name="T78" fmla="*/ 40 w 132"/>
                <a:gd name="T79" fmla="*/ 25 h 48"/>
                <a:gd name="T80" fmla="*/ 43 w 132"/>
                <a:gd name="T81" fmla="*/ 25 h 48"/>
                <a:gd name="T82" fmla="*/ 45 w 132"/>
                <a:gd name="T83" fmla="*/ 27 h 48"/>
                <a:gd name="T84" fmla="*/ 47 w 132"/>
                <a:gd name="T85" fmla="*/ 29 h 48"/>
                <a:gd name="T86" fmla="*/ 52 w 132"/>
                <a:gd name="T87" fmla="*/ 27 h 48"/>
                <a:gd name="T88" fmla="*/ 58 w 132"/>
                <a:gd name="T89" fmla="*/ 25 h 48"/>
                <a:gd name="T90" fmla="*/ 67 w 132"/>
                <a:gd name="T91" fmla="*/ 21 h 48"/>
                <a:gd name="T92" fmla="*/ 69 w 132"/>
                <a:gd name="T93" fmla="*/ 23 h 48"/>
                <a:gd name="T94" fmla="*/ 72 w 132"/>
                <a:gd name="T95" fmla="*/ 27 h 48"/>
                <a:gd name="T96" fmla="*/ 78 w 132"/>
                <a:gd name="T97" fmla="*/ 25 h 48"/>
                <a:gd name="T98" fmla="*/ 90 w 132"/>
                <a:gd name="T99" fmla="*/ 20 h 48"/>
                <a:gd name="T100" fmla="*/ 92 w 132"/>
                <a:gd name="T101" fmla="*/ 20 h 48"/>
                <a:gd name="T102" fmla="*/ 97 w 132"/>
                <a:gd name="T103" fmla="*/ 21 h 48"/>
                <a:gd name="T104" fmla="*/ 101 w 132"/>
                <a:gd name="T105" fmla="*/ 21 h 48"/>
                <a:gd name="T106" fmla="*/ 106 w 132"/>
                <a:gd name="T107" fmla="*/ 20 h 48"/>
                <a:gd name="T108" fmla="*/ 126 w 132"/>
                <a:gd name="T109" fmla="*/ 12 h 48"/>
                <a:gd name="T110" fmla="*/ 132 w 132"/>
                <a:gd name="T111" fmla="*/ 11 h 48"/>
                <a:gd name="T112" fmla="*/ 132 w 132"/>
                <a:gd name="T113"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48">
                  <a:moveTo>
                    <a:pt x="132" y="9"/>
                  </a:moveTo>
                  <a:lnTo>
                    <a:pt x="132" y="9"/>
                  </a:lnTo>
                  <a:lnTo>
                    <a:pt x="130" y="5"/>
                  </a:lnTo>
                  <a:lnTo>
                    <a:pt x="126" y="3"/>
                  </a:lnTo>
                  <a:lnTo>
                    <a:pt x="126" y="3"/>
                  </a:lnTo>
                  <a:lnTo>
                    <a:pt x="119" y="5"/>
                  </a:lnTo>
                  <a:lnTo>
                    <a:pt x="119" y="5"/>
                  </a:lnTo>
                  <a:lnTo>
                    <a:pt x="116" y="5"/>
                  </a:lnTo>
                  <a:lnTo>
                    <a:pt x="114" y="3"/>
                  </a:lnTo>
                  <a:lnTo>
                    <a:pt x="114" y="3"/>
                  </a:lnTo>
                  <a:lnTo>
                    <a:pt x="112" y="2"/>
                  </a:lnTo>
                  <a:lnTo>
                    <a:pt x="108" y="2"/>
                  </a:lnTo>
                  <a:lnTo>
                    <a:pt x="108" y="2"/>
                  </a:lnTo>
                  <a:lnTo>
                    <a:pt x="105" y="3"/>
                  </a:lnTo>
                  <a:lnTo>
                    <a:pt x="101" y="5"/>
                  </a:lnTo>
                  <a:lnTo>
                    <a:pt x="101" y="5"/>
                  </a:lnTo>
                  <a:lnTo>
                    <a:pt x="99" y="3"/>
                  </a:lnTo>
                  <a:lnTo>
                    <a:pt x="99" y="2"/>
                  </a:lnTo>
                  <a:lnTo>
                    <a:pt x="97" y="2"/>
                  </a:lnTo>
                  <a:lnTo>
                    <a:pt x="96" y="0"/>
                  </a:lnTo>
                  <a:lnTo>
                    <a:pt x="96" y="0"/>
                  </a:lnTo>
                  <a:lnTo>
                    <a:pt x="92" y="2"/>
                  </a:lnTo>
                  <a:lnTo>
                    <a:pt x="87" y="3"/>
                  </a:lnTo>
                  <a:lnTo>
                    <a:pt x="87" y="3"/>
                  </a:lnTo>
                  <a:lnTo>
                    <a:pt x="81" y="5"/>
                  </a:lnTo>
                  <a:lnTo>
                    <a:pt x="78" y="5"/>
                  </a:lnTo>
                  <a:lnTo>
                    <a:pt x="78" y="5"/>
                  </a:lnTo>
                  <a:lnTo>
                    <a:pt x="76" y="5"/>
                  </a:lnTo>
                  <a:lnTo>
                    <a:pt x="76" y="3"/>
                  </a:lnTo>
                  <a:lnTo>
                    <a:pt x="74" y="2"/>
                  </a:lnTo>
                  <a:lnTo>
                    <a:pt x="74" y="2"/>
                  </a:lnTo>
                  <a:lnTo>
                    <a:pt x="70" y="2"/>
                  </a:lnTo>
                  <a:lnTo>
                    <a:pt x="69" y="3"/>
                  </a:lnTo>
                  <a:lnTo>
                    <a:pt x="63" y="5"/>
                  </a:lnTo>
                  <a:lnTo>
                    <a:pt x="63" y="5"/>
                  </a:lnTo>
                  <a:lnTo>
                    <a:pt x="54" y="9"/>
                  </a:lnTo>
                  <a:lnTo>
                    <a:pt x="54" y="9"/>
                  </a:lnTo>
                  <a:lnTo>
                    <a:pt x="45" y="12"/>
                  </a:lnTo>
                  <a:lnTo>
                    <a:pt x="45" y="12"/>
                  </a:lnTo>
                  <a:lnTo>
                    <a:pt x="43" y="12"/>
                  </a:lnTo>
                  <a:lnTo>
                    <a:pt x="43" y="11"/>
                  </a:lnTo>
                  <a:lnTo>
                    <a:pt x="43" y="11"/>
                  </a:lnTo>
                  <a:lnTo>
                    <a:pt x="42" y="9"/>
                  </a:lnTo>
                  <a:lnTo>
                    <a:pt x="40" y="9"/>
                  </a:lnTo>
                  <a:lnTo>
                    <a:pt x="40" y="9"/>
                  </a:lnTo>
                  <a:lnTo>
                    <a:pt x="31" y="12"/>
                  </a:lnTo>
                  <a:lnTo>
                    <a:pt x="31" y="12"/>
                  </a:lnTo>
                  <a:lnTo>
                    <a:pt x="22" y="16"/>
                  </a:lnTo>
                  <a:lnTo>
                    <a:pt x="22" y="16"/>
                  </a:lnTo>
                  <a:lnTo>
                    <a:pt x="16" y="20"/>
                  </a:lnTo>
                  <a:lnTo>
                    <a:pt x="16" y="20"/>
                  </a:lnTo>
                  <a:lnTo>
                    <a:pt x="16" y="21"/>
                  </a:lnTo>
                  <a:lnTo>
                    <a:pt x="16" y="21"/>
                  </a:lnTo>
                  <a:lnTo>
                    <a:pt x="18" y="25"/>
                  </a:lnTo>
                  <a:lnTo>
                    <a:pt x="18" y="27"/>
                  </a:lnTo>
                  <a:lnTo>
                    <a:pt x="16" y="27"/>
                  </a:lnTo>
                  <a:lnTo>
                    <a:pt x="16" y="27"/>
                  </a:lnTo>
                  <a:lnTo>
                    <a:pt x="6" y="32"/>
                  </a:lnTo>
                  <a:lnTo>
                    <a:pt x="2" y="34"/>
                  </a:lnTo>
                  <a:lnTo>
                    <a:pt x="0" y="38"/>
                  </a:lnTo>
                  <a:lnTo>
                    <a:pt x="0" y="38"/>
                  </a:lnTo>
                  <a:lnTo>
                    <a:pt x="0" y="43"/>
                  </a:lnTo>
                  <a:lnTo>
                    <a:pt x="4" y="48"/>
                  </a:lnTo>
                  <a:lnTo>
                    <a:pt x="4" y="48"/>
                  </a:lnTo>
                  <a:lnTo>
                    <a:pt x="4" y="48"/>
                  </a:lnTo>
                  <a:lnTo>
                    <a:pt x="7" y="48"/>
                  </a:lnTo>
                  <a:lnTo>
                    <a:pt x="7" y="48"/>
                  </a:lnTo>
                  <a:lnTo>
                    <a:pt x="11" y="47"/>
                  </a:lnTo>
                  <a:lnTo>
                    <a:pt x="11" y="47"/>
                  </a:lnTo>
                  <a:lnTo>
                    <a:pt x="15" y="45"/>
                  </a:lnTo>
                  <a:lnTo>
                    <a:pt x="16" y="41"/>
                  </a:lnTo>
                  <a:lnTo>
                    <a:pt x="16" y="41"/>
                  </a:lnTo>
                  <a:lnTo>
                    <a:pt x="15" y="38"/>
                  </a:lnTo>
                  <a:lnTo>
                    <a:pt x="18" y="36"/>
                  </a:lnTo>
                  <a:lnTo>
                    <a:pt x="18" y="36"/>
                  </a:lnTo>
                  <a:lnTo>
                    <a:pt x="27" y="30"/>
                  </a:lnTo>
                  <a:lnTo>
                    <a:pt x="27" y="30"/>
                  </a:lnTo>
                  <a:lnTo>
                    <a:pt x="36" y="27"/>
                  </a:lnTo>
                  <a:lnTo>
                    <a:pt x="36" y="27"/>
                  </a:lnTo>
                  <a:lnTo>
                    <a:pt x="40" y="25"/>
                  </a:lnTo>
                  <a:lnTo>
                    <a:pt x="42" y="25"/>
                  </a:lnTo>
                  <a:lnTo>
                    <a:pt x="43" y="25"/>
                  </a:lnTo>
                  <a:lnTo>
                    <a:pt x="43" y="25"/>
                  </a:lnTo>
                  <a:lnTo>
                    <a:pt x="45" y="27"/>
                  </a:lnTo>
                  <a:lnTo>
                    <a:pt x="45" y="29"/>
                  </a:lnTo>
                  <a:lnTo>
                    <a:pt x="47" y="29"/>
                  </a:lnTo>
                  <a:lnTo>
                    <a:pt x="47" y="29"/>
                  </a:lnTo>
                  <a:lnTo>
                    <a:pt x="52" y="27"/>
                  </a:lnTo>
                  <a:lnTo>
                    <a:pt x="58" y="25"/>
                  </a:lnTo>
                  <a:lnTo>
                    <a:pt x="58" y="25"/>
                  </a:lnTo>
                  <a:lnTo>
                    <a:pt x="61" y="21"/>
                  </a:lnTo>
                  <a:lnTo>
                    <a:pt x="67" y="21"/>
                  </a:lnTo>
                  <a:lnTo>
                    <a:pt x="67" y="21"/>
                  </a:lnTo>
                  <a:lnTo>
                    <a:pt x="69" y="23"/>
                  </a:lnTo>
                  <a:lnTo>
                    <a:pt x="70" y="25"/>
                  </a:lnTo>
                  <a:lnTo>
                    <a:pt x="72" y="27"/>
                  </a:lnTo>
                  <a:lnTo>
                    <a:pt x="72" y="27"/>
                  </a:lnTo>
                  <a:lnTo>
                    <a:pt x="78" y="25"/>
                  </a:lnTo>
                  <a:lnTo>
                    <a:pt x="81" y="23"/>
                  </a:lnTo>
                  <a:lnTo>
                    <a:pt x="90" y="20"/>
                  </a:lnTo>
                  <a:lnTo>
                    <a:pt x="90" y="20"/>
                  </a:lnTo>
                  <a:lnTo>
                    <a:pt x="92" y="20"/>
                  </a:lnTo>
                  <a:lnTo>
                    <a:pt x="94" y="20"/>
                  </a:lnTo>
                  <a:lnTo>
                    <a:pt x="97" y="21"/>
                  </a:lnTo>
                  <a:lnTo>
                    <a:pt x="97" y="21"/>
                  </a:lnTo>
                  <a:lnTo>
                    <a:pt x="101" y="21"/>
                  </a:lnTo>
                  <a:lnTo>
                    <a:pt x="106" y="20"/>
                  </a:lnTo>
                  <a:lnTo>
                    <a:pt x="106" y="20"/>
                  </a:lnTo>
                  <a:lnTo>
                    <a:pt x="126" y="12"/>
                  </a:lnTo>
                  <a:lnTo>
                    <a:pt x="126" y="12"/>
                  </a:lnTo>
                  <a:lnTo>
                    <a:pt x="130" y="11"/>
                  </a:lnTo>
                  <a:lnTo>
                    <a:pt x="132" y="11"/>
                  </a:lnTo>
                  <a:lnTo>
                    <a:pt x="132" y="9"/>
                  </a:lnTo>
                  <a:lnTo>
                    <a:pt x="13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1" name="Freeform 10">
              <a:extLst>
                <a:ext uri="{FF2B5EF4-FFF2-40B4-BE49-F238E27FC236}">
                  <a16:creationId xmlns:a16="http://schemas.microsoft.com/office/drawing/2014/main" id="{C913ABD6-AD97-48A7-A303-896ABA3807DB}"/>
                </a:ext>
              </a:extLst>
            </p:cNvPr>
            <p:cNvSpPr>
              <a:spLocks/>
            </p:cNvSpPr>
            <p:nvPr/>
          </p:nvSpPr>
          <p:spPr bwMode="auto">
            <a:xfrm>
              <a:off x="1840" y="1529"/>
              <a:ext cx="49" cy="32"/>
            </a:xfrm>
            <a:custGeom>
              <a:avLst/>
              <a:gdLst>
                <a:gd name="T0" fmla="*/ 5 w 49"/>
                <a:gd name="T1" fmla="*/ 32 h 32"/>
                <a:gd name="T2" fmla="*/ 5 w 49"/>
                <a:gd name="T3" fmla="*/ 32 h 32"/>
                <a:gd name="T4" fmla="*/ 9 w 49"/>
                <a:gd name="T5" fmla="*/ 30 h 32"/>
                <a:gd name="T6" fmla="*/ 9 w 49"/>
                <a:gd name="T7" fmla="*/ 30 h 32"/>
                <a:gd name="T8" fmla="*/ 27 w 49"/>
                <a:gd name="T9" fmla="*/ 25 h 32"/>
                <a:gd name="T10" fmla="*/ 27 w 49"/>
                <a:gd name="T11" fmla="*/ 25 h 32"/>
                <a:gd name="T12" fmla="*/ 36 w 49"/>
                <a:gd name="T13" fmla="*/ 19 h 32"/>
                <a:gd name="T14" fmla="*/ 36 w 49"/>
                <a:gd name="T15" fmla="*/ 19 h 32"/>
                <a:gd name="T16" fmla="*/ 45 w 49"/>
                <a:gd name="T17" fmla="*/ 18 h 32"/>
                <a:gd name="T18" fmla="*/ 45 w 49"/>
                <a:gd name="T19" fmla="*/ 18 h 32"/>
                <a:gd name="T20" fmla="*/ 49 w 49"/>
                <a:gd name="T21" fmla="*/ 16 h 32"/>
                <a:gd name="T22" fmla="*/ 49 w 49"/>
                <a:gd name="T23" fmla="*/ 14 h 32"/>
                <a:gd name="T24" fmla="*/ 49 w 49"/>
                <a:gd name="T25" fmla="*/ 12 h 32"/>
                <a:gd name="T26" fmla="*/ 49 w 49"/>
                <a:gd name="T27" fmla="*/ 12 h 32"/>
                <a:gd name="T28" fmla="*/ 47 w 49"/>
                <a:gd name="T29" fmla="*/ 7 h 32"/>
                <a:gd name="T30" fmla="*/ 47 w 49"/>
                <a:gd name="T31" fmla="*/ 7 h 32"/>
                <a:gd name="T32" fmla="*/ 45 w 49"/>
                <a:gd name="T33" fmla="*/ 3 h 32"/>
                <a:gd name="T34" fmla="*/ 45 w 49"/>
                <a:gd name="T35" fmla="*/ 3 h 32"/>
                <a:gd name="T36" fmla="*/ 43 w 49"/>
                <a:gd name="T37" fmla="*/ 1 h 32"/>
                <a:gd name="T38" fmla="*/ 43 w 49"/>
                <a:gd name="T39" fmla="*/ 1 h 32"/>
                <a:gd name="T40" fmla="*/ 38 w 49"/>
                <a:gd name="T41" fmla="*/ 3 h 32"/>
                <a:gd name="T42" fmla="*/ 32 w 49"/>
                <a:gd name="T43" fmla="*/ 5 h 32"/>
                <a:gd name="T44" fmla="*/ 32 w 49"/>
                <a:gd name="T45" fmla="*/ 5 h 32"/>
                <a:gd name="T46" fmla="*/ 29 w 49"/>
                <a:gd name="T47" fmla="*/ 1 h 32"/>
                <a:gd name="T48" fmla="*/ 29 w 49"/>
                <a:gd name="T49" fmla="*/ 1 h 32"/>
                <a:gd name="T50" fmla="*/ 27 w 49"/>
                <a:gd name="T51" fmla="*/ 0 h 32"/>
                <a:gd name="T52" fmla="*/ 23 w 49"/>
                <a:gd name="T53" fmla="*/ 1 h 32"/>
                <a:gd name="T54" fmla="*/ 23 w 49"/>
                <a:gd name="T55" fmla="*/ 1 h 32"/>
                <a:gd name="T56" fmla="*/ 14 w 49"/>
                <a:gd name="T57" fmla="*/ 3 h 32"/>
                <a:gd name="T58" fmla="*/ 7 w 49"/>
                <a:gd name="T59" fmla="*/ 7 h 32"/>
                <a:gd name="T60" fmla="*/ 7 w 49"/>
                <a:gd name="T61" fmla="*/ 7 h 32"/>
                <a:gd name="T62" fmla="*/ 9 w 49"/>
                <a:gd name="T63" fmla="*/ 10 h 32"/>
                <a:gd name="T64" fmla="*/ 9 w 49"/>
                <a:gd name="T65" fmla="*/ 10 h 32"/>
                <a:gd name="T66" fmla="*/ 11 w 49"/>
                <a:gd name="T67" fmla="*/ 12 h 32"/>
                <a:gd name="T68" fmla="*/ 11 w 49"/>
                <a:gd name="T69" fmla="*/ 14 h 32"/>
                <a:gd name="T70" fmla="*/ 11 w 49"/>
                <a:gd name="T71" fmla="*/ 14 h 32"/>
                <a:gd name="T72" fmla="*/ 5 w 49"/>
                <a:gd name="T73" fmla="*/ 18 h 32"/>
                <a:gd name="T74" fmla="*/ 0 w 49"/>
                <a:gd name="T75" fmla="*/ 19 h 32"/>
                <a:gd name="T76" fmla="*/ 0 w 49"/>
                <a:gd name="T77" fmla="*/ 19 h 32"/>
                <a:gd name="T78" fmla="*/ 4 w 49"/>
                <a:gd name="T79" fmla="*/ 30 h 32"/>
                <a:gd name="T80" fmla="*/ 4 w 49"/>
                <a:gd name="T81" fmla="*/ 30 h 32"/>
                <a:gd name="T82" fmla="*/ 5 w 49"/>
                <a:gd name="T83" fmla="*/ 32 h 32"/>
                <a:gd name="T84" fmla="*/ 5 w 49"/>
                <a:gd name="T8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32">
                  <a:moveTo>
                    <a:pt x="5" y="32"/>
                  </a:moveTo>
                  <a:lnTo>
                    <a:pt x="5" y="32"/>
                  </a:lnTo>
                  <a:lnTo>
                    <a:pt x="9" y="30"/>
                  </a:lnTo>
                  <a:lnTo>
                    <a:pt x="9" y="30"/>
                  </a:lnTo>
                  <a:lnTo>
                    <a:pt x="27" y="25"/>
                  </a:lnTo>
                  <a:lnTo>
                    <a:pt x="27" y="25"/>
                  </a:lnTo>
                  <a:lnTo>
                    <a:pt x="36" y="19"/>
                  </a:lnTo>
                  <a:lnTo>
                    <a:pt x="36" y="19"/>
                  </a:lnTo>
                  <a:lnTo>
                    <a:pt x="45" y="18"/>
                  </a:lnTo>
                  <a:lnTo>
                    <a:pt x="45" y="18"/>
                  </a:lnTo>
                  <a:lnTo>
                    <a:pt x="49" y="16"/>
                  </a:lnTo>
                  <a:lnTo>
                    <a:pt x="49" y="14"/>
                  </a:lnTo>
                  <a:lnTo>
                    <a:pt x="49" y="12"/>
                  </a:lnTo>
                  <a:lnTo>
                    <a:pt x="49" y="12"/>
                  </a:lnTo>
                  <a:lnTo>
                    <a:pt x="47" y="7"/>
                  </a:lnTo>
                  <a:lnTo>
                    <a:pt x="47" y="7"/>
                  </a:lnTo>
                  <a:lnTo>
                    <a:pt x="45" y="3"/>
                  </a:lnTo>
                  <a:lnTo>
                    <a:pt x="45" y="3"/>
                  </a:lnTo>
                  <a:lnTo>
                    <a:pt x="43" y="1"/>
                  </a:lnTo>
                  <a:lnTo>
                    <a:pt x="43" y="1"/>
                  </a:lnTo>
                  <a:lnTo>
                    <a:pt x="38" y="3"/>
                  </a:lnTo>
                  <a:lnTo>
                    <a:pt x="32" y="5"/>
                  </a:lnTo>
                  <a:lnTo>
                    <a:pt x="32" y="5"/>
                  </a:lnTo>
                  <a:lnTo>
                    <a:pt x="29" y="1"/>
                  </a:lnTo>
                  <a:lnTo>
                    <a:pt x="29" y="1"/>
                  </a:lnTo>
                  <a:lnTo>
                    <a:pt x="27" y="0"/>
                  </a:lnTo>
                  <a:lnTo>
                    <a:pt x="23" y="1"/>
                  </a:lnTo>
                  <a:lnTo>
                    <a:pt x="23" y="1"/>
                  </a:lnTo>
                  <a:lnTo>
                    <a:pt x="14" y="3"/>
                  </a:lnTo>
                  <a:lnTo>
                    <a:pt x="7" y="7"/>
                  </a:lnTo>
                  <a:lnTo>
                    <a:pt x="7" y="7"/>
                  </a:lnTo>
                  <a:lnTo>
                    <a:pt x="9" y="10"/>
                  </a:lnTo>
                  <a:lnTo>
                    <a:pt x="9" y="10"/>
                  </a:lnTo>
                  <a:lnTo>
                    <a:pt x="11" y="12"/>
                  </a:lnTo>
                  <a:lnTo>
                    <a:pt x="11" y="14"/>
                  </a:lnTo>
                  <a:lnTo>
                    <a:pt x="11" y="14"/>
                  </a:lnTo>
                  <a:lnTo>
                    <a:pt x="5" y="18"/>
                  </a:lnTo>
                  <a:lnTo>
                    <a:pt x="0" y="19"/>
                  </a:lnTo>
                  <a:lnTo>
                    <a:pt x="0" y="19"/>
                  </a:lnTo>
                  <a:lnTo>
                    <a:pt x="4" y="30"/>
                  </a:lnTo>
                  <a:lnTo>
                    <a:pt x="4" y="30"/>
                  </a:lnTo>
                  <a:lnTo>
                    <a:pt x="5" y="32"/>
                  </a:lnTo>
                  <a:lnTo>
                    <a:pt x="5"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2" name="Freeform 11">
              <a:extLst>
                <a:ext uri="{FF2B5EF4-FFF2-40B4-BE49-F238E27FC236}">
                  <a16:creationId xmlns:a16="http://schemas.microsoft.com/office/drawing/2014/main" id="{65C09746-4070-449C-A5A9-29EF67DFB9CA}"/>
                </a:ext>
              </a:extLst>
            </p:cNvPr>
            <p:cNvSpPr>
              <a:spLocks/>
            </p:cNvSpPr>
            <p:nvPr/>
          </p:nvSpPr>
          <p:spPr bwMode="auto">
            <a:xfrm>
              <a:off x="3979" y="1649"/>
              <a:ext cx="295" cy="385"/>
            </a:xfrm>
            <a:custGeom>
              <a:avLst/>
              <a:gdLst>
                <a:gd name="T0" fmla="*/ 47 w 295"/>
                <a:gd name="T1" fmla="*/ 49 h 385"/>
                <a:gd name="T2" fmla="*/ 56 w 295"/>
                <a:gd name="T3" fmla="*/ 52 h 385"/>
                <a:gd name="T4" fmla="*/ 61 w 295"/>
                <a:gd name="T5" fmla="*/ 74 h 385"/>
                <a:gd name="T6" fmla="*/ 58 w 295"/>
                <a:gd name="T7" fmla="*/ 88 h 385"/>
                <a:gd name="T8" fmla="*/ 65 w 295"/>
                <a:gd name="T9" fmla="*/ 112 h 385"/>
                <a:gd name="T10" fmla="*/ 61 w 295"/>
                <a:gd name="T11" fmla="*/ 119 h 385"/>
                <a:gd name="T12" fmla="*/ 34 w 295"/>
                <a:gd name="T13" fmla="*/ 76 h 385"/>
                <a:gd name="T14" fmla="*/ 27 w 295"/>
                <a:gd name="T15" fmla="*/ 61 h 385"/>
                <a:gd name="T16" fmla="*/ 0 w 295"/>
                <a:gd name="T17" fmla="*/ 65 h 385"/>
                <a:gd name="T18" fmla="*/ 14 w 295"/>
                <a:gd name="T19" fmla="*/ 86 h 385"/>
                <a:gd name="T20" fmla="*/ 20 w 295"/>
                <a:gd name="T21" fmla="*/ 115 h 385"/>
                <a:gd name="T22" fmla="*/ 31 w 295"/>
                <a:gd name="T23" fmla="*/ 130 h 385"/>
                <a:gd name="T24" fmla="*/ 9 w 295"/>
                <a:gd name="T25" fmla="*/ 140 h 385"/>
                <a:gd name="T26" fmla="*/ 16 w 295"/>
                <a:gd name="T27" fmla="*/ 157 h 385"/>
                <a:gd name="T28" fmla="*/ 54 w 295"/>
                <a:gd name="T29" fmla="*/ 202 h 385"/>
                <a:gd name="T30" fmla="*/ 58 w 295"/>
                <a:gd name="T31" fmla="*/ 221 h 385"/>
                <a:gd name="T32" fmla="*/ 74 w 295"/>
                <a:gd name="T33" fmla="*/ 245 h 385"/>
                <a:gd name="T34" fmla="*/ 99 w 295"/>
                <a:gd name="T35" fmla="*/ 263 h 385"/>
                <a:gd name="T36" fmla="*/ 168 w 295"/>
                <a:gd name="T37" fmla="*/ 306 h 385"/>
                <a:gd name="T38" fmla="*/ 171 w 295"/>
                <a:gd name="T39" fmla="*/ 322 h 385"/>
                <a:gd name="T40" fmla="*/ 202 w 295"/>
                <a:gd name="T41" fmla="*/ 351 h 385"/>
                <a:gd name="T42" fmla="*/ 216 w 295"/>
                <a:gd name="T43" fmla="*/ 358 h 385"/>
                <a:gd name="T44" fmla="*/ 236 w 295"/>
                <a:gd name="T45" fmla="*/ 358 h 385"/>
                <a:gd name="T46" fmla="*/ 232 w 295"/>
                <a:gd name="T47" fmla="*/ 365 h 385"/>
                <a:gd name="T48" fmla="*/ 254 w 295"/>
                <a:gd name="T49" fmla="*/ 382 h 385"/>
                <a:gd name="T50" fmla="*/ 268 w 295"/>
                <a:gd name="T51" fmla="*/ 383 h 385"/>
                <a:gd name="T52" fmla="*/ 290 w 295"/>
                <a:gd name="T53" fmla="*/ 385 h 385"/>
                <a:gd name="T54" fmla="*/ 285 w 295"/>
                <a:gd name="T55" fmla="*/ 356 h 385"/>
                <a:gd name="T56" fmla="*/ 270 w 295"/>
                <a:gd name="T57" fmla="*/ 353 h 385"/>
                <a:gd name="T58" fmla="*/ 169 w 295"/>
                <a:gd name="T59" fmla="*/ 288 h 385"/>
                <a:gd name="T60" fmla="*/ 162 w 295"/>
                <a:gd name="T61" fmla="*/ 274 h 385"/>
                <a:gd name="T62" fmla="*/ 101 w 295"/>
                <a:gd name="T63" fmla="*/ 227 h 385"/>
                <a:gd name="T64" fmla="*/ 94 w 295"/>
                <a:gd name="T65" fmla="*/ 214 h 385"/>
                <a:gd name="T66" fmla="*/ 114 w 295"/>
                <a:gd name="T67" fmla="*/ 218 h 385"/>
                <a:gd name="T68" fmla="*/ 119 w 295"/>
                <a:gd name="T69" fmla="*/ 202 h 385"/>
                <a:gd name="T70" fmla="*/ 96 w 295"/>
                <a:gd name="T71" fmla="*/ 166 h 385"/>
                <a:gd name="T72" fmla="*/ 105 w 295"/>
                <a:gd name="T73" fmla="*/ 146 h 385"/>
                <a:gd name="T74" fmla="*/ 110 w 295"/>
                <a:gd name="T75" fmla="*/ 108 h 385"/>
                <a:gd name="T76" fmla="*/ 97 w 295"/>
                <a:gd name="T77" fmla="*/ 90 h 385"/>
                <a:gd name="T78" fmla="*/ 81 w 295"/>
                <a:gd name="T79" fmla="*/ 50 h 385"/>
                <a:gd name="T80" fmla="*/ 88 w 295"/>
                <a:gd name="T81" fmla="*/ 24 h 385"/>
                <a:gd name="T82" fmla="*/ 78 w 295"/>
                <a:gd name="T83" fmla="*/ 0 h 385"/>
                <a:gd name="T84" fmla="*/ 69 w 295"/>
                <a:gd name="T85" fmla="*/ 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385">
                  <a:moveTo>
                    <a:pt x="69" y="2"/>
                  </a:moveTo>
                  <a:lnTo>
                    <a:pt x="69" y="2"/>
                  </a:lnTo>
                  <a:lnTo>
                    <a:pt x="47" y="49"/>
                  </a:lnTo>
                  <a:lnTo>
                    <a:pt x="47" y="49"/>
                  </a:lnTo>
                  <a:lnTo>
                    <a:pt x="56" y="52"/>
                  </a:lnTo>
                  <a:lnTo>
                    <a:pt x="56" y="52"/>
                  </a:lnTo>
                  <a:lnTo>
                    <a:pt x="58" y="65"/>
                  </a:lnTo>
                  <a:lnTo>
                    <a:pt x="58" y="65"/>
                  </a:lnTo>
                  <a:lnTo>
                    <a:pt x="61" y="74"/>
                  </a:lnTo>
                  <a:lnTo>
                    <a:pt x="61" y="74"/>
                  </a:lnTo>
                  <a:lnTo>
                    <a:pt x="58" y="88"/>
                  </a:lnTo>
                  <a:lnTo>
                    <a:pt x="58" y="88"/>
                  </a:lnTo>
                  <a:lnTo>
                    <a:pt x="60" y="101"/>
                  </a:lnTo>
                  <a:lnTo>
                    <a:pt x="60" y="101"/>
                  </a:lnTo>
                  <a:lnTo>
                    <a:pt x="65" y="112"/>
                  </a:lnTo>
                  <a:lnTo>
                    <a:pt x="65" y="112"/>
                  </a:lnTo>
                  <a:lnTo>
                    <a:pt x="61" y="119"/>
                  </a:lnTo>
                  <a:lnTo>
                    <a:pt x="61" y="119"/>
                  </a:lnTo>
                  <a:lnTo>
                    <a:pt x="41" y="99"/>
                  </a:lnTo>
                  <a:lnTo>
                    <a:pt x="41" y="99"/>
                  </a:lnTo>
                  <a:lnTo>
                    <a:pt x="34" y="76"/>
                  </a:lnTo>
                  <a:lnTo>
                    <a:pt x="34" y="76"/>
                  </a:lnTo>
                  <a:lnTo>
                    <a:pt x="27" y="61"/>
                  </a:lnTo>
                  <a:lnTo>
                    <a:pt x="27" y="61"/>
                  </a:lnTo>
                  <a:lnTo>
                    <a:pt x="5" y="52"/>
                  </a:lnTo>
                  <a:lnTo>
                    <a:pt x="5" y="52"/>
                  </a:lnTo>
                  <a:lnTo>
                    <a:pt x="0" y="65"/>
                  </a:lnTo>
                  <a:lnTo>
                    <a:pt x="0" y="65"/>
                  </a:lnTo>
                  <a:lnTo>
                    <a:pt x="14" y="86"/>
                  </a:lnTo>
                  <a:lnTo>
                    <a:pt x="14" y="86"/>
                  </a:lnTo>
                  <a:lnTo>
                    <a:pt x="25" y="103"/>
                  </a:lnTo>
                  <a:lnTo>
                    <a:pt x="25" y="103"/>
                  </a:lnTo>
                  <a:lnTo>
                    <a:pt x="20" y="115"/>
                  </a:lnTo>
                  <a:lnTo>
                    <a:pt x="20" y="115"/>
                  </a:lnTo>
                  <a:lnTo>
                    <a:pt x="31" y="130"/>
                  </a:lnTo>
                  <a:lnTo>
                    <a:pt x="31" y="130"/>
                  </a:lnTo>
                  <a:lnTo>
                    <a:pt x="25" y="140"/>
                  </a:lnTo>
                  <a:lnTo>
                    <a:pt x="25" y="140"/>
                  </a:lnTo>
                  <a:lnTo>
                    <a:pt x="9" y="140"/>
                  </a:lnTo>
                  <a:lnTo>
                    <a:pt x="9" y="140"/>
                  </a:lnTo>
                  <a:lnTo>
                    <a:pt x="16" y="157"/>
                  </a:lnTo>
                  <a:lnTo>
                    <a:pt x="16" y="157"/>
                  </a:lnTo>
                  <a:lnTo>
                    <a:pt x="31" y="167"/>
                  </a:lnTo>
                  <a:lnTo>
                    <a:pt x="31" y="167"/>
                  </a:lnTo>
                  <a:lnTo>
                    <a:pt x="54" y="202"/>
                  </a:lnTo>
                  <a:lnTo>
                    <a:pt x="54" y="202"/>
                  </a:lnTo>
                  <a:lnTo>
                    <a:pt x="58" y="221"/>
                  </a:lnTo>
                  <a:lnTo>
                    <a:pt x="58" y="221"/>
                  </a:lnTo>
                  <a:lnTo>
                    <a:pt x="63" y="234"/>
                  </a:lnTo>
                  <a:lnTo>
                    <a:pt x="63" y="234"/>
                  </a:lnTo>
                  <a:lnTo>
                    <a:pt x="74" y="245"/>
                  </a:lnTo>
                  <a:lnTo>
                    <a:pt x="74" y="245"/>
                  </a:lnTo>
                  <a:lnTo>
                    <a:pt x="99" y="263"/>
                  </a:lnTo>
                  <a:lnTo>
                    <a:pt x="99" y="263"/>
                  </a:lnTo>
                  <a:lnTo>
                    <a:pt x="132" y="286"/>
                  </a:lnTo>
                  <a:lnTo>
                    <a:pt x="132" y="286"/>
                  </a:lnTo>
                  <a:lnTo>
                    <a:pt x="168" y="306"/>
                  </a:lnTo>
                  <a:lnTo>
                    <a:pt x="168" y="306"/>
                  </a:lnTo>
                  <a:lnTo>
                    <a:pt x="171" y="322"/>
                  </a:lnTo>
                  <a:lnTo>
                    <a:pt x="171" y="322"/>
                  </a:lnTo>
                  <a:lnTo>
                    <a:pt x="198" y="338"/>
                  </a:lnTo>
                  <a:lnTo>
                    <a:pt x="198" y="338"/>
                  </a:lnTo>
                  <a:lnTo>
                    <a:pt x="202" y="351"/>
                  </a:lnTo>
                  <a:lnTo>
                    <a:pt x="202" y="351"/>
                  </a:lnTo>
                  <a:lnTo>
                    <a:pt x="216" y="358"/>
                  </a:lnTo>
                  <a:lnTo>
                    <a:pt x="216" y="358"/>
                  </a:lnTo>
                  <a:lnTo>
                    <a:pt x="222" y="349"/>
                  </a:lnTo>
                  <a:lnTo>
                    <a:pt x="222" y="349"/>
                  </a:lnTo>
                  <a:lnTo>
                    <a:pt x="236" y="358"/>
                  </a:lnTo>
                  <a:lnTo>
                    <a:pt x="236" y="358"/>
                  </a:lnTo>
                  <a:lnTo>
                    <a:pt x="232" y="365"/>
                  </a:lnTo>
                  <a:lnTo>
                    <a:pt x="232" y="365"/>
                  </a:lnTo>
                  <a:lnTo>
                    <a:pt x="241" y="373"/>
                  </a:lnTo>
                  <a:lnTo>
                    <a:pt x="254" y="382"/>
                  </a:lnTo>
                  <a:lnTo>
                    <a:pt x="254" y="382"/>
                  </a:lnTo>
                  <a:lnTo>
                    <a:pt x="256" y="383"/>
                  </a:lnTo>
                  <a:lnTo>
                    <a:pt x="261" y="383"/>
                  </a:lnTo>
                  <a:lnTo>
                    <a:pt x="268" y="383"/>
                  </a:lnTo>
                  <a:lnTo>
                    <a:pt x="268" y="383"/>
                  </a:lnTo>
                  <a:lnTo>
                    <a:pt x="290" y="385"/>
                  </a:lnTo>
                  <a:lnTo>
                    <a:pt x="290" y="385"/>
                  </a:lnTo>
                  <a:lnTo>
                    <a:pt x="295" y="369"/>
                  </a:lnTo>
                  <a:lnTo>
                    <a:pt x="295" y="369"/>
                  </a:lnTo>
                  <a:lnTo>
                    <a:pt x="285" y="356"/>
                  </a:lnTo>
                  <a:lnTo>
                    <a:pt x="285" y="356"/>
                  </a:lnTo>
                  <a:lnTo>
                    <a:pt x="270" y="353"/>
                  </a:lnTo>
                  <a:lnTo>
                    <a:pt x="270" y="353"/>
                  </a:lnTo>
                  <a:lnTo>
                    <a:pt x="187" y="302"/>
                  </a:lnTo>
                  <a:lnTo>
                    <a:pt x="187" y="302"/>
                  </a:lnTo>
                  <a:lnTo>
                    <a:pt x="169" y="288"/>
                  </a:lnTo>
                  <a:lnTo>
                    <a:pt x="169" y="288"/>
                  </a:lnTo>
                  <a:lnTo>
                    <a:pt x="162" y="274"/>
                  </a:lnTo>
                  <a:lnTo>
                    <a:pt x="162" y="274"/>
                  </a:lnTo>
                  <a:lnTo>
                    <a:pt x="106" y="241"/>
                  </a:lnTo>
                  <a:lnTo>
                    <a:pt x="106" y="241"/>
                  </a:lnTo>
                  <a:lnTo>
                    <a:pt x="101" y="227"/>
                  </a:lnTo>
                  <a:lnTo>
                    <a:pt x="101" y="227"/>
                  </a:lnTo>
                  <a:lnTo>
                    <a:pt x="94" y="214"/>
                  </a:lnTo>
                  <a:lnTo>
                    <a:pt x="94" y="214"/>
                  </a:lnTo>
                  <a:lnTo>
                    <a:pt x="103" y="212"/>
                  </a:lnTo>
                  <a:lnTo>
                    <a:pt x="103" y="212"/>
                  </a:lnTo>
                  <a:lnTo>
                    <a:pt x="114" y="218"/>
                  </a:lnTo>
                  <a:lnTo>
                    <a:pt x="114" y="218"/>
                  </a:lnTo>
                  <a:lnTo>
                    <a:pt x="119" y="202"/>
                  </a:lnTo>
                  <a:lnTo>
                    <a:pt x="119" y="202"/>
                  </a:lnTo>
                  <a:lnTo>
                    <a:pt x="99" y="189"/>
                  </a:lnTo>
                  <a:lnTo>
                    <a:pt x="99" y="189"/>
                  </a:lnTo>
                  <a:lnTo>
                    <a:pt x="96" y="166"/>
                  </a:lnTo>
                  <a:lnTo>
                    <a:pt x="96" y="166"/>
                  </a:lnTo>
                  <a:lnTo>
                    <a:pt x="105" y="146"/>
                  </a:lnTo>
                  <a:lnTo>
                    <a:pt x="105" y="146"/>
                  </a:lnTo>
                  <a:lnTo>
                    <a:pt x="101" y="130"/>
                  </a:lnTo>
                  <a:lnTo>
                    <a:pt x="101" y="130"/>
                  </a:lnTo>
                  <a:lnTo>
                    <a:pt x="110" y="108"/>
                  </a:lnTo>
                  <a:lnTo>
                    <a:pt x="110" y="108"/>
                  </a:lnTo>
                  <a:lnTo>
                    <a:pt x="97" y="90"/>
                  </a:lnTo>
                  <a:lnTo>
                    <a:pt x="97" y="90"/>
                  </a:lnTo>
                  <a:lnTo>
                    <a:pt x="81" y="68"/>
                  </a:lnTo>
                  <a:lnTo>
                    <a:pt x="81" y="68"/>
                  </a:lnTo>
                  <a:lnTo>
                    <a:pt x="81" y="50"/>
                  </a:lnTo>
                  <a:lnTo>
                    <a:pt x="81" y="50"/>
                  </a:lnTo>
                  <a:lnTo>
                    <a:pt x="88" y="24"/>
                  </a:lnTo>
                  <a:lnTo>
                    <a:pt x="88" y="24"/>
                  </a:lnTo>
                  <a:lnTo>
                    <a:pt x="101" y="11"/>
                  </a:lnTo>
                  <a:lnTo>
                    <a:pt x="101" y="11"/>
                  </a:lnTo>
                  <a:lnTo>
                    <a:pt x="78" y="0"/>
                  </a:lnTo>
                  <a:lnTo>
                    <a:pt x="78" y="0"/>
                  </a:lnTo>
                  <a:lnTo>
                    <a:pt x="69" y="2"/>
                  </a:lnTo>
                  <a:lnTo>
                    <a:pt x="6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3" name="Freeform 12">
              <a:extLst>
                <a:ext uri="{FF2B5EF4-FFF2-40B4-BE49-F238E27FC236}">
                  <a16:creationId xmlns:a16="http://schemas.microsoft.com/office/drawing/2014/main" id="{366A5295-E4F8-429D-931B-B139216F8FA5}"/>
                </a:ext>
              </a:extLst>
            </p:cNvPr>
            <p:cNvSpPr>
              <a:spLocks/>
            </p:cNvSpPr>
            <p:nvPr/>
          </p:nvSpPr>
          <p:spPr bwMode="auto">
            <a:xfrm>
              <a:off x="3957" y="947"/>
              <a:ext cx="24" cy="13"/>
            </a:xfrm>
            <a:custGeom>
              <a:avLst/>
              <a:gdLst>
                <a:gd name="T0" fmla="*/ 18 w 24"/>
                <a:gd name="T1" fmla="*/ 6 h 13"/>
                <a:gd name="T2" fmla="*/ 18 w 24"/>
                <a:gd name="T3" fmla="*/ 6 h 13"/>
                <a:gd name="T4" fmla="*/ 0 w 24"/>
                <a:gd name="T5" fmla="*/ 0 h 13"/>
                <a:gd name="T6" fmla="*/ 0 w 24"/>
                <a:gd name="T7" fmla="*/ 0 h 13"/>
                <a:gd name="T8" fmla="*/ 24 w 24"/>
                <a:gd name="T9" fmla="*/ 13 h 13"/>
                <a:gd name="T10" fmla="*/ 24 w 24"/>
                <a:gd name="T11" fmla="*/ 13 h 13"/>
                <a:gd name="T12" fmla="*/ 18 w 24"/>
                <a:gd name="T13" fmla="*/ 6 h 13"/>
                <a:gd name="T14" fmla="*/ 18 w 24"/>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3">
                  <a:moveTo>
                    <a:pt x="18" y="6"/>
                  </a:moveTo>
                  <a:lnTo>
                    <a:pt x="18" y="6"/>
                  </a:lnTo>
                  <a:lnTo>
                    <a:pt x="0" y="0"/>
                  </a:lnTo>
                  <a:lnTo>
                    <a:pt x="0" y="0"/>
                  </a:lnTo>
                  <a:lnTo>
                    <a:pt x="24" y="13"/>
                  </a:lnTo>
                  <a:lnTo>
                    <a:pt x="24" y="13"/>
                  </a:lnTo>
                  <a:lnTo>
                    <a:pt x="18" y="6"/>
                  </a:lnTo>
                  <a:lnTo>
                    <a:pt x="1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4" name="Freeform 13">
              <a:extLst>
                <a:ext uri="{FF2B5EF4-FFF2-40B4-BE49-F238E27FC236}">
                  <a16:creationId xmlns:a16="http://schemas.microsoft.com/office/drawing/2014/main" id="{CF85F8CC-59A1-417E-B99C-0299B8A54767}"/>
                </a:ext>
              </a:extLst>
            </p:cNvPr>
            <p:cNvSpPr>
              <a:spLocks noEditPoints="1"/>
            </p:cNvSpPr>
            <p:nvPr/>
          </p:nvSpPr>
          <p:spPr bwMode="auto">
            <a:xfrm>
              <a:off x="2546" y="804"/>
              <a:ext cx="2888" cy="1248"/>
            </a:xfrm>
            <a:custGeom>
              <a:avLst/>
              <a:gdLst>
                <a:gd name="T0" fmla="*/ 2492 w 2888"/>
                <a:gd name="T1" fmla="*/ 750 h 1248"/>
                <a:gd name="T2" fmla="*/ 2355 w 2888"/>
                <a:gd name="T3" fmla="*/ 627 h 1248"/>
                <a:gd name="T4" fmla="*/ 1988 w 2888"/>
                <a:gd name="T5" fmla="*/ 385 h 1248"/>
                <a:gd name="T6" fmla="*/ 1793 w 2888"/>
                <a:gd name="T7" fmla="*/ 203 h 1248"/>
                <a:gd name="T8" fmla="*/ 1799 w 2888"/>
                <a:gd name="T9" fmla="*/ 257 h 1248"/>
                <a:gd name="T10" fmla="*/ 1435 w 2888"/>
                <a:gd name="T11" fmla="*/ 156 h 1248"/>
                <a:gd name="T12" fmla="*/ 1374 w 2888"/>
                <a:gd name="T13" fmla="*/ 136 h 1248"/>
                <a:gd name="T14" fmla="*/ 1120 w 2888"/>
                <a:gd name="T15" fmla="*/ 79 h 1248"/>
                <a:gd name="T16" fmla="*/ 1152 w 2888"/>
                <a:gd name="T17" fmla="*/ 39 h 1248"/>
                <a:gd name="T18" fmla="*/ 1156 w 2888"/>
                <a:gd name="T19" fmla="*/ 106 h 1248"/>
                <a:gd name="T20" fmla="*/ 855 w 2888"/>
                <a:gd name="T21" fmla="*/ 57 h 1248"/>
                <a:gd name="T22" fmla="*/ 473 w 2888"/>
                <a:gd name="T23" fmla="*/ 12 h 1248"/>
                <a:gd name="T24" fmla="*/ 284 w 2888"/>
                <a:gd name="T25" fmla="*/ 118 h 1248"/>
                <a:gd name="T26" fmla="*/ 241 w 2888"/>
                <a:gd name="T27" fmla="*/ 219 h 1248"/>
                <a:gd name="T28" fmla="*/ 196 w 2888"/>
                <a:gd name="T29" fmla="*/ 122 h 1248"/>
                <a:gd name="T30" fmla="*/ 108 w 2888"/>
                <a:gd name="T31" fmla="*/ 165 h 1248"/>
                <a:gd name="T32" fmla="*/ 173 w 2888"/>
                <a:gd name="T33" fmla="*/ 192 h 1248"/>
                <a:gd name="T34" fmla="*/ 95 w 2888"/>
                <a:gd name="T35" fmla="*/ 298 h 1248"/>
                <a:gd name="T36" fmla="*/ 23 w 2888"/>
                <a:gd name="T37" fmla="*/ 492 h 1248"/>
                <a:gd name="T38" fmla="*/ 52 w 2888"/>
                <a:gd name="T39" fmla="*/ 644 h 1248"/>
                <a:gd name="T40" fmla="*/ 101 w 2888"/>
                <a:gd name="T41" fmla="*/ 678 h 1248"/>
                <a:gd name="T42" fmla="*/ 210 w 2888"/>
                <a:gd name="T43" fmla="*/ 694 h 1248"/>
                <a:gd name="T44" fmla="*/ 295 w 2888"/>
                <a:gd name="T45" fmla="*/ 672 h 1248"/>
                <a:gd name="T46" fmla="*/ 344 w 2888"/>
                <a:gd name="T47" fmla="*/ 687 h 1248"/>
                <a:gd name="T48" fmla="*/ 376 w 2888"/>
                <a:gd name="T49" fmla="*/ 768 h 1248"/>
                <a:gd name="T50" fmla="*/ 425 w 2888"/>
                <a:gd name="T51" fmla="*/ 831 h 1248"/>
                <a:gd name="T52" fmla="*/ 452 w 2888"/>
                <a:gd name="T53" fmla="*/ 1048 h 1248"/>
                <a:gd name="T54" fmla="*/ 677 w 2888"/>
                <a:gd name="T55" fmla="*/ 951 h 1248"/>
                <a:gd name="T56" fmla="*/ 878 w 2888"/>
                <a:gd name="T57" fmla="*/ 719 h 1248"/>
                <a:gd name="T58" fmla="*/ 774 w 2888"/>
                <a:gd name="T59" fmla="*/ 584 h 1248"/>
                <a:gd name="T60" fmla="*/ 743 w 2888"/>
                <a:gd name="T61" fmla="*/ 498 h 1248"/>
                <a:gd name="T62" fmla="*/ 988 w 2888"/>
                <a:gd name="T63" fmla="*/ 624 h 1248"/>
                <a:gd name="T64" fmla="*/ 909 w 2888"/>
                <a:gd name="T65" fmla="*/ 473 h 1248"/>
                <a:gd name="T66" fmla="*/ 1168 w 2888"/>
                <a:gd name="T67" fmla="*/ 627 h 1248"/>
                <a:gd name="T68" fmla="*/ 1255 w 2888"/>
                <a:gd name="T69" fmla="*/ 804 h 1248"/>
                <a:gd name="T70" fmla="*/ 1348 w 2888"/>
                <a:gd name="T71" fmla="*/ 734 h 1248"/>
                <a:gd name="T72" fmla="*/ 1494 w 2888"/>
                <a:gd name="T73" fmla="*/ 807 h 1248"/>
                <a:gd name="T74" fmla="*/ 1619 w 2888"/>
                <a:gd name="T75" fmla="*/ 931 h 1248"/>
                <a:gd name="T76" fmla="*/ 1691 w 2888"/>
                <a:gd name="T77" fmla="*/ 849 h 1248"/>
                <a:gd name="T78" fmla="*/ 1885 w 2888"/>
                <a:gd name="T79" fmla="*/ 816 h 1248"/>
                <a:gd name="T80" fmla="*/ 1952 w 2888"/>
                <a:gd name="T81" fmla="*/ 798 h 1248"/>
                <a:gd name="T82" fmla="*/ 2117 w 2888"/>
                <a:gd name="T83" fmla="*/ 852 h 1248"/>
                <a:gd name="T84" fmla="*/ 2090 w 2888"/>
                <a:gd name="T85" fmla="*/ 899 h 1248"/>
                <a:gd name="T86" fmla="*/ 2060 w 2888"/>
                <a:gd name="T87" fmla="*/ 939 h 1248"/>
                <a:gd name="T88" fmla="*/ 2227 w 2888"/>
                <a:gd name="T89" fmla="*/ 897 h 1248"/>
                <a:gd name="T90" fmla="*/ 2222 w 2888"/>
                <a:gd name="T91" fmla="*/ 762 h 1248"/>
                <a:gd name="T92" fmla="*/ 2535 w 2888"/>
                <a:gd name="T93" fmla="*/ 946 h 1248"/>
                <a:gd name="T94" fmla="*/ 2431 w 2888"/>
                <a:gd name="T95" fmla="*/ 994 h 1248"/>
                <a:gd name="T96" fmla="*/ 2663 w 2888"/>
                <a:gd name="T97" fmla="*/ 1079 h 1248"/>
                <a:gd name="T98" fmla="*/ 2888 w 2888"/>
                <a:gd name="T99" fmla="*/ 1227 h 1248"/>
                <a:gd name="T100" fmla="*/ 470 w 2888"/>
                <a:gd name="T101" fmla="*/ 151 h 1248"/>
                <a:gd name="T102" fmla="*/ 560 w 2888"/>
                <a:gd name="T103" fmla="*/ 98 h 1248"/>
                <a:gd name="T104" fmla="*/ 412 w 2888"/>
                <a:gd name="T105" fmla="*/ 169 h 1248"/>
                <a:gd name="T106" fmla="*/ 517 w 2888"/>
                <a:gd name="T107" fmla="*/ 401 h 1248"/>
                <a:gd name="T108" fmla="*/ 162 w 2888"/>
                <a:gd name="T109" fmla="*/ 376 h 1248"/>
                <a:gd name="T110" fmla="*/ 354 w 2888"/>
                <a:gd name="T111" fmla="*/ 304 h 1248"/>
                <a:gd name="T112" fmla="*/ 484 w 2888"/>
                <a:gd name="T113" fmla="*/ 318 h 1248"/>
                <a:gd name="T114" fmla="*/ 572 w 2888"/>
                <a:gd name="T115" fmla="*/ 367 h 1248"/>
                <a:gd name="T116" fmla="*/ 716 w 2888"/>
                <a:gd name="T117" fmla="*/ 394 h 1248"/>
                <a:gd name="T118" fmla="*/ 702 w 2888"/>
                <a:gd name="T119" fmla="*/ 271 h 1248"/>
                <a:gd name="T120" fmla="*/ 929 w 2888"/>
                <a:gd name="T121" fmla="*/ 383 h 1248"/>
                <a:gd name="T122" fmla="*/ 1005 w 2888"/>
                <a:gd name="T123" fmla="*/ 421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8" h="1248">
                  <a:moveTo>
                    <a:pt x="2888" y="1227"/>
                  </a:moveTo>
                  <a:lnTo>
                    <a:pt x="2888" y="1227"/>
                  </a:lnTo>
                  <a:lnTo>
                    <a:pt x="2874" y="1196"/>
                  </a:lnTo>
                  <a:lnTo>
                    <a:pt x="2874" y="1196"/>
                  </a:lnTo>
                  <a:lnTo>
                    <a:pt x="2856" y="1155"/>
                  </a:lnTo>
                  <a:lnTo>
                    <a:pt x="2856" y="1155"/>
                  </a:lnTo>
                  <a:lnTo>
                    <a:pt x="2821" y="1097"/>
                  </a:lnTo>
                  <a:lnTo>
                    <a:pt x="2821" y="1097"/>
                  </a:lnTo>
                  <a:lnTo>
                    <a:pt x="2749" y="1012"/>
                  </a:lnTo>
                  <a:lnTo>
                    <a:pt x="2749" y="1012"/>
                  </a:lnTo>
                  <a:lnTo>
                    <a:pt x="2735" y="1009"/>
                  </a:lnTo>
                  <a:lnTo>
                    <a:pt x="2735" y="1009"/>
                  </a:lnTo>
                  <a:lnTo>
                    <a:pt x="2703" y="984"/>
                  </a:lnTo>
                  <a:lnTo>
                    <a:pt x="2703" y="984"/>
                  </a:lnTo>
                  <a:lnTo>
                    <a:pt x="2708" y="973"/>
                  </a:lnTo>
                  <a:lnTo>
                    <a:pt x="2708" y="973"/>
                  </a:lnTo>
                  <a:lnTo>
                    <a:pt x="2654" y="922"/>
                  </a:lnTo>
                  <a:lnTo>
                    <a:pt x="2654" y="922"/>
                  </a:lnTo>
                  <a:lnTo>
                    <a:pt x="2613" y="892"/>
                  </a:lnTo>
                  <a:lnTo>
                    <a:pt x="2613" y="892"/>
                  </a:lnTo>
                  <a:lnTo>
                    <a:pt x="2609" y="872"/>
                  </a:lnTo>
                  <a:lnTo>
                    <a:pt x="2609" y="872"/>
                  </a:lnTo>
                  <a:lnTo>
                    <a:pt x="2558" y="825"/>
                  </a:lnTo>
                  <a:lnTo>
                    <a:pt x="2510" y="780"/>
                  </a:lnTo>
                  <a:lnTo>
                    <a:pt x="2510" y="780"/>
                  </a:lnTo>
                  <a:lnTo>
                    <a:pt x="2513" y="777"/>
                  </a:lnTo>
                  <a:lnTo>
                    <a:pt x="2513" y="777"/>
                  </a:lnTo>
                  <a:lnTo>
                    <a:pt x="2497" y="762"/>
                  </a:lnTo>
                  <a:lnTo>
                    <a:pt x="2497" y="762"/>
                  </a:lnTo>
                  <a:lnTo>
                    <a:pt x="2492" y="750"/>
                  </a:lnTo>
                  <a:lnTo>
                    <a:pt x="2492" y="750"/>
                  </a:lnTo>
                  <a:lnTo>
                    <a:pt x="2414" y="681"/>
                  </a:lnTo>
                  <a:lnTo>
                    <a:pt x="2414" y="681"/>
                  </a:lnTo>
                  <a:lnTo>
                    <a:pt x="2423" y="674"/>
                  </a:lnTo>
                  <a:lnTo>
                    <a:pt x="2423" y="674"/>
                  </a:lnTo>
                  <a:lnTo>
                    <a:pt x="2445" y="690"/>
                  </a:lnTo>
                  <a:lnTo>
                    <a:pt x="2445" y="690"/>
                  </a:lnTo>
                  <a:lnTo>
                    <a:pt x="2517" y="746"/>
                  </a:lnTo>
                  <a:lnTo>
                    <a:pt x="2517" y="746"/>
                  </a:lnTo>
                  <a:lnTo>
                    <a:pt x="2526" y="735"/>
                  </a:lnTo>
                  <a:lnTo>
                    <a:pt x="2526" y="735"/>
                  </a:lnTo>
                  <a:lnTo>
                    <a:pt x="2515" y="723"/>
                  </a:lnTo>
                  <a:lnTo>
                    <a:pt x="2515" y="723"/>
                  </a:lnTo>
                  <a:lnTo>
                    <a:pt x="2499" y="703"/>
                  </a:lnTo>
                  <a:lnTo>
                    <a:pt x="2499" y="703"/>
                  </a:lnTo>
                  <a:lnTo>
                    <a:pt x="2447" y="665"/>
                  </a:lnTo>
                  <a:lnTo>
                    <a:pt x="2447" y="665"/>
                  </a:lnTo>
                  <a:lnTo>
                    <a:pt x="2438" y="653"/>
                  </a:lnTo>
                  <a:lnTo>
                    <a:pt x="2438" y="653"/>
                  </a:lnTo>
                  <a:lnTo>
                    <a:pt x="2355" y="584"/>
                  </a:lnTo>
                  <a:lnTo>
                    <a:pt x="2355" y="584"/>
                  </a:lnTo>
                  <a:lnTo>
                    <a:pt x="2344" y="586"/>
                  </a:lnTo>
                  <a:lnTo>
                    <a:pt x="2344" y="586"/>
                  </a:lnTo>
                  <a:lnTo>
                    <a:pt x="2328" y="577"/>
                  </a:lnTo>
                  <a:lnTo>
                    <a:pt x="2328" y="577"/>
                  </a:lnTo>
                  <a:lnTo>
                    <a:pt x="2319" y="586"/>
                  </a:lnTo>
                  <a:lnTo>
                    <a:pt x="2319" y="586"/>
                  </a:lnTo>
                  <a:lnTo>
                    <a:pt x="2326" y="595"/>
                  </a:lnTo>
                  <a:lnTo>
                    <a:pt x="2326" y="595"/>
                  </a:lnTo>
                  <a:lnTo>
                    <a:pt x="2333" y="609"/>
                  </a:lnTo>
                  <a:lnTo>
                    <a:pt x="2333" y="609"/>
                  </a:lnTo>
                  <a:lnTo>
                    <a:pt x="2355" y="627"/>
                  </a:lnTo>
                  <a:lnTo>
                    <a:pt x="2355" y="627"/>
                  </a:lnTo>
                  <a:lnTo>
                    <a:pt x="2335" y="635"/>
                  </a:lnTo>
                  <a:lnTo>
                    <a:pt x="2335" y="635"/>
                  </a:lnTo>
                  <a:lnTo>
                    <a:pt x="2263" y="579"/>
                  </a:lnTo>
                  <a:lnTo>
                    <a:pt x="2263" y="579"/>
                  </a:lnTo>
                  <a:lnTo>
                    <a:pt x="2243" y="572"/>
                  </a:lnTo>
                  <a:lnTo>
                    <a:pt x="2243" y="572"/>
                  </a:lnTo>
                  <a:lnTo>
                    <a:pt x="2231" y="573"/>
                  </a:lnTo>
                  <a:lnTo>
                    <a:pt x="2222" y="572"/>
                  </a:lnTo>
                  <a:lnTo>
                    <a:pt x="2216" y="568"/>
                  </a:lnTo>
                  <a:lnTo>
                    <a:pt x="2213" y="564"/>
                  </a:lnTo>
                  <a:lnTo>
                    <a:pt x="2209" y="559"/>
                  </a:lnTo>
                  <a:lnTo>
                    <a:pt x="2209" y="555"/>
                  </a:lnTo>
                  <a:lnTo>
                    <a:pt x="2209" y="552"/>
                  </a:lnTo>
                  <a:lnTo>
                    <a:pt x="2209" y="552"/>
                  </a:lnTo>
                  <a:lnTo>
                    <a:pt x="2218" y="536"/>
                  </a:lnTo>
                  <a:lnTo>
                    <a:pt x="2218" y="536"/>
                  </a:lnTo>
                  <a:lnTo>
                    <a:pt x="2209" y="518"/>
                  </a:lnTo>
                  <a:lnTo>
                    <a:pt x="2209" y="518"/>
                  </a:lnTo>
                  <a:lnTo>
                    <a:pt x="2159" y="484"/>
                  </a:lnTo>
                  <a:lnTo>
                    <a:pt x="2159" y="484"/>
                  </a:lnTo>
                  <a:lnTo>
                    <a:pt x="2132" y="467"/>
                  </a:lnTo>
                  <a:lnTo>
                    <a:pt x="2132" y="467"/>
                  </a:lnTo>
                  <a:lnTo>
                    <a:pt x="2123" y="471"/>
                  </a:lnTo>
                  <a:lnTo>
                    <a:pt x="2123" y="471"/>
                  </a:lnTo>
                  <a:lnTo>
                    <a:pt x="2080" y="449"/>
                  </a:lnTo>
                  <a:lnTo>
                    <a:pt x="2080" y="449"/>
                  </a:lnTo>
                  <a:lnTo>
                    <a:pt x="2074" y="437"/>
                  </a:lnTo>
                  <a:lnTo>
                    <a:pt x="2074" y="437"/>
                  </a:lnTo>
                  <a:lnTo>
                    <a:pt x="1988" y="385"/>
                  </a:lnTo>
                  <a:lnTo>
                    <a:pt x="1988" y="385"/>
                  </a:lnTo>
                  <a:lnTo>
                    <a:pt x="1989" y="377"/>
                  </a:lnTo>
                  <a:lnTo>
                    <a:pt x="1989" y="377"/>
                  </a:lnTo>
                  <a:lnTo>
                    <a:pt x="2004" y="385"/>
                  </a:lnTo>
                  <a:lnTo>
                    <a:pt x="2004" y="385"/>
                  </a:lnTo>
                  <a:lnTo>
                    <a:pt x="2020" y="390"/>
                  </a:lnTo>
                  <a:lnTo>
                    <a:pt x="2020" y="390"/>
                  </a:lnTo>
                  <a:lnTo>
                    <a:pt x="2015" y="374"/>
                  </a:lnTo>
                  <a:lnTo>
                    <a:pt x="2015" y="374"/>
                  </a:lnTo>
                  <a:lnTo>
                    <a:pt x="2002" y="358"/>
                  </a:lnTo>
                  <a:lnTo>
                    <a:pt x="2002" y="358"/>
                  </a:lnTo>
                  <a:lnTo>
                    <a:pt x="1973" y="341"/>
                  </a:lnTo>
                  <a:lnTo>
                    <a:pt x="1973" y="341"/>
                  </a:lnTo>
                  <a:lnTo>
                    <a:pt x="1950" y="325"/>
                  </a:lnTo>
                  <a:lnTo>
                    <a:pt x="1950" y="325"/>
                  </a:lnTo>
                  <a:lnTo>
                    <a:pt x="1925" y="313"/>
                  </a:lnTo>
                  <a:lnTo>
                    <a:pt x="1925" y="313"/>
                  </a:lnTo>
                  <a:lnTo>
                    <a:pt x="1916" y="304"/>
                  </a:lnTo>
                  <a:lnTo>
                    <a:pt x="1916" y="304"/>
                  </a:lnTo>
                  <a:lnTo>
                    <a:pt x="1914" y="295"/>
                  </a:lnTo>
                  <a:lnTo>
                    <a:pt x="1914" y="295"/>
                  </a:lnTo>
                  <a:lnTo>
                    <a:pt x="1901" y="278"/>
                  </a:lnTo>
                  <a:lnTo>
                    <a:pt x="1901" y="278"/>
                  </a:lnTo>
                  <a:lnTo>
                    <a:pt x="1860" y="255"/>
                  </a:lnTo>
                  <a:lnTo>
                    <a:pt x="1860" y="255"/>
                  </a:lnTo>
                  <a:lnTo>
                    <a:pt x="1829" y="242"/>
                  </a:lnTo>
                  <a:lnTo>
                    <a:pt x="1829" y="242"/>
                  </a:lnTo>
                  <a:lnTo>
                    <a:pt x="1818" y="230"/>
                  </a:lnTo>
                  <a:lnTo>
                    <a:pt x="1818" y="230"/>
                  </a:lnTo>
                  <a:lnTo>
                    <a:pt x="1804" y="219"/>
                  </a:lnTo>
                  <a:lnTo>
                    <a:pt x="1804" y="219"/>
                  </a:lnTo>
                  <a:lnTo>
                    <a:pt x="1793" y="203"/>
                  </a:lnTo>
                  <a:lnTo>
                    <a:pt x="1793" y="203"/>
                  </a:lnTo>
                  <a:lnTo>
                    <a:pt x="1770" y="188"/>
                  </a:lnTo>
                  <a:lnTo>
                    <a:pt x="1770" y="188"/>
                  </a:lnTo>
                  <a:lnTo>
                    <a:pt x="1761" y="178"/>
                  </a:lnTo>
                  <a:lnTo>
                    <a:pt x="1761" y="178"/>
                  </a:lnTo>
                  <a:lnTo>
                    <a:pt x="1716" y="158"/>
                  </a:lnTo>
                  <a:lnTo>
                    <a:pt x="1716" y="158"/>
                  </a:lnTo>
                  <a:lnTo>
                    <a:pt x="1712" y="169"/>
                  </a:lnTo>
                  <a:lnTo>
                    <a:pt x="1712" y="169"/>
                  </a:lnTo>
                  <a:lnTo>
                    <a:pt x="1691" y="160"/>
                  </a:lnTo>
                  <a:lnTo>
                    <a:pt x="1691" y="160"/>
                  </a:lnTo>
                  <a:lnTo>
                    <a:pt x="1685" y="163"/>
                  </a:lnTo>
                  <a:lnTo>
                    <a:pt x="1685" y="163"/>
                  </a:lnTo>
                  <a:lnTo>
                    <a:pt x="1667" y="156"/>
                  </a:lnTo>
                  <a:lnTo>
                    <a:pt x="1667" y="156"/>
                  </a:lnTo>
                  <a:lnTo>
                    <a:pt x="1662" y="163"/>
                  </a:lnTo>
                  <a:lnTo>
                    <a:pt x="1662" y="163"/>
                  </a:lnTo>
                  <a:lnTo>
                    <a:pt x="1678" y="176"/>
                  </a:lnTo>
                  <a:lnTo>
                    <a:pt x="1678" y="176"/>
                  </a:lnTo>
                  <a:lnTo>
                    <a:pt x="1705" y="188"/>
                  </a:lnTo>
                  <a:lnTo>
                    <a:pt x="1705" y="188"/>
                  </a:lnTo>
                  <a:lnTo>
                    <a:pt x="1716" y="201"/>
                  </a:lnTo>
                  <a:lnTo>
                    <a:pt x="1716" y="201"/>
                  </a:lnTo>
                  <a:lnTo>
                    <a:pt x="1764" y="221"/>
                  </a:lnTo>
                  <a:lnTo>
                    <a:pt x="1764" y="221"/>
                  </a:lnTo>
                  <a:lnTo>
                    <a:pt x="1777" y="232"/>
                  </a:lnTo>
                  <a:lnTo>
                    <a:pt x="1777" y="232"/>
                  </a:lnTo>
                  <a:lnTo>
                    <a:pt x="1802" y="248"/>
                  </a:lnTo>
                  <a:lnTo>
                    <a:pt x="1802" y="248"/>
                  </a:lnTo>
                  <a:lnTo>
                    <a:pt x="1799" y="257"/>
                  </a:lnTo>
                  <a:lnTo>
                    <a:pt x="1799" y="257"/>
                  </a:lnTo>
                  <a:lnTo>
                    <a:pt x="1781" y="246"/>
                  </a:lnTo>
                  <a:lnTo>
                    <a:pt x="1781" y="246"/>
                  </a:lnTo>
                  <a:lnTo>
                    <a:pt x="1773" y="251"/>
                  </a:lnTo>
                  <a:lnTo>
                    <a:pt x="1773" y="251"/>
                  </a:lnTo>
                  <a:lnTo>
                    <a:pt x="1718" y="226"/>
                  </a:lnTo>
                  <a:lnTo>
                    <a:pt x="1662" y="201"/>
                  </a:lnTo>
                  <a:lnTo>
                    <a:pt x="1662" y="201"/>
                  </a:lnTo>
                  <a:lnTo>
                    <a:pt x="1653" y="206"/>
                  </a:lnTo>
                  <a:lnTo>
                    <a:pt x="1653" y="206"/>
                  </a:lnTo>
                  <a:lnTo>
                    <a:pt x="1574" y="174"/>
                  </a:lnTo>
                  <a:lnTo>
                    <a:pt x="1574" y="174"/>
                  </a:lnTo>
                  <a:lnTo>
                    <a:pt x="1563" y="179"/>
                  </a:lnTo>
                  <a:lnTo>
                    <a:pt x="1563" y="179"/>
                  </a:lnTo>
                  <a:lnTo>
                    <a:pt x="1552" y="181"/>
                  </a:lnTo>
                  <a:lnTo>
                    <a:pt x="1552" y="181"/>
                  </a:lnTo>
                  <a:lnTo>
                    <a:pt x="1500" y="163"/>
                  </a:lnTo>
                  <a:lnTo>
                    <a:pt x="1500" y="163"/>
                  </a:lnTo>
                  <a:lnTo>
                    <a:pt x="1496" y="170"/>
                  </a:lnTo>
                  <a:lnTo>
                    <a:pt x="1496" y="170"/>
                  </a:lnTo>
                  <a:lnTo>
                    <a:pt x="1511" y="185"/>
                  </a:lnTo>
                  <a:lnTo>
                    <a:pt x="1511" y="185"/>
                  </a:lnTo>
                  <a:lnTo>
                    <a:pt x="1530" y="197"/>
                  </a:lnTo>
                  <a:lnTo>
                    <a:pt x="1530" y="197"/>
                  </a:lnTo>
                  <a:lnTo>
                    <a:pt x="1523" y="206"/>
                  </a:lnTo>
                  <a:lnTo>
                    <a:pt x="1523" y="206"/>
                  </a:lnTo>
                  <a:lnTo>
                    <a:pt x="1507" y="197"/>
                  </a:lnTo>
                  <a:lnTo>
                    <a:pt x="1507" y="197"/>
                  </a:lnTo>
                  <a:lnTo>
                    <a:pt x="1473" y="170"/>
                  </a:lnTo>
                  <a:lnTo>
                    <a:pt x="1473" y="170"/>
                  </a:lnTo>
                  <a:lnTo>
                    <a:pt x="1435" y="156"/>
                  </a:lnTo>
                  <a:lnTo>
                    <a:pt x="1435" y="156"/>
                  </a:lnTo>
                  <a:lnTo>
                    <a:pt x="1442" y="172"/>
                  </a:lnTo>
                  <a:lnTo>
                    <a:pt x="1442" y="172"/>
                  </a:lnTo>
                  <a:lnTo>
                    <a:pt x="1435" y="176"/>
                  </a:lnTo>
                  <a:lnTo>
                    <a:pt x="1428" y="178"/>
                  </a:lnTo>
                  <a:lnTo>
                    <a:pt x="1424" y="179"/>
                  </a:lnTo>
                  <a:lnTo>
                    <a:pt x="1424" y="179"/>
                  </a:lnTo>
                  <a:lnTo>
                    <a:pt x="1419" y="179"/>
                  </a:lnTo>
                  <a:lnTo>
                    <a:pt x="1411" y="179"/>
                  </a:lnTo>
                  <a:lnTo>
                    <a:pt x="1402" y="183"/>
                  </a:lnTo>
                  <a:lnTo>
                    <a:pt x="1402" y="183"/>
                  </a:lnTo>
                  <a:lnTo>
                    <a:pt x="1401" y="194"/>
                  </a:lnTo>
                  <a:lnTo>
                    <a:pt x="1399" y="206"/>
                  </a:lnTo>
                  <a:lnTo>
                    <a:pt x="1399" y="206"/>
                  </a:lnTo>
                  <a:lnTo>
                    <a:pt x="1395" y="206"/>
                  </a:lnTo>
                  <a:lnTo>
                    <a:pt x="1386" y="206"/>
                  </a:lnTo>
                  <a:lnTo>
                    <a:pt x="1374" y="203"/>
                  </a:lnTo>
                  <a:lnTo>
                    <a:pt x="1374" y="203"/>
                  </a:lnTo>
                  <a:lnTo>
                    <a:pt x="1345" y="210"/>
                  </a:lnTo>
                  <a:lnTo>
                    <a:pt x="1345" y="210"/>
                  </a:lnTo>
                  <a:lnTo>
                    <a:pt x="1338" y="206"/>
                  </a:lnTo>
                  <a:lnTo>
                    <a:pt x="1332" y="205"/>
                  </a:lnTo>
                  <a:lnTo>
                    <a:pt x="1330" y="201"/>
                  </a:lnTo>
                  <a:lnTo>
                    <a:pt x="1329" y="197"/>
                  </a:lnTo>
                  <a:lnTo>
                    <a:pt x="1332" y="194"/>
                  </a:lnTo>
                  <a:lnTo>
                    <a:pt x="1334" y="190"/>
                  </a:lnTo>
                  <a:lnTo>
                    <a:pt x="1334" y="190"/>
                  </a:lnTo>
                  <a:lnTo>
                    <a:pt x="1359" y="181"/>
                  </a:lnTo>
                  <a:lnTo>
                    <a:pt x="1359" y="181"/>
                  </a:lnTo>
                  <a:lnTo>
                    <a:pt x="1365" y="161"/>
                  </a:lnTo>
                  <a:lnTo>
                    <a:pt x="1365" y="161"/>
                  </a:lnTo>
                  <a:lnTo>
                    <a:pt x="1374" y="136"/>
                  </a:lnTo>
                  <a:lnTo>
                    <a:pt x="1374" y="136"/>
                  </a:lnTo>
                  <a:lnTo>
                    <a:pt x="1388" y="142"/>
                  </a:lnTo>
                  <a:lnTo>
                    <a:pt x="1388" y="142"/>
                  </a:lnTo>
                  <a:lnTo>
                    <a:pt x="1383" y="133"/>
                  </a:lnTo>
                  <a:lnTo>
                    <a:pt x="1383" y="133"/>
                  </a:lnTo>
                  <a:lnTo>
                    <a:pt x="1309" y="111"/>
                  </a:lnTo>
                  <a:lnTo>
                    <a:pt x="1309" y="111"/>
                  </a:lnTo>
                  <a:lnTo>
                    <a:pt x="1307" y="120"/>
                  </a:lnTo>
                  <a:lnTo>
                    <a:pt x="1307" y="120"/>
                  </a:lnTo>
                  <a:lnTo>
                    <a:pt x="1293" y="118"/>
                  </a:lnTo>
                  <a:lnTo>
                    <a:pt x="1293" y="118"/>
                  </a:lnTo>
                  <a:lnTo>
                    <a:pt x="1282" y="124"/>
                  </a:lnTo>
                  <a:lnTo>
                    <a:pt x="1282" y="124"/>
                  </a:lnTo>
                  <a:lnTo>
                    <a:pt x="1267" y="124"/>
                  </a:lnTo>
                  <a:lnTo>
                    <a:pt x="1267" y="124"/>
                  </a:lnTo>
                  <a:lnTo>
                    <a:pt x="1264" y="143"/>
                  </a:lnTo>
                  <a:lnTo>
                    <a:pt x="1264" y="143"/>
                  </a:lnTo>
                  <a:lnTo>
                    <a:pt x="1244" y="136"/>
                  </a:lnTo>
                  <a:lnTo>
                    <a:pt x="1244" y="136"/>
                  </a:lnTo>
                  <a:lnTo>
                    <a:pt x="1228" y="122"/>
                  </a:lnTo>
                  <a:lnTo>
                    <a:pt x="1228" y="122"/>
                  </a:lnTo>
                  <a:lnTo>
                    <a:pt x="1210" y="111"/>
                  </a:lnTo>
                  <a:lnTo>
                    <a:pt x="1210" y="111"/>
                  </a:lnTo>
                  <a:lnTo>
                    <a:pt x="1174" y="100"/>
                  </a:lnTo>
                  <a:lnTo>
                    <a:pt x="1174" y="100"/>
                  </a:lnTo>
                  <a:lnTo>
                    <a:pt x="1156" y="91"/>
                  </a:lnTo>
                  <a:lnTo>
                    <a:pt x="1156" y="91"/>
                  </a:lnTo>
                  <a:lnTo>
                    <a:pt x="1132" y="86"/>
                  </a:lnTo>
                  <a:lnTo>
                    <a:pt x="1132" y="86"/>
                  </a:lnTo>
                  <a:lnTo>
                    <a:pt x="1120" y="79"/>
                  </a:lnTo>
                  <a:lnTo>
                    <a:pt x="1120" y="79"/>
                  </a:lnTo>
                  <a:lnTo>
                    <a:pt x="1120" y="70"/>
                  </a:lnTo>
                  <a:lnTo>
                    <a:pt x="1120" y="70"/>
                  </a:lnTo>
                  <a:lnTo>
                    <a:pt x="1141" y="75"/>
                  </a:lnTo>
                  <a:lnTo>
                    <a:pt x="1141" y="75"/>
                  </a:lnTo>
                  <a:lnTo>
                    <a:pt x="1149" y="72"/>
                  </a:lnTo>
                  <a:lnTo>
                    <a:pt x="1149" y="72"/>
                  </a:lnTo>
                  <a:lnTo>
                    <a:pt x="1170" y="75"/>
                  </a:lnTo>
                  <a:lnTo>
                    <a:pt x="1170" y="75"/>
                  </a:lnTo>
                  <a:lnTo>
                    <a:pt x="1177" y="72"/>
                  </a:lnTo>
                  <a:lnTo>
                    <a:pt x="1177" y="72"/>
                  </a:lnTo>
                  <a:lnTo>
                    <a:pt x="1204" y="72"/>
                  </a:lnTo>
                  <a:lnTo>
                    <a:pt x="1204" y="72"/>
                  </a:lnTo>
                  <a:lnTo>
                    <a:pt x="1212" y="70"/>
                  </a:lnTo>
                  <a:lnTo>
                    <a:pt x="1212" y="70"/>
                  </a:lnTo>
                  <a:lnTo>
                    <a:pt x="1289" y="88"/>
                  </a:lnTo>
                  <a:lnTo>
                    <a:pt x="1289" y="88"/>
                  </a:lnTo>
                  <a:lnTo>
                    <a:pt x="1336" y="93"/>
                  </a:lnTo>
                  <a:lnTo>
                    <a:pt x="1336" y="93"/>
                  </a:lnTo>
                  <a:lnTo>
                    <a:pt x="1338" y="77"/>
                  </a:lnTo>
                  <a:lnTo>
                    <a:pt x="1338" y="77"/>
                  </a:lnTo>
                  <a:lnTo>
                    <a:pt x="1327" y="68"/>
                  </a:lnTo>
                  <a:lnTo>
                    <a:pt x="1327" y="68"/>
                  </a:lnTo>
                  <a:lnTo>
                    <a:pt x="1293" y="59"/>
                  </a:lnTo>
                  <a:lnTo>
                    <a:pt x="1293" y="59"/>
                  </a:lnTo>
                  <a:lnTo>
                    <a:pt x="1287" y="63"/>
                  </a:lnTo>
                  <a:lnTo>
                    <a:pt x="1287" y="63"/>
                  </a:lnTo>
                  <a:lnTo>
                    <a:pt x="1177" y="34"/>
                  </a:lnTo>
                  <a:lnTo>
                    <a:pt x="1177" y="34"/>
                  </a:lnTo>
                  <a:lnTo>
                    <a:pt x="1172" y="41"/>
                  </a:lnTo>
                  <a:lnTo>
                    <a:pt x="1172" y="41"/>
                  </a:lnTo>
                  <a:lnTo>
                    <a:pt x="1152" y="39"/>
                  </a:lnTo>
                  <a:lnTo>
                    <a:pt x="1152" y="39"/>
                  </a:lnTo>
                  <a:lnTo>
                    <a:pt x="1136" y="41"/>
                  </a:lnTo>
                  <a:lnTo>
                    <a:pt x="1136" y="41"/>
                  </a:lnTo>
                  <a:lnTo>
                    <a:pt x="1095" y="32"/>
                  </a:lnTo>
                  <a:lnTo>
                    <a:pt x="1095" y="32"/>
                  </a:lnTo>
                  <a:lnTo>
                    <a:pt x="1082" y="37"/>
                  </a:lnTo>
                  <a:lnTo>
                    <a:pt x="1082" y="37"/>
                  </a:lnTo>
                  <a:lnTo>
                    <a:pt x="1062" y="36"/>
                  </a:lnTo>
                  <a:lnTo>
                    <a:pt x="1062" y="36"/>
                  </a:lnTo>
                  <a:lnTo>
                    <a:pt x="1060" y="46"/>
                  </a:lnTo>
                  <a:lnTo>
                    <a:pt x="1060" y="46"/>
                  </a:lnTo>
                  <a:lnTo>
                    <a:pt x="1055" y="52"/>
                  </a:lnTo>
                  <a:lnTo>
                    <a:pt x="1055" y="52"/>
                  </a:lnTo>
                  <a:lnTo>
                    <a:pt x="1032" y="48"/>
                  </a:lnTo>
                  <a:lnTo>
                    <a:pt x="1032" y="48"/>
                  </a:lnTo>
                  <a:lnTo>
                    <a:pt x="1028" y="54"/>
                  </a:lnTo>
                  <a:lnTo>
                    <a:pt x="1028" y="54"/>
                  </a:lnTo>
                  <a:lnTo>
                    <a:pt x="1044" y="63"/>
                  </a:lnTo>
                  <a:lnTo>
                    <a:pt x="1044" y="63"/>
                  </a:lnTo>
                  <a:lnTo>
                    <a:pt x="1044" y="70"/>
                  </a:lnTo>
                  <a:lnTo>
                    <a:pt x="1044" y="70"/>
                  </a:lnTo>
                  <a:lnTo>
                    <a:pt x="1073" y="77"/>
                  </a:lnTo>
                  <a:lnTo>
                    <a:pt x="1073" y="77"/>
                  </a:lnTo>
                  <a:lnTo>
                    <a:pt x="1077" y="84"/>
                  </a:lnTo>
                  <a:lnTo>
                    <a:pt x="1077" y="84"/>
                  </a:lnTo>
                  <a:lnTo>
                    <a:pt x="1105" y="90"/>
                  </a:lnTo>
                  <a:lnTo>
                    <a:pt x="1105" y="90"/>
                  </a:lnTo>
                  <a:lnTo>
                    <a:pt x="1132" y="97"/>
                  </a:lnTo>
                  <a:lnTo>
                    <a:pt x="1132" y="97"/>
                  </a:lnTo>
                  <a:lnTo>
                    <a:pt x="1156" y="106"/>
                  </a:lnTo>
                  <a:lnTo>
                    <a:pt x="1156" y="106"/>
                  </a:lnTo>
                  <a:lnTo>
                    <a:pt x="1154" y="116"/>
                  </a:lnTo>
                  <a:lnTo>
                    <a:pt x="1154" y="116"/>
                  </a:lnTo>
                  <a:lnTo>
                    <a:pt x="1138" y="109"/>
                  </a:lnTo>
                  <a:lnTo>
                    <a:pt x="1138" y="109"/>
                  </a:lnTo>
                  <a:lnTo>
                    <a:pt x="1024" y="86"/>
                  </a:lnTo>
                  <a:lnTo>
                    <a:pt x="1024" y="86"/>
                  </a:lnTo>
                  <a:lnTo>
                    <a:pt x="994" y="84"/>
                  </a:lnTo>
                  <a:lnTo>
                    <a:pt x="994" y="84"/>
                  </a:lnTo>
                  <a:lnTo>
                    <a:pt x="983" y="95"/>
                  </a:lnTo>
                  <a:lnTo>
                    <a:pt x="983" y="95"/>
                  </a:lnTo>
                  <a:lnTo>
                    <a:pt x="961" y="88"/>
                  </a:lnTo>
                  <a:lnTo>
                    <a:pt x="961" y="88"/>
                  </a:lnTo>
                  <a:lnTo>
                    <a:pt x="952" y="81"/>
                  </a:lnTo>
                  <a:lnTo>
                    <a:pt x="952" y="81"/>
                  </a:lnTo>
                  <a:lnTo>
                    <a:pt x="942" y="72"/>
                  </a:lnTo>
                  <a:lnTo>
                    <a:pt x="942" y="72"/>
                  </a:lnTo>
                  <a:lnTo>
                    <a:pt x="914" y="66"/>
                  </a:lnTo>
                  <a:lnTo>
                    <a:pt x="914" y="66"/>
                  </a:lnTo>
                  <a:lnTo>
                    <a:pt x="913" y="75"/>
                  </a:lnTo>
                  <a:lnTo>
                    <a:pt x="913" y="75"/>
                  </a:lnTo>
                  <a:lnTo>
                    <a:pt x="911" y="84"/>
                  </a:lnTo>
                  <a:lnTo>
                    <a:pt x="911" y="84"/>
                  </a:lnTo>
                  <a:lnTo>
                    <a:pt x="900" y="91"/>
                  </a:lnTo>
                  <a:lnTo>
                    <a:pt x="900" y="91"/>
                  </a:lnTo>
                  <a:lnTo>
                    <a:pt x="878" y="82"/>
                  </a:lnTo>
                  <a:lnTo>
                    <a:pt x="878" y="82"/>
                  </a:lnTo>
                  <a:lnTo>
                    <a:pt x="873" y="70"/>
                  </a:lnTo>
                  <a:lnTo>
                    <a:pt x="873" y="70"/>
                  </a:lnTo>
                  <a:lnTo>
                    <a:pt x="862" y="64"/>
                  </a:lnTo>
                  <a:lnTo>
                    <a:pt x="862" y="64"/>
                  </a:lnTo>
                  <a:lnTo>
                    <a:pt x="855" y="57"/>
                  </a:lnTo>
                  <a:lnTo>
                    <a:pt x="855" y="57"/>
                  </a:lnTo>
                  <a:lnTo>
                    <a:pt x="823" y="54"/>
                  </a:lnTo>
                  <a:lnTo>
                    <a:pt x="823" y="54"/>
                  </a:lnTo>
                  <a:lnTo>
                    <a:pt x="783" y="45"/>
                  </a:lnTo>
                  <a:lnTo>
                    <a:pt x="783" y="45"/>
                  </a:lnTo>
                  <a:lnTo>
                    <a:pt x="760" y="36"/>
                  </a:lnTo>
                  <a:lnTo>
                    <a:pt x="760" y="36"/>
                  </a:lnTo>
                  <a:lnTo>
                    <a:pt x="725" y="30"/>
                  </a:lnTo>
                  <a:lnTo>
                    <a:pt x="725" y="30"/>
                  </a:lnTo>
                  <a:lnTo>
                    <a:pt x="713" y="21"/>
                  </a:lnTo>
                  <a:lnTo>
                    <a:pt x="713" y="21"/>
                  </a:lnTo>
                  <a:lnTo>
                    <a:pt x="700" y="18"/>
                  </a:lnTo>
                  <a:lnTo>
                    <a:pt x="700" y="18"/>
                  </a:lnTo>
                  <a:lnTo>
                    <a:pt x="675" y="14"/>
                  </a:lnTo>
                  <a:lnTo>
                    <a:pt x="675" y="14"/>
                  </a:lnTo>
                  <a:lnTo>
                    <a:pt x="668" y="3"/>
                  </a:lnTo>
                  <a:lnTo>
                    <a:pt x="668" y="3"/>
                  </a:lnTo>
                  <a:lnTo>
                    <a:pt x="621" y="0"/>
                  </a:lnTo>
                  <a:lnTo>
                    <a:pt x="621" y="0"/>
                  </a:lnTo>
                  <a:lnTo>
                    <a:pt x="608" y="7"/>
                  </a:lnTo>
                  <a:lnTo>
                    <a:pt x="608" y="7"/>
                  </a:lnTo>
                  <a:lnTo>
                    <a:pt x="565" y="3"/>
                  </a:lnTo>
                  <a:lnTo>
                    <a:pt x="565" y="3"/>
                  </a:lnTo>
                  <a:lnTo>
                    <a:pt x="554" y="9"/>
                  </a:lnTo>
                  <a:lnTo>
                    <a:pt x="554" y="9"/>
                  </a:lnTo>
                  <a:lnTo>
                    <a:pt x="504" y="9"/>
                  </a:lnTo>
                  <a:lnTo>
                    <a:pt x="504" y="9"/>
                  </a:lnTo>
                  <a:lnTo>
                    <a:pt x="491" y="12"/>
                  </a:lnTo>
                  <a:lnTo>
                    <a:pt x="491" y="12"/>
                  </a:lnTo>
                  <a:lnTo>
                    <a:pt x="473" y="12"/>
                  </a:lnTo>
                  <a:lnTo>
                    <a:pt x="473" y="12"/>
                  </a:lnTo>
                  <a:lnTo>
                    <a:pt x="463" y="19"/>
                  </a:lnTo>
                  <a:lnTo>
                    <a:pt x="463" y="19"/>
                  </a:lnTo>
                  <a:lnTo>
                    <a:pt x="445" y="23"/>
                  </a:lnTo>
                  <a:lnTo>
                    <a:pt x="445" y="23"/>
                  </a:lnTo>
                  <a:lnTo>
                    <a:pt x="425" y="30"/>
                  </a:lnTo>
                  <a:lnTo>
                    <a:pt x="425" y="30"/>
                  </a:lnTo>
                  <a:lnTo>
                    <a:pt x="430" y="45"/>
                  </a:lnTo>
                  <a:lnTo>
                    <a:pt x="430" y="45"/>
                  </a:lnTo>
                  <a:lnTo>
                    <a:pt x="416" y="52"/>
                  </a:lnTo>
                  <a:lnTo>
                    <a:pt x="416" y="52"/>
                  </a:lnTo>
                  <a:lnTo>
                    <a:pt x="414" y="59"/>
                  </a:lnTo>
                  <a:lnTo>
                    <a:pt x="414" y="59"/>
                  </a:lnTo>
                  <a:lnTo>
                    <a:pt x="389" y="59"/>
                  </a:lnTo>
                  <a:lnTo>
                    <a:pt x="389" y="59"/>
                  </a:lnTo>
                  <a:lnTo>
                    <a:pt x="378" y="68"/>
                  </a:lnTo>
                  <a:lnTo>
                    <a:pt x="378" y="68"/>
                  </a:lnTo>
                  <a:lnTo>
                    <a:pt x="353" y="68"/>
                  </a:lnTo>
                  <a:lnTo>
                    <a:pt x="353" y="68"/>
                  </a:lnTo>
                  <a:lnTo>
                    <a:pt x="344" y="75"/>
                  </a:lnTo>
                  <a:lnTo>
                    <a:pt x="344" y="75"/>
                  </a:lnTo>
                  <a:lnTo>
                    <a:pt x="320" y="75"/>
                  </a:lnTo>
                  <a:lnTo>
                    <a:pt x="320" y="75"/>
                  </a:lnTo>
                  <a:lnTo>
                    <a:pt x="317" y="84"/>
                  </a:lnTo>
                  <a:lnTo>
                    <a:pt x="317" y="84"/>
                  </a:lnTo>
                  <a:lnTo>
                    <a:pt x="299" y="84"/>
                  </a:lnTo>
                  <a:lnTo>
                    <a:pt x="299" y="84"/>
                  </a:lnTo>
                  <a:lnTo>
                    <a:pt x="299" y="93"/>
                  </a:lnTo>
                  <a:lnTo>
                    <a:pt x="299" y="93"/>
                  </a:lnTo>
                  <a:lnTo>
                    <a:pt x="288" y="97"/>
                  </a:lnTo>
                  <a:lnTo>
                    <a:pt x="288" y="97"/>
                  </a:lnTo>
                  <a:lnTo>
                    <a:pt x="284" y="118"/>
                  </a:lnTo>
                  <a:lnTo>
                    <a:pt x="284" y="118"/>
                  </a:lnTo>
                  <a:lnTo>
                    <a:pt x="297" y="124"/>
                  </a:lnTo>
                  <a:lnTo>
                    <a:pt x="297" y="124"/>
                  </a:lnTo>
                  <a:lnTo>
                    <a:pt x="297" y="133"/>
                  </a:lnTo>
                  <a:lnTo>
                    <a:pt x="297" y="133"/>
                  </a:lnTo>
                  <a:lnTo>
                    <a:pt x="313" y="133"/>
                  </a:lnTo>
                  <a:lnTo>
                    <a:pt x="313" y="133"/>
                  </a:lnTo>
                  <a:lnTo>
                    <a:pt x="315" y="138"/>
                  </a:lnTo>
                  <a:lnTo>
                    <a:pt x="315" y="138"/>
                  </a:lnTo>
                  <a:lnTo>
                    <a:pt x="344" y="142"/>
                  </a:lnTo>
                  <a:lnTo>
                    <a:pt x="344" y="142"/>
                  </a:lnTo>
                  <a:lnTo>
                    <a:pt x="347" y="163"/>
                  </a:lnTo>
                  <a:lnTo>
                    <a:pt x="347" y="163"/>
                  </a:lnTo>
                  <a:lnTo>
                    <a:pt x="336" y="167"/>
                  </a:lnTo>
                  <a:lnTo>
                    <a:pt x="336" y="167"/>
                  </a:lnTo>
                  <a:lnTo>
                    <a:pt x="327" y="176"/>
                  </a:lnTo>
                  <a:lnTo>
                    <a:pt x="327" y="176"/>
                  </a:lnTo>
                  <a:lnTo>
                    <a:pt x="293" y="179"/>
                  </a:lnTo>
                  <a:lnTo>
                    <a:pt x="293" y="179"/>
                  </a:lnTo>
                  <a:lnTo>
                    <a:pt x="291" y="192"/>
                  </a:lnTo>
                  <a:lnTo>
                    <a:pt x="291" y="192"/>
                  </a:lnTo>
                  <a:lnTo>
                    <a:pt x="281" y="197"/>
                  </a:lnTo>
                  <a:lnTo>
                    <a:pt x="281" y="197"/>
                  </a:lnTo>
                  <a:lnTo>
                    <a:pt x="279" y="208"/>
                  </a:lnTo>
                  <a:lnTo>
                    <a:pt x="279" y="208"/>
                  </a:lnTo>
                  <a:lnTo>
                    <a:pt x="263" y="210"/>
                  </a:lnTo>
                  <a:lnTo>
                    <a:pt x="263" y="210"/>
                  </a:lnTo>
                  <a:lnTo>
                    <a:pt x="254" y="215"/>
                  </a:lnTo>
                  <a:lnTo>
                    <a:pt x="254" y="215"/>
                  </a:lnTo>
                  <a:lnTo>
                    <a:pt x="241" y="219"/>
                  </a:lnTo>
                  <a:lnTo>
                    <a:pt x="241" y="219"/>
                  </a:lnTo>
                  <a:lnTo>
                    <a:pt x="225" y="226"/>
                  </a:lnTo>
                  <a:lnTo>
                    <a:pt x="225" y="226"/>
                  </a:lnTo>
                  <a:lnTo>
                    <a:pt x="203" y="228"/>
                  </a:lnTo>
                  <a:lnTo>
                    <a:pt x="203" y="228"/>
                  </a:lnTo>
                  <a:lnTo>
                    <a:pt x="182" y="228"/>
                  </a:lnTo>
                  <a:lnTo>
                    <a:pt x="182" y="228"/>
                  </a:lnTo>
                  <a:lnTo>
                    <a:pt x="173" y="217"/>
                  </a:lnTo>
                  <a:lnTo>
                    <a:pt x="173" y="217"/>
                  </a:lnTo>
                  <a:lnTo>
                    <a:pt x="194" y="215"/>
                  </a:lnTo>
                  <a:lnTo>
                    <a:pt x="194" y="215"/>
                  </a:lnTo>
                  <a:lnTo>
                    <a:pt x="236" y="206"/>
                  </a:lnTo>
                  <a:lnTo>
                    <a:pt x="236" y="206"/>
                  </a:lnTo>
                  <a:lnTo>
                    <a:pt x="257" y="194"/>
                  </a:lnTo>
                  <a:lnTo>
                    <a:pt x="257" y="194"/>
                  </a:lnTo>
                  <a:lnTo>
                    <a:pt x="252" y="185"/>
                  </a:lnTo>
                  <a:lnTo>
                    <a:pt x="252" y="185"/>
                  </a:lnTo>
                  <a:lnTo>
                    <a:pt x="237" y="185"/>
                  </a:lnTo>
                  <a:lnTo>
                    <a:pt x="237" y="185"/>
                  </a:lnTo>
                  <a:lnTo>
                    <a:pt x="236" y="176"/>
                  </a:lnTo>
                  <a:lnTo>
                    <a:pt x="236" y="176"/>
                  </a:lnTo>
                  <a:lnTo>
                    <a:pt x="218" y="170"/>
                  </a:lnTo>
                  <a:lnTo>
                    <a:pt x="218" y="170"/>
                  </a:lnTo>
                  <a:lnTo>
                    <a:pt x="214" y="161"/>
                  </a:lnTo>
                  <a:lnTo>
                    <a:pt x="214" y="161"/>
                  </a:lnTo>
                  <a:lnTo>
                    <a:pt x="201" y="154"/>
                  </a:lnTo>
                  <a:lnTo>
                    <a:pt x="201" y="154"/>
                  </a:lnTo>
                  <a:lnTo>
                    <a:pt x="205" y="145"/>
                  </a:lnTo>
                  <a:lnTo>
                    <a:pt x="205" y="145"/>
                  </a:lnTo>
                  <a:lnTo>
                    <a:pt x="194" y="131"/>
                  </a:lnTo>
                  <a:lnTo>
                    <a:pt x="194" y="131"/>
                  </a:lnTo>
                  <a:lnTo>
                    <a:pt x="196" y="122"/>
                  </a:lnTo>
                  <a:lnTo>
                    <a:pt x="196" y="122"/>
                  </a:lnTo>
                  <a:lnTo>
                    <a:pt x="219" y="115"/>
                  </a:lnTo>
                  <a:lnTo>
                    <a:pt x="219" y="115"/>
                  </a:lnTo>
                  <a:lnTo>
                    <a:pt x="216" y="100"/>
                  </a:lnTo>
                  <a:lnTo>
                    <a:pt x="216" y="100"/>
                  </a:lnTo>
                  <a:lnTo>
                    <a:pt x="191" y="100"/>
                  </a:lnTo>
                  <a:lnTo>
                    <a:pt x="191" y="100"/>
                  </a:lnTo>
                  <a:lnTo>
                    <a:pt x="185" y="109"/>
                  </a:lnTo>
                  <a:lnTo>
                    <a:pt x="185" y="109"/>
                  </a:lnTo>
                  <a:lnTo>
                    <a:pt x="178" y="113"/>
                  </a:lnTo>
                  <a:lnTo>
                    <a:pt x="178" y="113"/>
                  </a:lnTo>
                  <a:lnTo>
                    <a:pt x="180" y="124"/>
                  </a:lnTo>
                  <a:lnTo>
                    <a:pt x="180" y="124"/>
                  </a:lnTo>
                  <a:lnTo>
                    <a:pt x="155" y="124"/>
                  </a:lnTo>
                  <a:lnTo>
                    <a:pt x="155" y="124"/>
                  </a:lnTo>
                  <a:lnTo>
                    <a:pt x="151" y="133"/>
                  </a:lnTo>
                  <a:lnTo>
                    <a:pt x="151" y="133"/>
                  </a:lnTo>
                  <a:lnTo>
                    <a:pt x="117" y="134"/>
                  </a:lnTo>
                  <a:lnTo>
                    <a:pt x="117" y="134"/>
                  </a:lnTo>
                  <a:lnTo>
                    <a:pt x="115" y="142"/>
                  </a:lnTo>
                  <a:lnTo>
                    <a:pt x="115" y="142"/>
                  </a:lnTo>
                  <a:lnTo>
                    <a:pt x="102" y="143"/>
                  </a:lnTo>
                  <a:lnTo>
                    <a:pt x="102" y="143"/>
                  </a:lnTo>
                  <a:lnTo>
                    <a:pt x="101" y="156"/>
                  </a:lnTo>
                  <a:lnTo>
                    <a:pt x="101" y="156"/>
                  </a:lnTo>
                  <a:lnTo>
                    <a:pt x="119" y="156"/>
                  </a:lnTo>
                  <a:lnTo>
                    <a:pt x="119" y="156"/>
                  </a:lnTo>
                  <a:lnTo>
                    <a:pt x="119" y="165"/>
                  </a:lnTo>
                  <a:lnTo>
                    <a:pt x="119" y="165"/>
                  </a:lnTo>
                  <a:lnTo>
                    <a:pt x="108" y="165"/>
                  </a:lnTo>
                  <a:lnTo>
                    <a:pt x="108" y="165"/>
                  </a:lnTo>
                  <a:lnTo>
                    <a:pt x="102" y="172"/>
                  </a:lnTo>
                  <a:lnTo>
                    <a:pt x="102" y="172"/>
                  </a:lnTo>
                  <a:lnTo>
                    <a:pt x="81" y="174"/>
                  </a:lnTo>
                  <a:lnTo>
                    <a:pt x="81" y="174"/>
                  </a:lnTo>
                  <a:lnTo>
                    <a:pt x="77" y="183"/>
                  </a:lnTo>
                  <a:lnTo>
                    <a:pt x="77" y="183"/>
                  </a:lnTo>
                  <a:lnTo>
                    <a:pt x="65" y="183"/>
                  </a:lnTo>
                  <a:lnTo>
                    <a:pt x="65" y="183"/>
                  </a:lnTo>
                  <a:lnTo>
                    <a:pt x="65" y="201"/>
                  </a:lnTo>
                  <a:lnTo>
                    <a:pt x="65" y="201"/>
                  </a:lnTo>
                  <a:lnTo>
                    <a:pt x="54" y="210"/>
                  </a:lnTo>
                  <a:lnTo>
                    <a:pt x="54" y="210"/>
                  </a:lnTo>
                  <a:lnTo>
                    <a:pt x="65" y="214"/>
                  </a:lnTo>
                  <a:lnTo>
                    <a:pt x="65" y="214"/>
                  </a:lnTo>
                  <a:lnTo>
                    <a:pt x="74" y="223"/>
                  </a:lnTo>
                  <a:lnTo>
                    <a:pt x="74" y="223"/>
                  </a:lnTo>
                  <a:lnTo>
                    <a:pt x="108" y="217"/>
                  </a:lnTo>
                  <a:lnTo>
                    <a:pt x="108" y="217"/>
                  </a:lnTo>
                  <a:lnTo>
                    <a:pt x="115" y="210"/>
                  </a:lnTo>
                  <a:lnTo>
                    <a:pt x="115" y="210"/>
                  </a:lnTo>
                  <a:lnTo>
                    <a:pt x="133" y="208"/>
                  </a:lnTo>
                  <a:lnTo>
                    <a:pt x="133" y="208"/>
                  </a:lnTo>
                  <a:lnTo>
                    <a:pt x="131" y="194"/>
                  </a:lnTo>
                  <a:lnTo>
                    <a:pt x="131" y="194"/>
                  </a:lnTo>
                  <a:lnTo>
                    <a:pt x="140" y="178"/>
                  </a:lnTo>
                  <a:lnTo>
                    <a:pt x="140" y="178"/>
                  </a:lnTo>
                  <a:lnTo>
                    <a:pt x="153" y="179"/>
                  </a:lnTo>
                  <a:lnTo>
                    <a:pt x="153" y="179"/>
                  </a:lnTo>
                  <a:lnTo>
                    <a:pt x="180" y="178"/>
                  </a:lnTo>
                  <a:lnTo>
                    <a:pt x="180" y="178"/>
                  </a:lnTo>
                  <a:lnTo>
                    <a:pt x="173" y="192"/>
                  </a:lnTo>
                  <a:lnTo>
                    <a:pt x="173" y="192"/>
                  </a:lnTo>
                  <a:lnTo>
                    <a:pt x="155" y="197"/>
                  </a:lnTo>
                  <a:lnTo>
                    <a:pt x="155" y="197"/>
                  </a:lnTo>
                  <a:lnTo>
                    <a:pt x="151" y="214"/>
                  </a:lnTo>
                  <a:lnTo>
                    <a:pt x="151" y="214"/>
                  </a:lnTo>
                  <a:lnTo>
                    <a:pt x="137" y="219"/>
                  </a:lnTo>
                  <a:lnTo>
                    <a:pt x="137" y="219"/>
                  </a:lnTo>
                  <a:lnTo>
                    <a:pt x="133" y="228"/>
                  </a:lnTo>
                  <a:lnTo>
                    <a:pt x="133" y="228"/>
                  </a:lnTo>
                  <a:lnTo>
                    <a:pt x="146" y="232"/>
                  </a:lnTo>
                  <a:lnTo>
                    <a:pt x="146" y="232"/>
                  </a:lnTo>
                  <a:lnTo>
                    <a:pt x="149" y="248"/>
                  </a:lnTo>
                  <a:lnTo>
                    <a:pt x="149" y="248"/>
                  </a:lnTo>
                  <a:lnTo>
                    <a:pt x="162" y="253"/>
                  </a:lnTo>
                  <a:lnTo>
                    <a:pt x="162" y="253"/>
                  </a:lnTo>
                  <a:lnTo>
                    <a:pt x="187" y="251"/>
                  </a:lnTo>
                  <a:lnTo>
                    <a:pt x="187" y="251"/>
                  </a:lnTo>
                  <a:lnTo>
                    <a:pt x="194" y="257"/>
                  </a:lnTo>
                  <a:lnTo>
                    <a:pt x="194" y="257"/>
                  </a:lnTo>
                  <a:lnTo>
                    <a:pt x="205" y="262"/>
                  </a:lnTo>
                  <a:lnTo>
                    <a:pt x="205" y="262"/>
                  </a:lnTo>
                  <a:lnTo>
                    <a:pt x="209" y="284"/>
                  </a:lnTo>
                  <a:lnTo>
                    <a:pt x="209" y="284"/>
                  </a:lnTo>
                  <a:lnTo>
                    <a:pt x="200" y="287"/>
                  </a:lnTo>
                  <a:lnTo>
                    <a:pt x="200" y="287"/>
                  </a:lnTo>
                  <a:lnTo>
                    <a:pt x="185" y="282"/>
                  </a:lnTo>
                  <a:lnTo>
                    <a:pt x="185" y="282"/>
                  </a:lnTo>
                  <a:lnTo>
                    <a:pt x="104" y="289"/>
                  </a:lnTo>
                  <a:lnTo>
                    <a:pt x="104" y="289"/>
                  </a:lnTo>
                  <a:lnTo>
                    <a:pt x="95" y="298"/>
                  </a:lnTo>
                  <a:lnTo>
                    <a:pt x="95" y="298"/>
                  </a:lnTo>
                  <a:lnTo>
                    <a:pt x="97" y="345"/>
                  </a:lnTo>
                  <a:lnTo>
                    <a:pt x="97" y="345"/>
                  </a:lnTo>
                  <a:lnTo>
                    <a:pt x="108" y="363"/>
                  </a:lnTo>
                  <a:lnTo>
                    <a:pt x="108" y="363"/>
                  </a:lnTo>
                  <a:lnTo>
                    <a:pt x="142" y="363"/>
                  </a:lnTo>
                  <a:lnTo>
                    <a:pt x="142" y="363"/>
                  </a:lnTo>
                  <a:lnTo>
                    <a:pt x="146" y="383"/>
                  </a:lnTo>
                  <a:lnTo>
                    <a:pt x="146" y="383"/>
                  </a:lnTo>
                  <a:lnTo>
                    <a:pt x="137" y="385"/>
                  </a:lnTo>
                  <a:lnTo>
                    <a:pt x="137" y="385"/>
                  </a:lnTo>
                  <a:lnTo>
                    <a:pt x="131" y="394"/>
                  </a:lnTo>
                  <a:lnTo>
                    <a:pt x="131" y="394"/>
                  </a:lnTo>
                  <a:lnTo>
                    <a:pt x="113" y="397"/>
                  </a:lnTo>
                  <a:lnTo>
                    <a:pt x="113" y="397"/>
                  </a:lnTo>
                  <a:lnTo>
                    <a:pt x="95" y="408"/>
                  </a:lnTo>
                  <a:lnTo>
                    <a:pt x="95" y="408"/>
                  </a:lnTo>
                  <a:lnTo>
                    <a:pt x="95" y="437"/>
                  </a:lnTo>
                  <a:lnTo>
                    <a:pt x="95" y="437"/>
                  </a:lnTo>
                  <a:lnTo>
                    <a:pt x="83" y="439"/>
                  </a:lnTo>
                  <a:lnTo>
                    <a:pt x="83" y="439"/>
                  </a:lnTo>
                  <a:lnTo>
                    <a:pt x="83" y="448"/>
                  </a:lnTo>
                  <a:lnTo>
                    <a:pt x="83" y="448"/>
                  </a:lnTo>
                  <a:lnTo>
                    <a:pt x="57" y="453"/>
                  </a:lnTo>
                  <a:lnTo>
                    <a:pt x="57" y="453"/>
                  </a:lnTo>
                  <a:lnTo>
                    <a:pt x="57" y="464"/>
                  </a:lnTo>
                  <a:lnTo>
                    <a:pt x="57" y="464"/>
                  </a:lnTo>
                  <a:lnTo>
                    <a:pt x="41" y="466"/>
                  </a:lnTo>
                  <a:lnTo>
                    <a:pt x="41" y="466"/>
                  </a:lnTo>
                  <a:lnTo>
                    <a:pt x="39" y="482"/>
                  </a:lnTo>
                  <a:lnTo>
                    <a:pt x="39" y="482"/>
                  </a:lnTo>
                  <a:lnTo>
                    <a:pt x="23" y="492"/>
                  </a:lnTo>
                  <a:lnTo>
                    <a:pt x="23" y="492"/>
                  </a:lnTo>
                  <a:lnTo>
                    <a:pt x="25" y="507"/>
                  </a:lnTo>
                  <a:lnTo>
                    <a:pt x="25" y="507"/>
                  </a:lnTo>
                  <a:lnTo>
                    <a:pt x="12" y="512"/>
                  </a:lnTo>
                  <a:lnTo>
                    <a:pt x="12" y="512"/>
                  </a:lnTo>
                  <a:lnTo>
                    <a:pt x="0" y="519"/>
                  </a:lnTo>
                  <a:lnTo>
                    <a:pt x="0" y="519"/>
                  </a:lnTo>
                  <a:lnTo>
                    <a:pt x="3" y="545"/>
                  </a:lnTo>
                  <a:lnTo>
                    <a:pt x="3" y="545"/>
                  </a:lnTo>
                  <a:lnTo>
                    <a:pt x="16" y="548"/>
                  </a:lnTo>
                  <a:lnTo>
                    <a:pt x="16" y="548"/>
                  </a:lnTo>
                  <a:lnTo>
                    <a:pt x="23" y="608"/>
                  </a:lnTo>
                  <a:lnTo>
                    <a:pt x="23" y="608"/>
                  </a:lnTo>
                  <a:lnTo>
                    <a:pt x="23" y="609"/>
                  </a:lnTo>
                  <a:lnTo>
                    <a:pt x="25" y="613"/>
                  </a:lnTo>
                  <a:lnTo>
                    <a:pt x="25" y="618"/>
                  </a:lnTo>
                  <a:lnTo>
                    <a:pt x="25" y="618"/>
                  </a:lnTo>
                  <a:lnTo>
                    <a:pt x="27" y="631"/>
                  </a:lnTo>
                  <a:lnTo>
                    <a:pt x="27" y="631"/>
                  </a:lnTo>
                  <a:lnTo>
                    <a:pt x="27" y="636"/>
                  </a:lnTo>
                  <a:lnTo>
                    <a:pt x="27" y="636"/>
                  </a:lnTo>
                  <a:lnTo>
                    <a:pt x="27" y="636"/>
                  </a:lnTo>
                  <a:lnTo>
                    <a:pt x="29" y="638"/>
                  </a:lnTo>
                  <a:lnTo>
                    <a:pt x="32" y="636"/>
                  </a:lnTo>
                  <a:lnTo>
                    <a:pt x="32" y="636"/>
                  </a:lnTo>
                  <a:lnTo>
                    <a:pt x="39" y="638"/>
                  </a:lnTo>
                  <a:lnTo>
                    <a:pt x="39" y="638"/>
                  </a:lnTo>
                  <a:lnTo>
                    <a:pt x="41" y="644"/>
                  </a:lnTo>
                  <a:lnTo>
                    <a:pt x="41" y="644"/>
                  </a:lnTo>
                  <a:lnTo>
                    <a:pt x="47" y="644"/>
                  </a:lnTo>
                  <a:lnTo>
                    <a:pt x="52" y="644"/>
                  </a:lnTo>
                  <a:lnTo>
                    <a:pt x="52" y="644"/>
                  </a:lnTo>
                  <a:lnTo>
                    <a:pt x="54" y="645"/>
                  </a:lnTo>
                  <a:lnTo>
                    <a:pt x="56" y="649"/>
                  </a:lnTo>
                  <a:lnTo>
                    <a:pt x="56" y="649"/>
                  </a:lnTo>
                  <a:lnTo>
                    <a:pt x="61" y="649"/>
                  </a:lnTo>
                  <a:lnTo>
                    <a:pt x="63" y="649"/>
                  </a:lnTo>
                  <a:lnTo>
                    <a:pt x="65" y="649"/>
                  </a:lnTo>
                  <a:lnTo>
                    <a:pt x="65" y="649"/>
                  </a:lnTo>
                  <a:lnTo>
                    <a:pt x="65" y="653"/>
                  </a:lnTo>
                  <a:lnTo>
                    <a:pt x="66" y="656"/>
                  </a:lnTo>
                  <a:lnTo>
                    <a:pt x="66" y="656"/>
                  </a:lnTo>
                  <a:lnTo>
                    <a:pt x="68" y="656"/>
                  </a:lnTo>
                  <a:lnTo>
                    <a:pt x="70" y="656"/>
                  </a:lnTo>
                  <a:lnTo>
                    <a:pt x="75" y="656"/>
                  </a:lnTo>
                  <a:lnTo>
                    <a:pt x="75" y="656"/>
                  </a:lnTo>
                  <a:lnTo>
                    <a:pt x="77" y="656"/>
                  </a:lnTo>
                  <a:lnTo>
                    <a:pt x="77" y="658"/>
                  </a:lnTo>
                  <a:lnTo>
                    <a:pt x="77" y="662"/>
                  </a:lnTo>
                  <a:lnTo>
                    <a:pt x="77" y="662"/>
                  </a:lnTo>
                  <a:lnTo>
                    <a:pt x="79" y="663"/>
                  </a:lnTo>
                  <a:lnTo>
                    <a:pt x="81" y="663"/>
                  </a:lnTo>
                  <a:lnTo>
                    <a:pt x="86" y="663"/>
                  </a:lnTo>
                  <a:lnTo>
                    <a:pt x="86" y="663"/>
                  </a:lnTo>
                  <a:lnTo>
                    <a:pt x="88" y="667"/>
                  </a:lnTo>
                  <a:lnTo>
                    <a:pt x="88" y="671"/>
                  </a:lnTo>
                  <a:lnTo>
                    <a:pt x="88" y="676"/>
                  </a:lnTo>
                  <a:lnTo>
                    <a:pt x="88" y="676"/>
                  </a:lnTo>
                  <a:lnTo>
                    <a:pt x="97" y="676"/>
                  </a:lnTo>
                  <a:lnTo>
                    <a:pt x="97" y="676"/>
                  </a:lnTo>
                  <a:lnTo>
                    <a:pt x="99" y="676"/>
                  </a:lnTo>
                  <a:lnTo>
                    <a:pt x="101" y="678"/>
                  </a:lnTo>
                  <a:lnTo>
                    <a:pt x="101" y="681"/>
                  </a:lnTo>
                  <a:lnTo>
                    <a:pt x="101" y="681"/>
                  </a:lnTo>
                  <a:lnTo>
                    <a:pt x="101" y="681"/>
                  </a:lnTo>
                  <a:lnTo>
                    <a:pt x="102" y="683"/>
                  </a:lnTo>
                  <a:lnTo>
                    <a:pt x="106" y="681"/>
                  </a:lnTo>
                  <a:lnTo>
                    <a:pt x="106" y="681"/>
                  </a:lnTo>
                  <a:lnTo>
                    <a:pt x="111" y="683"/>
                  </a:lnTo>
                  <a:lnTo>
                    <a:pt x="111" y="687"/>
                  </a:lnTo>
                  <a:lnTo>
                    <a:pt x="111" y="687"/>
                  </a:lnTo>
                  <a:lnTo>
                    <a:pt x="113" y="689"/>
                  </a:lnTo>
                  <a:lnTo>
                    <a:pt x="117" y="689"/>
                  </a:lnTo>
                  <a:lnTo>
                    <a:pt x="117" y="689"/>
                  </a:lnTo>
                  <a:lnTo>
                    <a:pt x="122" y="689"/>
                  </a:lnTo>
                  <a:lnTo>
                    <a:pt x="122" y="692"/>
                  </a:lnTo>
                  <a:lnTo>
                    <a:pt x="122" y="692"/>
                  </a:lnTo>
                  <a:lnTo>
                    <a:pt x="124" y="694"/>
                  </a:lnTo>
                  <a:lnTo>
                    <a:pt x="128" y="696"/>
                  </a:lnTo>
                  <a:lnTo>
                    <a:pt x="128" y="696"/>
                  </a:lnTo>
                  <a:lnTo>
                    <a:pt x="137" y="694"/>
                  </a:lnTo>
                  <a:lnTo>
                    <a:pt x="137" y="694"/>
                  </a:lnTo>
                  <a:lnTo>
                    <a:pt x="155" y="694"/>
                  </a:lnTo>
                  <a:lnTo>
                    <a:pt x="155" y="694"/>
                  </a:lnTo>
                  <a:lnTo>
                    <a:pt x="174" y="692"/>
                  </a:lnTo>
                  <a:lnTo>
                    <a:pt x="174" y="692"/>
                  </a:lnTo>
                  <a:lnTo>
                    <a:pt x="192" y="692"/>
                  </a:lnTo>
                  <a:lnTo>
                    <a:pt x="192" y="692"/>
                  </a:lnTo>
                  <a:lnTo>
                    <a:pt x="201" y="690"/>
                  </a:lnTo>
                  <a:lnTo>
                    <a:pt x="201" y="690"/>
                  </a:lnTo>
                  <a:lnTo>
                    <a:pt x="209" y="690"/>
                  </a:lnTo>
                  <a:lnTo>
                    <a:pt x="210" y="690"/>
                  </a:lnTo>
                  <a:lnTo>
                    <a:pt x="210" y="694"/>
                  </a:lnTo>
                  <a:lnTo>
                    <a:pt x="210" y="694"/>
                  </a:lnTo>
                  <a:lnTo>
                    <a:pt x="212" y="696"/>
                  </a:lnTo>
                  <a:lnTo>
                    <a:pt x="216" y="698"/>
                  </a:lnTo>
                  <a:lnTo>
                    <a:pt x="216" y="698"/>
                  </a:lnTo>
                  <a:lnTo>
                    <a:pt x="230" y="696"/>
                  </a:lnTo>
                  <a:lnTo>
                    <a:pt x="230" y="696"/>
                  </a:lnTo>
                  <a:lnTo>
                    <a:pt x="234" y="696"/>
                  </a:lnTo>
                  <a:lnTo>
                    <a:pt x="234" y="692"/>
                  </a:lnTo>
                  <a:lnTo>
                    <a:pt x="234" y="690"/>
                  </a:lnTo>
                  <a:lnTo>
                    <a:pt x="237" y="689"/>
                  </a:lnTo>
                  <a:lnTo>
                    <a:pt x="237" y="689"/>
                  </a:lnTo>
                  <a:lnTo>
                    <a:pt x="241" y="687"/>
                  </a:lnTo>
                  <a:lnTo>
                    <a:pt x="243" y="687"/>
                  </a:lnTo>
                  <a:lnTo>
                    <a:pt x="243" y="687"/>
                  </a:lnTo>
                  <a:lnTo>
                    <a:pt x="245" y="683"/>
                  </a:lnTo>
                  <a:lnTo>
                    <a:pt x="245" y="681"/>
                  </a:lnTo>
                  <a:lnTo>
                    <a:pt x="246" y="681"/>
                  </a:lnTo>
                  <a:lnTo>
                    <a:pt x="246" y="681"/>
                  </a:lnTo>
                  <a:lnTo>
                    <a:pt x="252" y="680"/>
                  </a:lnTo>
                  <a:lnTo>
                    <a:pt x="257" y="680"/>
                  </a:lnTo>
                  <a:lnTo>
                    <a:pt x="257" y="680"/>
                  </a:lnTo>
                  <a:lnTo>
                    <a:pt x="263" y="680"/>
                  </a:lnTo>
                  <a:lnTo>
                    <a:pt x="266" y="680"/>
                  </a:lnTo>
                  <a:lnTo>
                    <a:pt x="266" y="680"/>
                  </a:lnTo>
                  <a:lnTo>
                    <a:pt x="266" y="676"/>
                  </a:lnTo>
                  <a:lnTo>
                    <a:pt x="266" y="672"/>
                  </a:lnTo>
                  <a:lnTo>
                    <a:pt x="266" y="672"/>
                  </a:lnTo>
                  <a:lnTo>
                    <a:pt x="273" y="672"/>
                  </a:lnTo>
                  <a:lnTo>
                    <a:pt x="281" y="672"/>
                  </a:lnTo>
                  <a:lnTo>
                    <a:pt x="281" y="672"/>
                  </a:lnTo>
                  <a:lnTo>
                    <a:pt x="295" y="672"/>
                  </a:lnTo>
                  <a:lnTo>
                    <a:pt x="295" y="672"/>
                  </a:lnTo>
                  <a:lnTo>
                    <a:pt x="299" y="672"/>
                  </a:lnTo>
                  <a:lnTo>
                    <a:pt x="299" y="676"/>
                  </a:lnTo>
                  <a:lnTo>
                    <a:pt x="299" y="676"/>
                  </a:lnTo>
                  <a:lnTo>
                    <a:pt x="300" y="678"/>
                  </a:lnTo>
                  <a:lnTo>
                    <a:pt x="300" y="678"/>
                  </a:lnTo>
                  <a:lnTo>
                    <a:pt x="306" y="678"/>
                  </a:lnTo>
                  <a:lnTo>
                    <a:pt x="306" y="678"/>
                  </a:lnTo>
                  <a:lnTo>
                    <a:pt x="308" y="680"/>
                  </a:lnTo>
                  <a:lnTo>
                    <a:pt x="309" y="681"/>
                  </a:lnTo>
                  <a:lnTo>
                    <a:pt x="309" y="681"/>
                  </a:lnTo>
                  <a:lnTo>
                    <a:pt x="311" y="685"/>
                  </a:lnTo>
                  <a:lnTo>
                    <a:pt x="315" y="687"/>
                  </a:lnTo>
                  <a:lnTo>
                    <a:pt x="315" y="687"/>
                  </a:lnTo>
                  <a:lnTo>
                    <a:pt x="318" y="687"/>
                  </a:lnTo>
                  <a:lnTo>
                    <a:pt x="318" y="687"/>
                  </a:lnTo>
                  <a:lnTo>
                    <a:pt x="320" y="687"/>
                  </a:lnTo>
                  <a:lnTo>
                    <a:pt x="322" y="689"/>
                  </a:lnTo>
                  <a:lnTo>
                    <a:pt x="322" y="689"/>
                  </a:lnTo>
                  <a:lnTo>
                    <a:pt x="322" y="692"/>
                  </a:lnTo>
                  <a:lnTo>
                    <a:pt x="322" y="692"/>
                  </a:lnTo>
                  <a:lnTo>
                    <a:pt x="322" y="694"/>
                  </a:lnTo>
                  <a:lnTo>
                    <a:pt x="322" y="694"/>
                  </a:lnTo>
                  <a:lnTo>
                    <a:pt x="327" y="694"/>
                  </a:lnTo>
                  <a:lnTo>
                    <a:pt x="333" y="694"/>
                  </a:lnTo>
                  <a:lnTo>
                    <a:pt x="333" y="694"/>
                  </a:lnTo>
                  <a:lnTo>
                    <a:pt x="338" y="694"/>
                  </a:lnTo>
                  <a:lnTo>
                    <a:pt x="342" y="692"/>
                  </a:lnTo>
                  <a:lnTo>
                    <a:pt x="342" y="692"/>
                  </a:lnTo>
                  <a:lnTo>
                    <a:pt x="342" y="690"/>
                  </a:lnTo>
                  <a:lnTo>
                    <a:pt x="344" y="687"/>
                  </a:lnTo>
                  <a:lnTo>
                    <a:pt x="344" y="687"/>
                  </a:lnTo>
                  <a:lnTo>
                    <a:pt x="347" y="687"/>
                  </a:lnTo>
                  <a:lnTo>
                    <a:pt x="353" y="687"/>
                  </a:lnTo>
                  <a:lnTo>
                    <a:pt x="353" y="687"/>
                  </a:lnTo>
                  <a:lnTo>
                    <a:pt x="353" y="689"/>
                  </a:lnTo>
                  <a:lnTo>
                    <a:pt x="353" y="692"/>
                  </a:lnTo>
                  <a:lnTo>
                    <a:pt x="353" y="692"/>
                  </a:lnTo>
                  <a:lnTo>
                    <a:pt x="354" y="694"/>
                  </a:lnTo>
                  <a:lnTo>
                    <a:pt x="358" y="694"/>
                  </a:lnTo>
                  <a:lnTo>
                    <a:pt x="362" y="694"/>
                  </a:lnTo>
                  <a:lnTo>
                    <a:pt x="364" y="694"/>
                  </a:lnTo>
                  <a:lnTo>
                    <a:pt x="364" y="694"/>
                  </a:lnTo>
                  <a:lnTo>
                    <a:pt x="364" y="698"/>
                  </a:lnTo>
                  <a:lnTo>
                    <a:pt x="364" y="699"/>
                  </a:lnTo>
                  <a:lnTo>
                    <a:pt x="364" y="699"/>
                  </a:lnTo>
                  <a:lnTo>
                    <a:pt x="364" y="707"/>
                  </a:lnTo>
                  <a:lnTo>
                    <a:pt x="364" y="707"/>
                  </a:lnTo>
                  <a:lnTo>
                    <a:pt x="364" y="734"/>
                  </a:lnTo>
                  <a:lnTo>
                    <a:pt x="364" y="734"/>
                  </a:lnTo>
                  <a:lnTo>
                    <a:pt x="364" y="746"/>
                  </a:lnTo>
                  <a:lnTo>
                    <a:pt x="364" y="746"/>
                  </a:lnTo>
                  <a:lnTo>
                    <a:pt x="364" y="755"/>
                  </a:lnTo>
                  <a:lnTo>
                    <a:pt x="364" y="755"/>
                  </a:lnTo>
                  <a:lnTo>
                    <a:pt x="373" y="755"/>
                  </a:lnTo>
                  <a:lnTo>
                    <a:pt x="373" y="755"/>
                  </a:lnTo>
                  <a:lnTo>
                    <a:pt x="374" y="757"/>
                  </a:lnTo>
                  <a:lnTo>
                    <a:pt x="374" y="759"/>
                  </a:lnTo>
                  <a:lnTo>
                    <a:pt x="376" y="762"/>
                  </a:lnTo>
                  <a:lnTo>
                    <a:pt x="376" y="762"/>
                  </a:lnTo>
                  <a:lnTo>
                    <a:pt x="376" y="768"/>
                  </a:lnTo>
                  <a:lnTo>
                    <a:pt x="376" y="768"/>
                  </a:lnTo>
                  <a:lnTo>
                    <a:pt x="378" y="770"/>
                  </a:lnTo>
                  <a:lnTo>
                    <a:pt x="378" y="770"/>
                  </a:lnTo>
                  <a:lnTo>
                    <a:pt x="383" y="771"/>
                  </a:lnTo>
                  <a:lnTo>
                    <a:pt x="383" y="771"/>
                  </a:lnTo>
                  <a:lnTo>
                    <a:pt x="385" y="773"/>
                  </a:lnTo>
                  <a:lnTo>
                    <a:pt x="387" y="777"/>
                  </a:lnTo>
                  <a:lnTo>
                    <a:pt x="387" y="780"/>
                  </a:lnTo>
                  <a:lnTo>
                    <a:pt x="387" y="782"/>
                  </a:lnTo>
                  <a:lnTo>
                    <a:pt x="387" y="782"/>
                  </a:lnTo>
                  <a:lnTo>
                    <a:pt x="389" y="784"/>
                  </a:lnTo>
                  <a:lnTo>
                    <a:pt x="394" y="784"/>
                  </a:lnTo>
                  <a:lnTo>
                    <a:pt x="394" y="784"/>
                  </a:lnTo>
                  <a:lnTo>
                    <a:pt x="396" y="786"/>
                  </a:lnTo>
                  <a:lnTo>
                    <a:pt x="398" y="789"/>
                  </a:lnTo>
                  <a:lnTo>
                    <a:pt x="398" y="789"/>
                  </a:lnTo>
                  <a:lnTo>
                    <a:pt x="398" y="793"/>
                  </a:lnTo>
                  <a:lnTo>
                    <a:pt x="398" y="797"/>
                  </a:lnTo>
                  <a:lnTo>
                    <a:pt x="398" y="797"/>
                  </a:lnTo>
                  <a:lnTo>
                    <a:pt x="400" y="798"/>
                  </a:lnTo>
                  <a:lnTo>
                    <a:pt x="403" y="798"/>
                  </a:lnTo>
                  <a:lnTo>
                    <a:pt x="405" y="798"/>
                  </a:lnTo>
                  <a:lnTo>
                    <a:pt x="407" y="800"/>
                  </a:lnTo>
                  <a:lnTo>
                    <a:pt x="407" y="800"/>
                  </a:lnTo>
                  <a:lnTo>
                    <a:pt x="409" y="804"/>
                  </a:lnTo>
                  <a:lnTo>
                    <a:pt x="409" y="807"/>
                  </a:lnTo>
                  <a:lnTo>
                    <a:pt x="409" y="807"/>
                  </a:lnTo>
                  <a:lnTo>
                    <a:pt x="409" y="815"/>
                  </a:lnTo>
                  <a:lnTo>
                    <a:pt x="409" y="815"/>
                  </a:lnTo>
                  <a:lnTo>
                    <a:pt x="409" y="825"/>
                  </a:lnTo>
                  <a:lnTo>
                    <a:pt x="409" y="825"/>
                  </a:lnTo>
                  <a:lnTo>
                    <a:pt x="425" y="831"/>
                  </a:lnTo>
                  <a:lnTo>
                    <a:pt x="425" y="831"/>
                  </a:lnTo>
                  <a:lnTo>
                    <a:pt x="423" y="860"/>
                  </a:lnTo>
                  <a:lnTo>
                    <a:pt x="423" y="860"/>
                  </a:lnTo>
                  <a:lnTo>
                    <a:pt x="410" y="860"/>
                  </a:lnTo>
                  <a:lnTo>
                    <a:pt x="410" y="860"/>
                  </a:lnTo>
                  <a:lnTo>
                    <a:pt x="409" y="870"/>
                  </a:lnTo>
                  <a:lnTo>
                    <a:pt x="409" y="870"/>
                  </a:lnTo>
                  <a:lnTo>
                    <a:pt x="392" y="883"/>
                  </a:lnTo>
                  <a:lnTo>
                    <a:pt x="392" y="883"/>
                  </a:lnTo>
                  <a:lnTo>
                    <a:pt x="385" y="901"/>
                  </a:lnTo>
                  <a:lnTo>
                    <a:pt x="385" y="901"/>
                  </a:lnTo>
                  <a:lnTo>
                    <a:pt x="398" y="913"/>
                  </a:lnTo>
                  <a:lnTo>
                    <a:pt x="398" y="913"/>
                  </a:lnTo>
                  <a:lnTo>
                    <a:pt x="392" y="933"/>
                  </a:lnTo>
                  <a:lnTo>
                    <a:pt x="392" y="933"/>
                  </a:lnTo>
                  <a:lnTo>
                    <a:pt x="403" y="940"/>
                  </a:lnTo>
                  <a:lnTo>
                    <a:pt x="403" y="940"/>
                  </a:lnTo>
                  <a:lnTo>
                    <a:pt x="412" y="955"/>
                  </a:lnTo>
                  <a:lnTo>
                    <a:pt x="412" y="955"/>
                  </a:lnTo>
                  <a:lnTo>
                    <a:pt x="423" y="966"/>
                  </a:lnTo>
                  <a:lnTo>
                    <a:pt x="423" y="966"/>
                  </a:lnTo>
                  <a:lnTo>
                    <a:pt x="421" y="998"/>
                  </a:lnTo>
                  <a:lnTo>
                    <a:pt x="421" y="998"/>
                  </a:lnTo>
                  <a:lnTo>
                    <a:pt x="430" y="1011"/>
                  </a:lnTo>
                  <a:lnTo>
                    <a:pt x="430" y="1011"/>
                  </a:lnTo>
                  <a:lnTo>
                    <a:pt x="432" y="1023"/>
                  </a:lnTo>
                  <a:lnTo>
                    <a:pt x="432" y="1023"/>
                  </a:lnTo>
                  <a:lnTo>
                    <a:pt x="446" y="1034"/>
                  </a:lnTo>
                  <a:lnTo>
                    <a:pt x="446" y="1034"/>
                  </a:lnTo>
                  <a:lnTo>
                    <a:pt x="452" y="1048"/>
                  </a:lnTo>
                  <a:lnTo>
                    <a:pt x="452" y="1048"/>
                  </a:lnTo>
                  <a:lnTo>
                    <a:pt x="463" y="1066"/>
                  </a:lnTo>
                  <a:lnTo>
                    <a:pt x="463" y="1066"/>
                  </a:lnTo>
                  <a:lnTo>
                    <a:pt x="455" y="1079"/>
                  </a:lnTo>
                  <a:lnTo>
                    <a:pt x="455" y="1079"/>
                  </a:lnTo>
                  <a:lnTo>
                    <a:pt x="466" y="1092"/>
                  </a:lnTo>
                  <a:lnTo>
                    <a:pt x="466" y="1092"/>
                  </a:lnTo>
                  <a:lnTo>
                    <a:pt x="502" y="1093"/>
                  </a:lnTo>
                  <a:lnTo>
                    <a:pt x="502" y="1093"/>
                  </a:lnTo>
                  <a:lnTo>
                    <a:pt x="558" y="1093"/>
                  </a:lnTo>
                  <a:lnTo>
                    <a:pt x="558" y="1093"/>
                  </a:lnTo>
                  <a:lnTo>
                    <a:pt x="565" y="1084"/>
                  </a:lnTo>
                  <a:lnTo>
                    <a:pt x="565" y="1084"/>
                  </a:lnTo>
                  <a:lnTo>
                    <a:pt x="581" y="1079"/>
                  </a:lnTo>
                  <a:lnTo>
                    <a:pt x="581" y="1079"/>
                  </a:lnTo>
                  <a:lnTo>
                    <a:pt x="592" y="1066"/>
                  </a:lnTo>
                  <a:lnTo>
                    <a:pt x="592" y="1066"/>
                  </a:lnTo>
                  <a:lnTo>
                    <a:pt x="612" y="1052"/>
                  </a:lnTo>
                  <a:lnTo>
                    <a:pt x="612" y="1052"/>
                  </a:lnTo>
                  <a:lnTo>
                    <a:pt x="617" y="1036"/>
                  </a:lnTo>
                  <a:lnTo>
                    <a:pt x="617" y="1036"/>
                  </a:lnTo>
                  <a:lnTo>
                    <a:pt x="630" y="1030"/>
                  </a:lnTo>
                  <a:lnTo>
                    <a:pt x="630" y="1030"/>
                  </a:lnTo>
                  <a:lnTo>
                    <a:pt x="635" y="1009"/>
                  </a:lnTo>
                  <a:lnTo>
                    <a:pt x="635" y="1009"/>
                  </a:lnTo>
                  <a:lnTo>
                    <a:pt x="653" y="1011"/>
                  </a:lnTo>
                  <a:lnTo>
                    <a:pt x="653" y="1011"/>
                  </a:lnTo>
                  <a:lnTo>
                    <a:pt x="664" y="996"/>
                  </a:lnTo>
                  <a:lnTo>
                    <a:pt x="664" y="996"/>
                  </a:lnTo>
                  <a:lnTo>
                    <a:pt x="668" y="969"/>
                  </a:lnTo>
                  <a:lnTo>
                    <a:pt x="668" y="969"/>
                  </a:lnTo>
                  <a:lnTo>
                    <a:pt x="677" y="951"/>
                  </a:lnTo>
                  <a:lnTo>
                    <a:pt x="677" y="951"/>
                  </a:lnTo>
                  <a:lnTo>
                    <a:pt x="689" y="953"/>
                  </a:lnTo>
                  <a:lnTo>
                    <a:pt x="689" y="953"/>
                  </a:lnTo>
                  <a:lnTo>
                    <a:pt x="695" y="939"/>
                  </a:lnTo>
                  <a:lnTo>
                    <a:pt x="695" y="939"/>
                  </a:lnTo>
                  <a:lnTo>
                    <a:pt x="706" y="937"/>
                  </a:lnTo>
                  <a:lnTo>
                    <a:pt x="706" y="937"/>
                  </a:lnTo>
                  <a:lnTo>
                    <a:pt x="725" y="931"/>
                  </a:lnTo>
                  <a:lnTo>
                    <a:pt x="725" y="931"/>
                  </a:lnTo>
                  <a:lnTo>
                    <a:pt x="738" y="917"/>
                  </a:lnTo>
                  <a:lnTo>
                    <a:pt x="738" y="917"/>
                  </a:lnTo>
                  <a:lnTo>
                    <a:pt x="745" y="872"/>
                  </a:lnTo>
                  <a:lnTo>
                    <a:pt x="745" y="872"/>
                  </a:lnTo>
                  <a:lnTo>
                    <a:pt x="736" y="858"/>
                  </a:lnTo>
                  <a:lnTo>
                    <a:pt x="736" y="858"/>
                  </a:lnTo>
                  <a:lnTo>
                    <a:pt x="742" y="806"/>
                  </a:lnTo>
                  <a:lnTo>
                    <a:pt x="742" y="806"/>
                  </a:lnTo>
                  <a:lnTo>
                    <a:pt x="749" y="786"/>
                  </a:lnTo>
                  <a:lnTo>
                    <a:pt x="749" y="786"/>
                  </a:lnTo>
                  <a:lnTo>
                    <a:pt x="783" y="777"/>
                  </a:lnTo>
                  <a:lnTo>
                    <a:pt x="783" y="777"/>
                  </a:lnTo>
                  <a:lnTo>
                    <a:pt x="796" y="759"/>
                  </a:lnTo>
                  <a:lnTo>
                    <a:pt x="796" y="759"/>
                  </a:lnTo>
                  <a:lnTo>
                    <a:pt x="824" y="753"/>
                  </a:lnTo>
                  <a:lnTo>
                    <a:pt x="824" y="753"/>
                  </a:lnTo>
                  <a:lnTo>
                    <a:pt x="842" y="735"/>
                  </a:lnTo>
                  <a:lnTo>
                    <a:pt x="842" y="735"/>
                  </a:lnTo>
                  <a:lnTo>
                    <a:pt x="862" y="730"/>
                  </a:lnTo>
                  <a:lnTo>
                    <a:pt x="862" y="730"/>
                  </a:lnTo>
                  <a:lnTo>
                    <a:pt x="878" y="719"/>
                  </a:lnTo>
                  <a:lnTo>
                    <a:pt x="878" y="719"/>
                  </a:lnTo>
                  <a:lnTo>
                    <a:pt x="887" y="703"/>
                  </a:lnTo>
                  <a:lnTo>
                    <a:pt x="887" y="703"/>
                  </a:lnTo>
                  <a:lnTo>
                    <a:pt x="905" y="696"/>
                  </a:lnTo>
                  <a:lnTo>
                    <a:pt x="905" y="696"/>
                  </a:lnTo>
                  <a:lnTo>
                    <a:pt x="918" y="671"/>
                  </a:lnTo>
                  <a:lnTo>
                    <a:pt x="918" y="671"/>
                  </a:lnTo>
                  <a:lnTo>
                    <a:pt x="889" y="662"/>
                  </a:lnTo>
                  <a:lnTo>
                    <a:pt x="889" y="662"/>
                  </a:lnTo>
                  <a:lnTo>
                    <a:pt x="864" y="669"/>
                  </a:lnTo>
                  <a:lnTo>
                    <a:pt x="864" y="669"/>
                  </a:lnTo>
                  <a:lnTo>
                    <a:pt x="844" y="665"/>
                  </a:lnTo>
                  <a:lnTo>
                    <a:pt x="830" y="662"/>
                  </a:lnTo>
                  <a:lnTo>
                    <a:pt x="823" y="660"/>
                  </a:lnTo>
                  <a:lnTo>
                    <a:pt x="823" y="660"/>
                  </a:lnTo>
                  <a:lnTo>
                    <a:pt x="823" y="658"/>
                  </a:lnTo>
                  <a:lnTo>
                    <a:pt x="826" y="656"/>
                  </a:lnTo>
                  <a:lnTo>
                    <a:pt x="832" y="653"/>
                  </a:lnTo>
                  <a:lnTo>
                    <a:pt x="832" y="653"/>
                  </a:lnTo>
                  <a:lnTo>
                    <a:pt x="810" y="638"/>
                  </a:lnTo>
                  <a:lnTo>
                    <a:pt x="810" y="638"/>
                  </a:lnTo>
                  <a:lnTo>
                    <a:pt x="801" y="624"/>
                  </a:lnTo>
                  <a:lnTo>
                    <a:pt x="790" y="608"/>
                  </a:lnTo>
                  <a:lnTo>
                    <a:pt x="790" y="608"/>
                  </a:lnTo>
                  <a:lnTo>
                    <a:pt x="788" y="608"/>
                  </a:lnTo>
                  <a:lnTo>
                    <a:pt x="785" y="604"/>
                  </a:lnTo>
                  <a:lnTo>
                    <a:pt x="779" y="602"/>
                  </a:lnTo>
                  <a:lnTo>
                    <a:pt x="778" y="600"/>
                  </a:lnTo>
                  <a:lnTo>
                    <a:pt x="778" y="600"/>
                  </a:lnTo>
                  <a:lnTo>
                    <a:pt x="776" y="591"/>
                  </a:lnTo>
                  <a:lnTo>
                    <a:pt x="774" y="584"/>
                  </a:lnTo>
                  <a:lnTo>
                    <a:pt x="774" y="584"/>
                  </a:lnTo>
                  <a:lnTo>
                    <a:pt x="761" y="581"/>
                  </a:lnTo>
                  <a:lnTo>
                    <a:pt x="754" y="577"/>
                  </a:lnTo>
                  <a:lnTo>
                    <a:pt x="751" y="575"/>
                  </a:lnTo>
                  <a:lnTo>
                    <a:pt x="751" y="575"/>
                  </a:lnTo>
                  <a:lnTo>
                    <a:pt x="756" y="559"/>
                  </a:lnTo>
                  <a:lnTo>
                    <a:pt x="756" y="559"/>
                  </a:lnTo>
                  <a:lnTo>
                    <a:pt x="738" y="546"/>
                  </a:lnTo>
                  <a:lnTo>
                    <a:pt x="738" y="546"/>
                  </a:lnTo>
                  <a:lnTo>
                    <a:pt x="740" y="532"/>
                  </a:lnTo>
                  <a:lnTo>
                    <a:pt x="740" y="532"/>
                  </a:lnTo>
                  <a:lnTo>
                    <a:pt x="722" y="525"/>
                  </a:lnTo>
                  <a:lnTo>
                    <a:pt x="722" y="525"/>
                  </a:lnTo>
                  <a:lnTo>
                    <a:pt x="709" y="503"/>
                  </a:lnTo>
                  <a:lnTo>
                    <a:pt x="709" y="503"/>
                  </a:lnTo>
                  <a:lnTo>
                    <a:pt x="704" y="492"/>
                  </a:lnTo>
                  <a:lnTo>
                    <a:pt x="700" y="484"/>
                  </a:lnTo>
                  <a:lnTo>
                    <a:pt x="698" y="476"/>
                  </a:lnTo>
                  <a:lnTo>
                    <a:pt x="698" y="476"/>
                  </a:lnTo>
                  <a:lnTo>
                    <a:pt x="700" y="467"/>
                  </a:lnTo>
                  <a:lnTo>
                    <a:pt x="700" y="462"/>
                  </a:lnTo>
                  <a:lnTo>
                    <a:pt x="700" y="462"/>
                  </a:lnTo>
                  <a:lnTo>
                    <a:pt x="727" y="466"/>
                  </a:lnTo>
                  <a:lnTo>
                    <a:pt x="727" y="466"/>
                  </a:lnTo>
                  <a:lnTo>
                    <a:pt x="742" y="475"/>
                  </a:lnTo>
                  <a:lnTo>
                    <a:pt x="742" y="475"/>
                  </a:lnTo>
                  <a:lnTo>
                    <a:pt x="745" y="480"/>
                  </a:lnTo>
                  <a:lnTo>
                    <a:pt x="751" y="485"/>
                  </a:lnTo>
                  <a:lnTo>
                    <a:pt x="751" y="485"/>
                  </a:lnTo>
                  <a:lnTo>
                    <a:pt x="751" y="489"/>
                  </a:lnTo>
                  <a:lnTo>
                    <a:pt x="747" y="492"/>
                  </a:lnTo>
                  <a:lnTo>
                    <a:pt x="743" y="498"/>
                  </a:lnTo>
                  <a:lnTo>
                    <a:pt x="743" y="498"/>
                  </a:lnTo>
                  <a:lnTo>
                    <a:pt x="760" y="505"/>
                  </a:lnTo>
                  <a:lnTo>
                    <a:pt x="760" y="505"/>
                  </a:lnTo>
                  <a:lnTo>
                    <a:pt x="765" y="518"/>
                  </a:lnTo>
                  <a:lnTo>
                    <a:pt x="765" y="518"/>
                  </a:lnTo>
                  <a:lnTo>
                    <a:pt x="776" y="521"/>
                  </a:lnTo>
                  <a:lnTo>
                    <a:pt x="776" y="521"/>
                  </a:lnTo>
                  <a:lnTo>
                    <a:pt x="774" y="537"/>
                  </a:lnTo>
                  <a:lnTo>
                    <a:pt x="774" y="537"/>
                  </a:lnTo>
                  <a:lnTo>
                    <a:pt x="790" y="557"/>
                  </a:lnTo>
                  <a:lnTo>
                    <a:pt x="790" y="557"/>
                  </a:lnTo>
                  <a:lnTo>
                    <a:pt x="799" y="568"/>
                  </a:lnTo>
                  <a:lnTo>
                    <a:pt x="799" y="568"/>
                  </a:lnTo>
                  <a:lnTo>
                    <a:pt x="796" y="582"/>
                  </a:lnTo>
                  <a:lnTo>
                    <a:pt x="796" y="582"/>
                  </a:lnTo>
                  <a:lnTo>
                    <a:pt x="814" y="608"/>
                  </a:lnTo>
                  <a:lnTo>
                    <a:pt x="814" y="608"/>
                  </a:lnTo>
                  <a:lnTo>
                    <a:pt x="826" y="631"/>
                  </a:lnTo>
                  <a:lnTo>
                    <a:pt x="826" y="631"/>
                  </a:lnTo>
                  <a:lnTo>
                    <a:pt x="855" y="638"/>
                  </a:lnTo>
                  <a:lnTo>
                    <a:pt x="855" y="638"/>
                  </a:lnTo>
                  <a:lnTo>
                    <a:pt x="887" y="638"/>
                  </a:lnTo>
                  <a:lnTo>
                    <a:pt x="887" y="638"/>
                  </a:lnTo>
                  <a:lnTo>
                    <a:pt x="914" y="629"/>
                  </a:lnTo>
                  <a:lnTo>
                    <a:pt x="914" y="629"/>
                  </a:lnTo>
                  <a:lnTo>
                    <a:pt x="954" y="635"/>
                  </a:lnTo>
                  <a:lnTo>
                    <a:pt x="954" y="635"/>
                  </a:lnTo>
                  <a:lnTo>
                    <a:pt x="967" y="620"/>
                  </a:lnTo>
                  <a:lnTo>
                    <a:pt x="967" y="620"/>
                  </a:lnTo>
                  <a:lnTo>
                    <a:pt x="988" y="624"/>
                  </a:lnTo>
                  <a:lnTo>
                    <a:pt x="988" y="624"/>
                  </a:lnTo>
                  <a:lnTo>
                    <a:pt x="1005" y="613"/>
                  </a:lnTo>
                  <a:lnTo>
                    <a:pt x="1005" y="613"/>
                  </a:lnTo>
                  <a:lnTo>
                    <a:pt x="1023" y="600"/>
                  </a:lnTo>
                  <a:lnTo>
                    <a:pt x="1023" y="600"/>
                  </a:lnTo>
                  <a:lnTo>
                    <a:pt x="1048" y="597"/>
                  </a:lnTo>
                  <a:lnTo>
                    <a:pt x="1048" y="597"/>
                  </a:lnTo>
                  <a:lnTo>
                    <a:pt x="1042" y="579"/>
                  </a:lnTo>
                  <a:lnTo>
                    <a:pt x="1042" y="579"/>
                  </a:lnTo>
                  <a:lnTo>
                    <a:pt x="1021" y="566"/>
                  </a:lnTo>
                  <a:lnTo>
                    <a:pt x="1021" y="566"/>
                  </a:lnTo>
                  <a:lnTo>
                    <a:pt x="999" y="554"/>
                  </a:lnTo>
                  <a:lnTo>
                    <a:pt x="999" y="554"/>
                  </a:lnTo>
                  <a:lnTo>
                    <a:pt x="967" y="550"/>
                  </a:lnTo>
                  <a:lnTo>
                    <a:pt x="967" y="550"/>
                  </a:lnTo>
                  <a:lnTo>
                    <a:pt x="960" y="545"/>
                  </a:lnTo>
                  <a:lnTo>
                    <a:pt x="954" y="541"/>
                  </a:lnTo>
                  <a:lnTo>
                    <a:pt x="951" y="539"/>
                  </a:lnTo>
                  <a:lnTo>
                    <a:pt x="951" y="539"/>
                  </a:lnTo>
                  <a:lnTo>
                    <a:pt x="943" y="537"/>
                  </a:lnTo>
                  <a:lnTo>
                    <a:pt x="938" y="536"/>
                  </a:lnTo>
                  <a:lnTo>
                    <a:pt x="938" y="536"/>
                  </a:lnTo>
                  <a:lnTo>
                    <a:pt x="934" y="516"/>
                  </a:lnTo>
                  <a:lnTo>
                    <a:pt x="934" y="516"/>
                  </a:lnTo>
                  <a:lnTo>
                    <a:pt x="911" y="509"/>
                  </a:lnTo>
                  <a:lnTo>
                    <a:pt x="911" y="509"/>
                  </a:lnTo>
                  <a:lnTo>
                    <a:pt x="909" y="507"/>
                  </a:lnTo>
                  <a:lnTo>
                    <a:pt x="905" y="500"/>
                  </a:lnTo>
                  <a:lnTo>
                    <a:pt x="904" y="491"/>
                  </a:lnTo>
                  <a:lnTo>
                    <a:pt x="904" y="491"/>
                  </a:lnTo>
                  <a:lnTo>
                    <a:pt x="909" y="473"/>
                  </a:lnTo>
                  <a:lnTo>
                    <a:pt x="909" y="473"/>
                  </a:lnTo>
                  <a:lnTo>
                    <a:pt x="931" y="475"/>
                  </a:lnTo>
                  <a:lnTo>
                    <a:pt x="931" y="475"/>
                  </a:lnTo>
                  <a:lnTo>
                    <a:pt x="949" y="489"/>
                  </a:lnTo>
                  <a:lnTo>
                    <a:pt x="949" y="489"/>
                  </a:lnTo>
                  <a:lnTo>
                    <a:pt x="938" y="498"/>
                  </a:lnTo>
                  <a:lnTo>
                    <a:pt x="938" y="498"/>
                  </a:lnTo>
                  <a:lnTo>
                    <a:pt x="958" y="501"/>
                  </a:lnTo>
                  <a:lnTo>
                    <a:pt x="958" y="501"/>
                  </a:lnTo>
                  <a:lnTo>
                    <a:pt x="965" y="516"/>
                  </a:lnTo>
                  <a:lnTo>
                    <a:pt x="965" y="516"/>
                  </a:lnTo>
                  <a:lnTo>
                    <a:pt x="987" y="525"/>
                  </a:lnTo>
                  <a:lnTo>
                    <a:pt x="987" y="525"/>
                  </a:lnTo>
                  <a:lnTo>
                    <a:pt x="1010" y="534"/>
                  </a:lnTo>
                  <a:lnTo>
                    <a:pt x="1010" y="534"/>
                  </a:lnTo>
                  <a:lnTo>
                    <a:pt x="1035" y="545"/>
                  </a:lnTo>
                  <a:lnTo>
                    <a:pt x="1035" y="545"/>
                  </a:lnTo>
                  <a:lnTo>
                    <a:pt x="1059" y="555"/>
                  </a:lnTo>
                  <a:lnTo>
                    <a:pt x="1059" y="555"/>
                  </a:lnTo>
                  <a:lnTo>
                    <a:pt x="1109" y="568"/>
                  </a:lnTo>
                  <a:lnTo>
                    <a:pt x="1109" y="568"/>
                  </a:lnTo>
                  <a:lnTo>
                    <a:pt x="1143" y="577"/>
                  </a:lnTo>
                  <a:lnTo>
                    <a:pt x="1143" y="577"/>
                  </a:lnTo>
                  <a:lnTo>
                    <a:pt x="1145" y="586"/>
                  </a:lnTo>
                  <a:lnTo>
                    <a:pt x="1145" y="586"/>
                  </a:lnTo>
                  <a:lnTo>
                    <a:pt x="1154" y="597"/>
                  </a:lnTo>
                  <a:lnTo>
                    <a:pt x="1154" y="597"/>
                  </a:lnTo>
                  <a:lnTo>
                    <a:pt x="1156" y="608"/>
                  </a:lnTo>
                  <a:lnTo>
                    <a:pt x="1156" y="608"/>
                  </a:lnTo>
                  <a:lnTo>
                    <a:pt x="1168" y="615"/>
                  </a:lnTo>
                  <a:lnTo>
                    <a:pt x="1168" y="615"/>
                  </a:lnTo>
                  <a:lnTo>
                    <a:pt x="1168" y="627"/>
                  </a:lnTo>
                  <a:lnTo>
                    <a:pt x="1168" y="627"/>
                  </a:lnTo>
                  <a:lnTo>
                    <a:pt x="1188" y="636"/>
                  </a:lnTo>
                  <a:lnTo>
                    <a:pt x="1188" y="636"/>
                  </a:lnTo>
                  <a:lnTo>
                    <a:pt x="1210" y="651"/>
                  </a:lnTo>
                  <a:lnTo>
                    <a:pt x="1210" y="651"/>
                  </a:lnTo>
                  <a:lnTo>
                    <a:pt x="1206" y="667"/>
                  </a:lnTo>
                  <a:lnTo>
                    <a:pt x="1206" y="667"/>
                  </a:lnTo>
                  <a:lnTo>
                    <a:pt x="1213" y="676"/>
                  </a:lnTo>
                  <a:lnTo>
                    <a:pt x="1213" y="676"/>
                  </a:lnTo>
                  <a:lnTo>
                    <a:pt x="1210" y="698"/>
                  </a:lnTo>
                  <a:lnTo>
                    <a:pt x="1210" y="698"/>
                  </a:lnTo>
                  <a:lnTo>
                    <a:pt x="1212" y="707"/>
                  </a:lnTo>
                  <a:lnTo>
                    <a:pt x="1212" y="707"/>
                  </a:lnTo>
                  <a:lnTo>
                    <a:pt x="1210" y="728"/>
                  </a:lnTo>
                  <a:lnTo>
                    <a:pt x="1210" y="728"/>
                  </a:lnTo>
                  <a:lnTo>
                    <a:pt x="1219" y="735"/>
                  </a:lnTo>
                  <a:lnTo>
                    <a:pt x="1219" y="735"/>
                  </a:lnTo>
                  <a:lnTo>
                    <a:pt x="1212" y="757"/>
                  </a:lnTo>
                  <a:lnTo>
                    <a:pt x="1212" y="757"/>
                  </a:lnTo>
                  <a:lnTo>
                    <a:pt x="1221" y="762"/>
                  </a:lnTo>
                  <a:lnTo>
                    <a:pt x="1221" y="762"/>
                  </a:lnTo>
                  <a:lnTo>
                    <a:pt x="1219" y="773"/>
                  </a:lnTo>
                  <a:lnTo>
                    <a:pt x="1219" y="773"/>
                  </a:lnTo>
                  <a:lnTo>
                    <a:pt x="1222" y="789"/>
                  </a:lnTo>
                  <a:lnTo>
                    <a:pt x="1222" y="789"/>
                  </a:lnTo>
                  <a:lnTo>
                    <a:pt x="1233" y="798"/>
                  </a:lnTo>
                  <a:lnTo>
                    <a:pt x="1233" y="798"/>
                  </a:lnTo>
                  <a:lnTo>
                    <a:pt x="1248" y="793"/>
                  </a:lnTo>
                  <a:lnTo>
                    <a:pt x="1248" y="793"/>
                  </a:lnTo>
                  <a:lnTo>
                    <a:pt x="1255" y="804"/>
                  </a:lnTo>
                  <a:lnTo>
                    <a:pt x="1255" y="804"/>
                  </a:lnTo>
                  <a:lnTo>
                    <a:pt x="1248" y="818"/>
                  </a:lnTo>
                  <a:lnTo>
                    <a:pt x="1248" y="818"/>
                  </a:lnTo>
                  <a:lnTo>
                    <a:pt x="1266" y="831"/>
                  </a:lnTo>
                  <a:lnTo>
                    <a:pt x="1266" y="831"/>
                  </a:lnTo>
                  <a:lnTo>
                    <a:pt x="1280" y="834"/>
                  </a:lnTo>
                  <a:lnTo>
                    <a:pt x="1280" y="834"/>
                  </a:lnTo>
                  <a:lnTo>
                    <a:pt x="1293" y="818"/>
                  </a:lnTo>
                  <a:lnTo>
                    <a:pt x="1293" y="818"/>
                  </a:lnTo>
                  <a:lnTo>
                    <a:pt x="1291" y="806"/>
                  </a:lnTo>
                  <a:lnTo>
                    <a:pt x="1291" y="806"/>
                  </a:lnTo>
                  <a:lnTo>
                    <a:pt x="1278" y="798"/>
                  </a:lnTo>
                  <a:lnTo>
                    <a:pt x="1278" y="798"/>
                  </a:lnTo>
                  <a:lnTo>
                    <a:pt x="1280" y="786"/>
                  </a:lnTo>
                  <a:lnTo>
                    <a:pt x="1280" y="786"/>
                  </a:lnTo>
                  <a:lnTo>
                    <a:pt x="1282" y="761"/>
                  </a:lnTo>
                  <a:lnTo>
                    <a:pt x="1282" y="761"/>
                  </a:lnTo>
                  <a:lnTo>
                    <a:pt x="1287" y="737"/>
                  </a:lnTo>
                  <a:lnTo>
                    <a:pt x="1287" y="737"/>
                  </a:lnTo>
                  <a:lnTo>
                    <a:pt x="1293" y="735"/>
                  </a:lnTo>
                  <a:lnTo>
                    <a:pt x="1300" y="735"/>
                  </a:lnTo>
                  <a:lnTo>
                    <a:pt x="1300" y="735"/>
                  </a:lnTo>
                  <a:lnTo>
                    <a:pt x="1305" y="732"/>
                  </a:lnTo>
                  <a:lnTo>
                    <a:pt x="1312" y="730"/>
                  </a:lnTo>
                  <a:lnTo>
                    <a:pt x="1312" y="730"/>
                  </a:lnTo>
                  <a:lnTo>
                    <a:pt x="1318" y="734"/>
                  </a:lnTo>
                  <a:lnTo>
                    <a:pt x="1321" y="735"/>
                  </a:lnTo>
                  <a:lnTo>
                    <a:pt x="1321" y="735"/>
                  </a:lnTo>
                  <a:lnTo>
                    <a:pt x="1332" y="726"/>
                  </a:lnTo>
                  <a:lnTo>
                    <a:pt x="1332" y="726"/>
                  </a:lnTo>
                  <a:lnTo>
                    <a:pt x="1348" y="734"/>
                  </a:lnTo>
                  <a:lnTo>
                    <a:pt x="1348" y="734"/>
                  </a:lnTo>
                  <a:lnTo>
                    <a:pt x="1354" y="730"/>
                  </a:lnTo>
                  <a:lnTo>
                    <a:pt x="1361" y="728"/>
                  </a:lnTo>
                  <a:lnTo>
                    <a:pt x="1361" y="728"/>
                  </a:lnTo>
                  <a:lnTo>
                    <a:pt x="1379" y="728"/>
                  </a:lnTo>
                  <a:lnTo>
                    <a:pt x="1379" y="728"/>
                  </a:lnTo>
                  <a:lnTo>
                    <a:pt x="1381" y="719"/>
                  </a:lnTo>
                  <a:lnTo>
                    <a:pt x="1381" y="719"/>
                  </a:lnTo>
                  <a:lnTo>
                    <a:pt x="1392" y="719"/>
                  </a:lnTo>
                  <a:lnTo>
                    <a:pt x="1392" y="719"/>
                  </a:lnTo>
                  <a:lnTo>
                    <a:pt x="1406" y="714"/>
                  </a:lnTo>
                  <a:lnTo>
                    <a:pt x="1406" y="714"/>
                  </a:lnTo>
                  <a:lnTo>
                    <a:pt x="1437" y="719"/>
                  </a:lnTo>
                  <a:lnTo>
                    <a:pt x="1437" y="719"/>
                  </a:lnTo>
                  <a:lnTo>
                    <a:pt x="1455" y="719"/>
                  </a:lnTo>
                  <a:lnTo>
                    <a:pt x="1455" y="719"/>
                  </a:lnTo>
                  <a:lnTo>
                    <a:pt x="1462" y="730"/>
                  </a:lnTo>
                  <a:lnTo>
                    <a:pt x="1462" y="730"/>
                  </a:lnTo>
                  <a:lnTo>
                    <a:pt x="1460" y="744"/>
                  </a:lnTo>
                  <a:lnTo>
                    <a:pt x="1460" y="744"/>
                  </a:lnTo>
                  <a:lnTo>
                    <a:pt x="1469" y="753"/>
                  </a:lnTo>
                  <a:lnTo>
                    <a:pt x="1469" y="753"/>
                  </a:lnTo>
                  <a:lnTo>
                    <a:pt x="1465" y="759"/>
                  </a:lnTo>
                  <a:lnTo>
                    <a:pt x="1465" y="759"/>
                  </a:lnTo>
                  <a:lnTo>
                    <a:pt x="1476" y="773"/>
                  </a:lnTo>
                  <a:lnTo>
                    <a:pt x="1476" y="773"/>
                  </a:lnTo>
                  <a:lnTo>
                    <a:pt x="1465" y="791"/>
                  </a:lnTo>
                  <a:lnTo>
                    <a:pt x="1465" y="791"/>
                  </a:lnTo>
                  <a:lnTo>
                    <a:pt x="1471" y="806"/>
                  </a:lnTo>
                  <a:lnTo>
                    <a:pt x="1471" y="806"/>
                  </a:lnTo>
                  <a:lnTo>
                    <a:pt x="1494" y="807"/>
                  </a:lnTo>
                  <a:lnTo>
                    <a:pt x="1494" y="807"/>
                  </a:lnTo>
                  <a:lnTo>
                    <a:pt x="1511" y="815"/>
                  </a:lnTo>
                  <a:lnTo>
                    <a:pt x="1511" y="815"/>
                  </a:lnTo>
                  <a:lnTo>
                    <a:pt x="1514" y="822"/>
                  </a:lnTo>
                  <a:lnTo>
                    <a:pt x="1516" y="829"/>
                  </a:lnTo>
                  <a:lnTo>
                    <a:pt x="1516" y="829"/>
                  </a:lnTo>
                  <a:lnTo>
                    <a:pt x="1511" y="845"/>
                  </a:lnTo>
                  <a:lnTo>
                    <a:pt x="1511" y="845"/>
                  </a:lnTo>
                  <a:lnTo>
                    <a:pt x="1534" y="849"/>
                  </a:lnTo>
                  <a:lnTo>
                    <a:pt x="1534" y="849"/>
                  </a:lnTo>
                  <a:lnTo>
                    <a:pt x="1534" y="856"/>
                  </a:lnTo>
                  <a:lnTo>
                    <a:pt x="1534" y="856"/>
                  </a:lnTo>
                  <a:lnTo>
                    <a:pt x="1532" y="863"/>
                  </a:lnTo>
                  <a:lnTo>
                    <a:pt x="1532" y="863"/>
                  </a:lnTo>
                  <a:lnTo>
                    <a:pt x="1548" y="878"/>
                  </a:lnTo>
                  <a:lnTo>
                    <a:pt x="1548" y="878"/>
                  </a:lnTo>
                  <a:lnTo>
                    <a:pt x="1547" y="890"/>
                  </a:lnTo>
                  <a:lnTo>
                    <a:pt x="1547" y="890"/>
                  </a:lnTo>
                  <a:lnTo>
                    <a:pt x="1563" y="901"/>
                  </a:lnTo>
                  <a:lnTo>
                    <a:pt x="1563" y="901"/>
                  </a:lnTo>
                  <a:lnTo>
                    <a:pt x="1559" y="921"/>
                  </a:lnTo>
                  <a:lnTo>
                    <a:pt x="1559" y="921"/>
                  </a:lnTo>
                  <a:lnTo>
                    <a:pt x="1561" y="933"/>
                  </a:lnTo>
                  <a:lnTo>
                    <a:pt x="1561" y="933"/>
                  </a:lnTo>
                  <a:lnTo>
                    <a:pt x="1577" y="940"/>
                  </a:lnTo>
                  <a:lnTo>
                    <a:pt x="1577" y="940"/>
                  </a:lnTo>
                  <a:lnTo>
                    <a:pt x="1581" y="928"/>
                  </a:lnTo>
                  <a:lnTo>
                    <a:pt x="1581" y="928"/>
                  </a:lnTo>
                  <a:lnTo>
                    <a:pt x="1597" y="931"/>
                  </a:lnTo>
                  <a:lnTo>
                    <a:pt x="1597" y="931"/>
                  </a:lnTo>
                  <a:lnTo>
                    <a:pt x="1619" y="931"/>
                  </a:lnTo>
                  <a:lnTo>
                    <a:pt x="1619" y="931"/>
                  </a:lnTo>
                  <a:lnTo>
                    <a:pt x="1640" y="913"/>
                  </a:lnTo>
                  <a:lnTo>
                    <a:pt x="1640" y="913"/>
                  </a:lnTo>
                  <a:lnTo>
                    <a:pt x="1647" y="892"/>
                  </a:lnTo>
                  <a:lnTo>
                    <a:pt x="1647" y="892"/>
                  </a:lnTo>
                  <a:lnTo>
                    <a:pt x="1637" y="883"/>
                  </a:lnTo>
                  <a:lnTo>
                    <a:pt x="1637" y="883"/>
                  </a:lnTo>
                  <a:lnTo>
                    <a:pt x="1638" y="867"/>
                  </a:lnTo>
                  <a:lnTo>
                    <a:pt x="1638" y="867"/>
                  </a:lnTo>
                  <a:lnTo>
                    <a:pt x="1629" y="858"/>
                  </a:lnTo>
                  <a:lnTo>
                    <a:pt x="1629" y="858"/>
                  </a:lnTo>
                  <a:lnTo>
                    <a:pt x="1628" y="842"/>
                  </a:lnTo>
                  <a:lnTo>
                    <a:pt x="1628" y="842"/>
                  </a:lnTo>
                  <a:lnTo>
                    <a:pt x="1628" y="831"/>
                  </a:lnTo>
                  <a:lnTo>
                    <a:pt x="1628" y="831"/>
                  </a:lnTo>
                  <a:lnTo>
                    <a:pt x="1640" y="836"/>
                  </a:lnTo>
                  <a:lnTo>
                    <a:pt x="1640" y="836"/>
                  </a:lnTo>
                  <a:lnTo>
                    <a:pt x="1642" y="836"/>
                  </a:lnTo>
                  <a:lnTo>
                    <a:pt x="1647" y="833"/>
                  </a:lnTo>
                  <a:lnTo>
                    <a:pt x="1655" y="829"/>
                  </a:lnTo>
                  <a:lnTo>
                    <a:pt x="1655" y="829"/>
                  </a:lnTo>
                  <a:lnTo>
                    <a:pt x="1669" y="831"/>
                  </a:lnTo>
                  <a:lnTo>
                    <a:pt x="1669" y="831"/>
                  </a:lnTo>
                  <a:lnTo>
                    <a:pt x="1673" y="843"/>
                  </a:lnTo>
                  <a:lnTo>
                    <a:pt x="1673" y="843"/>
                  </a:lnTo>
                  <a:lnTo>
                    <a:pt x="1662" y="849"/>
                  </a:lnTo>
                  <a:lnTo>
                    <a:pt x="1662" y="849"/>
                  </a:lnTo>
                  <a:lnTo>
                    <a:pt x="1660" y="869"/>
                  </a:lnTo>
                  <a:lnTo>
                    <a:pt x="1660" y="869"/>
                  </a:lnTo>
                  <a:lnTo>
                    <a:pt x="1680" y="878"/>
                  </a:lnTo>
                  <a:lnTo>
                    <a:pt x="1680" y="878"/>
                  </a:lnTo>
                  <a:lnTo>
                    <a:pt x="1691" y="849"/>
                  </a:lnTo>
                  <a:lnTo>
                    <a:pt x="1691" y="849"/>
                  </a:lnTo>
                  <a:lnTo>
                    <a:pt x="1718" y="865"/>
                  </a:lnTo>
                  <a:lnTo>
                    <a:pt x="1718" y="865"/>
                  </a:lnTo>
                  <a:lnTo>
                    <a:pt x="1728" y="856"/>
                  </a:lnTo>
                  <a:lnTo>
                    <a:pt x="1728" y="856"/>
                  </a:lnTo>
                  <a:lnTo>
                    <a:pt x="1745" y="867"/>
                  </a:lnTo>
                  <a:lnTo>
                    <a:pt x="1745" y="867"/>
                  </a:lnTo>
                  <a:lnTo>
                    <a:pt x="1759" y="865"/>
                  </a:lnTo>
                  <a:lnTo>
                    <a:pt x="1759" y="865"/>
                  </a:lnTo>
                  <a:lnTo>
                    <a:pt x="1784" y="881"/>
                  </a:lnTo>
                  <a:lnTo>
                    <a:pt x="1784" y="881"/>
                  </a:lnTo>
                  <a:lnTo>
                    <a:pt x="1795" y="869"/>
                  </a:lnTo>
                  <a:lnTo>
                    <a:pt x="1795" y="869"/>
                  </a:lnTo>
                  <a:lnTo>
                    <a:pt x="1809" y="878"/>
                  </a:lnTo>
                  <a:lnTo>
                    <a:pt x="1809" y="878"/>
                  </a:lnTo>
                  <a:lnTo>
                    <a:pt x="1824" y="872"/>
                  </a:lnTo>
                  <a:lnTo>
                    <a:pt x="1824" y="872"/>
                  </a:lnTo>
                  <a:lnTo>
                    <a:pt x="1831" y="870"/>
                  </a:lnTo>
                  <a:lnTo>
                    <a:pt x="1842" y="869"/>
                  </a:lnTo>
                  <a:lnTo>
                    <a:pt x="1842" y="869"/>
                  </a:lnTo>
                  <a:lnTo>
                    <a:pt x="1849" y="867"/>
                  </a:lnTo>
                  <a:lnTo>
                    <a:pt x="1854" y="869"/>
                  </a:lnTo>
                  <a:lnTo>
                    <a:pt x="1854" y="869"/>
                  </a:lnTo>
                  <a:lnTo>
                    <a:pt x="1872" y="861"/>
                  </a:lnTo>
                  <a:lnTo>
                    <a:pt x="1872" y="861"/>
                  </a:lnTo>
                  <a:lnTo>
                    <a:pt x="1885" y="851"/>
                  </a:lnTo>
                  <a:lnTo>
                    <a:pt x="1885" y="851"/>
                  </a:lnTo>
                  <a:lnTo>
                    <a:pt x="1901" y="834"/>
                  </a:lnTo>
                  <a:lnTo>
                    <a:pt x="1901" y="834"/>
                  </a:lnTo>
                  <a:lnTo>
                    <a:pt x="1885" y="816"/>
                  </a:lnTo>
                  <a:lnTo>
                    <a:pt x="1885" y="816"/>
                  </a:lnTo>
                  <a:lnTo>
                    <a:pt x="1883" y="797"/>
                  </a:lnTo>
                  <a:lnTo>
                    <a:pt x="1883" y="797"/>
                  </a:lnTo>
                  <a:lnTo>
                    <a:pt x="1889" y="788"/>
                  </a:lnTo>
                  <a:lnTo>
                    <a:pt x="1889" y="788"/>
                  </a:lnTo>
                  <a:lnTo>
                    <a:pt x="1910" y="798"/>
                  </a:lnTo>
                  <a:lnTo>
                    <a:pt x="1910" y="798"/>
                  </a:lnTo>
                  <a:lnTo>
                    <a:pt x="1921" y="795"/>
                  </a:lnTo>
                  <a:lnTo>
                    <a:pt x="1921" y="795"/>
                  </a:lnTo>
                  <a:lnTo>
                    <a:pt x="1919" y="782"/>
                  </a:lnTo>
                  <a:lnTo>
                    <a:pt x="1919" y="782"/>
                  </a:lnTo>
                  <a:lnTo>
                    <a:pt x="1907" y="771"/>
                  </a:lnTo>
                  <a:lnTo>
                    <a:pt x="1907" y="771"/>
                  </a:lnTo>
                  <a:lnTo>
                    <a:pt x="1887" y="764"/>
                  </a:lnTo>
                  <a:lnTo>
                    <a:pt x="1887" y="764"/>
                  </a:lnTo>
                  <a:lnTo>
                    <a:pt x="1872" y="753"/>
                  </a:lnTo>
                  <a:lnTo>
                    <a:pt x="1872" y="753"/>
                  </a:lnTo>
                  <a:lnTo>
                    <a:pt x="1876" y="744"/>
                  </a:lnTo>
                  <a:lnTo>
                    <a:pt x="1876" y="744"/>
                  </a:lnTo>
                  <a:lnTo>
                    <a:pt x="1894" y="744"/>
                  </a:lnTo>
                  <a:lnTo>
                    <a:pt x="1894" y="744"/>
                  </a:lnTo>
                  <a:lnTo>
                    <a:pt x="1905" y="743"/>
                  </a:lnTo>
                  <a:lnTo>
                    <a:pt x="1905" y="743"/>
                  </a:lnTo>
                  <a:lnTo>
                    <a:pt x="1921" y="753"/>
                  </a:lnTo>
                  <a:lnTo>
                    <a:pt x="1921" y="753"/>
                  </a:lnTo>
                  <a:lnTo>
                    <a:pt x="1928" y="768"/>
                  </a:lnTo>
                  <a:lnTo>
                    <a:pt x="1928" y="768"/>
                  </a:lnTo>
                  <a:lnTo>
                    <a:pt x="1944" y="779"/>
                  </a:lnTo>
                  <a:lnTo>
                    <a:pt x="1944" y="779"/>
                  </a:lnTo>
                  <a:lnTo>
                    <a:pt x="1953" y="788"/>
                  </a:lnTo>
                  <a:lnTo>
                    <a:pt x="1953" y="788"/>
                  </a:lnTo>
                  <a:lnTo>
                    <a:pt x="1952" y="798"/>
                  </a:lnTo>
                  <a:lnTo>
                    <a:pt x="1952" y="798"/>
                  </a:lnTo>
                  <a:lnTo>
                    <a:pt x="1961" y="813"/>
                  </a:lnTo>
                  <a:lnTo>
                    <a:pt x="1961" y="813"/>
                  </a:lnTo>
                  <a:lnTo>
                    <a:pt x="1955" y="824"/>
                  </a:lnTo>
                  <a:lnTo>
                    <a:pt x="1955" y="824"/>
                  </a:lnTo>
                  <a:lnTo>
                    <a:pt x="1950" y="843"/>
                  </a:lnTo>
                  <a:lnTo>
                    <a:pt x="1950" y="843"/>
                  </a:lnTo>
                  <a:lnTo>
                    <a:pt x="1968" y="858"/>
                  </a:lnTo>
                  <a:lnTo>
                    <a:pt x="1968" y="858"/>
                  </a:lnTo>
                  <a:lnTo>
                    <a:pt x="1986" y="860"/>
                  </a:lnTo>
                  <a:lnTo>
                    <a:pt x="1986" y="860"/>
                  </a:lnTo>
                  <a:lnTo>
                    <a:pt x="1998" y="854"/>
                  </a:lnTo>
                  <a:lnTo>
                    <a:pt x="1998" y="854"/>
                  </a:lnTo>
                  <a:lnTo>
                    <a:pt x="2015" y="854"/>
                  </a:lnTo>
                  <a:lnTo>
                    <a:pt x="2015" y="854"/>
                  </a:lnTo>
                  <a:lnTo>
                    <a:pt x="2015" y="838"/>
                  </a:lnTo>
                  <a:lnTo>
                    <a:pt x="2015" y="838"/>
                  </a:lnTo>
                  <a:lnTo>
                    <a:pt x="2015" y="824"/>
                  </a:lnTo>
                  <a:lnTo>
                    <a:pt x="2015" y="824"/>
                  </a:lnTo>
                  <a:lnTo>
                    <a:pt x="2018" y="818"/>
                  </a:lnTo>
                  <a:lnTo>
                    <a:pt x="2018" y="818"/>
                  </a:lnTo>
                  <a:lnTo>
                    <a:pt x="2038" y="822"/>
                  </a:lnTo>
                  <a:lnTo>
                    <a:pt x="2038" y="822"/>
                  </a:lnTo>
                  <a:lnTo>
                    <a:pt x="2045" y="813"/>
                  </a:lnTo>
                  <a:lnTo>
                    <a:pt x="2045" y="813"/>
                  </a:lnTo>
                  <a:lnTo>
                    <a:pt x="2060" y="815"/>
                  </a:lnTo>
                  <a:lnTo>
                    <a:pt x="2060" y="815"/>
                  </a:lnTo>
                  <a:lnTo>
                    <a:pt x="2092" y="838"/>
                  </a:lnTo>
                  <a:lnTo>
                    <a:pt x="2092" y="838"/>
                  </a:lnTo>
                  <a:lnTo>
                    <a:pt x="2117" y="852"/>
                  </a:lnTo>
                  <a:lnTo>
                    <a:pt x="2117" y="852"/>
                  </a:lnTo>
                  <a:lnTo>
                    <a:pt x="2125" y="840"/>
                  </a:lnTo>
                  <a:lnTo>
                    <a:pt x="2125" y="840"/>
                  </a:lnTo>
                  <a:lnTo>
                    <a:pt x="2139" y="851"/>
                  </a:lnTo>
                  <a:lnTo>
                    <a:pt x="2139" y="851"/>
                  </a:lnTo>
                  <a:lnTo>
                    <a:pt x="2143" y="851"/>
                  </a:lnTo>
                  <a:lnTo>
                    <a:pt x="2148" y="849"/>
                  </a:lnTo>
                  <a:lnTo>
                    <a:pt x="2148" y="849"/>
                  </a:lnTo>
                  <a:lnTo>
                    <a:pt x="2153" y="849"/>
                  </a:lnTo>
                  <a:lnTo>
                    <a:pt x="2159" y="849"/>
                  </a:lnTo>
                  <a:lnTo>
                    <a:pt x="2159" y="849"/>
                  </a:lnTo>
                  <a:lnTo>
                    <a:pt x="2175" y="851"/>
                  </a:lnTo>
                  <a:lnTo>
                    <a:pt x="2175" y="851"/>
                  </a:lnTo>
                  <a:lnTo>
                    <a:pt x="2198" y="849"/>
                  </a:lnTo>
                  <a:lnTo>
                    <a:pt x="2198" y="849"/>
                  </a:lnTo>
                  <a:lnTo>
                    <a:pt x="2209" y="854"/>
                  </a:lnTo>
                  <a:lnTo>
                    <a:pt x="2209" y="854"/>
                  </a:lnTo>
                  <a:lnTo>
                    <a:pt x="2193" y="876"/>
                  </a:lnTo>
                  <a:lnTo>
                    <a:pt x="2193" y="876"/>
                  </a:lnTo>
                  <a:lnTo>
                    <a:pt x="2180" y="881"/>
                  </a:lnTo>
                  <a:lnTo>
                    <a:pt x="2180" y="881"/>
                  </a:lnTo>
                  <a:lnTo>
                    <a:pt x="2162" y="879"/>
                  </a:lnTo>
                  <a:lnTo>
                    <a:pt x="2162" y="879"/>
                  </a:lnTo>
                  <a:lnTo>
                    <a:pt x="2132" y="910"/>
                  </a:lnTo>
                  <a:lnTo>
                    <a:pt x="2132" y="910"/>
                  </a:lnTo>
                  <a:lnTo>
                    <a:pt x="2125" y="915"/>
                  </a:lnTo>
                  <a:lnTo>
                    <a:pt x="2125" y="915"/>
                  </a:lnTo>
                  <a:lnTo>
                    <a:pt x="2105" y="901"/>
                  </a:lnTo>
                  <a:lnTo>
                    <a:pt x="2105" y="901"/>
                  </a:lnTo>
                  <a:lnTo>
                    <a:pt x="2099" y="906"/>
                  </a:lnTo>
                  <a:lnTo>
                    <a:pt x="2099" y="906"/>
                  </a:lnTo>
                  <a:lnTo>
                    <a:pt x="2090" y="899"/>
                  </a:lnTo>
                  <a:lnTo>
                    <a:pt x="2090" y="899"/>
                  </a:lnTo>
                  <a:lnTo>
                    <a:pt x="2083" y="906"/>
                  </a:lnTo>
                  <a:lnTo>
                    <a:pt x="2083" y="906"/>
                  </a:lnTo>
                  <a:lnTo>
                    <a:pt x="2056" y="890"/>
                  </a:lnTo>
                  <a:lnTo>
                    <a:pt x="2056" y="890"/>
                  </a:lnTo>
                  <a:lnTo>
                    <a:pt x="2031" y="876"/>
                  </a:lnTo>
                  <a:lnTo>
                    <a:pt x="2031" y="876"/>
                  </a:lnTo>
                  <a:lnTo>
                    <a:pt x="2018" y="878"/>
                  </a:lnTo>
                  <a:lnTo>
                    <a:pt x="2018" y="878"/>
                  </a:lnTo>
                  <a:lnTo>
                    <a:pt x="2009" y="872"/>
                  </a:lnTo>
                  <a:lnTo>
                    <a:pt x="2009" y="872"/>
                  </a:lnTo>
                  <a:lnTo>
                    <a:pt x="2004" y="879"/>
                  </a:lnTo>
                  <a:lnTo>
                    <a:pt x="2004" y="879"/>
                  </a:lnTo>
                  <a:lnTo>
                    <a:pt x="1989" y="872"/>
                  </a:lnTo>
                  <a:lnTo>
                    <a:pt x="1989" y="872"/>
                  </a:lnTo>
                  <a:lnTo>
                    <a:pt x="1971" y="872"/>
                  </a:lnTo>
                  <a:lnTo>
                    <a:pt x="1971" y="872"/>
                  </a:lnTo>
                  <a:lnTo>
                    <a:pt x="1980" y="883"/>
                  </a:lnTo>
                  <a:lnTo>
                    <a:pt x="1980" y="883"/>
                  </a:lnTo>
                  <a:lnTo>
                    <a:pt x="1971" y="906"/>
                  </a:lnTo>
                  <a:lnTo>
                    <a:pt x="1971" y="906"/>
                  </a:lnTo>
                  <a:lnTo>
                    <a:pt x="1986" y="919"/>
                  </a:lnTo>
                  <a:lnTo>
                    <a:pt x="1986" y="919"/>
                  </a:lnTo>
                  <a:lnTo>
                    <a:pt x="1993" y="915"/>
                  </a:lnTo>
                  <a:lnTo>
                    <a:pt x="1993" y="915"/>
                  </a:lnTo>
                  <a:lnTo>
                    <a:pt x="2004" y="919"/>
                  </a:lnTo>
                  <a:lnTo>
                    <a:pt x="2004" y="919"/>
                  </a:lnTo>
                  <a:lnTo>
                    <a:pt x="2016" y="910"/>
                  </a:lnTo>
                  <a:lnTo>
                    <a:pt x="2016" y="910"/>
                  </a:lnTo>
                  <a:lnTo>
                    <a:pt x="2060" y="939"/>
                  </a:lnTo>
                  <a:lnTo>
                    <a:pt x="2060" y="939"/>
                  </a:lnTo>
                  <a:lnTo>
                    <a:pt x="2067" y="937"/>
                  </a:lnTo>
                  <a:lnTo>
                    <a:pt x="2067" y="937"/>
                  </a:lnTo>
                  <a:lnTo>
                    <a:pt x="2080" y="942"/>
                  </a:lnTo>
                  <a:lnTo>
                    <a:pt x="2080" y="942"/>
                  </a:lnTo>
                  <a:lnTo>
                    <a:pt x="2087" y="935"/>
                  </a:lnTo>
                  <a:lnTo>
                    <a:pt x="2087" y="935"/>
                  </a:lnTo>
                  <a:lnTo>
                    <a:pt x="2126" y="964"/>
                  </a:lnTo>
                  <a:lnTo>
                    <a:pt x="2126" y="964"/>
                  </a:lnTo>
                  <a:lnTo>
                    <a:pt x="2135" y="958"/>
                  </a:lnTo>
                  <a:lnTo>
                    <a:pt x="2135" y="958"/>
                  </a:lnTo>
                  <a:lnTo>
                    <a:pt x="2144" y="962"/>
                  </a:lnTo>
                  <a:lnTo>
                    <a:pt x="2144" y="962"/>
                  </a:lnTo>
                  <a:lnTo>
                    <a:pt x="2155" y="955"/>
                  </a:lnTo>
                  <a:lnTo>
                    <a:pt x="2155" y="955"/>
                  </a:lnTo>
                  <a:lnTo>
                    <a:pt x="2175" y="948"/>
                  </a:lnTo>
                  <a:lnTo>
                    <a:pt x="2175" y="948"/>
                  </a:lnTo>
                  <a:lnTo>
                    <a:pt x="2188" y="922"/>
                  </a:lnTo>
                  <a:lnTo>
                    <a:pt x="2188" y="922"/>
                  </a:lnTo>
                  <a:lnTo>
                    <a:pt x="2188" y="908"/>
                  </a:lnTo>
                  <a:lnTo>
                    <a:pt x="2188" y="908"/>
                  </a:lnTo>
                  <a:lnTo>
                    <a:pt x="2202" y="919"/>
                  </a:lnTo>
                  <a:lnTo>
                    <a:pt x="2202" y="919"/>
                  </a:lnTo>
                  <a:lnTo>
                    <a:pt x="2225" y="935"/>
                  </a:lnTo>
                  <a:lnTo>
                    <a:pt x="2225" y="935"/>
                  </a:lnTo>
                  <a:lnTo>
                    <a:pt x="2243" y="942"/>
                  </a:lnTo>
                  <a:lnTo>
                    <a:pt x="2243" y="942"/>
                  </a:lnTo>
                  <a:lnTo>
                    <a:pt x="2247" y="924"/>
                  </a:lnTo>
                  <a:lnTo>
                    <a:pt x="2247" y="924"/>
                  </a:lnTo>
                  <a:lnTo>
                    <a:pt x="2225" y="906"/>
                  </a:lnTo>
                  <a:lnTo>
                    <a:pt x="2225" y="906"/>
                  </a:lnTo>
                  <a:lnTo>
                    <a:pt x="2227" y="897"/>
                  </a:lnTo>
                  <a:lnTo>
                    <a:pt x="2227" y="897"/>
                  </a:lnTo>
                  <a:lnTo>
                    <a:pt x="2240" y="904"/>
                  </a:lnTo>
                  <a:lnTo>
                    <a:pt x="2240" y="904"/>
                  </a:lnTo>
                  <a:lnTo>
                    <a:pt x="2249" y="897"/>
                  </a:lnTo>
                  <a:lnTo>
                    <a:pt x="2249" y="897"/>
                  </a:lnTo>
                  <a:lnTo>
                    <a:pt x="2243" y="885"/>
                  </a:lnTo>
                  <a:lnTo>
                    <a:pt x="2243" y="885"/>
                  </a:lnTo>
                  <a:lnTo>
                    <a:pt x="2247" y="881"/>
                  </a:lnTo>
                  <a:lnTo>
                    <a:pt x="2247" y="881"/>
                  </a:lnTo>
                  <a:lnTo>
                    <a:pt x="2265" y="894"/>
                  </a:lnTo>
                  <a:lnTo>
                    <a:pt x="2265" y="894"/>
                  </a:lnTo>
                  <a:lnTo>
                    <a:pt x="2276" y="890"/>
                  </a:lnTo>
                  <a:lnTo>
                    <a:pt x="2276" y="890"/>
                  </a:lnTo>
                  <a:lnTo>
                    <a:pt x="2263" y="874"/>
                  </a:lnTo>
                  <a:lnTo>
                    <a:pt x="2263" y="874"/>
                  </a:lnTo>
                  <a:lnTo>
                    <a:pt x="2283" y="851"/>
                  </a:lnTo>
                  <a:lnTo>
                    <a:pt x="2283" y="851"/>
                  </a:lnTo>
                  <a:lnTo>
                    <a:pt x="2294" y="824"/>
                  </a:lnTo>
                  <a:lnTo>
                    <a:pt x="2294" y="824"/>
                  </a:lnTo>
                  <a:lnTo>
                    <a:pt x="2283" y="813"/>
                  </a:lnTo>
                  <a:lnTo>
                    <a:pt x="2283" y="813"/>
                  </a:lnTo>
                  <a:lnTo>
                    <a:pt x="2272" y="815"/>
                  </a:lnTo>
                  <a:lnTo>
                    <a:pt x="2272" y="815"/>
                  </a:lnTo>
                  <a:lnTo>
                    <a:pt x="2236" y="788"/>
                  </a:lnTo>
                  <a:lnTo>
                    <a:pt x="2236" y="788"/>
                  </a:lnTo>
                  <a:lnTo>
                    <a:pt x="2202" y="761"/>
                  </a:lnTo>
                  <a:lnTo>
                    <a:pt x="2202" y="761"/>
                  </a:lnTo>
                  <a:lnTo>
                    <a:pt x="2207" y="752"/>
                  </a:lnTo>
                  <a:lnTo>
                    <a:pt x="2207" y="752"/>
                  </a:lnTo>
                  <a:lnTo>
                    <a:pt x="2222" y="762"/>
                  </a:lnTo>
                  <a:lnTo>
                    <a:pt x="2222" y="762"/>
                  </a:lnTo>
                  <a:lnTo>
                    <a:pt x="2236" y="762"/>
                  </a:lnTo>
                  <a:lnTo>
                    <a:pt x="2236" y="762"/>
                  </a:lnTo>
                  <a:lnTo>
                    <a:pt x="2249" y="771"/>
                  </a:lnTo>
                  <a:lnTo>
                    <a:pt x="2249" y="771"/>
                  </a:lnTo>
                  <a:lnTo>
                    <a:pt x="2258" y="768"/>
                  </a:lnTo>
                  <a:lnTo>
                    <a:pt x="2258" y="768"/>
                  </a:lnTo>
                  <a:lnTo>
                    <a:pt x="2276" y="779"/>
                  </a:lnTo>
                  <a:lnTo>
                    <a:pt x="2276" y="779"/>
                  </a:lnTo>
                  <a:lnTo>
                    <a:pt x="2281" y="773"/>
                  </a:lnTo>
                  <a:lnTo>
                    <a:pt x="2281" y="773"/>
                  </a:lnTo>
                  <a:lnTo>
                    <a:pt x="2297" y="784"/>
                  </a:lnTo>
                  <a:lnTo>
                    <a:pt x="2297" y="784"/>
                  </a:lnTo>
                  <a:lnTo>
                    <a:pt x="2308" y="782"/>
                  </a:lnTo>
                  <a:lnTo>
                    <a:pt x="2308" y="782"/>
                  </a:lnTo>
                  <a:lnTo>
                    <a:pt x="2398" y="851"/>
                  </a:lnTo>
                  <a:lnTo>
                    <a:pt x="2398" y="851"/>
                  </a:lnTo>
                  <a:lnTo>
                    <a:pt x="2409" y="869"/>
                  </a:lnTo>
                  <a:lnTo>
                    <a:pt x="2409" y="869"/>
                  </a:lnTo>
                  <a:lnTo>
                    <a:pt x="2441" y="899"/>
                  </a:lnTo>
                  <a:lnTo>
                    <a:pt x="2441" y="899"/>
                  </a:lnTo>
                  <a:lnTo>
                    <a:pt x="2459" y="912"/>
                  </a:lnTo>
                  <a:lnTo>
                    <a:pt x="2459" y="912"/>
                  </a:lnTo>
                  <a:lnTo>
                    <a:pt x="2467" y="903"/>
                  </a:lnTo>
                  <a:lnTo>
                    <a:pt x="2467" y="903"/>
                  </a:lnTo>
                  <a:lnTo>
                    <a:pt x="2481" y="910"/>
                  </a:lnTo>
                  <a:lnTo>
                    <a:pt x="2481" y="910"/>
                  </a:lnTo>
                  <a:lnTo>
                    <a:pt x="2490" y="906"/>
                  </a:lnTo>
                  <a:lnTo>
                    <a:pt x="2490" y="906"/>
                  </a:lnTo>
                  <a:lnTo>
                    <a:pt x="2513" y="922"/>
                  </a:lnTo>
                  <a:lnTo>
                    <a:pt x="2513" y="922"/>
                  </a:lnTo>
                  <a:lnTo>
                    <a:pt x="2535" y="946"/>
                  </a:lnTo>
                  <a:lnTo>
                    <a:pt x="2535" y="946"/>
                  </a:lnTo>
                  <a:lnTo>
                    <a:pt x="2535" y="958"/>
                  </a:lnTo>
                  <a:lnTo>
                    <a:pt x="2535" y="958"/>
                  </a:lnTo>
                  <a:lnTo>
                    <a:pt x="2512" y="942"/>
                  </a:lnTo>
                  <a:lnTo>
                    <a:pt x="2512" y="942"/>
                  </a:lnTo>
                  <a:lnTo>
                    <a:pt x="2508" y="946"/>
                  </a:lnTo>
                  <a:lnTo>
                    <a:pt x="2508" y="946"/>
                  </a:lnTo>
                  <a:lnTo>
                    <a:pt x="2494" y="933"/>
                  </a:lnTo>
                  <a:lnTo>
                    <a:pt x="2494" y="933"/>
                  </a:lnTo>
                  <a:lnTo>
                    <a:pt x="2483" y="935"/>
                  </a:lnTo>
                  <a:lnTo>
                    <a:pt x="2483" y="935"/>
                  </a:lnTo>
                  <a:lnTo>
                    <a:pt x="2470" y="928"/>
                  </a:lnTo>
                  <a:lnTo>
                    <a:pt x="2470" y="928"/>
                  </a:lnTo>
                  <a:lnTo>
                    <a:pt x="2452" y="926"/>
                  </a:lnTo>
                  <a:lnTo>
                    <a:pt x="2452" y="926"/>
                  </a:lnTo>
                  <a:lnTo>
                    <a:pt x="2440" y="926"/>
                  </a:lnTo>
                  <a:lnTo>
                    <a:pt x="2440" y="926"/>
                  </a:lnTo>
                  <a:lnTo>
                    <a:pt x="2425" y="937"/>
                  </a:lnTo>
                  <a:lnTo>
                    <a:pt x="2425" y="937"/>
                  </a:lnTo>
                  <a:lnTo>
                    <a:pt x="2427" y="951"/>
                  </a:lnTo>
                  <a:lnTo>
                    <a:pt x="2427" y="951"/>
                  </a:lnTo>
                  <a:lnTo>
                    <a:pt x="2413" y="966"/>
                  </a:lnTo>
                  <a:lnTo>
                    <a:pt x="2413" y="966"/>
                  </a:lnTo>
                  <a:lnTo>
                    <a:pt x="2418" y="980"/>
                  </a:lnTo>
                  <a:lnTo>
                    <a:pt x="2418" y="980"/>
                  </a:lnTo>
                  <a:lnTo>
                    <a:pt x="2414" y="989"/>
                  </a:lnTo>
                  <a:lnTo>
                    <a:pt x="2414" y="989"/>
                  </a:lnTo>
                  <a:lnTo>
                    <a:pt x="2423" y="1000"/>
                  </a:lnTo>
                  <a:lnTo>
                    <a:pt x="2423" y="1000"/>
                  </a:lnTo>
                  <a:lnTo>
                    <a:pt x="2431" y="994"/>
                  </a:lnTo>
                  <a:lnTo>
                    <a:pt x="2431" y="994"/>
                  </a:lnTo>
                  <a:lnTo>
                    <a:pt x="2443" y="1002"/>
                  </a:lnTo>
                  <a:lnTo>
                    <a:pt x="2443" y="1002"/>
                  </a:lnTo>
                  <a:lnTo>
                    <a:pt x="2458" y="1002"/>
                  </a:lnTo>
                  <a:lnTo>
                    <a:pt x="2458" y="1002"/>
                  </a:lnTo>
                  <a:lnTo>
                    <a:pt x="2468" y="1007"/>
                  </a:lnTo>
                  <a:lnTo>
                    <a:pt x="2468" y="1007"/>
                  </a:lnTo>
                  <a:lnTo>
                    <a:pt x="2479" y="1002"/>
                  </a:lnTo>
                  <a:lnTo>
                    <a:pt x="2479" y="1002"/>
                  </a:lnTo>
                  <a:lnTo>
                    <a:pt x="2495" y="1011"/>
                  </a:lnTo>
                  <a:lnTo>
                    <a:pt x="2495" y="1011"/>
                  </a:lnTo>
                  <a:lnTo>
                    <a:pt x="2501" y="1005"/>
                  </a:lnTo>
                  <a:lnTo>
                    <a:pt x="2501" y="1005"/>
                  </a:lnTo>
                  <a:lnTo>
                    <a:pt x="2513" y="1018"/>
                  </a:lnTo>
                  <a:lnTo>
                    <a:pt x="2513" y="1018"/>
                  </a:lnTo>
                  <a:lnTo>
                    <a:pt x="2522" y="1011"/>
                  </a:lnTo>
                  <a:lnTo>
                    <a:pt x="2522" y="1011"/>
                  </a:lnTo>
                  <a:lnTo>
                    <a:pt x="2535" y="1021"/>
                  </a:lnTo>
                  <a:lnTo>
                    <a:pt x="2535" y="1021"/>
                  </a:lnTo>
                  <a:lnTo>
                    <a:pt x="2548" y="1023"/>
                  </a:lnTo>
                  <a:lnTo>
                    <a:pt x="2548" y="1023"/>
                  </a:lnTo>
                  <a:lnTo>
                    <a:pt x="2560" y="1012"/>
                  </a:lnTo>
                  <a:lnTo>
                    <a:pt x="2560" y="1012"/>
                  </a:lnTo>
                  <a:lnTo>
                    <a:pt x="2575" y="1003"/>
                  </a:lnTo>
                  <a:lnTo>
                    <a:pt x="2575" y="1003"/>
                  </a:lnTo>
                  <a:lnTo>
                    <a:pt x="2591" y="1016"/>
                  </a:lnTo>
                  <a:lnTo>
                    <a:pt x="2591" y="1016"/>
                  </a:lnTo>
                  <a:lnTo>
                    <a:pt x="2625" y="1050"/>
                  </a:lnTo>
                  <a:lnTo>
                    <a:pt x="2625" y="1050"/>
                  </a:lnTo>
                  <a:lnTo>
                    <a:pt x="2654" y="1083"/>
                  </a:lnTo>
                  <a:lnTo>
                    <a:pt x="2654" y="1083"/>
                  </a:lnTo>
                  <a:lnTo>
                    <a:pt x="2663" y="1079"/>
                  </a:lnTo>
                  <a:lnTo>
                    <a:pt x="2663" y="1079"/>
                  </a:lnTo>
                  <a:lnTo>
                    <a:pt x="2672" y="1088"/>
                  </a:lnTo>
                  <a:lnTo>
                    <a:pt x="2672" y="1088"/>
                  </a:lnTo>
                  <a:lnTo>
                    <a:pt x="2681" y="1088"/>
                  </a:lnTo>
                  <a:lnTo>
                    <a:pt x="2681" y="1088"/>
                  </a:lnTo>
                  <a:lnTo>
                    <a:pt x="2715" y="1120"/>
                  </a:lnTo>
                  <a:lnTo>
                    <a:pt x="2715" y="1120"/>
                  </a:lnTo>
                  <a:lnTo>
                    <a:pt x="2726" y="1122"/>
                  </a:lnTo>
                  <a:lnTo>
                    <a:pt x="2726" y="1122"/>
                  </a:lnTo>
                  <a:lnTo>
                    <a:pt x="2764" y="1165"/>
                  </a:lnTo>
                  <a:lnTo>
                    <a:pt x="2764" y="1165"/>
                  </a:lnTo>
                  <a:lnTo>
                    <a:pt x="2780" y="1169"/>
                  </a:lnTo>
                  <a:lnTo>
                    <a:pt x="2780" y="1169"/>
                  </a:lnTo>
                  <a:lnTo>
                    <a:pt x="2800" y="1160"/>
                  </a:lnTo>
                  <a:lnTo>
                    <a:pt x="2800" y="1160"/>
                  </a:lnTo>
                  <a:lnTo>
                    <a:pt x="2818" y="1167"/>
                  </a:lnTo>
                  <a:lnTo>
                    <a:pt x="2818" y="1167"/>
                  </a:lnTo>
                  <a:lnTo>
                    <a:pt x="2832" y="1185"/>
                  </a:lnTo>
                  <a:lnTo>
                    <a:pt x="2832" y="1185"/>
                  </a:lnTo>
                  <a:lnTo>
                    <a:pt x="2841" y="1207"/>
                  </a:lnTo>
                  <a:lnTo>
                    <a:pt x="2841" y="1207"/>
                  </a:lnTo>
                  <a:lnTo>
                    <a:pt x="2857" y="1236"/>
                  </a:lnTo>
                  <a:lnTo>
                    <a:pt x="2857" y="1236"/>
                  </a:lnTo>
                  <a:lnTo>
                    <a:pt x="2866" y="1245"/>
                  </a:lnTo>
                  <a:lnTo>
                    <a:pt x="2874" y="1248"/>
                  </a:lnTo>
                  <a:lnTo>
                    <a:pt x="2879" y="1246"/>
                  </a:lnTo>
                  <a:lnTo>
                    <a:pt x="2883" y="1243"/>
                  </a:lnTo>
                  <a:lnTo>
                    <a:pt x="2886" y="1237"/>
                  </a:lnTo>
                  <a:lnTo>
                    <a:pt x="2888" y="1234"/>
                  </a:lnTo>
                  <a:lnTo>
                    <a:pt x="2888" y="1227"/>
                  </a:lnTo>
                  <a:lnTo>
                    <a:pt x="2888" y="1227"/>
                  </a:lnTo>
                  <a:close/>
                  <a:moveTo>
                    <a:pt x="760" y="68"/>
                  </a:moveTo>
                  <a:lnTo>
                    <a:pt x="760" y="68"/>
                  </a:lnTo>
                  <a:lnTo>
                    <a:pt x="812" y="79"/>
                  </a:lnTo>
                  <a:lnTo>
                    <a:pt x="812" y="79"/>
                  </a:lnTo>
                  <a:lnTo>
                    <a:pt x="857" y="86"/>
                  </a:lnTo>
                  <a:lnTo>
                    <a:pt x="857" y="86"/>
                  </a:lnTo>
                  <a:lnTo>
                    <a:pt x="853" y="107"/>
                  </a:lnTo>
                  <a:lnTo>
                    <a:pt x="853" y="107"/>
                  </a:lnTo>
                  <a:lnTo>
                    <a:pt x="824" y="107"/>
                  </a:lnTo>
                  <a:lnTo>
                    <a:pt x="824" y="107"/>
                  </a:lnTo>
                  <a:lnTo>
                    <a:pt x="796" y="102"/>
                  </a:lnTo>
                  <a:lnTo>
                    <a:pt x="796" y="102"/>
                  </a:lnTo>
                  <a:lnTo>
                    <a:pt x="763" y="91"/>
                  </a:lnTo>
                  <a:lnTo>
                    <a:pt x="763" y="91"/>
                  </a:lnTo>
                  <a:lnTo>
                    <a:pt x="758" y="79"/>
                  </a:lnTo>
                  <a:lnTo>
                    <a:pt x="758" y="79"/>
                  </a:lnTo>
                  <a:lnTo>
                    <a:pt x="760" y="68"/>
                  </a:lnTo>
                  <a:lnTo>
                    <a:pt x="760" y="68"/>
                  </a:lnTo>
                  <a:close/>
                  <a:moveTo>
                    <a:pt x="349" y="129"/>
                  </a:moveTo>
                  <a:lnTo>
                    <a:pt x="349" y="129"/>
                  </a:lnTo>
                  <a:lnTo>
                    <a:pt x="367" y="118"/>
                  </a:lnTo>
                  <a:lnTo>
                    <a:pt x="367" y="118"/>
                  </a:lnTo>
                  <a:lnTo>
                    <a:pt x="400" y="118"/>
                  </a:lnTo>
                  <a:lnTo>
                    <a:pt x="400" y="118"/>
                  </a:lnTo>
                  <a:lnTo>
                    <a:pt x="400" y="136"/>
                  </a:lnTo>
                  <a:lnTo>
                    <a:pt x="400" y="136"/>
                  </a:lnTo>
                  <a:lnTo>
                    <a:pt x="419" y="140"/>
                  </a:lnTo>
                  <a:lnTo>
                    <a:pt x="419" y="140"/>
                  </a:lnTo>
                  <a:lnTo>
                    <a:pt x="430" y="151"/>
                  </a:lnTo>
                  <a:lnTo>
                    <a:pt x="430" y="151"/>
                  </a:lnTo>
                  <a:lnTo>
                    <a:pt x="470" y="151"/>
                  </a:lnTo>
                  <a:lnTo>
                    <a:pt x="470" y="151"/>
                  </a:lnTo>
                  <a:lnTo>
                    <a:pt x="488" y="142"/>
                  </a:lnTo>
                  <a:lnTo>
                    <a:pt x="488" y="142"/>
                  </a:lnTo>
                  <a:lnTo>
                    <a:pt x="490" y="131"/>
                  </a:lnTo>
                  <a:lnTo>
                    <a:pt x="490" y="131"/>
                  </a:lnTo>
                  <a:lnTo>
                    <a:pt x="509" y="127"/>
                  </a:lnTo>
                  <a:lnTo>
                    <a:pt x="509" y="127"/>
                  </a:lnTo>
                  <a:lnTo>
                    <a:pt x="517" y="116"/>
                  </a:lnTo>
                  <a:lnTo>
                    <a:pt x="517" y="116"/>
                  </a:lnTo>
                  <a:lnTo>
                    <a:pt x="493" y="106"/>
                  </a:lnTo>
                  <a:lnTo>
                    <a:pt x="493" y="106"/>
                  </a:lnTo>
                  <a:lnTo>
                    <a:pt x="502" y="88"/>
                  </a:lnTo>
                  <a:lnTo>
                    <a:pt x="502" y="88"/>
                  </a:lnTo>
                  <a:lnTo>
                    <a:pt x="522" y="79"/>
                  </a:lnTo>
                  <a:lnTo>
                    <a:pt x="522" y="79"/>
                  </a:lnTo>
                  <a:lnTo>
                    <a:pt x="551" y="70"/>
                  </a:lnTo>
                  <a:lnTo>
                    <a:pt x="551" y="70"/>
                  </a:lnTo>
                  <a:lnTo>
                    <a:pt x="562" y="63"/>
                  </a:lnTo>
                  <a:lnTo>
                    <a:pt x="562" y="63"/>
                  </a:lnTo>
                  <a:lnTo>
                    <a:pt x="587" y="59"/>
                  </a:lnTo>
                  <a:lnTo>
                    <a:pt x="587" y="59"/>
                  </a:lnTo>
                  <a:lnTo>
                    <a:pt x="625" y="63"/>
                  </a:lnTo>
                  <a:lnTo>
                    <a:pt x="625" y="63"/>
                  </a:lnTo>
                  <a:lnTo>
                    <a:pt x="614" y="73"/>
                  </a:lnTo>
                  <a:lnTo>
                    <a:pt x="614" y="73"/>
                  </a:lnTo>
                  <a:lnTo>
                    <a:pt x="596" y="86"/>
                  </a:lnTo>
                  <a:lnTo>
                    <a:pt x="596" y="86"/>
                  </a:lnTo>
                  <a:lnTo>
                    <a:pt x="574" y="84"/>
                  </a:lnTo>
                  <a:lnTo>
                    <a:pt x="574" y="84"/>
                  </a:lnTo>
                  <a:lnTo>
                    <a:pt x="560" y="98"/>
                  </a:lnTo>
                  <a:lnTo>
                    <a:pt x="560" y="98"/>
                  </a:lnTo>
                  <a:lnTo>
                    <a:pt x="558" y="118"/>
                  </a:lnTo>
                  <a:lnTo>
                    <a:pt x="558" y="118"/>
                  </a:lnTo>
                  <a:lnTo>
                    <a:pt x="598" y="118"/>
                  </a:lnTo>
                  <a:lnTo>
                    <a:pt x="598" y="118"/>
                  </a:lnTo>
                  <a:lnTo>
                    <a:pt x="632" y="115"/>
                  </a:lnTo>
                  <a:lnTo>
                    <a:pt x="632" y="115"/>
                  </a:lnTo>
                  <a:lnTo>
                    <a:pt x="673" y="116"/>
                  </a:lnTo>
                  <a:lnTo>
                    <a:pt x="673" y="116"/>
                  </a:lnTo>
                  <a:lnTo>
                    <a:pt x="686" y="129"/>
                  </a:lnTo>
                  <a:lnTo>
                    <a:pt x="686" y="129"/>
                  </a:lnTo>
                  <a:lnTo>
                    <a:pt x="662" y="133"/>
                  </a:lnTo>
                  <a:lnTo>
                    <a:pt x="662" y="133"/>
                  </a:lnTo>
                  <a:lnTo>
                    <a:pt x="630" y="140"/>
                  </a:lnTo>
                  <a:lnTo>
                    <a:pt x="630" y="140"/>
                  </a:lnTo>
                  <a:lnTo>
                    <a:pt x="601" y="136"/>
                  </a:lnTo>
                  <a:lnTo>
                    <a:pt x="601" y="136"/>
                  </a:lnTo>
                  <a:lnTo>
                    <a:pt x="601" y="151"/>
                  </a:lnTo>
                  <a:lnTo>
                    <a:pt x="601" y="151"/>
                  </a:lnTo>
                  <a:lnTo>
                    <a:pt x="569" y="143"/>
                  </a:lnTo>
                  <a:lnTo>
                    <a:pt x="569" y="143"/>
                  </a:lnTo>
                  <a:lnTo>
                    <a:pt x="545" y="149"/>
                  </a:lnTo>
                  <a:lnTo>
                    <a:pt x="545" y="149"/>
                  </a:lnTo>
                  <a:lnTo>
                    <a:pt x="545" y="167"/>
                  </a:lnTo>
                  <a:lnTo>
                    <a:pt x="545" y="167"/>
                  </a:lnTo>
                  <a:lnTo>
                    <a:pt x="535" y="178"/>
                  </a:lnTo>
                  <a:lnTo>
                    <a:pt x="535" y="178"/>
                  </a:lnTo>
                  <a:lnTo>
                    <a:pt x="490" y="176"/>
                  </a:lnTo>
                  <a:lnTo>
                    <a:pt x="490" y="176"/>
                  </a:lnTo>
                  <a:lnTo>
                    <a:pt x="428" y="174"/>
                  </a:lnTo>
                  <a:lnTo>
                    <a:pt x="428" y="174"/>
                  </a:lnTo>
                  <a:lnTo>
                    <a:pt x="412" y="169"/>
                  </a:lnTo>
                  <a:lnTo>
                    <a:pt x="412" y="169"/>
                  </a:lnTo>
                  <a:lnTo>
                    <a:pt x="391" y="156"/>
                  </a:lnTo>
                  <a:lnTo>
                    <a:pt x="391" y="156"/>
                  </a:lnTo>
                  <a:lnTo>
                    <a:pt x="376" y="151"/>
                  </a:lnTo>
                  <a:lnTo>
                    <a:pt x="376" y="151"/>
                  </a:lnTo>
                  <a:lnTo>
                    <a:pt x="349" y="145"/>
                  </a:lnTo>
                  <a:lnTo>
                    <a:pt x="349" y="145"/>
                  </a:lnTo>
                  <a:lnTo>
                    <a:pt x="349" y="129"/>
                  </a:lnTo>
                  <a:lnTo>
                    <a:pt x="349" y="129"/>
                  </a:lnTo>
                  <a:close/>
                  <a:moveTo>
                    <a:pt x="740" y="397"/>
                  </a:moveTo>
                  <a:lnTo>
                    <a:pt x="740" y="397"/>
                  </a:lnTo>
                  <a:lnTo>
                    <a:pt x="731" y="415"/>
                  </a:lnTo>
                  <a:lnTo>
                    <a:pt x="731" y="415"/>
                  </a:lnTo>
                  <a:lnTo>
                    <a:pt x="715" y="424"/>
                  </a:lnTo>
                  <a:lnTo>
                    <a:pt x="715" y="424"/>
                  </a:lnTo>
                  <a:lnTo>
                    <a:pt x="693" y="424"/>
                  </a:lnTo>
                  <a:lnTo>
                    <a:pt x="693" y="424"/>
                  </a:lnTo>
                  <a:lnTo>
                    <a:pt x="670" y="421"/>
                  </a:lnTo>
                  <a:lnTo>
                    <a:pt x="670" y="421"/>
                  </a:lnTo>
                  <a:lnTo>
                    <a:pt x="644" y="421"/>
                  </a:lnTo>
                  <a:lnTo>
                    <a:pt x="644" y="421"/>
                  </a:lnTo>
                  <a:lnTo>
                    <a:pt x="612" y="417"/>
                  </a:lnTo>
                  <a:lnTo>
                    <a:pt x="612" y="417"/>
                  </a:lnTo>
                  <a:lnTo>
                    <a:pt x="583" y="412"/>
                  </a:lnTo>
                  <a:lnTo>
                    <a:pt x="583" y="412"/>
                  </a:lnTo>
                  <a:lnTo>
                    <a:pt x="574" y="397"/>
                  </a:lnTo>
                  <a:lnTo>
                    <a:pt x="574" y="397"/>
                  </a:lnTo>
                  <a:lnTo>
                    <a:pt x="538" y="395"/>
                  </a:lnTo>
                  <a:lnTo>
                    <a:pt x="538" y="395"/>
                  </a:lnTo>
                  <a:lnTo>
                    <a:pt x="517" y="401"/>
                  </a:lnTo>
                  <a:lnTo>
                    <a:pt x="517" y="401"/>
                  </a:lnTo>
                  <a:lnTo>
                    <a:pt x="504" y="417"/>
                  </a:lnTo>
                  <a:lnTo>
                    <a:pt x="504" y="417"/>
                  </a:lnTo>
                  <a:lnTo>
                    <a:pt x="473" y="415"/>
                  </a:lnTo>
                  <a:lnTo>
                    <a:pt x="473" y="415"/>
                  </a:lnTo>
                  <a:lnTo>
                    <a:pt x="464" y="406"/>
                  </a:lnTo>
                  <a:lnTo>
                    <a:pt x="464" y="406"/>
                  </a:lnTo>
                  <a:lnTo>
                    <a:pt x="452" y="394"/>
                  </a:lnTo>
                  <a:lnTo>
                    <a:pt x="452" y="394"/>
                  </a:lnTo>
                  <a:lnTo>
                    <a:pt x="423" y="394"/>
                  </a:lnTo>
                  <a:lnTo>
                    <a:pt x="423" y="394"/>
                  </a:lnTo>
                  <a:lnTo>
                    <a:pt x="398" y="383"/>
                  </a:lnTo>
                  <a:lnTo>
                    <a:pt x="398" y="383"/>
                  </a:lnTo>
                  <a:lnTo>
                    <a:pt x="391" y="367"/>
                  </a:lnTo>
                  <a:lnTo>
                    <a:pt x="391" y="367"/>
                  </a:lnTo>
                  <a:lnTo>
                    <a:pt x="376" y="354"/>
                  </a:lnTo>
                  <a:lnTo>
                    <a:pt x="376" y="354"/>
                  </a:lnTo>
                  <a:lnTo>
                    <a:pt x="340" y="350"/>
                  </a:lnTo>
                  <a:lnTo>
                    <a:pt x="340" y="350"/>
                  </a:lnTo>
                  <a:lnTo>
                    <a:pt x="300" y="350"/>
                  </a:lnTo>
                  <a:lnTo>
                    <a:pt x="300" y="350"/>
                  </a:lnTo>
                  <a:lnTo>
                    <a:pt x="246" y="352"/>
                  </a:lnTo>
                  <a:lnTo>
                    <a:pt x="246" y="352"/>
                  </a:lnTo>
                  <a:lnTo>
                    <a:pt x="246" y="361"/>
                  </a:lnTo>
                  <a:lnTo>
                    <a:pt x="246" y="361"/>
                  </a:lnTo>
                  <a:lnTo>
                    <a:pt x="216" y="363"/>
                  </a:lnTo>
                  <a:lnTo>
                    <a:pt x="216" y="363"/>
                  </a:lnTo>
                  <a:lnTo>
                    <a:pt x="216" y="379"/>
                  </a:lnTo>
                  <a:lnTo>
                    <a:pt x="216" y="379"/>
                  </a:lnTo>
                  <a:lnTo>
                    <a:pt x="164" y="381"/>
                  </a:lnTo>
                  <a:lnTo>
                    <a:pt x="164" y="381"/>
                  </a:lnTo>
                  <a:lnTo>
                    <a:pt x="162" y="376"/>
                  </a:lnTo>
                  <a:lnTo>
                    <a:pt x="162" y="372"/>
                  </a:lnTo>
                  <a:lnTo>
                    <a:pt x="162" y="367"/>
                  </a:lnTo>
                  <a:lnTo>
                    <a:pt x="162" y="367"/>
                  </a:lnTo>
                  <a:lnTo>
                    <a:pt x="165" y="363"/>
                  </a:lnTo>
                  <a:lnTo>
                    <a:pt x="171" y="361"/>
                  </a:lnTo>
                  <a:lnTo>
                    <a:pt x="178" y="359"/>
                  </a:lnTo>
                  <a:lnTo>
                    <a:pt x="178" y="359"/>
                  </a:lnTo>
                  <a:lnTo>
                    <a:pt x="209" y="345"/>
                  </a:lnTo>
                  <a:lnTo>
                    <a:pt x="209" y="345"/>
                  </a:lnTo>
                  <a:lnTo>
                    <a:pt x="225" y="332"/>
                  </a:lnTo>
                  <a:lnTo>
                    <a:pt x="225" y="332"/>
                  </a:lnTo>
                  <a:lnTo>
                    <a:pt x="228" y="325"/>
                  </a:lnTo>
                  <a:lnTo>
                    <a:pt x="232" y="322"/>
                  </a:lnTo>
                  <a:lnTo>
                    <a:pt x="236" y="318"/>
                  </a:lnTo>
                  <a:lnTo>
                    <a:pt x="236" y="318"/>
                  </a:lnTo>
                  <a:lnTo>
                    <a:pt x="259" y="316"/>
                  </a:lnTo>
                  <a:lnTo>
                    <a:pt x="259" y="316"/>
                  </a:lnTo>
                  <a:lnTo>
                    <a:pt x="264" y="307"/>
                  </a:lnTo>
                  <a:lnTo>
                    <a:pt x="268" y="296"/>
                  </a:lnTo>
                  <a:lnTo>
                    <a:pt x="268" y="296"/>
                  </a:lnTo>
                  <a:lnTo>
                    <a:pt x="272" y="293"/>
                  </a:lnTo>
                  <a:lnTo>
                    <a:pt x="279" y="289"/>
                  </a:lnTo>
                  <a:lnTo>
                    <a:pt x="290" y="286"/>
                  </a:lnTo>
                  <a:lnTo>
                    <a:pt x="290" y="286"/>
                  </a:lnTo>
                  <a:lnTo>
                    <a:pt x="331" y="278"/>
                  </a:lnTo>
                  <a:lnTo>
                    <a:pt x="331" y="278"/>
                  </a:lnTo>
                  <a:lnTo>
                    <a:pt x="367" y="277"/>
                  </a:lnTo>
                  <a:lnTo>
                    <a:pt x="367" y="277"/>
                  </a:lnTo>
                  <a:lnTo>
                    <a:pt x="358" y="287"/>
                  </a:lnTo>
                  <a:lnTo>
                    <a:pt x="358" y="287"/>
                  </a:lnTo>
                  <a:lnTo>
                    <a:pt x="354" y="304"/>
                  </a:lnTo>
                  <a:lnTo>
                    <a:pt x="354" y="304"/>
                  </a:lnTo>
                  <a:lnTo>
                    <a:pt x="342" y="311"/>
                  </a:lnTo>
                  <a:lnTo>
                    <a:pt x="342" y="311"/>
                  </a:lnTo>
                  <a:lnTo>
                    <a:pt x="342" y="327"/>
                  </a:lnTo>
                  <a:lnTo>
                    <a:pt x="342" y="327"/>
                  </a:lnTo>
                  <a:lnTo>
                    <a:pt x="371" y="325"/>
                  </a:lnTo>
                  <a:lnTo>
                    <a:pt x="371" y="325"/>
                  </a:lnTo>
                  <a:lnTo>
                    <a:pt x="374" y="298"/>
                  </a:lnTo>
                  <a:lnTo>
                    <a:pt x="374" y="298"/>
                  </a:lnTo>
                  <a:lnTo>
                    <a:pt x="394" y="300"/>
                  </a:lnTo>
                  <a:lnTo>
                    <a:pt x="394" y="300"/>
                  </a:lnTo>
                  <a:lnTo>
                    <a:pt x="419" y="307"/>
                  </a:lnTo>
                  <a:lnTo>
                    <a:pt x="419" y="307"/>
                  </a:lnTo>
                  <a:lnTo>
                    <a:pt x="439" y="316"/>
                  </a:lnTo>
                  <a:lnTo>
                    <a:pt x="439" y="316"/>
                  </a:lnTo>
                  <a:lnTo>
                    <a:pt x="454" y="329"/>
                  </a:lnTo>
                  <a:lnTo>
                    <a:pt x="454" y="329"/>
                  </a:lnTo>
                  <a:lnTo>
                    <a:pt x="441" y="338"/>
                  </a:lnTo>
                  <a:lnTo>
                    <a:pt x="441" y="338"/>
                  </a:lnTo>
                  <a:lnTo>
                    <a:pt x="416" y="336"/>
                  </a:lnTo>
                  <a:lnTo>
                    <a:pt x="416" y="336"/>
                  </a:lnTo>
                  <a:lnTo>
                    <a:pt x="421" y="350"/>
                  </a:lnTo>
                  <a:lnTo>
                    <a:pt x="421" y="350"/>
                  </a:lnTo>
                  <a:lnTo>
                    <a:pt x="452" y="354"/>
                  </a:lnTo>
                  <a:lnTo>
                    <a:pt x="452" y="354"/>
                  </a:lnTo>
                  <a:lnTo>
                    <a:pt x="481" y="343"/>
                  </a:lnTo>
                  <a:lnTo>
                    <a:pt x="481" y="343"/>
                  </a:lnTo>
                  <a:lnTo>
                    <a:pt x="488" y="334"/>
                  </a:lnTo>
                  <a:lnTo>
                    <a:pt x="490" y="327"/>
                  </a:lnTo>
                  <a:lnTo>
                    <a:pt x="488" y="322"/>
                  </a:lnTo>
                  <a:lnTo>
                    <a:pt x="484" y="318"/>
                  </a:lnTo>
                  <a:lnTo>
                    <a:pt x="479" y="316"/>
                  </a:lnTo>
                  <a:lnTo>
                    <a:pt x="473" y="314"/>
                  </a:lnTo>
                  <a:lnTo>
                    <a:pt x="468" y="313"/>
                  </a:lnTo>
                  <a:lnTo>
                    <a:pt x="468" y="313"/>
                  </a:lnTo>
                  <a:lnTo>
                    <a:pt x="454" y="296"/>
                  </a:lnTo>
                  <a:lnTo>
                    <a:pt x="454" y="296"/>
                  </a:lnTo>
                  <a:lnTo>
                    <a:pt x="410" y="284"/>
                  </a:lnTo>
                  <a:lnTo>
                    <a:pt x="410" y="284"/>
                  </a:lnTo>
                  <a:lnTo>
                    <a:pt x="405" y="278"/>
                  </a:lnTo>
                  <a:lnTo>
                    <a:pt x="403" y="273"/>
                  </a:lnTo>
                  <a:lnTo>
                    <a:pt x="405" y="268"/>
                  </a:lnTo>
                  <a:lnTo>
                    <a:pt x="410" y="264"/>
                  </a:lnTo>
                  <a:lnTo>
                    <a:pt x="421" y="260"/>
                  </a:lnTo>
                  <a:lnTo>
                    <a:pt x="428" y="259"/>
                  </a:lnTo>
                  <a:lnTo>
                    <a:pt x="428" y="259"/>
                  </a:lnTo>
                  <a:lnTo>
                    <a:pt x="455" y="273"/>
                  </a:lnTo>
                  <a:lnTo>
                    <a:pt x="455" y="273"/>
                  </a:lnTo>
                  <a:lnTo>
                    <a:pt x="488" y="291"/>
                  </a:lnTo>
                  <a:lnTo>
                    <a:pt x="488" y="291"/>
                  </a:lnTo>
                  <a:lnTo>
                    <a:pt x="517" y="302"/>
                  </a:lnTo>
                  <a:lnTo>
                    <a:pt x="517" y="302"/>
                  </a:lnTo>
                  <a:lnTo>
                    <a:pt x="518" y="322"/>
                  </a:lnTo>
                  <a:lnTo>
                    <a:pt x="518" y="322"/>
                  </a:lnTo>
                  <a:lnTo>
                    <a:pt x="527" y="336"/>
                  </a:lnTo>
                  <a:lnTo>
                    <a:pt x="527" y="336"/>
                  </a:lnTo>
                  <a:lnTo>
                    <a:pt x="526" y="349"/>
                  </a:lnTo>
                  <a:lnTo>
                    <a:pt x="526" y="349"/>
                  </a:lnTo>
                  <a:lnTo>
                    <a:pt x="554" y="365"/>
                  </a:lnTo>
                  <a:lnTo>
                    <a:pt x="554" y="365"/>
                  </a:lnTo>
                  <a:lnTo>
                    <a:pt x="572" y="367"/>
                  </a:lnTo>
                  <a:lnTo>
                    <a:pt x="572" y="367"/>
                  </a:lnTo>
                  <a:lnTo>
                    <a:pt x="578" y="347"/>
                  </a:lnTo>
                  <a:lnTo>
                    <a:pt x="578" y="347"/>
                  </a:lnTo>
                  <a:lnTo>
                    <a:pt x="571" y="338"/>
                  </a:lnTo>
                  <a:lnTo>
                    <a:pt x="571" y="338"/>
                  </a:lnTo>
                  <a:lnTo>
                    <a:pt x="571" y="322"/>
                  </a:lnTo>
                  <a:lnTo>
                    <a:pt x="571" y="322"/>
                  </a:lnTo>
                  <a:lnTo>
                    <a:pt x="578" y="316"/>
                  </a:lnTo>
                  <a:lnTo>
                    <a:pt x="585" y="314"/>
                  </a:lnTo>
                  <a:lnTo>
                    <a:pt x="592" y="313"/>
                  </a:lnTo>
                  <a:lnTo>
                    <a:pt x="601" y="313"/>
                  </a:lnTo>
                  <a:lnTo>
                    <a:pt x="614" y="314"/>
                  </a:lnTo>
                  <a:lnTo>
                    <a:pt x="619" y="316"/>
                  </a:lnTo>
                  <a:lnTo>
                    <a:pt x="619" y="316"/>
                  </a:lnTo>
                  <a:lnTo>
                    <a:pt x="621" y="320"/>
                  </a:lnTo>
                  <a:lnTo>
                    <a:pt x="619" y="323"/>
                  </a:lnTo>
                  <a:lnTo>
                    <a:pt x="612" y="331"/>
                  </a:lnTo>
                  <a:lnTo>
                    <a:pt x="601" y="336"/>
                  </a:lnTo>
                  <a:lnTo>
                    <a:pt x="601" y="336"/>
                  </a:lnTo>
                  <a:lnTo>
                    <a:pt x="599" y="363"/>
                  </a:lnTo>
                  <a:lnTo>
                    <a:pt x="599" y="363"/>
                  </a:lnTo>
                  <a:lnTo>
                    <a:pt x="619" y="377"/>
                  </a:lnTo>
                  <a:lnTo>
                    <a:pt x="619" y="377"/>
                  </a:lnTo>
                  <a:lnTo>
                    <a:pt x="644" y="374"/>
                  </a:lnTo>
                  <a:lnTo>
                    <a:pt x="644" y="374"/>
                  </a:lnTo>
                  <a:lnTo>
                    <a:pt x="671" y="368"/>
                  </a:lnTo>
                  <a:lnTo>
                    <a:pt x="671" y="368"/>
                  </a:lnTo>
                  <a:lnTo>
                    <a:pt x="684" y="381"/>
                  </a:lnTo>
                  <a:lnTo>
                    <a:pt x="684" y="381"/>
                  </a:lnTo>
                  <a:lnTo>
                    <a:pt x="693" y="401"/>
                  </a:lnTo>
                  <a:lnTo>
                    <a:pt x="693" y="401"/>
                  </a:lnTo>
                  <a:lnTo>
                    <a:pt x="716" y="394"/>
                  </a:lnTo>
                  <a:lnTo>
                    <a:pt x="716" y="394"/>
                  </a:lnTo>
                  <a:lnTo>
                    <a:pt x="722" y="379"/>
                  </a:lnTo>
                  <a:lnTo>
                    <a:pt x="722" y="379"/>
                  </a:lnTo>
                  <a:lnTo>
                    <a:pt x="742" y="383"/>
                  </a:lnTo>
                  <a:lnTo>
                    <a:pt x="742" y="383"/>
                  </a:lnTo>
                  <a:lnTo>
                    <a:pt x="740" y="397"/>
                  </a:lnTo>
                  <a:lnTo>
                    <a:pt x="740" y="397"/>
                  </a:lnTo>
                  <a:close/>
                  <a:moveTo>
                    <a:pt x="826" y="347"/>
                  </a:moveTo>
                  <a:lnTo>
                    <a:pt x="826" y="347"/>
                  </a:lnTo>
                  <a:lnTo>
                    <a:pt x="794" y="341"/>
                  </a:lnTo>
                  <a:lnTo>
                    <a:pt x="794" y="341"/>
                  </a:lnTo>
                  <a:lnTo>
                    <a:pt x="774" y="334"/>
                  </a:lnTo>
                  <a:lnTo>
                    <a:pt x="774" y="334"/>
                  </a:lnTo>
                  <a:lnTo>
                    <a:pt x="743" y="325"/>
                  </a:lnTo>
                  <a:lnTo>
                    <a:pt x="743" y="325"/>
                  </a:lnTo>
                  <a:lnTo>
                    <a:pt x="697" y="320"/>
                  </a:lnTo>
                  <a:lnTo>
                    <a:pt x="697" y="320"/>
                  </a:lnTo>
                  <a:lnTo>
                    <a:pt x="695" y="329"/>
                  </a:lnTo>
                  <a:lnTo>
                    <a:pt x="695" y="329"/>
                  </a:lnTo>
                  <a:lnTo>
                    <a:pt x="655" y="325"/>
                  </a:lnTo>
                  <a:lnTo>
                    <a:pt x="655" y="325"/>
                  </a:lnTo>
                  <a:lnTo>
                    <a:pt x="644" y="320"/>
                  </a:lnTo>
                  <a:lnTo>
                    <a:pt x="644" y="320"/>
                  </a:lnTo>
                  <a:lnTo>
                    <a:pt x="626" y="302"/>
                  </a:lnTo>
                  <a:lnTo>
                    <a:pt x="626" y="302"/>
                  </a:lnTo>
                  <a:lnTo>
                    <a:pt x="643" y="287"/>
                  </a:lnTo>
                  <a:lnTo>
                    <a:pt x="643" y="287"/>
                  </a:lnTo>
                  <a:lnTo>
                    <a:pt x="661" y="273"/>
                  </a:lnTo>
                  <a:lnTo>
                    <a:pt x="661" y="273"/>
                  </a:lnTo>
                  <a:lnTo>
                    <a:pt x="702" y="271"/>
                  </a:lnTo>
                  <a:lnTo>
                    <a:pt x="702" y="271"/>
                  </a:lnTo>
                  <a:lnTo>
                    <a:pt x="709" y="284"/>
                  </a:lnTo>
                  <a:lnTo>
                    <a:pt x="709" y="284"/>
                  </a:lnTo>
                  <a:lnTo>
                    <a:pt x="734" y="291"/>
                  </a:lnTo>
                  <a:lnTo>
                    <a:pt x="734" y="291"/>
                  </a:lnTo>
                  <a:lnTo>
                    <a:pt x="754" y="284"/>
                  </a:lnTo>
                  <a:lnTo>
                    <a:pt x="754" y="284"/>
                  </a:lnTo>
                  <a:lnTo>
                    <a:pt x="758" y="273"/>
                  </a:lnTo>
                  <a:lnTo>
                    <a:pt x="758" y="273"/>
                  </a:lnTo>
                  <a:lnTo>
                    <a:pt x="788" y="275"/>
                  </a:lnTo>
                  <a:lnTo>
                    <a:pt x="788" y="275"/>
                  </a:lnTo>
                  <a:lnTo>
                    <a:pt x="794" y="289"/>
                  </a:lnTo>
                  <a:lnTo>
                    <a:pt x="794" y="289"/>
                  </a:lnTo>
                  <a:lnTo>
                    <a:pt x="792" y="300"/>
                  </a:lnTo>
                  <a:lnTo>
                    <a:pt x="792" y="300"/>
                  </a:lnTo>
                  <a:lnTo>
                    <a:pt x="803" y="311"/>
                  </a:lnTo>
                  <a:lnTo>
                    <a:pt x="803" y="311"/>
                  </a:lnTo>
                  <a:lnTo>
                    <a:pt x="830" y="322"/>
                  </a:lnTo>
                  <a:lnTo>
                    <a:pt x="830" y="322"/>
                  </a:lnTo>
                  <a:lnTo>
                    <a:pt x="844" y="340"/>
                  </a:lnTo>
                  <a:lnTo>
                    <a:pt x="844" y="340"/>
                  </a:lnTo>
                  <a:lnTo>
                    <a:pt x="826" y="347"/>
                  </a:lnTo>
                  <a:lnTo>
                    <a:pt x="826" y="347"/>
                  </a:lnTo>
                  <a:close/>
                  <a:moveTo>
                    <a:pt x="1005" y="421"/>
                  </a:moveTo>
                  <a:lnTo>
                    <a:pt x="1005" y="421"/>
                  </a:lnTo>
                  <a:lnTo>
                    <a:pt x="983" y="422"/>
                  </a:lnTo>
                  <a:lnTo>
                    <a:pt x="983" y="422"/>
                  </a:lnTo>
                  <a:lnTo>
                    <a:pt x="952" y="415"/>
                  </a:lnTo>
                  <a:lnTo>
                    <a:pt x="952" y="415"/>
                  </a:lnTo>
                  <a:lnTo>
                    <a:pt x="927" y="401"/>
                  </a:lnTo>
                  <a:lnTo>
                    <a:pt x="927" y="401"/>
                  </a:lnTo>
                  <a:lnTo>
                    <a:pt x="929" y="383"/>
                  </a:lnTo>
                  <a:lnTo>
                    <a:pt x="929" y="383"/>
                  </a:lnTo>
                  <a:lnTo>
                    <a:pt x="947" y="374"/>
                  </a:lnTo>
                  <a:lnTo>
                    <a:pt x="947" y="374"/>
                  </a:lnTo>
                  <a:lnTo>
                    <a:pt x="938" y="350"/>
                  </a:lnTo>
                  <a:lnTo>
                    <a:pt x="938" y="350"/>
                  </a:lnTo>
                  <a:lnTo>
                    <a:pt x="916" y="336"/>
                  </a:lnTo>
                  <a:lnTo>
                    <a:pt x="916" y="336"/>
                  </a:lnTo>
                  <a:lnTo>
                    <a:pt x="918" y="320"/>
                  </a:lnTo>
                  <a:lnTo>
                    <a:pt x="918" y="320"/>
                  </a:lnTo>
                  <a:lnTo>
                    <a:pt x="945" y="314"/>
                  </a:lnTo>
                  <a:lnTo>
                    <a:pt x="945" y="314"/>
                  </a:lnTo>
                  <a:lnTo>
                    <a:pt x="965" y="307"/>
                  </a:lnTo>
                  <a:lnTo>
                    <a:pt x="965" y="307"/>
                  </a:lnTo>
                  <a:lnTo>
                    <a:pt x="1001" y="311"/>
                  </a:lnTo>
                  <a:lnTo>
                    <a:pt x="1001" y="311"/>
                  </a:lnTo>
                  <a:lnTo>
                    <a:pt x="1015" y="323"/>
                  </a:lnTo>
                  <a:lnTo>
                    <a:pt x="1015" y="323"/>
                  </a:lnTo>
                  <a:lnTo>
                    <a:pt x="997" y="331"/>
                  </a:lnTo>
                  <a:lnTo>
                    <a:pt x="997" y="331"/>
                  </a:lnTo>
                  <a:lnTo>
                    <a:pt x="981" y="336"/>
                  </a:lnTo>
                  <a:lnTo>
                    <a:pt x="981" y="336"/>
                  </a:lnTo>
                  <a:lnTo>
                    <a:pt x="983" y="350"/>
                  </a:lnTo>
                  <a:lnTo>
                    <a:pt x="983" y="350"/>
                  </a:lnTo>
                  <a:lnTo>
                    <a:pt x="1001" y="361"/>
                  </a:lnTo>
                  <a:lnTo>
                    <a:pt x="1001" y="361"/>
                  </a:lnTo>
                  <a:lnTo>
                    <a:pt x="999" y="390"/>
                  </a:lnTo>
                  <a:lnTo>
                    <a:pt x="999" y="390"/>
                  </a:lnTo>
                  <a:lnTo>
                    <a:pt x="1008" y="403"/>
                  </a:lnTo>
                  <a:lnTo>
                    <a:pt x="1008" y="403"/>
                  </a:lnTo>
                  <a:lnTo>
                    <a:pt x="1005" y="421"/>
                  </a:lnTo>
                  <a:lnTo>
                    <a:pt x="1005" y="4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5" name="Freeform 14">
              <a:extLst>
                <a:ext uri="{FF2B5EF4-FFF2-40B4-BE49-F238E27FC236}">
                  <a16:creationId xmlns:a16="http://schemas.microsoft.com/office/drawing/2014/main" id="{AFBF73FB-0A32-4886-9E62-74D262CA8282}"/>
                </a:ext>
              </a:extLst>
            </p:cNvPr>
            <p:cNvSpPr>
              <a:spLocks/>
            </p:cNvSpPr>
            <p:nvPr/>
          </p:nvSpPr>
          <p:spPr bwMode="auto">
            <a:xfrm>
              <a:off x="3286" y="1699"/>
              <a:ext cx="115" cy="141"/>
            </a:xfrm>
            <a:custGeom>
              <a:avLst/>
              <a:gdLst>
                <a:gd name="T0" fmla="*/ 75 w 115"/>
                <a:gd name="T1" fmla="*/ 29 h 141"/>
                <a:gd name="T2" fmla="*/ 75 w 115"/>
                <a:gd name="T3" fmla="*/ 29 h 141"/>
                <a:gd name="T4" fmla="*/ 52 w 115"/>
                <a:gd name="T5" fmla="*/ 38 h 141"/>
                <a:gd name="T6" fmla="*/ 52 w 115"/>
                <a:gd name="T7" fmla="*/ 38 h 141"/>
                <a:gd name="T8" fmla="*/ 32 w 115"/>
                <a:gd name="T9" fmla="*/ 40 h 141"/>
                <a:gd name="T10" fmla="*/ 32 w 115"/>
                <a:gd name="T11" fmla="*/ 40 h 141"/>
                <a:gd name="T12" fmla="*/ 25 w 115"/>
                <a:gd name="T13" fmla="*/ 81 h 141"/>
                <a:gd name="T14" fmla="*/ 25 w 115"/>
                <a:gd name="T15" fmla="*/ 81 h 141"/>
                <a:gd name="T16" fmla="*/ 5 w 115"/>
                <a:gd name="T17" fmla="*/ 90 h 141"/>
                <a:gd name="T18" fmla="*/ 5 w 115"/>
                <a:gd name="T19" fmla="*/ 90 h 141"/>
                <a:gd name="T20" fmla="*/ 0 w 115"/>
                <a:gd name="T21" fmla="*/ 132 h 141"/>
                <a:gd name="T22" fmla="*/ 0 w 115"/>
                <a:gd name="T23" fmla="*/ 132 h 141"/>
                <a:gd name="T24" fmla="*/ 16 w 115"/>
                <a:gd name="T25" fmla="*/ 134 h 141"/>
                <a:gd name="T26" fmla="*/ 16 w 115"/>
                <a:gd name="T27" fmla="*/ 134 h 141"/>
                <a:gd name="T28" fmla="*/ 50 w 115"/>
                <a:gd name="T29" fmla="*/ 141 h 141"/>
                <a:gd name="T30" fmla="*/ 50 w 115"/>
                <a:gd name="T31" fmla="*/ 141 h 141"/>
                <a:gd name="T32" fmla="*/ 68 w 115"/>
                <a:gd name="T33" fmla="*/ 116 h 141"/>
                <a:gd name="T34" fmla="*/ 68 w 115"/>
                <a:gd name="T35" fmla="*/ 116 h 141"/>
                <a:gd name="T36" fmla="*/ 75 w 115"/>
                <a:gd name="T37" fmla="*/ 80 h 141"/>
                <a:gd name="T38" fmla="*/ 75 w 115"/>
                <a:gd name="T39" fmla="*/ 80 h 141"/>
                <a:gd name="T40" fmla="*/ 95 w 115"/>
                <a:gd name="T41" fmla="*/ 76 h 141"/>
                <a:gd name="T42" fmla="*/ 95 w 115"/>
                <a:gd name="T43" fmla="*/ 76 h 141"/>
                <a:gd name="T44" fmla="*/ 101 w 115"/>
                <a:gd name="T45" fmla="*/ 49 h 141"/>
                <a:gd name="T46" fmla="*/ 101 w 115"/>
                <a:gd name="T47" fmla="*/ 49 h 141"/>
                <a:gd name="T48" fmla="*/ 115 w 115"/>
                <a:gd name="T49" fmla="*/ 36 h 141"/>
                <a:gd name="T50" fmla="*/ 115 w 115"/>
                <a:gd name="T51" fmla="*/ 36 h 141"/>
                <a:gd name="T52" fmla="*/ 113 w 115"/>
                <a:gd name="T53" fmla="*/ 26 h 141"/>
                <a:gd name="T54" fmla="*/ 111 w 115"/>
                <a:gd name="T55" fmla="*/ 17 h 141"/>
                <a:gd name="T56" fmla="*/ 110 w 115"/>
                <a:gd name="T57" fmla="*/ 8 h 141"/>
                <a:gd name="T58" fmla="*/ 106 w 115"/>
                <a:gd name="T59" fmla="*/ 4 h 141"/>
                <a:gd name="T60" fmla="*/ 104 w 115"/>
                <a:gd name="T61" fmla="*/ 0 h 141"/>
                <a:gd name="T62" fmla="*/ 101 w 115"/>
                <a:gd name="T63" fmla="*/ 0 h 141"/>
                <a:gd name="T64" fmla="*/ 97 w 115"/>
                <a:gd name="T65" fmla="*/ 0 h 141"/>
                <a:gd name="T66" fmla="*/ 93 w 115"/>
                <a:gd name="T67" fmla="*/ 4 h 141"/>
                <a:gd name="T68" fmla="*/ 88 w 115"/>
                <a:gd name="T69" fmla="*/ 9 h 141"/>
                <a:gd name="T70" fmla="*/ 75 w 115"/>
                <a:gd name="T71" fmla="*/ 29 h 141"/>
                <a:gd name="T72" fmla="*/ 75 w 115"/>
                <a:gd name="T73"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41">
                  <a:moveTo>
                    <a:pt x="75" y="29"/>
                  </a:moveTo>
                  <a:lnTo>
                    <a:pt x="75" y="29"/>
                  </a:lnTo>
                  <a:lnTo>
                    <a:pt x="52" y="38"/>
                  </a:lnTo>
                  <a:lnTo>
                    <a:pt x="52" y="38"/>
                  </a:lnTo>
                  <a:lnTo>
                    <a:pt x="32" y="40"/>
                  </a:lnTo>
                  <a:lnTo>
                    <a:pt x="32" y="40"/>
                  </a:lnTo>
                  <a:lnTo>
                    <a:pt x="25" y="81"/>
                  </a:lnTo>
                  <a:lnTo>
                    <a:pt x="25" y="81"/>
                  </a:lnTo>
                  <a:lnTo>
                    <a:pt x="5" y="90"/>
                  </a:lnTo>
                  <a:lnTo>
                    <a:pt x="5" y="90"/>
                  </a:lnTo>
                  <a:lnTo>
                    <a:pt x="0" y="132"/>
                  </a:lnTo>
                  <a:lnTo>
                    <a:pt x="0" y="132"/>
                  </a:lnTo>
                  <a:lnTo>
                    <a:pt x="16" y="134"/>
                  </a:lnTo>
                  <a:lnTo>
                    <a:pt x="16" y="134"/>
                  </a:lnTo>
                  <a:lnTo>
                    <a:pt x="50" y="141"/>
                  </a:lnTo>
                  <a:lnTo>
                    <a:pt x="50" y="141"/>
                  </a:lnTo>
                  <a:lnTo>
                    <a:pt x="68" y="116"/>
                  </a:lnTo>
                  <a:lnTo>
                    <a:pt x="68" y="116"/>
                  </a:lnTo>
                  <a:lnTo>
                    <a:pt x="75" y="80"/>
                  </a:lnTo>
                  <a:lnTo>
                    <a:pt x="75" y="80"/>
                  </a:lnTo>
                  <a:lnTo>
                    <a:pt x="95" y="76"/>
                  </a:lnTo>
                  <a:lnTo>
                    <a:pt x="95" y="76"/>
                  </a:lnTo>
                  <a:lnTo>
                    <a:pt x="101" y="49"/>
                  </a:lnTo>
                  <a:lnTo>
                    <a:pt x="101" y="49"/>
                  </a:lnTo>
                  <a:lnTo>
                    <a:pt x="115" y="36"/>
                  </a:lnTo>
                  <a:lnTo>
                    <a:pt x="115" y="36"/>
                  </a:lnTo>
                  <a:lnTo>
                    <a:pt x="113" y="26"/>
                  </a:lnTo>
                  <a:lnTo>
                    <a:pt x="111" y="17"/>
                  </a:lnTo>
                  <a:lnTo>
                    <a:pt x="110" y="8"/>
                  </a:lnTo>
                  <a:lnTo>
                    <a:pt x="106" y="4"/>
                  </a:lnTo>
                  <a:lnTo>
                    <a:pt x="104" y="0"/>
                  </a:lnTo>
                  <a:lnTo>
                    <a:pt x="101" y="0"/>
                  </a:lnTo>
                  <a:lnTo>
                    <a:pt x="97" y="0"/>
                  </a:lnTo>
                  <a:lnTo>
                    <a:pt x="93" y="4"/>
                  </a:lnTo>
                  <a:lnTo>
                    <a:pt x="88" y="9"/>
                  </a:lnTo>
                  <a:lnTo>
                    <a:pt x="75" y="29"/>
                  </a:lnTo>
                  <a:lnTo>
                    <a:pt x="7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6" name="Freeform 15">
              <a:extLst>
                <a:ext uri="{FF2B5EF4-FFF2-40B4-BE49-F238E27FC236}">
                  <a16:creationId xmlns:a16="http://schemas.microsoft.com/office/drawing/2014/main" id="{1C3DC530-4171-41B9-953C-A1842365F622}"/>
                </a:ext>
              </a:extLst>
            </p:cNvPr>
            <p:cNvSpPr>
              <a:spLocks/>
            </p:cNvSpPr>
            <p:nvPr/>
          </p:nvSpPr>
          <p:spPr bwMode="auto">
            <a:xfrm>
              <a:off x="4111" y="1739"/>
              <a:ext cx="264" cy="236"/>
            </a:xfrm>
            <a:custGeom>
              <a:avLst/>
              <a:gdLst>
                <a:gd name="T0" fmla="*/ 189 w 264"/>
                <a:gd name="T1" fmla="*/ 79 h 236"/>
                <a:gd name="T2" fmla="*/ 192 w 264"/>
                <a:gd name="T3" fmla="*/ 85 h 236"/>
                <a:gd name="T4" fmla="*/ 187 w 264"/>
                <a:gd name="T5" fmla="*/ 108 h 236"/>
                <a:gd name="T6" fmla="*/ 199 w 264"/>
                <a:gd name="T7" fmla="*/ 130 h 236"/>
                <a:gd name="T8" fmla="*/ 212 w 264"/>
                <a:gd name="T9" fmla="*/ 151 h 236"/>
                <a:gd name="T10" fmla="*/ 230 w 264"/>
                <a:gd name="T11" fmla="*/ 155 h 236"/>
                <a:gd name="T12" fmla="*/ 248 w 264"/>
                <a:gd name="T13" fmla="*/ 155 h 236"/>
                <a:gd name="T14" fmla="*/ 252 w 264"/>
                <a:gd name="T15" fmla="*/ 130 h 236"/>
                <a:gd name="T16" fmla="*/ 248 w 264"/>
                <a:gd name="T17" fmla="*/ 113 h 236"/>
                <a:gd name="T18" fmla="*/ 262 w 264"/>
                <a:gd name="T19" fmla="*/ 110 h 236"/>
                <a:gd name="T20" fmla="*/ 261 w 264"/>
                <a:gd name="T21" fmla="*/ 95 h 236"/>
                <a:gd name="T22" fmla="*/ 262 w 264"/>
                <a:gd name="T23" fmla="*/ 76 h 236"/>
                <a:gd name="T24" fmla="*/ 248 w 264"/>
                <a:gd name="T25" fmla="*/ 65 h 236"/>
                <a:gd name="T26" fmla="*/ 237 w 264"/>
                <a:gd name="T27" fmla="*/ 43 h 236"/>
                <a:gd name="T28" fmla="*/ 252 w 264"/>
                <a:gd name="T29" fmla="*/ 32 h 236"/>
                <a:gd name="T30" fmla="*/ 261 w 264"/>
                <a:gd name="T31" fmla="*/ 18 h 236"/>
                <a:gd name="T32" fmla="*/ 248 w 264"/>
                <a:gd name="T33" fmla="*/ 0 h 236"/>
                <a:gd name="T34" fmla="*/ 219 w 264"/>
                <a:gd name="T35" fmla="*/ 7 h 236"/>
                <a:gd name="T36" fmla="*/ 203 w 264"/>
                <a:gd name="T37" fmla="*/ 20 h 236"/>
                <a:gd name="T38" fmla="*/ 199 w 264"/>
                <a:gd name="T39" fmla="*/ 34 h 236"/>
                <a:gd name="T40" fmla="*/ 198 w 264"/>
                <a:gd name="T41" fmla="*/ 52 h 236"/>
                <a:gd name="T42" fmla="*/ 190 w 264"/>
                <a:gd name="T43" fmla="*/ 58 h 236"/>
                <a:gd name="T44" fmla="*/ 178 w 264"/>
                <a:gd name="T45" fmla="*/ 63 h 236"/>
                <a:gd name="T46" fmla="*/ 142 w 264"/>
                <a:gd name="T47" fmla="*/ 63 h 236"/>
                <a:gd name="T48" fmla="*/ 118 w 264"/>
                <a:gd name="T49" fmla="*/ 85 h 236"/>
                <a:gd name="T50" fmla="*/ 97 w 264"/>
                <a:gd name="T51" fmla="*/ 83 h 236"/>
                <a:gd name="T52" fmla="*/ 63 w 264"/>
                <a:gd name="T53" fmla="*/ 85 h 236"/>
                <a:gd name="T54" fmla="*/ 41 w 264"/>
                <a:gd name="T55" fmla="*/ 79 h 236"/>
                <a:gd name="T56" fmla="*/ 25 w 264"/>
                <a:gd name="T57" fmla="*/ 79 h 236"/>
                <a:gd name="T58" fmla="*/ 1 w 264"/>
                <a:gd name="T59" fmla="*/ 97 h 236"/>
                <a:gd name="T60" fmla="*/ 1 w 264"/>
                <a:gd name="T61" fmla="*/ 110 h 236"/>
                <a:gd name="T62" fmla="*/ 9 w 264"/>
                <a:gd name="T63" fmla="*/ 131 h 236"/>
                <a:gd name="T64" fmla="*/ 34 w 264"/>
                <a:gd name="T65" fmla="*/ 160 h 236"/>
                <a:gd name="T66" fmla="*/ 66 w 264"/>
                <a:gd name="T67" fmla="*/ 178 h 236"/>
                <a:gd name="T68" fmla="*/ 102 w 264"/>
                <a:gd name="T69" fmla="*/ 167 h 236"/>
                <a:gd name="T70" fmla="*/ 97 w 264"/>
                <a:gd name="T71" fmla="*/ 196 h 236"/>
                <a:gd name="T72" fmla="*/ 90 w 264"/>
                <a:gd name="T73" fmla="*/ 209 h 236"/>
                <a:gd name="T74" fmla="*/ 144 w 264"/>
                <a:gd name="T75" fmla="*/ 229 h 236"/>
                <a:gd name="T76" fmla="*/ 151 w 264"/>
                <a:gd name="T77" fmla="*/ 221 h 236"/>
                <a:gd name="T78" fmla="*/ 138 w 264"/>
                <a:gd name="T79" fmla="*/ 207 h 236"/>
                <a:gd name="T80" fmla="*/ 162 w 264"/>
                <a:gd name="T81" fmla="*/ 203 h 236"/>
                <a:gd name="T82" fmla="*/ 185 w 264"/>
                <a:gd name="T83" fmla="*/ 200 h 236"/>
                <a:gd name="T84" fmla="*/ 190 w 264"/>
                <a:gd name="T85" fmla="*/ 191 h 236"/>
                <a:gd name="T86" fmla="*/ 198 w 264"/>
                <a:gd name="T87" fmla="*/ 178 h 236"/>
                <a:gd name="T88" fmla="*/ 160 w 264"/>
                <a:gd name="T89" fmla="*/ 166 h 236"/>
                <a:gd name="T90" fmla="*/ 129 w 264"/>
                <a:gd name="T91" fmla="*/ 157 h 236"/>
                <a:gd name="T92" fmla="*/ 120 w 264"/>
                <a:gd name="T93" fmla="*/ 131 h 236"/>
                <a:gd name="T94" fmla="*/ 140 w 264"/>
                <a:gd name="T95" fmla="*/ 121 h 236"/>
                <a:gd name="T96" fmla="*/ 151 w 264"/>
                <a:gd name="T97" fmla="*/ 106 h 236"/>
                <a:gd name="T98" fmla="*/ 136 w 264"/>
                <a:gd name="T99" fmla="*/ 88 h 236"/>
                <a:gd name="T100" fmla="*/ 154 w 264"/>
                <a:gd name="T101" fmla="*/ 7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236">
                  <a:moveTo>
                    <a:pt x="165" y="79"/>
                  </a:moveTo>
                  <a:lnTo>
                    <a:pt x="165" y="79"/>
                  </a:lnTo>
                  <a:lnTo>
                    <a:pt x="181" y="79"/>
                  </a:lnTo>
                  <a:lnTo>
                    <a:pt x="189" y="79"/>
                  </a:lnTo>
                  <a:lnTo>
                    <a:pt x="189" y="79"/>
                  </a:lnTo>
                  <a:lnTo>
                    <a:pt x="190" y="79"/>
                  </a:lnTo>
                  <a:lnTo>
                    <a:pt x="192" y="79"/>
                  </a:lnTo>
                  <a:lnTo>
                    <a:pt x="192" y="85"/>
                  </a:lnTo>
                  <a:lnTo>
                    <a:pt x="190" y="92"/>
                  </a:lnTo>
                  <a:lnTo>
                    <a:pt x="190" y="92"/>
                  </a:lnTo>
                  <a:lnTo>
                    <a:pt x="187" y="103"/>
                  </a:lnTo>
                  <a:lnTo>
                    <a:pt x="187" y="108"/>
                  </a:lnTo>
                  <a:lnTo>
                    <a:pt x="192" y="113"/>
                  </a:lnTo>
                  <a:lnTo>
                    <a:pt x="192" y="113"/>
                  </a:lnTo>
                  <a:lnTo>
                    <a:pt x="198" y="122"/>
                  </a:lnTo>
                  <a:lnTo>
                    <a:pt x="199" y="130"/>
                  </a:lnTo>
                  <a:lnTo>
                    <a:pt x="201" y="137"/>
                  </a:lnTo>
                  <a:lnTo>
                    <a:pt x="201" y="137"/>
                  </a:lnTo>
                  <a:lnTo>
                    <a:pt x="207" y="146"/>
                  </a:lnTo>
                  <a:lnTo>
                    <a:pt x="212" y="151"/>
                  </a:lnTo>
                  <a:lnTo>
                    <a:pt x="217" y="153"/>
                  </a:lnTo>
                  <a:lnTo>
                    <a:pt x="221" y="155"/>
                  </a:lnTo>
                  <a:lnTo>
                    <a:pt x="221" y="155"/>
                  </a:lnTo>
                  <a:lnTo>
                    <a:pt x="230" y="155"/>
                  </a:lnTo>
                  <a:lnTo>
                    <a:pt x="237" y="158"/>
                  </a:lnTo>
                  <a:lnTo>
                    <a:pt x="244" y="158"/>
                  </a:lnTo>
                  <a:lnTo>
                    <a:pt x="248" y="158"/>
                  </a:lnTo>
                  <a:lnTo>
                    <a:pt x="248" y="155"/>
                  </a:lnTo>
                  <a:lnTo>
                    <a:pt x="248" y="155"/>
                  </a:lnTo>
                  <a:lnTo>
                    <a:pt x="252" y="139"/>
                  </a:lnTo>
                  <a:lnTo>
                    <a:pt x="252" y="130"/>
                  </a:lnTo>
                  <a:lnTo>
                    <a:pt x="252" y="130"/>
                  </a:lnTo>
                  <a:lnTo>
                    <a:pt x="244" y="122"/>
                  </a:lnTo>
                  <a:lnTo>
                    <a:pt x="243" y="117"/>
                  </a:lnTo>
                  <a:lnTo>
                    <a:pt x="244" y="115"/>
                  </a:lnTo>
                  <a:lnTo>
                    <a:pt x="248" y="113"/>
                  </a:lnTo>
                  <a:lnTo>
                    <a:pt x="248" y="113"/>
                  </a:lnTo>
                  <a:lnTo>
                    <a:pt x="255" y="113"/>
                  </a:lnTo>
                  <a:lnTo>
                    <a:pt x="261" y="112"/>
                  </a:lnTo>
                  <a:lnTo>
                    <a:pt x="262" y="110"/>
                  </a:lnTo>
                  <a:lnTo>
                    <a:pt x="264" y="106"/>
                  </a:lnTo>
                  <a:lnTo>
                    <a:pt x="262" y="99"/>
                  </a:lnTo>
                  <a:lnTo>
                    <a:pt x="262" y="99"/>
                  </a:lnTo>
                  <a:lnTo>
                    <a:pt x="261" y="95"/>
                  </a:lnTo>
                  <a:lnTo>
                    <a:pt x="261" y="92"/>
                  </a:lnTo>
                  <a:lnTo>
                    <a:pt x="262" y="83"/>
                  </a:lnTo>
                  <a:lnTo>
                    <a:pt x="264" y="79"/>
                  </a:lnTo>
                  <a:lnTo>
                    <a:pt x="262" y="76"/>
                  </a:lnTo>
                  <a:lnTo>
                    <a:pt x="261" y="74"/>
                  </a:lnTo>
                  <a:lnTo>
                    <a:pt x="257" y="70"/>
                  </a:lnTo>
                  <a:lnTo>
                    <a:pt x="257" y="70"/>
                  </a:lnTo>
                  <a:lnTo>
                    <a:pt x="248" y="65"/>
                  </a:lnTo>
                  <a:lnTo>
                    <a:pt x="243" y="56"/>
                  </a:lnTo>
                  <a:lnTo>
                    <a:pt x="235" y="47"/>
                  </a:lnTo>
                  <a:lnTo>
                    <a:pt x="235" y="47"/>
                  </a:lnTo>
                  <a:lnTo>
                    <a:pt x="237" y="43"/>
                  </a:lnTo>
                  <a:lnTo>
                    <a:pt x="239" y="40"/>
                  </a:lnTo>
                  <a:lnTo>
                    <a:pt x="244" y="36"/>
                  </a:lnTo>
                  <a:lnTo>
                    <a:pt x="244" y="36"/>
                  </a:lnTo>
                  <a:lnTo>
                    <a:pt x="252" y="32"/>
                  </a:lnTo>
                  <a:lnTo>
                    <a:pt x="257" y="29"/>
                  </a:lnTo>
                  <a:lnTo>
                    <a:pt x="261" y="23"/>
                  </a:lnTo>
                  <a:lnTo>
                    <a:pt x="261" y="18"/>
                  </a:lnTo>
                  <a:lnTo>
                    <a:pt x="261" y="18"/>
                  </a:lnTo>
                  <a:lnTo>
                    <a:pt x="259" y="11"/>
                  </a:lnTo>
                  <a:lnTo>
                    <a:pt x="257" y="5"/>
                  </a:lnTo>
                  <a:lnTo>
                    <a:pt x="253" y="2"/>
                  </a:lnTo>
                  <a:lnTo>
                    <a:pt x="248" y="0"/>
                  </a:lnTo>
                  <a:lnTo>
                    <a:pt x="248" y="0"/>
                  </a:lnTo>
                  <a:lnTo>
                    <a:pt x="232" y="2"/>
                  </a:lnTo>
                  <a:lnTo>
                    <a:pt x="225" y="4"/>
                  </a:lnTo>
                  <a:lnTo>
                    <a:pt x="219" y="7"/>
                  </a:lnTo>
                  <a:lnTo>
                    <a:pt x="219" y="7"/>
                  </a:lnTo>
                  <a:lnTo>
                    <a:pt x="214" y="11"/>
                  </a:lnTo>
                  <a:lnTo>
                    <a:pt x="208" y="14"/>
                  </a:lnTo>
                  <a:lnTo>
                    <a:pt x="203" y="20"/>
                  </a:lnTo>
                  <a:lnTo>
                    <a:pt x="201" y="22"/>
                  </a:lnTo>
                  <a:lnTo>
                    <a:pt x="199" y="25"/>
                  </a:lnTo>
                  <a:lnTo>
                    <a:pt x="199" y="25"/>
                  </a:lnTo>
                  <a:lnTo>
                    <a:pt x="199" y="34"/>
                  </a:lnTo>
                  <a:lnTo>
                    <a:pt x="201" y="43"/>
                  </a:lnTo>
                  <a:lnTo>
                    <a:pt x="201" y="50"/>
                  </a:lnTo>
                  <a:lnTo>
                    <a:pt x="199" y="52"/>
                  </a:lnTo>
                  <a:lnTo>
                    <a:pt x="198" y="52"/>
                  </a:lnTo>
                  <a:lnTo>
                    <a:pt x="198" y="52"/>
                  </a:lnTo>
                  <a:lnTo>
                    <a:pt x="196" y="52"/>
                  </a:lnTo>
                  <a:lnTo>
                    <a:pt x="194" y="54"/>
                  </a:lnTo>
                  <a:lnTo>
                    <a:pt x="190" y="58"/>
                  </a:lnTo>
                  <a:lnTo>
                    <a:pt x="187" y="63"/>
                  </a:lnTo>
                  <a:lnTo>
                    <a:pt x="183" y="63"/>
                  </a:lnTo>
                  <a:lnTo>
                    <a:pt x="178" y="63"/>
                  </a:lnTo>
                  <a:lnTo>
                    <a:pt x="178" y="63"/>
                  </a:lnTo>
                  <a:lnTo>
                    <a:pt x="160" y="61"/>
                  </a:lnTo>
                  <a:lnTo>
                    <a:pt x="151" y="59"/>
                  </a:lnTo>
                  <a:lnTo>
                    <a:pt x="151" y="59"/>
                  </a:lnTo>
                  <a:lnTo>
                    <a:pt x="142" y="63"/>
                  </a:lnTo>
                  <a:lnTo>
                    <a:pt x="135" y="67"/>
                  </a:lnTo>
                  <a:lnTo>
                    <a:pt x="135" y="67"/>
                  </a:lnTo>
                  <a:lnTo>
                    <a:pt x="118" y="85"/>
                  </a:lnTo>
                  <a:lnTo>
                    <a:pt x="118" y="85"/>
                  </a:lnTo>
                  <a:lnTo>
                    <a:pt x="109" y="83"/>
                  </a:lnTo>
                  <a:lnTo>
                    <a:pt x="104" y="81"/>
                  </a:lnTo>
                  <a:lnTo>
                    <a:pt x="97" y="83"/>
                  </a:lnTo>
                  <a:lnTo>
                    <a:pt x="97" y="83"/>
                  </a:lnTo>
                  <a:lnTo>
                    <a:pt x="88" y="85"/>
                  </a:lnTo>
                  <a:lnTo>
                    <a:pt x="77" y="85"/>
                  </a:lnTo>
                  <a:lnTo>
                    <a:pt x="63" y="85"/>
                  </a:lnTo>
                  <a:lnTo>
                    <a:pt x="63" y="85"/>
                  </a:lnTo>
                  <a:lnTo>
                    <a:pt x="57" y="85"/>
                  </a:lnTo>
                  <a:lnTo>
                    <a:pt x="50" y="83"/>
                  </a:lnTo>
                  <a:lnTo>
                    <a:pt x="41" y="79"/>
                  </a:lnTo>
                  <a:lnTo>
                    <a:pt x="41" y="79"/>
                  </a:lnTo>
                  <a:lnTo>
                    <a:pt x="36" y="76"/>
                  </a:lnTo>
                  <a:lnTo>
                    <a:pt x="30" y="76"/>
                  </a:lnTo>
                  <a:lnTo>
                    <a:pt x="27" y="77"/>
                  </a:lnTo>
                  <a:lnTo>
                    <a:pt x="25" y="79"/>
                  </a:lnTo>
                  <a:lnTo>
                    <a:pt x="25" y="79"/>
                  </a:lnTo>
                  <a:lnTo>
                    <a:pt x="7" y="90"/>
                  </a:lnTo>
                  <a:lnTo>
                    <a:pt x="7" y="90"/>
                  </a:lnTo>
                  <a:lnTo>
                    <a:pt x="1" y="97"/>
                  </a:lnTo>
                  <a:lnTo>
                    <a:pt x="0" y="104"/>
                  </a:lnTo>
                  <a:lnTo>
                    <a:pt x="1" y="108"/>
                  </a:lnTo>
                  <a:lnTo>
                    <a:pt x="1" y="110"/>
                  </a:lnTo>
                  <a:lnTo>
                    <a:pt x="1" y="110"/>
                  </a:lnTo>
                  <a:lnTo>
                    <a:pt x="5" y="115"/>
                  </a:lnTo>
                  <a:lnTo>
                    <a:pt x="7" y="119"/>
                  </a:lnTo>
                  <a:lnTo>
                    <a:pt x="7" y="124"/>
                  </a:lnTo>
                  <a:lnTo>
                    <a:pt x="9" y="131"/>
                  </a:lnTo>
                  <a:lnTo>
                    <a:pt x="9" y="131"/>
                  </a:lnTo>
                  <a:lnTo>
                    <a:pt x="16" y="140"/>
                  </a:lnTo>
                  <a:lnTo>
                    <a:pt x="23" y="149"/>
                  </a:lnTo>
                  <a:lnTo>
                    <a:pt x="34" y="160"/>
                  </a:lnTo>
                  <a:lnTo>
                    <a:pt x="34" y="160"/>
                  </a:lnTo>
                  <a:lnTo>
                    <a:pt x="45" y="166"/>
                  </a:lnTo>
                  <a:lnTo>
                    <a:pt x="45" y="166"/>
                  </a:lnTo>
                  <a:lnTo>
                    <a:pt x="66" y="178"/>
                  </a:lnTo>
                  <a:lnTo>
                    <a:pt x="66" y="178"/>
                  </a:lnTo>
                  <a:lnTo>
                    <a:pt x="81" y="155"/>
                  </a:lnTo>
                  <a:lnTo>
                    <a:pt x="81" y="155"/>
                  </a:lnTo>
                  <a:lnTo>
                    <a:pt x="102" y="167"/>
                  </a:lnTo>
                  <a:lnTo>
                    <a:pt x="102" y="167"/>
                  </a:lnTo>
                  <a:lnTo>
                    <a:pt x="95" y="178"/>
                  </a:lnTo>
                  <a:lnTo>
                    <a:pt x="95" y="178"/>
                  </a:lnTo>
                  <a:lnTo>
                    <a:pt x="97" y="196"/>
                  </a:lnTo>
                  <a:lnTo>
                    <a:pt x="97" y="196"/>
                  </a:lnTo>
                  <a:lnTo>
                    <a:pt x="91" y="202"/>
                  </a:lnTo>
                  <a:lnTo>
                    <a:pt x="90" y="205"/>
                  </a:lnTo>
                  <a:lnTo>
                    <a:pt x="90" y="209"/>
                  </a:lnTo>
                  <a:lnTo>
                    <a:pt x="90" y="209"/>
                  </a:lnTo>
                  <a:lnTo>
                    <a:pt x="135" y="236"/>
                  </a:lnTo>
                  <a:lnTo>
                    <a:pt x="135" y="236"/>
                  </a:lnTo>
                  <a:lnTo>
                    <a:pt x="144" y="229"/>
                  </a:lnTo>
                  <a:lnTo>
                    <a:pt x="149" y="223"/>
                  </a:lnTo>
                  <a:lnTo>
                    <a:pt x="151" y="221"/>
                  </a:lnTo>
                  <a:lnTo>
                    <a:pt x="151" y="221"/>
                  </a:lnTo>
                  <a:lnTo>
                    <a:pt x="151" y="221"/>
                  </a:lnTo>
                  <a:lnTo>
                    <a:pt x="147" y="218"/>
                  </a:lnTo>
                  <a:lnTo>
                    <a:pt x="144" y="214"/>
                  </a:lnTo>
                  <a:lnTo>
                    <a:pt x="138" y="207"/>
                  </a:lnTo>
                  <a:lnTo>
                    <a:pt x="138" y="207"/>
                  </a:lnTo>
                  <a:lnTo>
                    <a:pt x="145" y="196"/>
                  </a:lnTo>
                  <a:lnTo>
                    <a:pt x="145" y="196"/>
                  </a:lnTo>
                  <a:lnTo>
                    <a:pt x="162" y="203"/>
                  </a:lnTo>
                  <a:lnTo>
                    <a:pt x="162" y="203"/>
                  </a:lnTo>
                  <a:lnTo>
                    <a:pt x="169" y="191"/>
                  </a:lnTo>
                  <a:lnTo>
                    <a:pt x="169" y="191"/>
                  </a:lnTo>
                  <a:lnTo>
                    <a:pt x="185" y="200"/>
                  </a:lnTo>
                  <a:lnTo>
                    <a:pt x="185" y="200"/>
                  </a:lnTo>
                  <a:lnTo>
                    <a:pt x="187" y="196"/>
                  </a:lnTo>
                  <a:lnTo>
                    <a:pt x="189" y="193"/>
                  </a:lnTo>
                  <a:lnTo>
                    <a:pt x="190" y="191"/>
                  </a:lnTo>
                  <a:lnTo>
                    <a:pt x="190" y="191"/>
                  </a:lnTo>
                  <a:lnTo>
                    <a:pt x="194" y="189"/>
                  </a:lnTo>
                  <a:lnTo>
                    <a:pt x="196" y="184"/>
                  </a:lnTo>
                  <a:lnTo>
                    <a:pt x="198" y="178"/>
                  </a:lnTo>
                  <a:lnTo>
                    <a:pt x="198" y="178"/>
                  </a:lnTo>
                  <a:lnTo>
                    <a:pt x="183" y="173"/>
                  </a:lnTo>
                  <a:lnTo>
                    <a:pt x="183" y="173"/>
                  </a:lnTo>
                  <a:lnTo>
                    <a:pt x="160" y="166"/>
                  </a:lnTo>
                  <a:lnTo>
                    <a:pt x="160" y="166"/>
                  </a:lnTo>
                  <a:lnTo>
                    <a:pt x="140" y="149"/>
                  </a:lnTo>
                  <a:lnTo>
                    <a:pt x="140" y="149"/>
                  </a:lnTo>
                  <a:lnTo>
                    <a:pt x="129" y="157"/>
                  </a:lnTo>
                  <a:lnTo>
                    <a:pt x="129" y="157"/>
                  </a:lnTo>
                  <a:lnTo>
                    <a:pt x="120" y="146"/>
                  </a:lnTo>
                  <a:lnTo>
                    <a:pt x="120" y="146"/>
                  </a:lnTo>
                  <a:lnTo>
                    <a:pt x="120" y="131"/>
                  </a:lnTo>
                  <a:lnTo>
                    <a:pt x="120" y="131"/>
                  </a:lnTo>
                  <a:lnTo>
                    <a:pt x="131" y="115"/>
                  </a:lnTo>
                  <a:lnTo>
                    <a:pt x="131" y="115"/>
                  </a:lnTo>
                  <a:lnTo>
                    <a:pt x="140" y="121"/>
                  </a:lnTo>
                  <a:lnTo>
                    <a:pt x="140" y="121"/>
                  </a:lnTo>
                  <a:lnTo>
                    <a:pt x="145" y="115"/>
                  </a:lnTo>
                  <a:lnTo>
                    <a:pt x="149" y="112"/>
                  </a:lnTo>
                  <a:lnTo>
                    <a:pt x="151" y="108"/>
                  </a:lnTo>
                  <a:lnTo>
                    <a:pt x="151" y="106"/>
                  </a:lnTo>
                  <a:lnTo>
                    <a:pt x="151" y="106"/>
                  </a:lnTo>
                  <a:lnTo>
                    <a:pt x="147" y="99"/>
                  </a:lnTo>
                  <a:lnTo>
                    <a:pt x="142" y="94"/>
                  </a:lnTo>
                  <a:lnTo>
                    <a:pt x="136" y="88"/>
                  </a:lnTo>
                  <a:lnTo>
                    <a:pt x="136" y="88"/>
                  </a:lnTo>
                  <a:lnTo>
                    <a:pt x="149" y="81"/>
                  </a:lnTo>
                  <a:lnTo>
                    <a:pt x="149" y="81"/>
                  </a:lnTo>
                  <a:lnTo>
                    <a:pt x="154" y="79"/>
                  </a:lnTo>
                  <a:lnTo>
                    <a:pt x="165" y="79"/>
                  </a:lnTo>
                  <a:lnTo>
                    <a:pt x="16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7" name="Freeform 16">
              <a:extLst>
                <a:ext uri="{FF2B5EF4-FFF2-40B4-BE49-F238E27FC236}">
                  <a16:creationId xmlns:a16="http://schemas.microsoft.com/office/drawing/2014/main" id="{DFF19E5B-5CA3-4560-BB47-9555A01F2CF7}"/>
                </a:ext>
              </a:extLst>
            </p:cNvPr>
            <p:cNvSpPr>
              <a:spLocks/>
            </p:cNvSpPr>
            <p:nvPr/>
          </p:nvSpPr>
          <p:spPr bwMode="auto">
            <a:xfrm>
              <a:off x="4355" y="1687"/>
              <a:ext cx="47" cy="29"/>
            </a:xfrm>
            <a:custGeom>
              <a:avLst/>
              <a:gdLst>
                <a:gd name="T0" fmla="*/ 26 w 47"/>
                <a:gd name="T1" fmla="*/ 29 h 29"/>
                <a:gd name="T2" fmla="*/ 26 w 47"/>
                <a:gd name="T3" fmla="*/ 29 h 29"/>
                <a:gd name="T4" fmla="*/ 31 w 47"/>
                <a:gd name="T5" fmla="*/ 20 h 29"/>
                <a:gd name="T6" fmla="*/ 31 w 47"/>
                <a:gd name="T7" fmla="*/ 20 h 29"/>
                <a:gd name="T8" fmla="*/ 44 w 47"/>
                <a:gd name="T9" fmla="*/ 25 h 29"/>
                <a:gd name="T10" fmla="*/ 44 w 47"/>
                <a:gd name="T11" fmla="*/ 25 h 29"/>
                <a:gd name="T12" fmla="*/ 47 w 47"/>
                <a:gd name="T13" fmla="*/ 12 h 29"/>
                <a:gd name="T14" fmla="*/ 45 w 47"/>
                <a:gd name="T15" fmla="*/ 3 h 29"/>
                <a:gd name="T16" fmla="*/ 45 w 47"/>
                <a:gd name="T17" fmla="*/ 2 h 29"/>
                <a:gd name="T18" fmla="*/ 42 w 47"/>
                <a:gd name="T19" fmla="*/ 0 h 29"/>
                <a:gd name="T20" fmla="*/ 42 w 47"/>
                <a:gd name="T21" fmla="*/ 0 h 29"/>
                <a:gd name="T22" fmla="*/ 26 w 47"/>
                <a:gd name="T23" fmla="*/ 0 h 29"/>
                <a:gd name="T24" fmla="*/ 15 w 47"/>
                <a:gd name="T25" fmla="*/ 0 h 29"/>
                <a:gd name="T26" fmla="*/ 15 w 47"/>
                <a:gd name="T27" fmla="*/ 0 h 29"/>
                <a:gd name="T28" fmla="*/ 9 w 47"/>
                <a:gd name="T29" fmla="*/ 9 h 29"/>
                <a:gd name="T30" fmla="*/ 9 w 47"/>
                <a:gd name="T31" fmla="*/ 9 h 29"/>
                <a:gd name="T32" fmla="*/ 0 w 47"/>
                <a:gd name="T33" fmla="*/ 25 h 29"/>
                <a:gd name="T34" fmla="*/ 0 w 47"/>
                <a:gd name="T35" fmla="*/ 25 h 29"/>
                <a:gd name="T36" fmla="*/ 6 w 47"/>
                <a:gd name="T37" fmla="*/ 27 h 29"/>
                <a:gd name="T38" fmla="*/ 11 w 47"/>
                <a:gd name="T39" fmla="*/ 29 h 29"/>
                <a:gd name="T40" fmla="*/ 11 w 47"/>
                <a:gd name="T41" fmla="*/ 29 h 29"/>
                <a:gd name="T42" fmla="*/ 26 w 47"/>
                <a:gd name="T43" fmla="*/ 29 h 29"/>
                <a:gd name="T44" fmla="*/ 26 w 47"/>
                <a:gd name="T4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29">
                  <a:moveTo>
                    <a:pt x="26" y="29"/>
                  </a:moveTo>
                  <a:lnTo>
                    <a:pt x="26" y="29"/>
                  </a:lnTo>
                  <a:lnTo>
                    <a:pt x="31" y="20"/>
                  </a:lnTo>
                  <a:lnTo>
                    <a:pt x="31" y="20"/>
                  </a:lnTo>
                  <a:lnTo>
                    <a:pt x="44" y="25"/>
                  </a:lnTo>
                  <a:lnTo>
                    <a:pt x="44" y="25"/>
                  </a:lnTo>
                  <a:lnTo>
                    <a:pt x="47" y="12"/>
                  </a:lnTo>
                  <a:lnTo>
                    <a:pt x="45" y="3"/>
                  </a:lnTo>
                  <a:lnTo>
                    <a:pt x="45" y="2"/>
                  </a:lnTo>
                  <a:lnTo>
                    <a:pt x="42" y="0"/>
                  </a:lnTo>
                  <a:lnTo>
                    <a:pt x="42" y="0"/>
                  </a:lnTo>
                  <a:lnTo>
                    <a:pt x="26" y="0"/>
                  </a:lnTo>
                  <a:lnTo>
                    <a:pt x="15" y="0"/>
                  </a:lnTo>
                  <a:lnTo>
                    <a:pt x="15" y="0"/>
                  </a:lnTo>
                  <a:lnTo>
                    <a:pt x="9" y="9"/>
                  </a:lnTo>
                  <a:lnTo>
                    <a:pt x="9" y="9"/>
                  </a:lnTo>
                  <a:lnTo>
                    <a:pt x="0" y="25"/>
                  </a:lnTo>
                  <a:lnTo>
                    <a:pt x="0" y="25"/>
                  </a:lnTo>
                  <a:lnTo>
                    <a:pt x="6" y="27"/>
                  </a:lnTo>
                  <a:lnTo>
                    <a:pt x="11" y="29"/>
                  </a:lnTo>
                  <a:lnTo>
                    <a:pt x="11" y="29"/>
                  </a:lnTo>
                  <a:lnTo>
                    <a:pt x="26" y="29"/>
                  </a:lnTo>
                  <a:lnTo>
                    <a:pt x="2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8" name="Freeform 17">
              <a:extLst>
                <a:ext uri="{FF2B5EF4-FFF2-40B4-BE49-F238E27FC236}">
                  <a16:creationId xmlns:a16="http://schemas.microsoft.com/office/drawing/2014/main" id="{C8C83B2B-C0B8-4EE3-BB57-FE76FAA0D6B4}"/>
                </a:ext>
              </a:extLst>
            </p:cNvPr>
            <p:cNvSpPr>
              <a:spLocks/>
            </p:cNvSpPr>
            <p:nvPr/>
          </p:nvSpPr>
          <p:spPr bwMode="auto">
            <a:xfrm>
              <a:off x="4280" y="1935"/>
              <a:ext cx="284" cy="292"/>
            </a:xfrm>
            <a:custGeom>
              <a:avLst/>
              <a:gdLst>
                <a:gd name="T0" fmla="*/ 50 w 284"/>
                <a:gd name="T1" fmla="*/ 78 h 292"/>
                <a:gd name="T2" fmla="*/ 70 w 284"/>
                <a:gd name="T3" fmla="*/ 97 h 292"/>
                <a:gd name="T4" fmla="*/ 68 w 284"/>
                <a:gd name="T5" fmla="*/ 115 h 292"/>
                <a:gd name="T6" fmla="*/ 66 w 284"/>
                <a:gd name="T7" fmla="*/ 132 h 292"/>
                <a:gd name="T8" fmla="*/ 79 w 284"/>
                <a:gd name="T9" fmla="*/ 132 h 292"/>
                <a:gd name="T10" fmla="*/ 92 w 284"/>
                <a:gd name="T11" fmla="*/ 126 h 292"/>
                <a:gd name="T12" fmla="*/ 106 w 284"/>
                <a:gd name="T13" fmla="*/ 132 h 292"/>
                <a:gd name="T14" fmla="*/ 111 w 284"/>
                <a:gd name="T15" fmla="*/ 142 h 292"/>
                <a:gd name="T16" fmla="*/ 101 w 284"/>
                <a:gd name="T17" fmla="*/ 162 h 292"/>
                <a:gd name="T18" fmla="*/ 104 w 284"/>
                <a:gd name="T19" fmla="*/ 180 h 292"/>
                <a:gd name="T20" fmla="*/ 119 w 284"/>
                <a:gd name="T21" fmla="*/ 193 h 292"/>
                <a:gd name="T22" fmla="*/ 138 w 284"/>
                <a:gd name="T23" fmla="*/ 211 h 292"/>
                <a:gd name="T24" fmla="*/ 153 w 284"/>
                <a:gd name="T25" fmla="*/ 218 h 292"/>
                <a:gd name="T26" fmla="*/ 174 w 284"/>
                <a:gd name="T27" fmla="*/ 216 h 292"/>
                <a:gd name="T28" fmla="*/ 182 w 284"/>
                <a:gd name="T29" fmla="*/ 234 h 292"/>
                <a:gd name="T30" fmla="*/ 180 w 284"/>
                <a:gd name="T31" fmla="*/ 256 h 292"/>
                <a:gd name="T32" fmla="*/ 210 w 284"/>
                <a:gd name="T33" fmla="*/ 284 h 292"/>
                <a:gd name="T34" fmla="*/ 216 w 284"/>
                <a:gd name="T35" fmla="*/ 284 h 292"/>
                <a:gd name="T36" fmla="*/ 219 w 284"/>
                <a:gd name="T37" fmla="*/ 277 h 292"/>
                <a:gd name="T38" fmla="*/ 216 w 284"/>
                <a:gd name="T39" fmla="*/ 252 h 292"/>
                <a:gd name="T40" fmla="*/ 214 w 284"/>
                <a:gd name="T41" fmla="*/ 232 h 292"/>
                <a:gd name="T42" fmla="*/ 237 w 284"/>
                <a:gd name="T43" fmla="*/ 247 h 292"/>
                <a:gd name="T44" fmla="*/ 264 w 284"/>
                <a:gd name="T45" fmla="*/ 263 h 292"/>
                <a:gd name="T46" fmla="*/ 282 w 284"/>
                <a:gd name="T47" fmla="*/ 263 h 292"/>
                <a:gd name="T48" fmla="*/ 279 w 284"/>
                <a:gd name="T49" fmla="*/ 250 h 292"/>
                <a:gd name="T50" fmla="*/ 284 w 284"/>
                <a:gd name="T51" fmla="*/ 239 h 292"/>
                <a:gd name="T52" fmla="*/ 282 w 284"/>
                <a:gd name="T53" fmla="*/ 234 h 292"/>
                <a:gd name="T54" fmla="*/ 277 w 284"/>
                <a:gd name="T55" fmla="*/ 216 h 292"/>
                <a:gd name="T56" fmla="*/ 270 w 284"/>
                <a:gd name="T57" fmla="*/ 211 h 292"/>
                <a:gd name="T58" fmla="*/ 255 w 284"/>
                <a:gd name="T59" fmla="*/ 212 h 292"/>
                <a:gd name="T60" fmla="*/ 263 w 284"/>
                <a:gd name="T61" fmla="*/ 229 h 292"/>
                <a:gd name="T62" fmla="*/ 254 w 284"/>
                <a:gd name="T63" fmla="*/ 236 h 292"/>
                <a:gd name="T64" fmla="*/ 227 w 284"/>
                <a:gd name="T65" fmla="*/ 221 h 292"/>
                <a:gd name="T66" fmla="*/ 210 w 284"/>
                <a:gd name="T67" fmla="*/ 207 h 292"/>
                <a:gd name="T68" fmla="*/ 200 w 284"/>
                <a:gd name="T69" fmla="*/ 196 h 292"/>
                <a:gd name="T70" fmla="*/ 192 w 284"/>
                <a:gd name="T71" fmla="*/ 171 h 292"/>
                <a:gd name="T72" fmla="*/ 176 w 284"/>
                <a:gd name="T73" fmla="*/ 140 h 292"/>
                <a:gd name="T74" fmla="*/ 169 w 284"/>
                <a:gd name="T75" fmla="*/ 124 h 292"/>
                <a:gd name="T76" fmla="*/ 142 w 284"/>
                <a:gd name="T77" fmla="*/ 99 h 292"/>
                <a:gd name="T78" fmla="*/ 133 w 284"/>
                <a:gd name="T79" fmla="*/ 96 h 292"/>
                <a:gd name="T80" fmla="*/ 119 w 284"/>
                <a:gd name="T81" fmla="*/ 88 h 292"/>
                <a:gd name="T82" fmla="*/ 113 w 284"/>
                <a:gd name="T83" fmla="*/ 67 h 292"/>
                <a:gd name="T84" fmla="*/ 84 w 284"/>
                <a:gd name="T85" fmla="*/ 49 h 292"/>
                <a:gd name="T86" fmla="*/ 72 w 284"/>
                <a:gd name="T87" fmla="*/ 33 h 292"/>
                <a:gd name="T88" fmla="*/ 72 w 284"/>
                <a:gd name="T89" fmla="*/ 20 h 292"/>
                <a:gd name="T90" fmla="*/ 52 w 284"/>
                <a:gd name="T91" fmla="*/ 0 h 292"/>
                <a:gd name="T92" fmla="*/ 25 w 284"/>
                <a:gd name="T93" fmla="*/ 29 h 292"/>
                <a:gd name="T94" fmla="*/ 0 w 284"/>
                <a:gd name="T95" fmla="*/ 34 h 292"/>
                <a:gd name="T96" fmla="*/ 0 w 284"/>
                <a:gd name="T97" fmla="*/ 47 h 292"/>
                <a:gd name="T98" fmla="*/ 23 w 284"/>
                <a:gd name="T99" fmla="*/ 6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4" h="292">
                  <a:moveTo>
                    <a:pt x="32" y="69"/>
                  </a:moveTo>
                  <a:lnTo>
                    <a:pt x="32" y="69"/>
                  </a:lnTo>
                  <a:lnTo>
                    <a:pt x="41" y="74"/>
                  </a:lnTo>
                  <a:lnTo>
                    <a:pt x="50" y="78"/>
                  </a:lnTo>
                  <a:lnTo>
                    <a:pt x="57" y="83"/>
                  </a:lnTo>
                  <a:lnTo>
                    <a:pt x="63" y="88"/>
                  </a:lnTo>
                  <a:lnTo>
                    <a:pt x="63" y="88"/>
                  </a:lnTo>
                  <a:lnTo>
                    <a:pt x="70" y="97"/>
                  </a:lnTo>
                  <a:lnTo>
                    <a:pt x="72" y="101"/>
                  </a:lnTo>
                  <a:lnTo>
                    <a:pt x="70" y="108"/>
                  </a:lnTo>
                  <a:lnTo>
                    <a:pt x="70" y="108"/>
                  </a:lnTo>
                  <a:lnTo>
                    <a:pt x="68" y="115"/>
                  </a:lnTo>
                  <a:lnTo>
                    <a:pt x="66" y="121"/>
                  </a:lnTo>
                  <a:lnTo>
                    <a:pt x="65" y="126"/>
                  </a:lnTo>
                  <a:lnTo>
                    <a:pt x="66" y="132"/>
                  </a:lnTo>
                  <a:lnTo>
                    <a:pt x="66" y="132"/>
                  </a:lnTo>
                  <a:lnTo>
                    <a:pt x="66" y="133"/>
                  </a:lnTo>
                  <a:lnTo>
                    <a:pt x="68" y="135"/>
                  </a:lnTo>
                  <a:lnTo>
                    <a:pt x="74" y="135"/>
                  </a:lnTo>
                  <a:lnTo>
                    <a:pt x="79" y="132"/>
                  </a:lnTo>
                  <a:lnTo>
                    <a:pt x="79" y="132"/>
                  </a:lnTo>
                  <a:lnTo>
                    <a:pt x="81" y="132"/>
                  </a:lnTo>
                  <a:lnTo>
                    <a:pt x="84" y="128"/>
                  </a:lnTo>
                  <a:lnTo>
                    <a:pt x="92" y="126"/>
                  </a:lnTo>
                  <a:lnTo>
                    <a:pt x="95" y="126"/>
                  </a:lnTo>
                  <a:lnTo>
                    <a:pt x="99" y="128"/>
                  </a:lnTo>
                  <a:lnTo>
                    <a:pt x="99" y="128"/>
                  </a:lnTo>
                  <a:lnTo>
                    <a:pt x="106" y="132"/>
                  </a:lnTo>
                  <a:lnTo>
                    <a:pt x="111" y="133"/>
                  </a:lnTo>
                  <a:lnTo>
                    <a:pt x="113" y="133"/>
                  </a:lnTo>
                  <a:lnTo>
                    <a:pt x="115" y="135"/>
                  </a:lnTo>
                  <a:lnTo>
                    <a:pt x="111" y="142"/>
                  </a:lnTo>
                  <a:lnTo>
                    <a:pt x="111" y="142"/>
                  </a:lnTo>
                  <a:lnTo>
                    <a:pt x="106" y="149"/>
                  </a:lnTo>
                  <a:lnTo>
                    <a:pt x="102" y="155"/>
                  </a:lnTo>
                  <a:lnTo>
                    <a:pt x="101" y="162"/>
                  </a:lnTo>
                  <a:lnTo>
                    <a:pt x="101" y="171"/>
                  </a:lnTo>
                  <a:lnTo>
                    <a:pt x="101" y="171"/>
                  </a:lnTo>
                  <a:lnTo>
                    <a:pt x="102" y="176"/>
                  </a:lnTo>
                  <a:lnTo>
                    <a:pt x="104" y="180"/>
                  </a:lnTo>
                  <a:lnTo>
                    <a:pt x="108" y="184"/>
                  </a:lnTo>
                  <a:lnTo>
                    <a:pt x="113" y="185"/>
                  </a:lnTo>
                  <a:lnTo>
                    <a:pt x="117" y="189"/>
                  </a:lnTo>
                  <a:lnTo>
                    <a:pt x="119" y="193"/>
                  </a:lnTo>
                  <a:lnTo>
                    <a:pt x="119" y="193"/>
                  </a:lnTo>
                  <a:lnTo>
                    <a:pt x="124" y="200"/>
                  </a:lnTo>
                  <a:lnTo>
                    <a:pt x="131" y="207"/>
                  </a:lnTo>
                  <a:lnTo>
                    <a:pt x="138" y="211"/>
                  </a:lnTo>
                  <a:lnTo>
                    <a:pt x="144" y="216"/>
                  </a:lnTo>
                  <a:lnTo>
                    <a:pt x="144" y="216"/>
                  </a:lnTo>
                  <a:lnTo>
                    <a:pt x="149" y="218"/>
                  </a:lnTo>
                  <a:lnTo>
                    <a:pt x="153" y="218"/>
                  </a:lnTo>
                  <a:lnTo>
                    <a:pt x="167" y="214"/>
                  </a:lnTo>
                  <a:lnTo>
                    <a:pt x="167" y="214"/>
                  </a:lnTo>
                  <a:lnTo>
                    <a:pt x="171" y="214"/>
                  </a:lnTo>
                  <a:lnTo>
                    <a:pt x="174" y="216"/>
                  </a:lnTo>
                  <a:lnTo>
                    <a:pt x="178" y="220"/>
                  </a:lnTo>
                  <a:lnTo>
                    <a:pt x="180" y="227"/>
                  </a:lnTo>
                  <a:lnTo>
                    <a:pt x="182" y="234"/>
                  </a:lnTo>
                  <a:lnTo>
                    <a:pt x="182" y="234"/>
                  </a:lnTo>
                  <a:lnTo>
                    <a:pt x="182" y="241"/>
                  </a:lnTo>
                  <a:lnTo>
                    <a:pt x="178" y="248"/>
                  </a:lnTo>
                  <a:lnTo>
                    <a:pt x="178" y="250"/>
                  </a:lnTo>
                  <a:lnTo>
                    <a:pt x="180" y="256"/>
                  </a:lnTo>
                  <a:lnTo>
                    <a:pt x="183" y="259"/>
                  </a:lnTo>
                  <a:lnTo>
                    <a:pt x="189" y="266"/>
                  </a:lnTo>
                  <a:lnTo>
                    <a:pt x="189" y="266"/>
                  </a:lnTo>
                  <a:lnTo>
                    <a:pt x="210" y="284"/>
                  </a:lnTo>
                  <a:lnTo>
                    <a:pt x="219" y="292"/>
                  </a:lnTo>
                  <a:lnTo>
                    <a:pt x="219" y="292"/>
                  </a:lnTo>
                  <a:lnTo>
                    <a:pt x="219" y="290"/>
                  </a:lnTo>
                  <a:lnTo>
                    <a:pt x="216" y="284"/>
                  </a:lnTo>
                  <a:lnTo>
                    <a:pt x="216" y="281"/>
                  </a:lnTo>
                  <a:lnTo>
                    <a:pt x="216" y="277"/>
                  </a:lnTo>
                  <a:lnTo>
                    <a:pt x="219" y="277"/>
                  </a:lnTo>
                  <a:lnTo>
                    <a:pt x="219" y="277"/>
                  </a:lnTo>
                  <a:lnTo>
                    <a:pt x="225" y="274"/>
                  </a:lnTo>
                  <a:lnTo>
                    <a:pt x="223" y="270"/>
                  </a:lnTo>
                  <a:lnTo>
                    <a:pt x="221" y="263"/>
                  </a:lnTo>
                  <a:lnTo>
                    <a:pt x="216" y="252"/>
                  </a:lnTo>
                  <a:lnTo>
                    <a:pt x="216" y="252"/>
                  </a:lnTo>
                  <a:lnTo>
                    <a:pt x="210" y="236"/>
                  </a:lnTo>
                  <a:lnTo>
                    <a:pt x="212" y="232"/>
                  </a:lnTo>
                  <a:lnTo>
                    <a:pt x="214" y="232"/>
                  </a:lnTo>
                  <a:lnTo>
                    <a:pt x="214" y="232"/>
                  </a:lnTo>
                  <a:lnTo>
                    <a:pt x="219" y="232"/>
                  </a:lnTo>
                  <a:lnTo>
                    <a:pt x="225" y="236"/>
                  </a:lnTo>
                  <a:lnTo>
                    <a:pt x="237" y="247"/>
                  </a:lnTo>
                  <a:lnTo>
                    <a:pt x="237" y="247"/>
                  </a:lnTo>
                  <a:lnTo>
                    <a:pt x="252" y="256"/>
                  </a:lnTo>
                  <a:lnTo>
                    <a:pt x="257" y="259"/>
                  </a:lnTo>
                  <a:lnTo>
                    <a:pt x="264" y="263"/>
                  </a:lnTo>
                  <a:lnTo>
                    <a:pt x="264" y="263"/>
                  </a:lnTo>
                  <a:lnTo>
                    <a:pt x="277" y="265"/>
                  </a:lnTo>
                  <a:lnTo>
                    <a:pt x="282" y="263"/>
                  </a:lnTo>
                  <a:lnTo>
                    <a:pt x="282" y="263"/>
                  </a:lnTo>
                  <a:lnTo>
                    <a:pt x="284" y="263"/>
                  </a:lnTo>
                  <a:lnTo>
                    <a:pt x="282" y="261"/>
                  </a:lnTo>
                  <a:lnTo>
                    <a:pt x="281" y="256"/>
                  </a:lnTo>
                  <a:lnTo>
                    <a:pt x="279" y="250"/>
                  </a:lnTo>
                  <a:lnTo>
                    <a:pt x="281" y="247"/>
                  </a:lnTo>
                  <a:lnTo>
                    <a:pt x="282" y="243"/>
                  </a:lnTo>
                  <a:lnTo>
                    <a:pt x="282" y="243"/>
                  </a:lnTo>
                  <a:lnTo>
                    <a:pt x="284" y="239"/>
                  </a:lnTo>
                  <a:lnTo>
                    <a:pt x="284" y="238"/>
                  </a:lnTo>
                  <a:lnTo>
                    <a:pt x="284" y="236"/>
                  </a:lnTo>
                  <a:lnTo>
                    <a:pt x="282" y="234"/>
                  </a:lnTo>
                  <a:lnTo>
                    <a:pt x="282" y="234"/>
                  </a:lnTo>
                  <a:lnTo>
                    <a:pt x="282" y="230"/>
                  </a:lnTo>
                  <a:lnTo>
                    <a:pt x="279" y="225"/>
                  </a:lnTo>
                  <a:lnTo>
                    <a:pt x="277" y="220"/>
                  </a:lnTo>
                  <a:lnTo>
                    <a:pt x="277" y="216"/>
                  </a:lnTo>
                  <a:lnTo>
                    <a:pt x="277" y="216"/>
                  </a:lnTo>
                  <a:lnTo>
                    <a:pt x="277" y="214"/>
                  </a:lnTo>
                  <a:lnTo>
                    <a:pt x="275" y="214"/>
                  </a:lnTo>
                  <a:lnTo>
                    <a:pt x="270" y="211"/>
                  </a:lnTo>
                  <a:lnTo>
                    <a:pt x="259" y="209"/>
                  </a:lnTo>
                  <a:lnTo>
                    <a:pt x="259" y="209"/>
                  </a:lnTo>
                  <a:lnTo>
                    <a:pt x="255" y="209"/>
                  </a:lnTo>
                  <a:lnTo>
                    <a:pt x="255" y="212"/>
                  </a:lnTo>
                  <a:lnTo>
                    <a:pt x="257" y="218"/>
                  </a:lnTo>
                  <a:lnTo>
                    <a:pt x="261" y="225"/>
                  </a:lnTo>
                  <a:lnTo>
                    <a:pt x="261" y="225"/>
                  </a:lnTo>
                  <a:lnTo>
                    <a:pt x="263" y="229"/>
                  </a:lnTo>
                  <a:lnTo>
                    <a:pt x="264" y="230"/>
                  </a:lnTo>
                  <a:lnTo>
                    <a:pt x="263" y="232"/>
                  </a:lnTo>
                  <a:lnTo>
                    <a:pt x="261" y="234"/>
                  </a:lnTo>
                  <a:lnTo>
                    <a:pt x="254" y="236"/>
                  </a:lnTo>
                  <a:lnTo>
                    <a:pt x="254" y="236"/>
                  </a:lnTo>
                  <a:lnTo>
                    <a:pt x="243" y="230"/>
                  </a:lnTo>
                  <a:lnTo>
                    <a:pt x="234" y="227"/>
                  </a:lnTo>
                  <a:lnTo>
                    <a:pt x="227" y="221"/>
                  </a:lnTo>
                  <a:lnTo>
                    <a:pt x="227" y="221"/>
                  </a:lnTo>
                  <a:lnTo>
                    <a:pt x="218" y="214"/>
                  </a:lnTo>
                  <a:lnTo>
                    <a:pt x="214" y="212"/>
                  </a:lnTo>
                  <a:lnTo>
                    <a:pt x="210" y="207"/>
                  </a:lnTo>
                  <a:lnTo>
                    <a:pt x="210" y="207"/>
                  </a:lnTo>
                  <a:lnTo>
                    <a:pt x="205" y="202"/>
                  </a:lnTo>
                  <a:lnTo>
                    <a:pt x="201" y="200"/>
                  </a:lnTo>
                  <a:lnTo>
                    <a:pt x="200" y="196"/>
                  </a:lnTo>
                  <a:lnTo>
                    <a:pt x="198" y="185"/>
                  </a:lnTo>
                  <a:lnTo>
                    <a:pt x="198" y="185"/>
                  </a:lnTo>
                  <a:lnTo>
                    <a:pt x="196" y="176"/>
                  </a:lnTo>
                  <a:lnTo>
                    <a:pt x="192" y="171"/>
                  </a:lnTo>
                  <a:lnTo>
                    <a:pt x="187" y="166"/>
                  </a:lnTo>
                  <a:lnTo>
                    <a:pt x="183" y="160"/>
                  </a:lnTo>
                  <a:lnTo>
                    <a:pt x="183" y="160"/>
                  </a:lnTo>
                  <a:lnTo>
                    <a:pt x="176" y="140"/>
                  </a:lnTo>
                  <a:lnTo>
                    <a:pt x="173" y="132"/>
                  </a:lnTo>
                  <a:lnTo>
                    <a:pt x="173" y="128"/>
                  </a:lnTo>
                  <a:lnTo>
                    <a:pt x="173" y="128"/>
                  </a:lnTo>
                  <a:lnTo>
                    <a:pt x="169" y="124"/>
                  </a:lnTo>
                  <a:lnTo>
                    <a:pt x="158" y="115"/>
                  </a:lnTo>
                  <a:lnTo>
                    <a:pt x="147" y="106"/>
                  </a:lnTo>
                  <a:lnTo>
                    <a:pt x="144" y="103"/>
                  </a:lnTo>
                  <a:lnTo>
                    <a:pt x="142" y="99"/>
                  </a:lnTo>
                  <a:lnTo>
                    <a:pt x="142" y="99"/>
                  </a:lnTo>
                  <a:lnTo>
                    <a:pt x="142" y="97"/>
                  </a:lnTo>
                  <a:lnTo>
                    <a:pt x="140" y="96"/>
                  </a:lnTo>
                  <a:lnTo>
                    <a:pt x="133" y="96"/>
                  </a:lnTo>
                  <a:lnTo>
                    <a:pt x="126" y="94"/>
                  </a:lnTo>
                  <a:lnTo>
                    <a:pt x="122" y="92"/>
                  </a:lnTo>
                  <a:lnTo>
                    <a:pt x="119" y="88"/>
                  </a:lnTo>
                  <a:lnTo>
                    <a:pt x="119" y="88"/>
                  </a:lnTo>
                  <a:lnTo>
                    <a:pt x="113" y="83"/>
                  </a:lnTo>
                  <a:lnTo>
                    <a:pt x="111" y="78"/>
                  </a:lnTo>
                  <a:lnTo>
                    <a:pt x="113" y="67"/>
                  </a:lnTo>
                  <a:lnTo>
                    <a:pt x="113" y="67"/>
                  </a:lnTo>
                  <a:lnTo>
                    <a:pt x="111" y="65"/>
                  </a:lnTo>
                  <a:lnTo>
                    <a:pt x="110" y="63"/>
                  </a:lnTo>
                  <a:lnTo>
                    <a:pt x="101" y="58"/>
                  </a:lnTo>
                  <a:lnTo>
                    <a:pt x="84" y="49"/>
                  </a:lnTo>
                  <a:lnTo>
                    <a:pt x="84" y="49"/>
                  </a:lnTo>
                  <a:lnTo>
                    <a:pt x="77" y="43"/>
                  </a:lnTo>
                  <a:lnTo>
                    <a:pt x="74" y="36"/>
                  </a:lnTo>
                  <a:lnTo>
                    <a:pt x="72" y="33"/>
                  </a:lnTo>
                  <a:lnTo>
                    <a:pt x="74" y="29"/>
                  </a:lnTo>
                  <a:lnTo>
                    <a:pt x="74" y="29"/>
                  </a:lnTo>
                  <a:lnTo>
                    <a:pt x="74" y="25"/>
                  </a:lnTo>
                  <a:lnTo>
                    <a:pt x="72" y="20"/>
                  </a:lnTo>
                  <a:lnTo>
                    <a:pt x="65" y="9"/>
                  </a:lnTo>
                  <a:lnTo>
                    <a:pt x="57" y="2"/>
                  </a:lnTo>
                  <a:lnTo>
                    <a:pt x="52" y="0"/>
                  </a:lnTo>
                  <a:lnTo>
                    <a:pt x="52" y="0"/>
                  </a:lnTo>
                  <a:lnTo>
                    <a:pt x="38" y="15"/>
                  </a:lnTo>
                  <a:lnTo>
                    <a:pt x="23" y="29"/>
                  </a:lnTo>
                  <a:lnTo>
                    <a:pt x="23" y="29"/>
                  </a:lnTo>
                  <a:lnTo>
                    <a:pt x="25" y="29"/>
                  </a:lnTo>
                  <a:lnTo>
                    <a:pt x="11" y="31"/>
                  </a:lnTo>
                  <a:lnTo>
                    <a:pt x="11" y="31"/>
                  </a:lnTo>
                  <a:lnTo>
                    <a:pt x="2" y="33"/>
                  </a:lnTo>
                  <a:lnTo>
                    <a:pt x="0" y="34"/>
                  </a:lnTo>
                  <a:lnTo>
                    <a:pt x="0" y="36"/>
                  </a:lnTo>
                  <a:lnTo>
                    <a:pt x="0" y="42"/>
                  </a:lnTo>
                  <a:lnTo>
                    <a:pt x="0" y="47"/>
                  </a:lnTo>
                  <a:lnTo>
                    <a:pt x="0" y="47"/>
                  </a:lnTo>
                  <a:lnTo>
                    <a:pt x="2" y="51"/>
                  </a:lnTo>
                  <a:lnTo>
                    <a:pt x="3" y="52"/>
                  </a:lnTo>
                  <a:lnTo>
                    <a:pt x="12" y="58"/>
                  </a:lnTo>
                  <a:lnTo>
                    <a:pt x="23" y="63"/>
                  </a:lnTo>
                  <a:lnTo>
                    <a:pt x="32" y="69"/>
                  </a:lnTo>
                  <a:lnTo>
                    <a:pt x="32"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9" name="Freeform 18">
              <a:extLst>
                <a:ext uri="{FF2B5EF4-FFF2-40B4-BE49-F238E27FC236}">
                  <a16:creationId xmlns:a16="http://schemas.microsoft.com/office/drawing/2014/main" id="{1DB6B1B8-0AE7-4CA4-89B1-98D65CDAC28C}"/>
                </a:ext>
              </a:extLst>
            </p:cNvPr>
            <p:cNvSpPr>
              <a:spLocks/>
            </p:cNvSpPr>
            <p:nvPr/>
          </p:nvSpPr>
          <p:spPr bwMode="auto">
            <a:xfrm>
              <a:off x="4004" y="2059"/>
              <a:ext cx="427" cy="369"/>
            </a:xfrm>
            <a:custGeom>
              <a:avLst/>
              <a:gdLst>
                <a:gd name="T0" fmla="*/ 416 w 427"/>
                <a:gd name="T1" fmla="*/ 276 h 369"/>
                <a:gd name="T2" fmla="*/ 418 w 427"/>
                <a:gd name="T3" fmla="*/ 252 h 369"/>
                <a:gd name="T4" fmla="*/ 414 w 427"/>
                <a:gd name="T5" fmla="*/ 225 h 369"/>
                <a:gd name="T6" fmla="*/ 407 w 427"/>
                <a:gd name="T7" fmla="*/ 198 h 369"/>
                <a:gd name="T8" fmla="*/ 404 w 427"/>
                <a:gd name="T9" fmla="*/ 180 h 369"/>
                <a:gd name="T10" fmla="*/ 418 w 427"/>
                <a:gd name="T11" fmla="*/ 155 h 369"/>
                <a:gd name="T12" fmla="*/ 411 w 427"/>
                <a:gd name="T13" fmla="*/ 139 h 369"/>
                <a:gd name="T14" fmla="*/ 409 w 427"/>
                <a:gd name="T15" fmla="*/ 128 h 369"/>
                <a:gd name="T16" fmla="*/ 416 w 427"/>
                <a:gd name="T17" fmla="*/ 105 h 369"/>
                <a:gd name="T18" fmla="*/ 405 w 427"/>
                <a:gd name="T19" fmla="*/ 94 h 369"/>
                <a:gd name="T20" fmla="*/ 368 w 427"/>
                <a:gd name="T21" fmla="*/ 124 h 369"/>
                <a:gd name="T22" fmla="*/ 346 w 427"/>
                <a:gd name="T23" fmla="*/ 128 h 369"/>
                <a:gd name="T24" fmla="*/ 341 w 427"/>
                <a:gd name="T25" fmla="*/ 114 h 369"/>
                <a:gd name="T26" fmla="*/ 332 w 427"/>
                <a:gd name="T27" fmla="*/ 96 h 369"/>
                <a:gd name="T28" fmla="*/ 344 w 427"/>
                <a:gd name="T29" fmla="*/ 83 h 369"/>
                <a:gd name="T30" fmla="*/ 351 w 427"/>
                <a:gd name="T31" fmla="*/ 65 h 369"/>
                <a:gd name="T32" fmla="*/ 335 w 427"/>
                <a:gd name="T33" fmla="*/ 45 h 369"/>
                <a:gd name="T34" fmla="*/ 317 w 427"/>
                <a:gd name="T35" fmla="*/ 42 h 369"/>
                <a:gd name="T36" fmla="*/ 314 w 427"/>
                <a:gd name="T37" fmla="*/ 27 h 369"/>
                <a:gd name="T38" fmla="*/ 288 w 427"/>
                <a:gd name="T39" fmla="*/ 11 h 369"/>
                <a:gd name="T40" fmla="*/ 272 w 427"/>
                <a:gd name="T41" fmla="*/ 20 h 369"/>
                <a:gd name="T42" fmla="*/ 254 w 427"/>
                <a:gd name="T43" fmla="*/ 27 h 369"/>
                <a:gd name="T44" fmla="*/ 236 w 427"/>
                <a:gd name="T45" fmla="*/ 11 h 369"/>
                <a:gd name="T46" fmla="*/ 215 w 427"/>
                <a:gd name="T47" fmla="*/ 8 h 369"/>
                <a:gd name="T48" fmla="*/ 195 w 427"/>
                <a:gd name="T49" fmla="*/ 2 h 369"/>
                <a:gd name="T50" fmla="*/ 155 w 427"/>
                <a:gd name="T51" fmla="*/ 13 h 369"/>
                <a:gd name="T52" fmla="*/ 134 w 427"/>
                <a:gd name="T53" fmla="*/ 24 h 369"/>
                <a:gd name="T54" fmla="*/ 108 w 427"/>
                <a:gd name="T55" fmla="*/ 8 h 369"/>
                <a:gd name="T56" fmla="*/ 78 w 427"/>
                <a:gd name="T57" fmla="*/ 2 h 369"/>
                <a:gd name="T58" fmla="*/ 54 w 427"/>
                <a:gd name="T59" fmla="*/ 8 h 369"/>
                <a:gd name="T60" fmla="*/ 35 w 427"/>
                <a:gd name="T61" fmla="*/ 25 h 369"/>
                <a:gd name="T62" fmla="*/ 22 w 427"/>
                <a:gd name="T63" fmla="*/ 49 h 369"/>
                <a:gd name="T64" fmla="*/ 27 w 427"/>
                <a:gd name="T65" fmla="*/ 70 h 369"/>
                <a:gd name="T66" fmla="*/ 20 w 427"/>
                <a:gd name="T67" fmla="*/ 105 h 369"/>
                <a:gd name="T68" fmla="*/ 4 w 427"/>
                <a:gd name="T69" fmla="*/ 112 h 369"/>
                <a:gd name="T70" fmla="*/ 2 w 427"/>
                <a:gd name="T71" fmla="*/ 121 h 369"/>
                <a:gd name="T72" fmla="*/ 22 w 427"/>
                <a:gd name="T73" fmla="*/ 142 h 369"/>
                <a:gd name="T74" fmla="*/ 54 w 427"/>
                <a:gd name="T75" fmla="*/ 151 h 369"/>
                <a:gd name="T76" fmla="*/ 80 w 427"/>
                <a:gd name="T77" fmla="*/ 164 h 369"/>
                <a:gd name="T78" fmla="*/ 101 w 427"/>
                <a:gd name="T79" fmla="*/ 164 h 369"/>
                <a:gd name="T80" fmla="*/ 125 w 427"/>
                <a:gd name="T81" fmla="*/ 166 h 369"/>
                <a:gd name="T82" fmla="*/ 155 w 427"/>
                <a:gd name="T83" fmla="*/ 189 h 369"/>
                <a:gd name="T84" fmla="*/ 182 w 427"/>
                <a:gd name="T85" fmla="*/ 205 h 369"/>
                <a:gd name="T86" fmla="*/ 189 w 427"/>
                <a:gd name="T87" fmla="*/ 223 h 369"/>
                <a:gd name="T88" fmla="*/ 195 w 427"/>
                <a:gd name="T89" fmla="*/ 243 h 369"/>
                <a:gd name="T90" fmla="*/ 202 w 427"/>
                <a:gd name="T91" fmla="*/ 258 h 369"/>
                <a:gd name="T92" fmla="*/ 209 w 427"/>
                <a:gd name="T93" fmla="*/ 270 h 369"/>
                <a:gd name="T94" fmla="*/ 211 w 427"/>
                <a:gd name="T95" fmla="*/ 286 h 369"/>
                <a:gd name="T96" fmla="*/ 216 w 427"/>
                <a:gd name="T97" fmla="*/ 299 h 369"/>
                <a:gd name="T98" fmla="*/ 229 w 427"/>
                <a:gd name="T99" fmla="*/ 322 h 369"/>
                <a:gd name="T100" fmla="*/ 258 w 427"/>
                <a:gd name="T101" fmla="*/ 346 h 369"/>
                <a:gd name="T102" fmla="*/ 279 w 427"/>
                <a:gd name="T103" fmla="*/ 364 h 369"/>
                <a:gd name="T104" fmla="*/ 292 w 427"/>
                <a:gd name="T105" fmla="*/ 369 h 369"/>
                <a:gd name="T106" fmla="*/ 319 w 427"/>
                <a:gd name="T107" fmla="*/ 362 h 369"/>
                <a:gd name="T108" fmla="*/ 337 w 427"/>
                <a:gd name="T109" fmla="*/ 358 h 369"/>
                <a:gd name="T110" fmla="*/ 357 w 427"/>
                <a:gd name="T111" fmla="*/ 348 h 369"/>
                <a:gd name="T112" fmla="*/ 386 w 427"/>
                <a:gd name="T113" fmla="*/ 342 h 369"/>
                <a:gd name="T114" fmla="*/ 396 w 427"/>
                <a:gd name="T115" fmla="*/ 330 h 369"/>
                <a:gd name="T116" fmla="*/ 427 w 427"/>
                <a:gd name="T117" fmla="*/ 294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7" h="369">
                  <a:moveTo>
                    <a:pt x="427" y="294"/>
                  </a:moveTo>
                  <a:lnTo>
                    <a:pt x="427" y="294"/>
                  </a:lnTo>
                  <a:lnTo>
                    <a:pt x="420" y="283"/>
                  </a:lnTo>
                  <a:lnTo>
                    <a:pt x="416" y="276"/>
                  </a:lnTo>
                  <a:lnTo>
                    <a:pt x="414" y="272"/>
                  </a:lnTo>
                  <a:lnTo>
                    <a:pt x="414" y="272"/>
                  </a:lnTo>
                  <a:lnTo>
                    <a:pt x="416" y="259"/>
                  </a:lnTo>
                  <a:lnTo>
                    <a:pt x="418" y="252"/>
                  </a:lnTo>
                  <a:lnTo>
                    <a:pt x="418" y="247"/>
                  </a:lnTo>
                  <a:lnTo>
                    <a:pt x="418" y="247"/>
                  </a:lnTo>
                  <a:lnTo>
                    <a:pt x="416" y="234"/>
                  </a:lnTo>
                  <a:lnTo>
                    <a:pt x="414" y="225"/>
                  </a:lnTo>
                  <a:lnTo>
                    <a:pt x="413" y="218"/>
                  </a:lnTo>
                  <a:lnTo>
                    <a:pt x="413" y="218"/>
                  </a:lnTo>
                  <a:lnTo>
                    <a:pt x="409" y="207"/>
                  </a:lnTo>
                  <a:lnTo>
                    <a:pt x="407" y="198"/>
                  </a:lnTo>
                  <a:lnTo>
                    <a:pt x="407" y="198"/>
                  </a:lnTo>
                  <a:lnTo>
                    <a:pt x="407" y="191"/>
                  </a:lnTo>
                  <a:lnTo>
                    <a:pt x="404" y="186"/>
                  </a:lnTo>
                  <a:lnTo>
                    <a:pt x="404" y="180"/>
                  </a:lnTo>
                  <a:lnTo>
                    <a:pt x="405" y="177"/>
                  </a:lnTo>
                  <a:lnTo>
                    <a:pt x="405" y="177"/>
                  </a:lnTo>
                  <a:lnTo>
                    <a:pt x="414" y="162"/>
                  </a:lnTo>
                  <a:lnTo>
                    <a:pt x="418" y="155"/>
                  </a:lnTo>
                  <a:lnTo>
                    <a:pt x="418" y="148"/>
                  </a:lnTo>
                  <a:lnTo>
                    <a:pt x="418" y="148"/>
                  </a:lnTo>
                  <a:lnTo>
                    <a:pt x="414" y="142"/>
                  </a:lnTo>
                  <a:lnTo>
                    <a:pt x="411" y="139"/>
                  </a:lnTo>
                  <a:lnTo>
                    <a:pt x="407" y="135"/>
                  </a:lnTo>
                  <a:lnTo>
                    <a:pt x="407" y="132"/>
                  </a:lnTo>
                  <a:lnTo>
                    <a:pt x="409" y="128"/>
                  </a:lnTo>
                  <a:lnTo>
                    <a:pt x="409" y="128"/>
                  </a:lnTo>
                  <a:lnTo>
                    <a:pt x="418" y="115"/>
                  </a:lnTo>
                  <a:lnTo>
                    <a:pt x="420" y="110"/>
                  </a:lnTo>
                  <a:lnTo>
                    <a:pt x="418" y="106"/>
                  </a:lnTo>
                  <a:lnTo>
                    <a:pt x="416" y="105"/>
                  </a:lnTo>
                  <a:lnTo>
                    <a:pt x="416" y="105"/>
                  </a:lnTo>
                  <a:lnTo>
                    <a:pt x="413" y="99"/>
                  </a:lnTo>
                  <a:lnTo>
                    <a:pt x="407" y="96"/>
                  </a:lnTo>
                  <a:lnTo>
                    <a:pt x="405" y="94"/>
                  </a:lnTo>
                  <a:lnTo>
                    <a:pt x="400" y="96"/>
                  </a:lnTo>
                  <a:lnTo>
                    <a:pt x="389" y="103"/>
                  </a:lnTo>
                  <a:lnTo>
                    <a:pt x="389" y="103"/>
                  </a:lnTo>
                  <a:lnTo>
                    <a:pt x="368" y="124"/>
                  </a:lnTo>
                  <a:lnTo>
                    <a:pt x="368" y="124"/>
                  </a:lnTo>
                  <a:lnTo>
                    <a:pt x="359" y="128"/>
                  </a:lnTo>
                  <a:lnTo>
                    <a:pt x="351" y="130"/>
                  </a:lnTo>
                  <a:lnTo>
                    <a:pt x="346" y="128"/>
                  </a:lnTo>
                  <a:lnTo>
                    <a:pt x="346" y="128"/>
                  </a:lnTo>
                  <a:lnTo>
                    <a:pt x="344" y="126"/>
                  </a:lnTo>
                  <a:lnTo>
                    <a:pt x="342" y="121"/>
                  </a:lnTo>
                  <a:lnTo>
                    <a:pt x="341" y="114"/>
                  </a:lnTo>
                  <a:lnTo>
                    <a:pt x="337" y="106"/>
                  </a:lnTo>
                  <a:lnTo>
                    <a:pt x="337" y="106"/>
                  </a:lnTo>
                  <a:lnTo>
                    <a:pt x="333" y="101"/>
                  </a:lnTo>
                  <a:lnTo>
                    <a:pt x="332" y="96"/>
                  </a:lnTo>
                  <a:lnTo>
                    <a:pt x="332" y="90"/>
                  </a:lnTo>
                  <a:lnTo>
                    <a:pt x="339" y="87"/>
                  </a:lnTo>
                  <a:lnTo>
                    <a:pt x="339" y="87"/>
                  </a:lnTo>
                  <a:lnTo>
                    <a:pt x="344" y="83"/>
                  </a:lnTo>
                  <a:lnTo>
                    <a:pt x="348" y="78"/>
                  </a:lnTo>
                  <a:lnTo>
                    <a:pt x="350" y="72"/>
                  </a:lnTo>
                  <a:lnTo>
                    <a:pt x="351" y="65"/>
                  </a:lnTo>
                  <a:lnTo>
                    <a:pt x="351" y="65"/>
                  </a:lnTo>
                  <a:lnTo>
                    <a:pt x="351" y="58"/>
                  </a:lnTo>
                  <a:lnTo>
                    <a:pt x="351" y="52"/>
                  </a:lnTo>
                  <a:lnTo>
                    <a:pt x="346" y="49"/>
                  </a:lnTo>
                  <a:lnTo>
                    <a:pt x="335" y="45"/>
                  </a:lnTo>
                  <a:lnTo>
                    <a:pt x="335" y="45"/>
                  </a:lnTo>
                  <a:lnTo>
                    <a:pt x="324" y="43"/>
                  </a:lnTo>
                  <a:lnTo>
                    <a:pt x="319" y="43"/>
                  </a:lnTo>
                  <a:lnTo>
                    <a:pt x="317" y="42"/>
                  </a:lnTo>
                  <a:lnTo>
                    <a:pt x="314" y="38"/>
                  </a:lnTo>
                  <a:lnTo>
                    <a:pt x="314" y="38"/>
                  </a:lnTo>
                  <a:lnTo>
                    <a:pt x="314" y="31"/>
                  </a:lnTo>
                  <a:lnTo>
                    <a:pt x="314" y="27"/>
                  </a:lnTo>
                  <a:lnTo>
                    <a:pt x="312" y="22"/>
                  </a:lnTo>
                  <a:lnTo>
                    <a:pt x="303" y="18"/>
                  </a:lnTo>
                  <a:lnTo>
                    <a:pt x="303" y="18"/>
                  </a:lnTo>
                  <a:lnTo>
                    <a:pt x="288" y="11"/>
                  </a:lnTo>
                  <a:lnTo>
                    <a:pt x="285" y="11"/>
                  </a:lnTo>
                  <a:lnTo>
                    <a:pt x="279" y="13"/>
                  </a:lnTo>
                  <a:lnTo>
                    <a:pt x="279" y="13"/>
                  </a:lnTo>
                  <a:lnTo>
                    <a:pt x="272" y="20"/>
                  </a:lnTo>
                  <a:lnTo>
                    <a:pt x="267" y="25"/>
                  </a:lnTo>
                  <a:lnTo>
                    <a:pt x="261" y="29"/>
                  </a:lnTo>
                  <a:lnTo>
                    <a:pt x="258" y="29"/>
                  </a:lnTo>
                  <a:lnTo>
                    <a:pt x="254" y="27"/>
                  </a:lnTo>
                  <a:lnTo>
                    <a:pt x="254" y="27"/>
                  </a:lnTo>
                  <a:lnTo>
                    <a:pt x="245" y="20"/>
                  </a:lnTo>
                  <a:lnTo>
                    <a:pt x="236" y="11"/>
                  </a:lnTo>
                  <a:lnTo>
                    <a:pt x="236" y="11"/>
                  </a:lnTo>
                  <a:lnTo>
                    <a:pt x="229" y="8"/>
                  </a:lnTo>
                  <a:lnTo>
                    <a:pt x="225" y="6"/>
                  </a:lnTo>
                  <a:lnTo>
                    <a:pt x="222" y="8"/>
                  </a:lnTo>
                  <a:lnTo>
                    <a:pt x="215" y="8"/>
                  </a:lnTo>
                  <a:lnTo>
                    <a:pt x="215" y="8"/>
                  </a:lnTo>
                  <a:lnTo>
                    <a:pt x="206" y="4"/>
                  </a:lnTo>
                  <a:lnTo>
                    <a:pt x="200" y="2"/>
                  </a:lnTo>
                  <a:lnTo>
                    <a:pt x="195" y="2"/>
                  </a:lnTo>
                  <a:lnTo>
                    <a:pt x="184" y="4"/>
                  </a:lnTo>
                  <a:lnTo>
                    <a:pt x="184" y="4"/>
                  </a:lnTo>
                  <a:lnTo>
                    <a:pt x="162" y="11"/>
                  </a:lnTo>
                  <a:lnTo>
                    <a:pt x="155" y="13"/>
                  </a:lnTo>
                  <a:lnTo>
                    <a:pt x="146" y="18"/>
                  </a:lnTo>
                  <a:lnTo>
                    <a:pt x="146" y="18"/>
                  </a:lnTo>
                  <a:lnTo>
                    <a:pt x="139" y="24"/>
                  </a:lnTo>
                  <a:lnTo>
                    <a:pt x="134" y="24"/>
                  </a:lnTo>
                  <a:lnTo>
                    <a:pt x="128" y="20"/>
                  </a:lnTo>
                  <a:lnTo>
                    <a:pt x="119" y="13"/>
                  </a:lnTo>
                  <a:lnTo>
                    <a:pt x="119" y="13"/>
                  </a:lnTo>
                  <a:lnTo>
                    <a:pt x="108" y="8"/>
                  </a:lnTo>
                  <a:lnTo>
                    <a:pt x="98" y="2"/>
                  </a:lnTo>
                  <a:lnTo>
                    <a:pt x="87" y="0"/>
                  </a:lnTo>
                  <a:lnTo>
                    <a:pt x="81" y="0"/>
                  </a:lnTo>
                  <a:lnTo>
                    <a:pt x="78" y="2"/>
                  </a:lnTo>
                  <a:lnTo>
                    <a:pt x="78" y="2"/>
                  </a:lnTo>
                  <a:lnTo>
                    <a:pt x="71" y="4"/>
                  </a:lnTo>
                  <a:lnTo>
                    <a:pt x="60" y="6"/>
                  </a:lnTo>
                  <a:lnTo>
                    <a:pt x="54" y="8"/>
                  </a:lnTo>
                  <a:lnTo>
                    <a:pt x="49" y="11"/>
                  </a:lnTo>
                  <a:lnTo>
                    <a:pt x="42" y="16"/>
                  </a:lnTo>
                  <a:lnTo>
                    <a:pt x="35" y="25"/>
                  </a:lnTo>
                  <a:lnTo>
                    <a:pt x="35" y="25"/>
                  </a:lnTo>
                  <a:lnTo>
                    <a:pt x="31" y="29"/>
                  </a:lnTo>
                  <a:lnTo>
                    <a:pt x="27" y="36"/>
                  </a:lnTo>
                  <a:lnTo>
                    <a:pt x="24" y="42"/>
                  </a:lnTo>
                  <a:lnTo>
                    <a:pt x="22" y="49"/>
                  </a:lnTo>
                  <a:lnTo>
                    <a:pt x="22" y="56"/>
                  </a:lnTo>
                  <a:lnTo>
                    <a:pt x="24" y="63"/>
                  </a:lnTo>
                  <a:lnTo>
                    <a:pt x="24" y="63"/>
                  </a:lnTo>
                  <a:lnTo>
                    <a:pt x="27" y="70"/>
                  </a:lnTo>
                  <a:lnTo>
                    <a:pt x="27" y="78"/>
                  </a:lnTo>
                  <a:lnTo>
                    <a:pt x="27" y="88"/>
                  </a:lnTo>
                  <a:lnTo>
                    <a:pt x="24" y="99"/>
                  </a:lnTo>
                  <a:lnTo>
                    <a:pt x="20" y="105"/>
                  </a:lnTo>
                  <a:lnTo>
                    <a:pt x="20" y="105"/>
                  </a:lnTo>
                  <a:lnTo>
                    <a:pt x="13" y="108"/>
                  </a:lnTo>
                  <a:lnTo>
                    <a:pt x="6" y="110"/>
                  </a:lnTo>
                  <a:lnTo>
                    <a:pt x="4" y="112"/>
                  </a:lnTo>
                  <a:lnTo>
                    <a:pt x="0" y="114"/>
                  </a:lnTo>
                  <a:lnTo>
                    <a:pt x="0" y="117"/>
                  </a:lnTo>
                  <a:lnTo>
                    <a:pt x="2" y="121"/>
                  </a:lnTo>
                  <a:lnTo>
                    <a:pt x="2" y="121"/>
                  </a:lnTo>
                  <a:lnTo>
                    <a:pt x="11" y="137"/>
                  </a:lnTo>
                  <a:lnTo>
                    <a:pt x="15" y="141"/>
                  </a:lnTo>
                  <a:lnTo>
                    <a:pt x="22" y="142"/>
                  </a:lnTo>
                  <a:lnTo>
                    <a:pt x="22" y="142"/>
                  </a:lnTo>
                  <a:lnTo>
                    <a:pt x="31" y="144"/>
                  </a:lnTo>
                  <a:lnTo>
                    <a:pt x="40" y="148"/>
                  </a:lnTo>
                  <a:lnTo>
                    <a:pt x="49" y="151"/>
                  </a:lnTo>
                  <a:lnTo>
                    <a:pt x="54" y="151"/>
                  </a:lnTo>
                  <a:lnTo>
                    <a:pt x="54" y="151"/>
                  </a:lnTo>
                  <a:lnTo>
                    <a:pt x="62" y="155"/>
                  </a:lnTo>
                  <a:lnTo>
                    <a:pt x="71" y="159"/>
                  </a:lnTo>
                  <a:lnTo>
                    <a:pt x="80" y="164"/>
                  </a:lnTo>
                  <a:lnTo>
                    <a:pt x="85" y="166"/>
                  </a:lnTo>
                  <a:lnTo>
                    <a:pt x="90" y="166"/>
                  </a:lnTo>
                  <a:lnTo>
                    <a:pt x="90" y="166"/>
                  </a:lnTo>
                  <a:lnTo>
                    <a:pt x="101" y="164"/>
                  </a:lnTo>
                  <a:lnTo>
                    <a:pt x="110" y="162"/>
                  </a:lnTo>
                  <a:lnTo>
                    <a:pt x="110" y="162"/>
                  </a:lnTo>
                  <a:lnTo>
                    <a:pt x="117" y="162"/>
                  </a:lnTo>
                  <a:lnTo>
                    <a:pt x="125" y="166"/>
                  </a:lnTo>
                  <a:lnTo>
                    <a:pt x="141" y="178"/>
                  </a:lnTo>
                  <a:lnTo>
                    <a:pt x="141" y="178"/>
                  </a:lnTo>
                  <a:lnTo>
                    <a:pt x="150" y="184"/>
                  </a:lnTo>
                  <a:lnTo>
                    <a:pt x="155" y="189"/>
                  </a:lnTo>
                  <a:lnTo>
                    <a:pt x="161" y="195"/>
                  </a:lnTo>
                  <a:lnTo>
                    <a:pt x="168" y="198"/>
                  </a:lnTo>
                  <a:lnTo>
                    <a:pt x="168" y="198"/>
                  </a:lnTo>
                  <a:lnTo>
                    <a:pt x="182" y="205"/>
                  </a:lnTo>
                  <a:lnTo>
                    <a:pt x="186" y="211"/>
                  </a:lnTo>
                  <a:lnTo>
                    <a:pt x="188" y="216"/>
                  </a:lnTo>
                  <a:lnTo>
                    <a:pt x="188" y="216"/>
                  </a:lnTo>
                  <a:lnTo>
                    <a:pt x="189" y="223"/>
                  </a:lnTo>
                  <a:lnTo>
                    <a:pt x="188" y="231"/>
                  </a:lnTo>
                  <a:lnTo>
                    <a:pt x="189" y="238"/>
                  </a:lnTo>
                  <a:lnTo>
                    <a:pt x="191" y="241"/>
                  </a:lnTo>
                  <a:lnTo>
                    <a:pt x="195" y="243"/>
                  </a:lnTo>
                  <a:lnTo>
                    <a:pt x="195" y="243"/>
                  </a:lnTo>
                  <a:lnTo>
                    <a:pt x="198" y="247"/>
                  </a:lnTo>
                  <a:lnTo>
                    <a:pt x="200" y="250"/>
                  </a:lnTo>
                  <a:lnTo>
                    <a:pt x="202" y="258"/>
                  </a:lnTo>
                  <a:lnTo>
                    <a:pt x="204" y="265"/>
                  </a:lnTo>
                  <a:lnTo>
                    <a:pt x="206" y="268"/>
                  </a:lnTo>
                  <a:lnTo>
                    <a:pt x="209" y="270"/>
                  </a:lnTo>
                  <a:lnTo>
                    <a:pt x="209" y="270"/>
                  </a:lnTo>
                  <a:lnTo>
                    <a:pt x="213" y="270"/>
                  </a:lnTo>
                  <a:lnTo>
                    <a:pt x="213" y="274"/>
                  </a:lnTo>
                  <a:lnTo>
                    <a:pt x="213" y="279"/>
                  </a:lnTo>
                  <a:lnTo>
                    <a:pt x="211" y="286"/>
                  </a:lnTo>
                  <a:lnTo>
                    <a:pt x="211" y="288"/>
                  </a:lnTo>
                  <a:lnTo>
                    <a:pt x="213" y="292"/>
                  </a:lnTo>
                  <a:lnTo>
                    <a:pt x="213" y="292"/>
                  </a:lnTo>
                  <a:lnTo>
                    <a:pt x="216" y="299"/>
                  </a:lnTo>
                  <a:lnTo>
                    <a:pt x="220" y="310"/>
                  </a:lnTo>
                  <a:lnTo>
                    <a:pt x="225" y="319"/>
                  </a:lnTo>
                  <a:lnTo>
                    <a:pt x="227" y="322"/>
                  </a:lnTo>
                  <a:lnTo>
                    <a:pt x="229" y="322"/>
                  </a:lnTo>
                  <a:lnTo>
                    <a:pt x="229" y="322"/>
                  </a:lnTo>
                  <a:lnTo>
                    <a:pt x="236" y="328"/>
                  </a:lnTo>
                  <a:lnTo>
                    <a:pt x="247" y="337"/>
                  </a:lnTo>
                  <a:lnTo>
                    <a:pt x="258" y="346"/>
                  </a:lnTo>
                  <a:lnTo>
                    <a:pt x="267" y="353"/>
                  </a:lnTo>
                  <a:lnTo>
                    <a:pt x="267" y="353"/>
                  </a:lnTo>
                  <a:lnTo>
                    <a:pt x="274" y="358"/>
                  </a:lnTo>
                  <a:lnTo>
                    <a:pt x="279" y="364"/>
                  </a:lnTo>
                  <a:lnTo>
                    <a:pt x="285" y="367"/>
                  </a:lnTo>
                  <a:lnTo>
                    <a:pt x="288" y="369"/>
                  </a:lnTo>
                  <a:lnTo>
                    <a:pt x="292" y="369"/>
                  </a:lnTo>
                  <a:lnTo>
                    <a:pt x="292" y="369"/>
                  </a:lnTo>
                  <a:lnTo>
                    <a:pt x="299" y="367"/>
                  </a:lnTo>
                  <a:lnTo>
                    <a:pt x="305" y="369"/>
                  </a:lnTo>
                  <a:lnTo>
                    <a:pt x="310" y="367"/>
                  </a:lnTo>
                  <a:lnTo>
                    <a:pt x="319" y="362"/>
                  </a:lnTo>
                  <a:lnTo>
                    <a:pt x="319" y="362"/>
                  </a:lnTo>
                  <a:lnTo>
                    <a:pt x="328" y="358"/>
                  </a:lnTo>
                  <a:lnTo>
                    <a:pt x="333" y="357"/>
                  </a:lnTo>
                  <a:lnTo>
                    <a:pt x="337" y="358"/>
                  </a:lnTo>
                  <a:lnTo>
                    <a:pt x="344" y="357"/>
                  </a:lnTo>
                  <a:lnTo>
                    <a:pt x="344" y="357"/>
                  </a:lnTo>
                  <a:lnTo>
                    <a:pt x="351" y="351"/>
                  </a:lnTo>
                  <a:lnTo>
                    <a:pt x="357" y="348"/>
                  </a:lnTo>
                  <a:lnTo>
                    <a:pt x="362" y="346"/>
                  </a:lnTo>
                  <a:lnTo>
                    <a:pt x="371" y="344"/>
                  </a:lnTo>
                  <a:lnTo>
                    <a:pt x="371" y="344"/>
                  </a:lnTo>
                  <a:lnTo>
                    <a:pt x="386" y="342"/>
                  </a:lnTo>
                  <a:lnTo>
                    <a:pt x="391" y="340"/>
                  </a:lnTo>
                  <a:lnTo>
                    <a:pt x="391" y="340"/>
                  </a:lnTo>
                  <a:lnTo>
                    <a:pt x="396" y="330"/>
                  </a:lnTo>
                  <a:lnTo>
                    <a:pt x="396" y="330"/>
                  </a:lnTo>
                  <a:lnTo>
                    <a:pt x="400" y="322"/>
                  </a:lnTo>
                  <a:lnTo>
                    <a:pt x="411" y="310"/>
                  </a:lnTo>
                  <a:lnTo>
                    <a:pt x="427" y="294"/>
                  </a:lnTo>
                  <a:lnTo>
                    <a:pt x="427"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0" name="Freeform 19">
              <a:extLst>
                <a:ext uri="{FF2B5EF4-FFF2-40B4-BE49-F238E27FC236}">
                  <a16:creationId xmlns:a16="http://schemas.microsoft.com/office/drawing/2014/main" id="{108E2A27-E90D-4ACD-B792-C36B2613DC97}"/>
                </a:ext>
              </a:extLst>
            </p:cNvPr>
            <p:cNvSpPr>
              <a:spLocks/>
            </p:cNvSpPr>
            <p:nvPr/>
          </p:nvSpPr>
          <p:spPr bwMode="auto">
            <a:xfrm>
              <a:off x="4231" y="2410"/>
              <a:ext cx="49" cy="52"/>
            </a:xfrm>
            <a:custGeom>
              <a:avLst/>
              <a:gdLst>
                <a:gd name="T0" fmla="*/ 18 w 49"/>
                <a:gd name="T1" fmla="*/ 4 h 52"/>
                <a:gd name="T2" fmla="*/ 18 w 49"/>
                <a:gd name="T3" fmla="*/ 4 h 52"/>
                <a:gd name="T4" fmla="*/ 13 w 49"/>
                <a:gd name="T5" fmla="*/ 2 h 52"/>
                <a:gd name="T6" fmla="*/ 9 w 49"/>
                <a:gd name="T7" fmla="*/ 0 h 52"/>
                <a:gd name="T8" fmla="*/ 6 w 49"/>
                <a:gd name="T9" fmla="*/ 2 h 52"/>
                <a:gd name="T10" fmla="*/ 2 w 49"/>
                <a:gd name="T11" fmla="*/ 6 h 52"/>
                <a:gd name="T12" fmla="*/ 2 w 49"/>
                <a:gd name="T13" fmla="*/ 6 h 52"/>
                <a:gd name="T14" fmla="*/ 0 w 49"/>
                <a:gd name="T15" fmla="*/ 11 h 52"/>
                <a:gd name="T16" fmla="*/ 2 w 49"/>
                <a:gd name="T17" fmla="*/ 16 h 52"/>
                <a:gd name="T18" fmla="*/ 4 w 49"/>
                <a:gd name="T19" fmla="*/ 24 h 52"/>
                <a:gd name="T20" fmla="*/ 4 w 49"/>
                <a:gd name="T21" fmla="*/ 24 h 52"/>
                <a:gd name="T22" fmla="*/ 2 w 49"/>
                <a:gd name="T23" fmla="*/ 27 h 52"/>
                <a:gd name="T24" fmla="*/ 2 w 49"/>
                <a:gd name="T25" fmla="*/ 27 h 52"/>
                <a:gd name="T26" fmla="*/ 2 w 49"/>
                <a:gd name="T27" fmla="*/ 31 h 52"/>
                <a:gd name="T28" fmla="*/ 4 w 49"/>
                <a:gd name="T29" fmla="*/ 36 h 52"/>
                <a:gd name="T30" fmla="*/ 9 w 49"/>
                <a:gd name="T31" fmla="*/ 42 h 52"/>
                <a:gd name="T32" fmla="*/ 16 w 49"/>
                <a:gd name="T33" fmla="*/ 47 h 52"/>
                <a:gd name="T34" fmla="*/ 16 w 49"/>
                <a:gd name="T35" fmla="*/ 47 h 52"/>
                <a:gd name="T36" fmla="*/ 31 w 49"/>
                <a:gd name="T37" fmla="*/ 51 h 52"/>
                <a:gd name="T38" fmla="*/ 34 w 49"/>
                <a:gd name="T39" fmla="*/ 52 h 52"/>
                <a:gd name="T40" fmla="*/ 38 w 49"/>
                <a:gd name="T41" fmla="*/ 51 h 52"/>
                <a:gd name="T42" fmla="*/ 38 w 49"/>
                <a:gd name="T43" fmla="*/ 51 h 52"/>
                <a:gd name="T44" fmla="*/ 42 w 49"/>
                <a:gd name="T45" fmla="*/ 47 h 52"/>
                <a:gd name="T46" fmla="*/ 45 w 49"/>
                <a:gd name="T47" fmla="*/ 42 h 52"/>
                <a:gd name="T48" fmla="*/ 47 w 49"/>
                <a:gd name="T49" fmla="*/ 34 h 52"/>
                <a:gd name="T50" fmla="*/ 49 w 49"/>
                <a:gd name="T51" fmla="*/ 27 h 52"/>
                <a:gd name="T52" fmla="*/ 49 w 49"/>
                <a:gd name="T53" fmla="*/ 27 h 52"/>
                <a:gd name="T54" fmla="*/ 47 w 49"/>
                <a:gd name="T55" fmla="*/ 24 h 52"/>
                <a:gd name="T56" fmla="*/ 45 w 49"/>
                <a:gd name="T57" fmla="*/ 20 h 52"/>
                <a:gd name="T58" fmla="*/ 36 w 49"/>
                <a:gd name="T59" fmla="*/ 15 h 52"/>
                <a:gd name="T60" fmla="*/ 18 w 49"/>
                <a:gd name="T61" fmla="*/ 4 h 52"/>
                <a:gd name="T62" fmla="*/ 18 w 49"/>
                <a:gd name="T63"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52">
                  <a:moveTo>
                    <a:pt x="18" y="4"/>
                  </a:moveTo>
                  <a:lnTo>
                    <a:pt x="18" y="4"/>
                  </a:lnTo>
                  <a:lnTo>
                    <a:pt x="13" y="2"/>
                  </a:lnTo>
                  <a:lnTo>
                    <a:pt x="9" y="0"/>
                  </a:lnTo>
                  <a:lnTo>
                    <a:pt x="6" y="2"/>
                  </a:lnTo>
                  <a:lnTo>
                    <a:pt x="2" y="6"/>
                  </a:lnTo>
                  <a:lnTo>
                    <a:pt x="2" y="6"/>
                  </a:lnTo>
                  <a:lnTo>
                    <a:pt x="0" y="11"/>
                  </a:lnTo>
                  <a:lnTo>
                    <a:pt x="2" y="16"/>
                  </a:lnTo>
                  <a:lnTo>
                    <a:pt x="4" y="24"/>
                  </a:lnTo>
                  <a:lnTo>
                    <a:pt x="4" y="24"/>
                  </a:lnTo>
                  <a:lnTo>
                    <a:pt x="2" y="27"/>
                  </a:lnTo>
                  <a:lnTo>
                    <a:pt x="2" y="27"/>
                  </a:lnTo>
                  <a:lnTo>
                    <a:pt x="2" y="31"/>
                  </a:lnTo>
                  <a:lnTo>
                    <a:pt x="4" y="36"/>
                  </a:lnTo>
                  <a:lnTo>
                    <a:pt x="9" y="42"/>
                  </a:lnTo>
                  <a:lnTo>
                    <a:pt x="16" y="47"/>
                  </a:lnTo>
                  <a:lnTo>
                    <a:pt x="16" y="47"/>
                  </a:lnTo>
                  <a:lnTo>
                    <a:pt x="31" y="51"/>
                  </a:lnTo>
                  <a:lnTo>
                    <a:pt x="34" y="52"/>
                  </a:lnTo>
                  <a:lnTo>
                    <a:pt x="38" y="51"/>
                  </a:lnTo>
                  <a:lnTo>
                    <a:pt x="38" y="51"/>
                  </a:lnTo>
                  <a:lnTo>
                    <a:pt x="42" y="47"/>
                  </a:lnTo>
                  <a:lnTo>
                    <a:pt x="45" y="42"/>
                  </a:lnTo>
                  <a:lnTo>
                    <a:pt x="47" y="34"/>
                  </a:lnTo>
                  <a:lnTo>
                    <a:pt x="49" y="27"/>
                  </a:lnTo>
                  <a:lnTo>
                    <a:pt x="49" y="27"/>
                  </a:lnTo>
                  <a:lnTo>
                    <a:pt x="47" y="24"/>
                  </a:lnTo>
                  <a:lnTo>
                    <a:pt x="45" y="20"/>
                  </a:lnTo>
                  <a:lnTo>
                    <a:pt x="36" y="15"/>
                  </a:lnTo>
                  <a:lnTo>
                    <a:pt x="18" y="4"/>
                  </a:lnTo>
                  <a:lnTo>
                    <a:pt x="1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1" name="Freeform 20">
              <a:extLst>
                <a:ext uri="{FF2B5EF4-FFF2-40B4-BE49-F238E27FC236}">
                  <a16:creationId xmlns:a16="http://schemas.microsoft.com/office/drawing/2014/main" id="{1CEE4D1F-64B0-4EE8-AFD3-C208759F809D}"/>
                </a:ext>
              </a:extLst>
            </p:cNvPr>
            <p:cNvSpPr>
              <a:spLocks/>
            </p:cNvSpPr>
            <p:nvPr/>
          </p:nvSpPr>
          <p:spPr bwMode="auto">
            <a:xfrm>
              <a:off x="4381" y="2572"/>
              <a:ext cx="165" cy="90"/>
            </a:xfrm>
            <a:custGeom>
              <a:avLst/>
              <a:gdLst>
                <a:gd name="T0" fmla="*/ 165 w 165"/>
                <a:gd name="T1" fmla="*/ 76 h 90"/>
                <a:gd name="T2" fmla="*/ 154 w 165"/>
                <a:gd name="T3" fmla="*/ 52 h 90"/>
                <a:gd name="T4" fmla="*/ 153 w 165"/>
                <a:gd name="T5" fmla="*/ 45 h 90"/>
                <a:gd name="T6" fmla="*/ 156 w 165"/>
                <a:gd name="T7" fmla="*/ 40 h 90"/>
                <a:gd name="T8" fmla="*/ 156 w 165"/>
                <a:gd name="T9" fmla="*/ 31 h 90"/>
                <a:gd name="T10" fmla="*/ 153 w 165"/>
                <a:gd name="T11" fmla="*/ 20 h 90"/>
                <a:gd name="T12" fmla="*/ 147 w 165"/>
                <a:gd name="T13" fmla="*/ 5 h 90"/>
                <a:gd name="T14" fmla="*/ 144 w 165"/>
                <a:gd name="T15" fmla="*/ 0 h 90"/>
                <a:gd name="T16" fmla="*/ 140 w 165"/>
                <a:gd name="T17" fmla="*/ 2 h 90"/>
                <a:gd name="T18" fmla="*/ 131 w 165"/>
                <a:gd name="T19" fmla="*/ 16 h 90"/>
                <a:gd name="T20" fmla="*/ 133 w 165"/>
                <a:gd name="T21" fmla="*/ 31 h 90"/>
                <a:gd name="T22" fmla="*/ 135 w 165"/>
                <a:gd name="T23" fmla="*/ 36 h 90"/>
                <a:gd name="T24" fmla="*/ 122 w 165"/>
                <a:gd name="T25" fmla="*/ 41 h 90"/>
                <a:gd name="T26" fmla="*/ 115 w 165"/>
                <a:gd name="T27" fmla="*/ 45 h 90"/>
                <a:gd name="T28" fmla="*/ 100 w 165"/>
                <a:gd name="T29" fmla="*/ 45 h 90"/>
                <a:gd name="T30" fmla="*/ 93 w 165"/>
                <a:gd name="T31" fmla="*/ 40 h 90"/>
                <a:gd name="T32" fmla="*/ 88 w 165"/>
                <a:gd name="T33" fmla="*/ 34 h 90"/>
                <a:gd name="T34" fmla="*/ 82 w 165"/>
                <a:gd name="T35" fmla="*/ 36 h 90"/>
                <a:gd name="T36" fmla="*/ 72 w 165"/>
                <a:gd name="T37" fmla="*/ 41 h 90"/>
                <a:gd name="T38" fmla="*/ 57 w 165"/>
                <a:gd name="T39" fmla="*/ 45 h 90"/>
                <a:gd name="T40" fmla="*/ 43 w 165"/>
                <a:gd name="T41" fmla="*/ 40 h 90"/>
                <a:gd name="T42" fmla="*/ 36 w 165"/>
                <a:gd name="T43" fmla="*/ 34 h 90"/>
                <a:gd name="T44" fmla="*/ 23 w 165"/>
                <a:gd name="T45" fmla="*/ 34 h 90"/>
                <a:gd name="T46" fmla="*/ 18 w 165"/>
                <a:gd name="T47" fmla="*/ 36 h 90"/>
                <a:gd name="T48" fmla="*/ 5 w 165"/>
                <a:gd name="T49" fmla="*/ 38 h 90"/>
                <a:gd name="T50" fmla="*/ 0 w 165"/>
                <a:gd name="T51" fmla="*/ 40 h 90"/>
                <a:gd name="T52" fmla="*/ 0 w 165"/>
                <a:gd name="T53" fmla="*/ 41 h 90"/>
                <a:gd name="T54" fmla="*/ 7 w 165"/>
                <a:gd name="T55" fmla="*/ 56 h 90"/>
                <a:gd name="T56" fmla="*/ 21 w 165"/>
                <a:gd name="T57" fmla="*/ 68 h 90"/>
                <a:gd name="T58" fmla="*/ 39 w 165"/>
                <a:gd name="T59" fmla="*/ 81 h 90"/>
                <a:gd name="T60" fmla="*/ 50 w 165"/>
                <a:gd name="T61" fmla="*/ 76 h 90"/>
                <a:gd name="T62" fmla="*/ 55 w 165"/>
                <a:gd name="T63" fmla="*/ 76 h 90"/>
                <a:gd name="T64" fmla="*/ 66 w 165"/>
                <a:gd name="T65" fmla="*/ 81 h 90"/>
                <a:gd name="T66" fmla="*/ 72 w 165"/>
                <a:gd name="T67" fmla="*/ 83 h 90"/>
                <a:gd name="T68" fmla="*/ 73 w 165"/>
                <a:gd name="T69" fmla="*/ 83 h 90"/>
                <a:gd name="T70" fmla="*/ 84 w 165"/>
                <a:gd name="T71" fmla="*/ 76 h 90"/>
                <a:gd name="T72" fmla="*/ 95 w 165"/>
                <a:gd name="T73" fmla="*/ 74 h 90"/>
                <a:gd name="T74" fmla="*/ 97 w 165"/>
                <a:gd name="T75" fmla="*/ 76 h 90"/>
                <a:gd name="T76" fmla="*/ 102 w 165"/>
                <a:gd name="T77" fmla="*/ 85 h 90"/>
                <a:gd name="T78" fmla="*/ 108 w 165"/>
                <a:gd name="T79" fmla="*/ 88 h 90"/>
                <a:gd name="T80" fmla="*/ 111 w 165"/>
                <a:gd name="T81" fmla="*/ 88 h 90"/>
                <a:gd name="T82" fmla="*/ 129 w 165"/>
                <a:gd name="T83" fmla="*/ 88 h 90"/>
                <a:gd name="T84" fmla="*/ 136 w 165"/>
                <a:gd name="T85" fmla="*/ 90 h 90"/>
                <a:gd name="T86" fmla="*/ 149 w 165"/>
                <a:gd name="T87" fmla="*/ 90 h 90"/>
                <a:gd name="T88" fmla="*/ 160 w 165"/>
                <a:gd name="T89" fmla="*/ 86 h 90"/>
                <a:gd name="T90" fmla="*/ 165 w 165"/>
                <a:gd name="T91" fmla="*/ 83 h 90"/>
                <a:gd name="T92" fmla="*/ 165 w 165"/>
                <a:gd name="T93" fmla="*/ 7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90">
                  <a:moveTo>
                    <a:pt x="165" y="76"/>
                  </a:moveTo>
                  <a:lnTo>
                    <a:pt x="165" y="76"/>
                  </a:lnTo>
                  <a:lnTo>
                    <a:pt x="158" y="59"/>
                  </a:lnTo>
                  <a:lnTo>
                    <a:pt x="154" y="52"/>
                  </a:lnTo>
                  <a:lnTo>
                    <a:pt x="153" y="45"/>
                  </a:lnTo>
                  <a:lnTo>
                    <a:pt x="153" y="45"/>
                  </a:lnTo>
                  <a:lnTo>
                    <a:pt x="153" y="41"/>
                  </a:lnTo>
                  <a:lnTo>
                    <a:pt x="156" y="40"/>
                  </a:lnTo>
                  <a:lnTo>
                    <a:pt x="158" y="36"/>
                  </a:lnTo>
                  <a:lnTo>
                    <a:pt x="156" y="31"/>
                  </a:lnTo>
                  <a:lnTo>
                    <a:pt x="156" y="31"/>
                  </a:lnTo>
                  <a:lnTo>
                    <a:pt x="153" y="20"/>
                  </a:lnTo>
                  <a:lnTo>
                    <a:pt x="149" y="9"/>
                  </a:lnTo>
                  <a:lnTo>
                    <a:pt x="147" y="5"/>
                  </a:lnTo>
                  <a:lnTo>
                    <a:pt x="145" y="2"/>
                  </a:lnTo>
                  <a:lnTo>
                    <a:pt x="144" y="0"/>
                  </a:lnTo>
                  <a:lnTo>
                    <a:pt x="140" y="2"/>
                  </a:lnTo>
                  <a:lnTo>
                    <a:pt x="140" y="2"/>
                  </a:lnTo>
                  <a:lnTo>
                    <a:pt x="135" y="9"/>
                  </a:lnTo>
                  <a:lnTo>
                    <a:pt x="131" y="16"/>
                  </a:lnTo>
                  <a:lnTo>
                    <a:pt x="131" y="25"/>
                  </a:lnTo>
                  <a:lnTo>
                    <a:pt x="133" y="31"/>
                  </a:lnTo>
                  <a:lnTo>
                    <a:pt x="133" y="31"/>
                  </a:lnTo>
                  <a:lnTo>
                    <a:pt x="135" y="36"/>
                  </a:lnTo>
                  <a:lnTo>
                    <a:pt x="133" y="38"/>
                  </a:lnTo>
                  <a:lnTo>
                    <a:pt x="122" y="41"/>
                  </a:lnTo>
                  <a:lnTo>
                    <a:pt x="122" y="41"/>
                  </a:lnTo>
                  <a:lnTo>
                    <a:pt x="115" y="45"/>
                  </a:lnTo>
                  <a:lnTo>
                    <a:pt x="108" y="47"/>
                  </a:lnTo>
                  <a:lnTo>
                    <a:pt x="100" y="45"/>
                  </a:lnTo>
                  <a:lnTo>
                    <a:pt x="93" y="40"/>
                  </a:lnTo>
                  <a:lnTo>
                    <a:pt x="93" y="40"/>
                  </a:lnTo>
                  <a:lnTo>
                    <a:pt x="90" y="36"/>
                  </a:lnTo>
                  <a:lnTo>
                    <a:pt x="88" y="34"/>
                  </a:lnTo>
                  <a:lnTo>
                    <a:pt x="84" y="34"/>
                  </a:lnTo>
                  <a:lnTo>
                    <a:pt x="82" y="36"/>
                  </a:lnTo>
                  <a:lnTo>
                    <a:pt x="72" y="41"/>
                  </a:lnTo>
                  <a:lnTo>
                    <a:pt x="72" y="41"/>
                  </a:lnTo>
                  <a:lnTo>
                    <a:pt x="64" y="45"/>
                  </a:lnTo>
                  <a:lnTo>
                    <a:pt x="57" y="45"/>
                  </a:lnTo>
                  <a:lnTo>
                    <a:pt x="50" y="43"/>
                  </a:lnTo>
                  <a:lnTo>
                    <a:pt x="43" y="40"/>
                  </a:lnTo>
                  <a:lnTo>
                    <a:pt x="43" y="40"/>
                  </a:lnTo>
                  <a:lnTo>
                    <a:pt x="36" y="34"/>
                  </a:lnTo>
                  <a:lnTo>
                    <a:pt x="30" y="34"/>
                  </a:lnTo>
                  <a:lnTo>
                    <a:pt x="23" y="34"/>
                  </a:lnTo>
                  <a:lnTo>
                    <a:pt x="18" y="36"/>
                  </a:lnTo>
                  <a:lnTo>
                    <a:pt x="18" y="36"/>
                  </a:lnTo>
                  <a:lnTo>
                    <a:pt x="10" y="38"/>
                  </a:lnTo>
                  <a:lnTo>
                    <a:pt x="5" y="38"/>
                  </a:lnTo>
                  <a:lnTo>
                    <a:pt x="0" y="38"/>
                  </a:lnTo>
                  <a:lnTo>
                    <a:pt x="0" y="40"/>
                  </a:lnTo>
                  <a:lnTo>
                    <a:pt x="0" y="41"/>
                  </a:lnTo>
                  <a:lnTo>
                    <a:pt x="0" y="41"/>
                  </a:lnTo>
                  <a:lnTo>
                    <a:pt x="1" y="49"/>
                  </a:lnTo>
                  <a:lnTo>
                    <a:pt x="7" y="56"/>
                  </a:lnTo>
                  <a:lnTo>
                    <a:pt x="21" y="68"/>
                  </a:lnTo>
                  <a:lnTo>
                    <a:pt x="21" y="68"/>
                  </a:lnTo>
                  <a:lnTo>
                    <a:pt x="39" y="81"/>
                  </a:lnTo>
                  <a:lnTo>
                    <a:pt x="39" y="81"/>
                  </a:lnTo>
                  <a:lnTo>
                    <a:pt x="45" y="77"/>
                  </a:lnTo>
                  <a:lnTo>
                    <a:pt x="50" y="76"/>
                  </a:lnTo>
                  <a:lnTo>
                    <a:pt x="55" y="76"/>
                  </a:lnTo>
                  <a:lnTo>
                    <a:pt x="55" y="76"/>
                  </a:lnTo>
                  <a:lnTo>
                    <a:pt x="61" y="77"/>
                  </a:lnTo>
                  <a:lnTo>
                    <a:pt x="66" y="81"/>
                  </a:lnTo>
                  <a:lnTo>
                    <a:pt x="70" y="83"/>
                  </a:lnTo>
                  <a:lnTo>
                    <a:pt x="72" y="83"/>
                  </a:lnTo>
                  <a:lnTo>
                    <a:pt x="73" y="83"/>
                  </a:lnTo>
                  <a:lnTo>
                    <a:pt x="73" y="83"/>
                  </a:lnTo>
                  <a:lnTo>
                    <a:pt x="79" y="79"/>
                  </a:lnTo>
                  <a:lnTo>
                    <a:pt x="84" y="76"/>
                  </a:lnTo>
                  <a:lnTo>
                    <a:pt x="88" y="72"/>
                  </a:lnTo>
                  <a:lnTo>
                    <a:pt x="95" y="74"/>
                  </a:lnTo>
                  <a:lnTo>
                    <a:pt x="95" y="74"/>
                  </a:lnTo>
                  <a:lnTo>
                    <a:pt x="97" y="76"/>
                  </a:lnTo>
                  <a:lnTo>
                    <a:pt x="99" y="79"/>
                  </a:lnTo>
                  <a:lnTo>
                    <a:pt x="102" y="85"/>
                  </a:lnTo>
                  <a:lnTo>
                    <a:pt x="106" y="88"/>
                  </a:lnTo>
                  <a:lnTo>
                    <a:pt x="108" y="88"/>
                  </a:lnTo>
                  <a:lnTo>
                    <a:pt x="111" y="88"/>
                  </a:lnTo>
                  <a:lnTo>
                    <a:pt x="111" y="88"/>
                  </a:lnTo>
                  <a:lnTo>
                    <a:pt x="120" y="86"/>
                  </a:lnTo>
                  <a:lnTo>
                    <a:pt x="129" y="88"/>
                  </a:lnTo>
                  <a:lnTo>
                    <a:pt x="136" y="90"/>
                  </a:lnTo>
                  <a:lnTo>
                    <a:pt x="136" y="90"/>
                  </a:lnTo>
                  <a:lnTo>
                    <a:pt x="142" y="90"/>
                  </a:lnTo>
                  <a:lnTo>
                    <a:pt x="149" y="90"/>
                  </a:lnTo>
                  <a:lnTo>
                    <a:pt x="149" y="90"/>
                  </a:lnTo>
                  <a:lnTo>
                    <a:pt x="160" y="86"/>
                  </a:lnTo>
                  <a:lnTo>
                    <a:pt x="162" y="85"/>
                  </a:lnTo>
                  <a:lnTo>
                    <a:pt x="165" y="83"/>
                  </a:lnTo>
                  <a:lnTo>
                    <a:pt x="165" y="79"/>
                  </a:lnTo>
                  <a:lnTo>
                    <a:pt x="165" y="76"/>
                  </a:lnTo>
                  <a:lnTo>
                    <a:pt x="165"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2" name="Freeform 21">
              <a:extLst>
                <a:ext uri="{FF2B5EF4-FFF2-40B4-BE49-F238E27FC236}">
                  <a16:creationId xmlns:a16="http://schemas.microsoft.com/office/drawing/2014/main" id="{3AE75D2B-C828-49A7-B519-A5E7FEA3E49A}"/>
                </a:ext>
              </a:extLst>
            </p:cNvPr>
            <p:cNvSpPr>
              <a:spLocks/>
            </p:cNvSpPr>
            <p:nvPr/>
          </p:nvSpPr>
          <p:spPr bwMode="auto">
            <a:xfrm>
              <a:off x="2386" y="868"/>
              <a:ext cx="180" cy="52"/>
            </a:xfrm>
            <a:custGeom>
              <a:avLst/>
              <a:gdLst>
                <a:gd name="T0" fmla="*/ 156 w 180"/>
                <a:gd name="T1" fmla="*/ 29 h 52"/>
                <a:gd name="T2" fmla="*/ 156 w 180"/>
                <a:gd name="T3" fmla="*/ 29 h 52"/>
                <a:gd name="T4" fmla="*/ 160 w 180"/>
                <a:gd name="T5" fmla="*/ 26 h 52"/>
                <a:gd name="T6" fmla="*/ 165 w 180"/>
                <a:gd name="T7" fmla="*/ 22 h 52"/>
                <a:gd name="T8" fmla="*/ 174 w 180"/>
                <a:gd name="T9" fmla="*/ 17 h 52"/>
                <a:gd name="T10" fmla="*/ 178 w 180"/>
                <a:gd name="T11" fmla="*/ 15 h 52"/>
                <a:gd name="T12" fmla="*/ 180 w 180"/>
                <a:gd name="T13" fmla="*/ 13 h 52"/>
                <a:gd name="T14" fmla="*/ 180 w 180"/>
                <a:gd name="T15" fmla="*/ 11 h 52"/>
                <a:gd name="T16" fmla="*/ 176 w 180"/>
                <a:gd name="T17" fmla="*/ 9 h 52"/>
                <a:gd name="T18" fmla="*/ 176 w 180"/>
                <a:gd name="T19" fmla="*/ 9 h 52"/>
                <a:gd name="T20" fmla="*/ 167 w 180"/>
                <a:gd name="T21" fmla="*/ 4 h 52"/>
                <a:gd name="T22" fmla="*/ 163 w 180"/>
                <a:gd name="T23" fmla="*/ 2 h 52"/>
                <a:gd name="T24" fmla="*/ 156 w 180"/>
                <a:gd name="T25" fmla="*/ 0 h 52"/>
                <a:gd name="T26" fmla="*/ 144 w 180"/>
                <a:gd name="T27" fmla="*/ 2 h 52"/>
                <a:gd name="T28" fmla="*/ 144 w 180"/>
                <a:gd name="T29" fmla="*/ 2 h 52"/>
                <a:gd name="T30" fmla="*/ 129 w 180"/>
                <a:gd name="T31" fmla="*/ 4 h 52"/>
                <a:gd name="T32" fmla="*/ 118 w 180"/>
                <a:gd name="T33" fmla="*/ 2 h 52"/>
                <a:gd name="T34" fmla="*/ 108 w 180"/>
                <a:gd name="T35" fmla="*/ 2 h 52"/>
                <a:gd name="T36" fmla="*/ 93 w 180"/>
                <a:gd name="T37" fmla="*/ 6 h 52"/>
                <a:gd name="T38" fmla="*/ 93 w 180"/>
                <a:gd name="T39" fmla="*/ 6 h 52"/>
                <a:gd name="T40" fmla="*/ 73 w 180"/>
                <a:gd name="T41" fmla="*/ 8 h 52"/>
                <a:gd name="T42" fmla="*/ 54 w 180"/>
                <a:gd name="T43" fmla="*/ 9 h 52"/>
                <a:gd name="T44" fmla="*/ 37 w 180"/>
                <a:gd name="T45" fmla="*/ 11 h 52"/>
                <a:gd name="T46" fmla="*/ 32 w 180"/>
                <a:gd name="T47" fmla="*/ 13 h 52"/>
                <a:gd name="T48" fmla="*/ 28 w 180"/>
                <a:gd name="T49" fmla="*/ 17 h 52"/>
                <a:gd name="T50" fmla="*/ 28 w 180"/>
                <a:gd name="T51" fmla="*/ 17 h 52"/>
                <a:gd name="T52" fmla="*/ 23 w 180"/>
                <a:gd name="T53" fmla="*/ 22 h 52"/>
                <a:gd name="T54" fmla="*/ 18 w 180"/>
                <a:gd name="T55" fmla="*/ 24 h 52"/>
                <a:gd name="T56" fmla="*/ 12 w 180"/>
                <a:gd name="T57" fmla="*/ 26 h 52"/>
                <a:gd name="T58" fmla="*/ 7 w 180"/>
                <a:gd name="T59" fmla="*/ 27 h 52"/>
                <a:gd name="T60" fmla="*/ 7 w 180"/>
                <a:gd name="T61" fmla="*/ 27 h 52"/>
                <a:gd name="T62" fmla="*/ 1 w 180"/>
                <a:gd name="T63" fmla="*/ 33 h 52"/>
                <a:gd name="T64" fmla="*/ 0 w 180"/>
                <a:gd name="T65" fmla="*/ 36 h 52"/>
                <a:gd name="T66" fmla="*/ 0 w 180"/>
                <a:gd name="T67" fmla="*/ 36 h 52"/>
                <a:gd name="T68" fmla="*/ 25 w 180"/>
                <a:gd name="T69" fmla="*/ 47 h 52"/>
                <a:gd name="T70" fmla="*/ 43 w 180"/>
                <a:gd name="T71" fmla="*/ 51 h 52"/>
                <a:gd name="T72" fmla="*/ 52 w 180"/>
                <a:gd name="T73" fmla="*/ 52 h 52"/>
                <a:gd name="T74" fmla="*/ 61 w 180"/>
                <a:gd name="T75" fmla="*/ 52 h 52"/>
                <a:gd name="T76" fmla="*/ 61 w 180"/>
                <a:gd name="T77" fmla="*/ 52 h 52"/>
                <a:gd name="T78" fmla="*/ 84 w 180"/>
                <a:gd name="T79" fmla="*/ 51 h 52"/>
                <a:gd name="T80" fmla="*/ 93 w 180"/>
                <a:gd name="T81" fmla="*/ 49 h 52"/>
                <a:gd name="T82" fmla="*/ 108 w 180"/>
                <a:gd name="T83" fmla="*/ 45 h 52"/>
                <a:gd name="T84" fmla="*/ 108 w 180"/>
                <a:gd name="T85" fmla="*/ 45 h 52"/>
                <a:gd name="T86" fmla="*/ 124 w 180"/>
                <a:gd name="T87" fmla="*/ 42 h 52"/>
                <a:gd name="T88" fmla="*/ 138 w 180"/>
                <a:gd name="T89" fmla="*/ 38 h 52"/>
                <a:gd name="T90" fmla="*/ 149 w 180"/>
                <a:gd name="T91" fmla="*/ 34 h 52"/>
                <a:gd name="T92" fmla="*/ 153 w 180"/>
                <a:gd name="T93" fmla="*/ 33 h 52"/>
                <a:gd name="T94" fmla="*/ 156 w 180"/>
                <a:gd name="T95" fmla="*/ 29 h 52"/>
                <a:gd name="T96" fmla="*/ 156 w 180"/>
                <a:gd name="T97"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0" h="52">
                  <a:moveTo>
                    <a:pt x="156" y="29"/>
                  </a:moveTo>
                  <a:lnTo>
                    <a:pt x="156" y="29"/>
                  </a:lnTo>
                  <a:lnTo>
                    <a:pt x="160" y="26"/>
                  </a:lnTo>
                  <a:lnTo>
                    <a:pt x="165" y="22"/>
                  </a:lnTo>
                  <a:lnTo>
                    <a:pt x="174" y="17"/>
                  </a:lnTo>
                  <a:lnTo>
                    <a:pt x="178" y="15"/>
                  </a:lnTo>
                  <a:lnTo>
                    <a:pt x="180" y="13"/>
                  </a:lnTo>
                  <a:lnTo>
                    <a:pt x="180" y="11"/>
                  </a:lnTo>
                  <a:lnTo>
                    <a:pt x="176" y="9"/>
                  </a:lnTo>
                  <a:lnTo>
                    <a:pt x="176" y="9"/>
                  </a:lnTo>
                  <a:lnTo>
                    <a:pt x="167" y="4"/>
                  </a:lnTo>
                  <a:lnTo>
                    <a:pt x="163" y="2"/>
                  </a:lnTo>
                  <a:lnTo>
                    <a:pt x="156" y="0"/>
                  </a:lnTo>
                  <a:lnTo>
                    <a:pt x="144" y="2"/>
                  </a:lnTo>
                  <a:lnTo>
                    <a:pt x="144" y="2"/>
                  </a:lnTo>
                  <a:lnTo>
                    <a:pt x="129" y="4"/>
                  </a:lnTo>
                  <a:lnTo>
                    <a:pt x="118" y="2"/>
                  </a:lnTo>
                  <a:lnTo>
                    <a:pt x="108" y="2"/>
                  </a:lnTo>
                  <a:lnTo>
                    <a:pt x="93" y="6"/>
                  </a:lnTo>
                  <a:lnTo>
                    <a:pt x="93" y="6"/>
                  </a:lnTo>
                  <a:lnTo>
                    <a:pt x="73" y="8"/>
                  </a:lnTo>
                  <a:lnTo>
                    <a:pt x="54" y="9"/>
                  </a:lnTo>
                  <a:lnTo>
                    <a:pt x="37" y="11"/>
                  </a:lnTo>
                  <a:lnTo>
                    <a:pt x="32" y="13"/>
                  </a:lnTo>
                  <a:lnTo>
                    <a:pt x="28" y="17"/>
                  </a:lnTo>
                  <a:lnTo>
                    <a:pt x="28" y="17"/>
                  </a:lnTo>
                  <a:lnTo>
                    <a:pt x="23" y="22"/>
                  </a:lnTo>
                  <a:lnTo>
                    <a:pt x="18" y="24"/>
                  </a:lnTo>
                  <a:lnTo>
                    <a:pt x="12" y="26"/>
                  </a:lnTo>
                  <a:lnTo>
                    <a:pt x="7" y="27"/>
                  </a:lnTo>
                  <a:lnTo>
                    <a:pt x="7" y="27"/>
                  </a:lnTo>
                  <a:lnTo>
                    <a:pt x="1" y="33"/>
                  </a:lnTo>
                  <a:lnTo>
                    <a:pt x="0" y="36"/>
                  </a:lnTo>
                  <a:lnTo>
                    <a:pt x="0" y="36"/>
                  </a:lnTo>
                  <a:lnTo>
                    <a:pt x="25" y="47"/>
                  </a:lnTo>
                  <a:lnTo>
                    <a:pt x="43" y="51"/>
                  </a:lnTo>
                  <a:lnTo>
                    <a:pt x="52" y="52"/>
                  </a:lnTo>
                  <a:lnTo>
                    <a:pt x="61" y="52"/>
                  </a:lnTo>
                  <a:lnTo>
                    <a:pt x="61" y="52"/>
                  </a:lnTo>
                  <a:lnTo>
                    <a:pt x="84" y="51"/>
                  </a:lnTo>
                  <a:lnTo>
                    <a:pt x="93" y="49"/>
                  </a:lnTo>
                  <a:lnTo>
                    <a:pt x="108" y="45"/>
                  </a:lnTo>
                  <a:lnTo>
                    <a:pt x="108" y="45"/>
                  </a:lnTo>
                  <a:lnTo>
                    <a:pt x="124" y="42"/>
                  </a:lnTo>
                  <a:lnTo>
                    <a:pt x="138" y="38"/>
                  </a:lnTo>
                  <a:lnTo>
                    <a:pt x="149" y="34"/>
                  </a:lnTo>
                  <a:lnTo>
                    <a:pt x="153" y="33"/>
                  </a:lnTo>
                  <a:lnTo>
                    <a:pt x="156" y="29"/>
                  </a:lnTo>
                  <a:lnTo>
                    <a:pt x="15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3" name="Freeform 22">
              <a:extLst>
                <a:ext uri="{FF2B5EF4-FFF2-40B4-BE49-F238E27FC236}">
                  <a16:creationId xmlns:a16="http://schemas.microsoft.com/office/drawing/2014/main" id="{684627E5-8DAC-4EE2-AEB1-63081FC1DAC3}"/>
                </a:ext>
              </a:extLst>
            </p:cNvPr>
            <p:cNvSpPr>
              <a:spLocks/>
            </p:cNvSpPr>
            <p:nvPr/>
          </p:nvSpPr>
          <p:spPr bwMode="auto">
            <a:xfrm>
              <a:off x="2924" y="701"/>
              <a:ext cx="302" cy="58"/>
            </a:xfrm>
            <a:custGeom>
              <a:avLst/>
              <a:gdLst>
                <a:gd name="T0" fmla="*/ 11 w 302"/>
                <a:gd name="T1" fmla="*/ 25 h 58"/>
                <a:gd name="T2" fmla="*/ 47 w 302"/>
                <a:gd name="T3" fmla="*/ 34 h 58"/>
                <a:gd name="T4" fmla="*/ 61 w 302"/>
                <a:gd name="T5" fmla="*/ 40 h 58"/>
                <a:gd name="T6" fmla="*/ 65 w 302"/>
                <a:gd name="T7" fmla="*/ 41 h 58"/>
                <a:gd name="T8" fmla="*/ 70 w 302"/>
                <a:gd name="T9" fmla="*/ 43 h 58"/>
                <a:gd name="T10" fmla="*/ 88 w 302"/>
                <a:gd name="T11" fmla="*/ 50 h 58"/>
                <a:gd name="T12" fmla="*/ 112 w 302"/>
                <a:gd name="T13" fmla="*/ 56 h 58"/>
                <a:gd name="T14" fmla="*/ 121 w 302"/>
                <a:gd name="T15" fmla="*/ 54 h 58"/>
                <a:gd name="T16" fmla="*/ 128 w 302"/>
                <a:gd name="T17" fmla="*/ 49 h 58"/>
                <a:gd name="T18" fmla="*/ 131 w 302"/>
                <a:gd name="T19" fmla="*/ 40 h 58"/>
                <a:gd name="T20" fmla="*/ 137 w 302"/>
                <a:gd name="T21" fmla="*/ 36 h 58"/>
                <a:gd name="T22" fmla="*/ 144 w 302"/>
                <a:gd name="T23" fmla="*/ 36 h 58"/>
                <a:gd name="T24" fmla="*/ 171 w 302"/>
                <a:gd name="T25" fmla="*/ 38 h 58"/>
                <a:gd name="T26" fmla="*/ 180 w 302"/>
                <a:gd name="T27" fmla="*/ 41 h 58"/>
                <a:gd name="T28" fmla="*/ 185 w 302"/>
                <a:gd name="T29" fmla="*/ 49 h 58"/>
                <a:gd name="T30" fmla="*/ 187 w 302"/>
                <a:gd name="T31" fmla="*/ 52 h 58"/>
                <a:gd name="T32" fmla="*/ 200 w 302"/>
                <a:gd name="T33" fmla="*/ 58 h 58"/>
                <a:gd name="T34" fmla="*/ 221 w 302"/>
                <a:gd name="T35" fmla="*/ 58 h 58"/>
                <a:gd name="T36" fmla="*/ 232 w 302"/>
                <a:gd name="T37" fmla="*/ 54 h 58"/>
                <a:gd name="T38" fmla="*/ 239 w 302"/>
                <a:gd name="T39" fmla="*/ 49 h 58"/>
                <a:gd name="T40" fmla="*/ 243 w 302"/>
                <a:gd name="T41" fmla="*/ 41 h 58"/>
                <a:gd name="T42" fmla="*/ 248 w 302"/>
                <a:gd name="T43" fmla="*/ 38 h 58"/>
                <a:gd name="T44" fmla="*/ 270 w 302"/>
                <a:gd name="T45" fmla="*/ 36 h 58"/>
                <a:gd name="T46" fmla="*/ 279 w 302"/>
                <a:gd name="T47" fmla="*/ 34 h 58"/>
                <a:gd name="T48" fmla="*/ 297 w 302"/>
                <a:gd name="T49" fmla="*/ 27 h 58"/>
                <a:gd name="T50" fmla="*/ 302 w 302"/>
                <a:gd name="T51" fmla="*/ 23 h 58"/>
                <a:gd name="T52" fmla="*/ 297 w 302"/>
                <a:gd name="T53" fmla="*/ 16 h 58"/>
                <a:gd name="T54" fmla="*/ 288 w 302"/>
                <a:gd name="T55" fmla="*/ 11 h 58"/>
                <a:gd name="T56" fmla="*/ 248 w 302"/>
                <a:gd name="T57" fmla="*/ 13 h 58"/>
                <a:gd name="T58" fmla="*/ 185 w 302"/>
                <a:gd name="T59" fmla="*/ 5 h 58"/>
                <a:gd name="T60" fmla="*/ 121 w 302"/>
                <a:gd name="T61" fmla="*/ 0 h 58"/>
                <a:gd name="T62" fmla="*/ 23 w 302"/>
                <a:gd name="T63" fmla="*/ 2 h 58"/>
                <a:gd name="T64" fmla="*/ 5 w 302"/>
                <a:gd name="T65" fmla="*/ 9 h 58"/>
                <a:gd name="T66" fmla="*/ 0 w 302"/>
                <a:gd name="T67" fmla="*/ 16 h 58"/>
                <a:gd name="T68" fmla="*/ 11 w 302"/>
                <a:gd name="T6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2" h="58">
                  <a:moveTo>
                    <a:pt x="11" y="25"/>
                  </a:moveTo>
                  <a:lnTo>
                    <a:pt x="11" y="25"/>
                  </a:lnTo>
                  <a:lnTo>
                    <a:pt x="31" y="32"/>
                  </a:lnTo>
                  <a:lnTo>
                    <a:pt x="47" y="34"/>
                  </a:lnTo>
                  <a:lnTo>
                    <a:pt x="58" y="38"/>
                  </a:lnTo>
                  <a:lnTo>
                    <a:pt x="61" y="40"/>
                  </a:lnTo>
                  <a:lnTo>
                    <a:pt x="65" y="41"/>
                  </a:lnTo>
                  <a:lnTo>
                    <a:pt x="65" y="41"/>
                  </a:lnTo>
                  <a:lnTo>
                    <a:pt x="70" y="43"/>
                  </a:lnTo>
                  <a:lnTo>
                    <a:pt x="70" y="43"/>
                  </a:lnTo>
                  <a:lnTo>
                    <a:pt x="76" y="47"/>
                  </a:lnTo>
                  <a:lnTo>
                    <a:pt x="88" y="50"/>
                  </a:lnTo>
                  <a:lnTo>
                    <a:pt x="104" y="56"/>
                  </a:lnTo>
                  <a:lnTo>
                    <a:pt x="112" y="56"/>
                  </a:lnTo>
                  <a:lnTo>
                    <a:pt x="121" y="54"/>
                  </a:lnTo>
                  <a:lnTo>
                    <a:pt x="121" y="54"/>
                  </a:lnTo>
                  <a:lnTo>
                    <a:pt x="126" y="50"/>
                  </a:lnTo>
                  <a:lnTo>
                    <a:pt x="128" y="49"/>
                  </a:lnTo>
                  <a:lnTo>
                    <a:pt x="130" y="41"/>
                  </a:lnTo>
                  <a:lnTo>
                    <a:pt x="131" y="40"/>
                  </a:lnTo>
                  <a:lnTo>
                    <a:pt x="131" y="38"/>
                  </a:lnTo>
                  <a:lnTo>
                    <a:pt x="137" y="36"/>
                  </a:lnTo>
                  <a:lnTo>
                    <a:pt x="144" y="36"/>
                  </a:lnTo>
                  <a:lnTo>
                    <a:pt x="144" y="36"/>
                  </a:lnTo>
                  <a:lnTo>
                    <a:pt x="158" y="36"/>
                  </a:lnTo>
                  <a:lnTo>
                    <a:pt x="171" y="38"/>
                  </a:lnTo>
                  <a:lnTo>
                    <a:pt x="176" y="40"/>
                  </a:lnTo>
                  <a:lnTo>
                    <a:pt x="180" y="41"/>
                  </a:lnTo>
                  <a:lnTo>
                    <a:pt x="184" y="45"/>
                  </a:lnTo>
                  <a:lnTo>
                    <a:pt x="185" y="49"/>
                  </a:lnTo>
                  <a:lnTo>
                    <a:pt x="185" y="49"/>
                  </a:lnTo>
                  <a:lnTo>
                    <a:pt x="187" y="52"/>
                  </a:lnTo>
                  <a:lnTo>
                    <a:pt x="193" y="56"/>
                  </a:lnTo>
                  <a:lnTo>
                    <a:pt x="200" y="58"/>
                  </a:lnTo>
                  <a:lnTo>
                    <a:pt x="207" y="58"/>
                  </a:lnTo>
                  <a:lnTo>
                    <a:pt x="221" y="58"/>
                  </a:lnTo>
                  <a:lnTo>
                    <a:pt x="232" y="54"/>
                  </a:lnTo>
                  <a:lnTo>
                    <a:pt x="232" y="54"/>
                  </a:lnTo>
                  <a:lnTo>
                    <a:pt x="238" y="52"/>
                  </a:lnTo>
                  <a:lnTo>
                    <a:pt x="239" y="49"/>
                  </a:lnTo>
                  <a:lnTo>
                    <a:pt x="243" y="41"/>
                  </a:lnTo>
                  <a:lnTo>
                    <a:pt x="243" y="41"/>
                  </a:lnTo>
                  <a:lnTo>
                    <a:pt x="245" y="40"/>
                  </a:lnTo>
                  <a:lnTo>
                    <a:pt x="248" y="38"/>
                  </a:lnTo>
                  <a:lnTo>
                    <a:pt x="259" y="38"/>
                  </a:lnTo>
                  <a:lnTo>
                    <a:pt x="270" y="36"/>
                  </a:lnTo>
                  <a:lnTo>
                    <a:pt x="279" y="34"/>
                  </a:lnTo>
                  <a:lnTo>
                    <a:pt x="279" y="34"/>
                  </a:lnTo>
                  <a:lnTo>
                    <a:pt x="288" y="32"/>
                  </a:lnTo>
                  <a:lnTo>
                    <a:pt x="297" y="27"/>
                  </a:lnTo>
                  <a:lnTo>
                    <a:pt x="301" y="25"/>
                  </a:lnTo>
                  <a:lnTo>
                    <a:pt x="302" y="23"/>
                  </a:lnTo>
                  <a:lnTo>
                    <a:pt x="302" y="20"/>
                  </a:lnTo>
                  <a:lnTo>
                    <a:pt x="297" y="16"/>
                  </a:lnTo>
                  <a:lnTo>
                    <a:pt x="297" y="16"/>
                  </a:lnTo>
                  <a:lnTo>
                    <a:pt x="288" y="11"/>
                  </a:lnTo>
                  <a:lnTo>
                    <a:pt x="279" y="11"/>
                  </a:lnTo>
                  <a:lnTo>
                    <a:pt x="248" y="13"/>
                  </a:lnTo>
                  <a:lnTo>
                    <a:pt x="248" y="13"/>
                  </a:lnTo>
                  <a:lnTo>
                    <a:pt x="185" y="5"/>
                  </a:lnTo>
                  <a:lnTo>
                    <a:pt x="121" y="0"/>
                  </a:lnTo>
                  <a:lnTo>
                    <a:pt x="121" y="0"/>
                  </a:lnTo>
                  <a:lnTo>
                    <a:pt x="23" y="2"/>
                  </a:lnTo>
                  <a:lnTo>
                    <a:pt x="23" y="2"/>
                  </a:lnTo>
                  <a:lnTo>
                    <a:pt x="18" y="4"/>
                  </a:lnTo>
                  <a:lnTo>
                    <a:pt x="5" y="9"/>
                  </a:lnTo>
                  <a:lnTo>
                    <a:pt x="2" y="13"/>
                  </a:lnTo>
                  <a:lnTo>
                    <a:pt x="0" y="16"/>
                  </a:lnTo>
                  <a:lnTo>
                    <a:pt x="4" y="22"/>
                  </a:lnTo>
                  <a:lnTo>
                    <a:pt x="11" y="25"/>
                  </a:lnTo>
                  <a:lnTo>
                    <a:pt x="1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4" name="Freeform 23">
              <a:extLst>
                <a:ext uri="{FF2B5EF4-FFF2-40B4-BE49-F238E27FC236}">
                  <a16:creationId xmlns:a16="http://schemas.microsoft.com/office/drawing/2014/main" id="{2CFC1F85-FE8D-4ABC-B2A7-99EBA3A277F8}"/>
                </a:ext>
              </a:extLst>
            </p:cNvPr>
            <p:cNvSpPr>
              <a:spLocks/>
            </p:cNvSpPr>
            <p:nvPr/>
          </p:nvSpPr>
          <p:spPr bwMode="auto">
            <a:xfrm>
              <a:off x="3934" y="946"/>
              <a:ext cx="23" cy="12"/>
            </a:xfrm>
            <a:custGeom>
              <a:avLst/>
              <a:gdLst>
                <a:gd name="T0" fmla="*/ 5 w 23"/>
                <a:gd name="T1" fmla="*/ 9 h 12"/>
                <a:gd name="T2" fmla="*/ 5 w 23"/>
                <a:gd name="T3" fmla="*/ 9 h 12"/>
                <a:gd name="T4" fmla="*/ 20 w 23"/>
                <a:gd name="T5" fmla="*/ 12 h 12"/>
                <a:gd name="T6" fmla="*/ 20 w 23"/>
                <a:gd name="T7" fmla="*/ 12 h 12"/>
                <a:gd name="T8" fmla="*/ 23 w 23"/>
                <a:gd name="T9" fmla="*/ 1 h 12"/>
                <a:gd name="T10" fmla="*/ 23 w 23"/>
                <a:gd name="T11" fmla="*/ 1 h 12"/>
                <a:gd name="T12" fmla="*/ 4 w 23"/>
                <a:gd name="T13" fmla="*/ 0 h 12"/>
                <a:gd name="T14" fmla="*/ 4 w 23"/>
                <a:gd name="T15" fmla="*/ 0 h 12"/>
                <a:gd name="T16" fmla="*/ 0 w 23"/>
                <a:gd name="T17" fmla="*/ 0 h 12"/>
                <a:gd name="T18" fmla="*/ 0 w 23"/>
                <a:gd name="T19" fmla="*/ 0 h 12"/>
                <a:gd name="T20" fmla="*/ 4 w 23"/>
                <a:gd name="T21" fmla="*/ 3 h 12"/>
                <a:gd name="T22" fmla="*/ 4 w 23"/>
                <a:gd name="T23" fmla="*/ 3 h 12"/>
                <a:gd name="T24" fmla="*/ 5 w 23"/>
                <a:gd name="T25" fmla="*/ 9 h 12"/>
                <a:gd name="T26" fmla="*/ 5 w 23"/>
                <a:gd name="T2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2">
                  <a:moveTo>
                    <a:pt x="5" y="9"/>
                  </a:moveTo>
                  <a:lnTo>
                    <a:pt x="5" y="9"/>
                  </a:lnTo>
                  <a:lnTo>
                    <a:pt x="20" y="12"/>
                  </a:lnTo>
                  <a:lnTo>
                    <a:pt x="20" y="12"/>
                  </a:lnTo>
                  <a:lnTo>
                    <a:pt x="23" y="1"/>
                  </a:lnTo>
                  <a:lnTo>
                    <a:pt x="23" y="1"/>
                  </a:lnTo>
                  <a:lnTo>
                    <a:pt x="4" y="0"/>
                  </a:lnTo>
                  <a:lnTo>
                    <a:pt x="4" y="0"/>
                  </a:lnTo>
                  <a:lnTo>
                    <a:pt x="0" y="0"/>
                  </a:lnTo>
                  <a:lnTo>
                    <a:pt x="0" y="0"/>
                  </a:lnTo>
                  <a:lnTo>
                    <a:pt x="4" y="3"/>
                  </a:lnTo>
                  <a:lnTo>
                    <a:pt x="4" y="3"/>
                  </a:lnTo>
                  <a:lnTo>
                    <a:pt x="5" y="9"/>
                  </a:lnTo>
                  <a:lnTo>
                    <a:pt x="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 name="Slide Number Placeholder 1">
            <a:extLst>
              <a:ext uri="{FF2B5EF4-FFF2-40B4-BE49-F238E27FC236}">
                <a16:creationId xmlns:a16="http://schemas.microsoft.com/office/drawing/2014/main" id="{4A93A553-E543-4229-ABA7-B432C0937E06}"/>
              </a:ext>
            </a:extLst>
          </p:cNvPr>
          <p:cNvSpPr>
            <a:spLocks noGrp="1"/>
          </p:cNvSpPr>
          <p:nvPr>
            <p:ph type="sldNum" sz="quarter" idx="10"/>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fld id="{1C146586-7EC2-481D-848F-8CE41EB2DE6C}" type="slidenum">
              <a:rPr kumimoji="0" lang="en-US" sz="1000" b="0" i="0" u="none" strike="noStrike" kern="1200" cap="none" spc="0" normalizeH="0" baseline="0" noProof="0">
                <a:ln>
                  <a:noFill/>
                </a:ln>
                <a:solidFill>
                  <a:srgbClr val="787878"/>
                </a:solidFill>
                <a:effectLst/>
                <a:uLnTx/>
                <a:uFillTx/>
                <a:latin typeface="Calibri"/>
                <a:ea typeface="+mn-ea"/>
                <a:cs typeface="+mn-cs"/>
              </a:rPr>
              <a:pPr marL="0" marR="0" lvl="0" indent="0" algn="ctr" defTabSz="914378"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a:ln>
                <a:noFill/>
              </a:ln>
              <a:solidFill>
                <a:srgbClr val="787878"/>
              </a:solidFill>
              <a:effectLst/>
              <a:uLnTx/>
              <a:uFillTx/>
              <a:latin typeface="Calibri"/>
              <a:ea typeface="+mn-ea"/>
              <a:cs typeface="+mn-cs"/>
            </a:endParaRPr>
          </a:p>
        </p:txBody>
      </p:sp>
      <p:sp>
        <p:nvSpPr>
          <p:cNvPr id="43" name="Rectangle 42"/>
          <p:cNvSpPr/>
          <p:nvPr/>
        </p:nvSpPr>
        <p:spPr>
          <a:xfrm>
            <a:off x="2269686" y="-23626"/>
            <a:ext cx="6874315" cy="10243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 13"/>
          <p:cNvGrpSpPr/>
          <p:nvPr/>
        </p:nvGrpSpPr>
        <p:grpSpPr>
          <a:xfrm>
            <a:off x="-1" y="-23627"/>
            <a:ext cx="2678101" cy="1034181"/>
            <a:chOff x="-1" y="-23628"/>
            <a:chExt cx="2678101" cy="1034181"/>
          </a:xfrm>
        </p:grpSpPr>
        <p:sp>
          <p:nvSpPr>
            <p:cNvPr id="7" name="Rectangle 6"/>
            <p:cNvSpPr/>
            <p:nvPr/>
          </p:nvSpPr>
          <p:spPr>
            <a:xfrm>
              <a:off x="-1" y="-23627"/>
              <a:ext cx="2442755" cy="1024379"/>
            </a:xfrm>
            <a:prstGeom prst="rect">
              <a:avLst/>
            </a:prstGeom>
            <a:solidFill>
              <a:srgbClr val="B6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Isosceles Triangle 12"/>
            <p:cNvSpPr/>
            <p:nvPr/>
          </p:nvSpPr>
          <p:spPr>
            <a:xfrm rot="5400000">
              <a:off x="2036694" y="369148"/>
              <a:ext cx="1034181" cy="248630"/>
            </a:xfrm>
            <a:prstGeom prst="triangle">
              <a:avLst/>
            </a:prstGeom>
            <a:solidFill>
              <a:srgbClr val="B6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id="{AA6B7DA4-50C4-4E7D-920E-8921C1FDDD1F}"/>
              </a:ext>
            </a:extLst>
          </p:cNvPr>
          <p:cNvSpPr/>
          <p:nvPr/>
        </p:nvSpPr>
        <p:spPr>
          <a:xfrm>
            <a:off x="118788" y="157312"/>
            <a:ext cx="8846186" cy="646331"/>
          </a:xfrm>
          <a:prstGeom prst="rect">
            <a:avLst/>
          </a:prstGeom>
        </p:spPr>
        <p:txBody>
          <a:bodyPr wrap="square">
            <a:spAutoFit/>
          </a:bodyPr>
          <a:lstStyle/>
          <a:p>
            <a:pPr lvl="0" defTabSz="914378">
              <a:defRPr/>
            </a:pPr>
            <a:r>
              <a:rPr lang="en-US" sz="3600" b="1" dirty="0">
                <a:solidFill>
                  <a:srgbClr val="000000"/>
                </a:solidFill>
              </a:rPr>
              <a:t>Introducing: </a:t>
            </a:r>
            <a:r>
              <a:rPr lang="en-US" sz="2800" b="1" dirty="0">
                <a:solidFill>
                  <a:srgbClr val="000000"/>
                </a:solidFill>
              </a:rPr>
              <a:t>Ex Libris Next-Gen Resource Sharing </a:t>
            </a:r>
          </a:p>
        </p:txBody>
      </p:sp>
      <p:sp>
        <p:nvSpPr>
          <p:cNvPr id="24" name="Shape 1816">
            <a:extLst>
              <a:ext uri="{FF2B5EF4-FFF2-40B4-BE49-F238E27FC236}">
                <a16:creationId xmlns:a16="http://schemas.microsoft.com/office/drawing/2014/main" id="{8B031C3B-F2FB-4B50-868F-52266804156D}"/>
              </a:ext>
            </a:extLst>
          </p:cNvPr>
          <p:cNvSpPr/>
          <p:nvPr/>
        </p:nvSpPr>
        <p:spPr>
          <a:xfrm>
            <a:off x="401278" y="2380321"/>
            <a:ext cx="3793067" cy="1383542"/>
          </a:xfrm>
          <a:prstGeom prst="rect">
            <a:avLst/>
          </a:prstGeom>
          <a:solidFill>
            <a:schemeClr val="bg1">
              <a:lumMod val="95000"/>
            </a:schemeClr>
          </a:solidFill>
          <a:ln w="12700" cap="flat">
            <a:noFill/>
            <a:miter lim="400000"/>
          </a:ln>
          <a:effectLst/>
        </p:spPr>
        <p:txBody>
          <a:bodyPr wrap="square" lIns="540000" tIns="0" rIns="14400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Calibri Light"/>
              </a:rPr>
              <a:t>Library efficiency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t>Streamlined integrations, advanced workflows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25" name="Shape 1816">
            <a:extLst>
              <a:ext uri="{FF2B5EF4-FFF2-40B4-BE49-F238E27FC236}">
                <a16:creationId xmlns:a16="http://schemas.microsoft.com/office/drawing/2014/main" id="{D91C6FD8-317D-4833-939A-BA0BA1FA3B2B}"/>
              </a:ext>
            </a:extLst>
          </p:cNvPr>
          <p:cNvSpPr/>
          <p:nvPr/>
        </p:nvSpPr>
        <p:spPr>
          <a:xfrm>
            <a:off x="401278" y="3910018"/>
            <a:ext cx="3776134" cy="898120"/>
          </a:xfrm>
          <a:prstGeom prst="rect">
            <a:avLst/>
          </a:prstGeom>
          <a:solidFill>
            <a:schemeClr val="bg1">
              <a:lumMod val="95000"/>
            </a:schemeClr>
          </a:solidFill>
          <a:ln w="12700" cap="flat">
            <a:noFill/>
            <a:miter lim="400000"/>
          </a:ln>
          <a:effectLst/>
        </p:spPr>
        <p:txBody>
          <a:bodyPr wrap="square" lIns="540000" tIns="0" rIns="14400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Calibri Light"/>
              </a:rPr>
              <a:t>Shared holding index </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t>Foundation for sharing </a:t>
            </a:r>
            <a:b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br>
            <a: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t>among groups </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Shape 1816">
            <a:extLst>
              <a:ext uri="{FF2B5EF4-FFF2-40B4-BE49-F238E27FC236}">
                <a16:creationId xmlns:a16="http://schemas.microsoft.com/office/drawing/2014/main" id="{05AF7BB1-B9F3-4EA5-B656-5070A90FAF11}"/>
              </a:ext>
            </a:extLst>
          </p:cNvPr>
          <p:cNvSpPr/>
          <p:nvPr/>
        </p:nvSpPr>
        <p:spPr>
          <a:xfrm>
            <a:off x="401279" y="1098746"/>
            <a:ext cx="3784600" cy="1131998"/>
          </a:xfrm>
          <a:prstGeom prst="rect">
            <a:avLst/>
          </a:prstGeom>
          <a:solidFill>
            <a:schemeClr val="bg1">
              <a:lumMod val="95000"/>
            </a:schemeClr>
          </a:solidFill>
          <a:ln w="12700" cap="flat">
            <a:noFill/>
            <a:miter lim="400000"/>
          </a:ln>
          <a:effectLst/>
        </p:spPr>
        <p:txBody>
          <a:bodyPr wrap="square" lIns="540000" tIns="0" rIns="144000" bIns="0" numCol="1"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Calibri Light"/>
              </a:rPr>
              <a:t>Focus on patron value</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Fast, Accurate, Transparent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(“Amazon like”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a:rPr>
              <a:t> </a:t>
            </a:r>
          </a:p>
        </p:txBody>
      </p:sp>
      <p:sp>
        <p:nvSpPr>
          <p:cNvPr id="27" name="AutoShape 7">
            <a:extLst>
              <a:ext uri="{FF2B5EF4-FFF2-40B4-BE49-F238E27FC236}">
                <a16:creationId xmlns:a16="http://schemas.microsoft.com/office/drawing/2014/main" id="{EACDA030-3F78-44D4-9053-A98A53B100A7}"/>
              </a:ext>
            </a:extLst>
          </p:cNvPr>
          <p:cNvSpPr>
            <a:spLocks/>
          </p:cNvSpPr>
          <p:nvPr/>
        </p:nvSpPr>
        <p:spPr bwMode="auto">
          <a:xfrm>
            <a:off x="118788" y="1310455"/>
            <a:ext cx="677995" cy="6788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w="76200" cap="flat" cmpd="sng">
            <a:solidFill>
              <a:schemeClr val="bg1">
                <a:alpha val="0"/>
              </a:schemeClr>
            </a:solidFill>
            <a:prstDash val="solid"/>
            <a:miter lim="0"/>
            <a:headEnd/>
            <a:tailEnd/>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28" name="AutoShape 7">
            <a:extLst>
              <a:ext uri="{FF2B5EF4-FFF2-40B4-BE49-F238E27FC236}">
                <a16:creationId xmlns:a16="http://schemas.microsoft.com/office/drawing/2014/main" id="{E1189A6D-C3E9-45D2-AD62-B0EE4007190F}"/>
              </a:ext>
            </a:extLst>
          </p:cNvPr>
          <p:cNvSpPr>
            <a:spLocks/>
          </p:cNvSpPr>
          <p:nvPr/>
        </p:nvSpPr>
        <p:spPr bwMode="auto">
          <a:xfrm>
            <a:off x="118788" y="2736618"/>
            <a:ext cx="677995" cy="6788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486AE5"/>
          </a:solidFill>
          <a:ln w="76200" cap="flat" cmpd="sng">
            <a:solidFill>
              <a:schemeClr val="bg1">
                <a:alpha val="0"/>
              </a:schemeClr>
            </a:solidFill>
            <a:prstDash val="solid"/>
            <a:miter lim="0"/>
            <a:headEnd/>
            <a:tailEnd/>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29" name="AutoShape 7">
            <a:extLst>
              <a:ext uri="{FF2B5EF4-FFF2-40B4-BE49-F238E27FC236}">
                <a16:creationId xmlns:a16="http://schemas.microsoft.com/office/drawing/2014/main" id="{B7A3ABAC-5F73-4A54-B164-02DD19B90851}"/>
              </a:ext>
            </a:extLst>
          </p:cNvPr>
          <p:cNvSpPr>
            <a:spLocks/>
          </p:cNvSpPr>
          <p:nvPr/>
        </p:nvSpPr>
        <p:spPr bwMode="auto">
          <a:xfrm>
            <a:off x="118788" y="4023603"/>
            <a:ext cx="677995" cy="6788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00B0F0"/>
          </a:solidFill>
          <a:ln w="76200" cap="flat" cmpd="sng">
            <a:solidFill>
              <a:schemeClr val="bg1">
                <a:alpha val="0"/>
              </a:schemeClr>
            </a:solidFill>
            <a:prstDash val="solid"/>
            <a:miter lim="0"/>
            <a:headEnd/>
            <a:tailEnd/>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5" name="Graphic 4" descr="Playbook">
            <a:extLst>
              <a:ext uri="{FF2B5EF4-FFF2-40B4-BE49-F238E27FC236}">
                <a16:creationId xmlns:a16="http://schemas.microsoft.com/office/drawing/2014/main" id="{E1B061AD-FAF5-4363-8C38-9DEAA08D40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026" y="2784944"/>
            <a:ext cx="573227" cy="573227"/>
          </a:xfrm>
          <a:prstGeom prst="rect">
            <a:avLst/>
          </a:prstGeom>
        </p:spPr>
      </p:pic>
      <p:pic>
        <p:nvPicPr>
          <p:cNvPr id="8" name="Graphic 7" descr="Braille">
            <a:extLst>
              <a:ext uri="{FF2B5EF4-FFF2-40B4-BE49-F238E27FC236}">
                <a16:creationId xmlns:a16="http://schemas.microsoft.com/office/drawing/2014/main" id="{450FC500-34B6-440F-A227-3116EDBAC4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064" y="4093992"/>
            <a:ext cx="571719" cy="571719"/>
          </a:xfrm>
          <a:prstGeom prst="rect">
            <a:avLst/>
          </a:prstGeom>
        </p:spPr>
      </p:pic>
      <p:pic>
        <p:nvPicPr>
          <p:cNvPr id="10" name="Graphic 9" descr="Connections">
            <a:extLst>
              <a:ext uri="{FF2B5EF4-FFF2-40B4-BE49-F238E27FC236}">
                <a16:creationId xmlns:a16="http://schemas.microsoft.com/office/drawing/2014/main" id="{2CCFF377-BBEE-4BB2-9457-3525427A96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02724" y="2232773"/>
            <a:ext cx="778143" cy="778143"/>
          </a:xfrm>
          <a:prstGeom prst="rect">
            <a:avLst/>
          </a:prstGeom>
        </p:spPr>
      </p:pic>
      <p:pic>
        <p:nvPicPr>
          <p:cNvPr id="75" name="Graphic 74" descr="Connections">
            <a:extLst>
              <a:ext uri="{FF2B5EF4-FFF2-40B4-BE49-F238E27FC236}">
                <a16:creationId xmlns:a16="http://schemas.microsoft.com/office/drawing/2014/main" id="{71EB343E-D25E-4A50-8A23-900FBC5DED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93401" y="1629761"/>
            <a:ext cx="778143" cy="778143"/>
          </a:xfrm>
          <a:prstGeom prst="rect">
            <a:avLst/>
          </a:prstGeom>
        </p:spPr>
      </p:pic>
      <p:pic>
        <p:nvPicPr>
          <p:cNvPr id="76" name="Graphic 75" descr="Connections">
            <a:extLst>
              <a:ext uri="{FF2B5EF4-FFF2-40B4-BE49-F238E27FC236}">
                <a16:creationId xmlns:a16="http://schemas.microsoft.com/office/drawing/2014/main" id="{1F131D1D-33CC-4C89-AEF2-1162FD9C3B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4563" y="1619567"/>
            <a:ext cx="778143" cy="778143"/>
          </a:xfrm>
          <a:prstGeom prst="rect">
            <a:avLst/>
          </a:prstGeom>
        </p:spPr>
      </p:pic>
      <p:pic>
        <p:nvPicPr>
          <p:cNvPr id="77" name="Graphic 76" descr="Connections">
            <a:extLst>
              <a:ext uri="{FF2B5EF4-FFF2-40B4-BE49-F238E27FC236}">
                <a16:creationId xmlns:a16="http://schemas.microsoft.com/office/drawing/2014/main" id="{710AAC76-39E1-4054-8AD7-6B0277CB6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6243565" y="2008639"/>
            <a:ext cx="704781" cy="778143"/>
          </a:xfrm>
          <a:prstGeom prst="rect">
            <a:avLst/>
          </a:prstGeom>
        </p:spPr>
      </p:pic>
      <p:pic>
        <p:nvPicPr>
          <p:cNvPr id="80" name="Graphic 79" descr="Connections">
            <a:extLst>
              <a:ext uri="{FF2B5EF4-FFF2-40B4-BE49-F238E27FC236}">
                <a16:creationId xmlns:a16="http://schemas.microsoft.com/office/drawing/2014/main" id="{EEDB45DE-BBFE-4F64-A1AA-0EC6416D9F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9174" y="1403263"/>
            <a:ext cx="778143" cy="778143"/>
          </a:xfrm>
          <a:prstGeom prst="rect">
            <a:avLst/>
          </a:prstGeom>
        </p:spPr>
      </p:pic>
      <p:pic>
        <p:nvPicPr>
          <p:cNvPr id="82" name="Graphic 81" descr="Connections">
            <a:extLst>
              <a:ext uri="{FF2B5EF4-FFF2-40B4-BE49-F238E27FC236}">
                <a16:creationId xmlns:a16="http://schemas.microsoft.com/office/drawing/2014/main" id="{E04FD79C-3D41-40F4-96C3-87183EE2C8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94659" y="2087107"/>
            <a:ext cx="778143" cy="778143"/>
          </a:xfrm>
          <a:prstGeom prst="rect">
            <a:avLst/>
          </a:prstGeom>
        </p:spPr>
      </p:pic>
      <p:pic>
        <p:nvPicPr>
          <p:cNvPr id="83" name="Graphic 82" descr="Connections">
            <a:extLst>
              <a:ext uri="{FF2B5EF4-FFF2-40B4-BE49-F238E27FC236}">
                <a16:creationId xmlns:a16="http://schemas.microsoft.com/office/drawing/2014/main" id="{5C2F848C-2D2E-4A79-B12E-01EC6A0037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7115" y="3592005"/>
            <a:ext cx="778143" cy="778143"/>
          </a:xfrm>
          <a:prstGeom prst="rect">
            <a:avLst/>
          </a:prstGeom>
        </p:spPr>
      </p:pic>
      <p:cxnSp>
        <p:nvCxnSpPr>
          <p:cNvPr id="84" name="Straight Connector 83">
            <a:extLst>
              <a:ext uri="{FF2B5EF4-FFF2-40B4-BE49-F238E27FC236}">
                <a16:creationId xmlns:a16="http://schemas.microsoft.com/office/drawing/2014/main" id="{8EDE98A8-0CF5-4FE5-978F-6959CE9D5C1D}"/>
              </a:ext>
            </a:extLst>
          </p:cNvPr>
          <p:cNvCxnSpPr>
            <a:cxnSpLocks/>
          </p:cNvCxnSpPr>
          <p:nvPr/>
        </p:nvCxnSpPr>
        <p:spPr>
          <a:xfrm flipH="1">
            <a:off x="6931490" y="2733766"/>
            <a:ext cx="139090" cy="100898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8" name="Graphic 87" descr="School girl">
            <a:extLst>
              <a:ext uri="{FF2B5EF4-FFF2-40B4-BE49-F238E27FC236}">
                <a16:creationId xmlns:a16="http://schemas.microsoft.com/office/drawing/2014/main" id="{92B3D770-245E-4168-9681-81FE82F637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75" y="1335559"/>
            <a:ext cx="500126" cy="500126"/>
          </a:xfrm>
          <a:prstGeom prst="rect">
            <a:avLst/>
          </a:prstGeom>
        </p:spPr>
      </p:pic>
      <p:pic>
        <p:nvPicPr>
          <p:cNvPr id="90" name="Graphic 89" descr="School boy">
            <a:extLst>
              <a:ext uri="{FF2B5EF4-FFF2-40B4-BE49-F238E27FC236}">
                <a16:creationId xmlns:a16="http://schemas.microsoft.com/office/drawing/2014/main" id="{1D1F34E7-EA0B-4667-8717-1EFBFF2890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7696" y="1452671"/>
            <a:ext cx="500126" cy="500126"/>
          </a:xfrm>
          <a:prstGeom prst="rect">
            <a:avLst/>
          </a:prstGeom>
        </p:spPr>
      </p:pic>
      <p:cxnSp>
        <p:nvCxnSpPr>
          <p:cNvPr id="94" name="Straight Connector 93">
            <a:extLst>
              <a:ext uri="{FF2B5EF4-FFF2-40B4-BE49-F238E27FC236}">
                <a16:creationId xmlns:a16="http://schemas.microsoft.com/office/drawing/2014/main" id="{1E873346-BC69-4875-AFAD-2DF21B19CF65}"/>
              </a:ext>
            </a:extLst>
          </p:cNvPr>
          <p:cNvCxnSpPr>
            <a:cxnSpLocks/>
            <a:stCxn id="77" idx="3"/>
          </p:cNvCxnSpPr>
          <p:nvPr/>
        </p:nvCxnSpPr>
        <p:spPr>
          <a:xfrm flipH="1">
            <a:off x="5187405" y="2397711"/>
            <a:ext cx="1056160" cy="18079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534824D0-ECC7-4C3F-889E-5B8BA24E111C}"/>
              </a:ext>
            </a:extLst>
          </p:cNvPr>
          <p:cNvGrpSpPr/>
          <p:nvPr/>
        </p:nvGrpSpPr>
        <p:grpSpPr>
          <a:xfrm>
            <a:off x="4966590" y="1514706"/>
            <a:ext cx="3393485" cy="3170596"/>
            <a:chOff x="2485433" y="1720525"/>
            <a:chExt cx="3393485" cy="3170596"/>
          </a:xfrm>
        </p:grpSpPr>
        <p:pic>
          <p:nvPicPr>
            <p:cNvPr id="101" name="Picture 100">
              <a:extLst>
                <a:ext uri="{FF2B5EF4-FFF2-40B4-BE49-F238E27FC236}">
                  <a16:creationId xmlns:a16="http://schemas.microsoft.com/office/drawing/2014/main" id="{CFA78C80-3893-4771-95CA-9A520E79E5B8}"/>
                </a:ext>
              </a:extLst>
            </p:cNvPr>
            <p:cNvPicPr>
              <a:picLocks noChangeAspect="1"/>
            </p:cNvPicPr>
            <p:nvPr/>
          </p:nvPicPr>
          <p:blipFill>
            <a:blip r:embed="rId13"/>
            <a:stretch>
              <a:fillRect/>
            </a:stretch>
          </p:blipFill>
          <p:spPr>
            <a:xfrm>
              <a:off x="2485433" y="1720525"/>
              <a:ext cx="3393485" cy="3170596"/>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102" name="TextBox 101">
              <a:extLst>
                <a:ext uri="{FF2B5EF4-FFF2-40B4-BE49-F238E27FC236}">
                  <a16:creationId xmlns:a16="http://schemas.microsoft.com/office/drawing/2014/main" id="{53B426AC-116C-4B0E-A686-9AB37D4DE96B}"/>
                </a:ext>
              </a:extLst>
            </p:cNvPr>
            <p:cNvSpPr txBox="1"/>
            <p:nvPr/>
          </p:nvSpPr>
          <p:spPr>
            <a:xfrm>
              <a:off x="4279721" y="3046669"/>
              <a:ext cx="1564068" cy="738664"/>
            </a:xfrm>
            <a:prstGeom prst="rect">
              <a:avLst/>
            </a:prstGeom>
            <a:solidFill>
              <a:srgbClr val="DEE4FA"/>
            </a:solidFill>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Get it myself:   From libraries around me</a:t>
              </a:r>
            </a:p>
          </p:txBody>
        </p:sp>
      </p:grpSp>
    </p:spTree>
    <p:extLst>
      <p:ext uri="{BB962C8B-B14F-4D97-AF65-F5344CB8AC3E}">
        <p14:creationId xmlns:p14="http://schemas.microsoft.com/office/powerpoint/2010/main" val="423061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
            <a:extLst>
              <a:ext uri="{FF2B5EF4-FFF2-40B4-BE49-F238E27FC236}">
                <a16:creationId xmlns:a16="http://schemas.microsoft.com/office/drawing/2014/main" id="{5B9C5D7E-C577-478F-AEC0-C03CBD482003}"/>
              </a:ext>
            </a:extLst>
          </p:cNvPr>
          <p:cNvGrpSpPr>
            <a:grpSpLocks noChangeAspect="1"/>
          </p:cNvGrpSpPr>
          <p:nvPr/>
        </p:nvGrpSpPr>
        <p:grpSpPr bwMode="auto">
          <a:xfrm>
            <a:off x="328171" y="1378444"/>
            <a:ext cx="8669915" cy="3367340"/>
            <a:chOff x="385" y="701"/>
            <a:chExt cx="5049" cy="1961"/>
          </a:xfrm>
          <a:gradFill flip="none" rotWithShape="1">
            <a:gsLst>
              <a:gs pos="0">
                <a:srgbClr val="5BBDCD"/>
              </a:gs>
              <a:gs pos="100000">
                <a:srgbClr val="DCF1EC"/>
              </a:gs>
            </a:gsLst>
            <a:path path="circle">
              <a:fillToRect l="50000" t="50000" r="50000" b="50000"/>
            </a:path>
            <a:tileRect/>
          </a:gradFill>
        </p:grpSpPr>
        <p:sp>
          <p:nvSpPr>
            <p:cNvPr id="46" name="Freeform 5">
              <a:extLst>
                <a:ext uri="{FF2B5EF4-FFF2-40B4-BE49-F238E27FC236}">
                  <a16:creationId xmlns:a16="http://schemas.microsoft.com/office/drawing/2014/main" id="{DE34576D-8E30-4CE6-9059-1EEB348453D7}"/>
                </a:ext>
              </a:extLst>
            </p:cNvPr>
            <p:cNvSpPr>
              <a:spLocks noEditPoints="1"/>
            </p:cNvSpPr>
            <p:nvPr/>
          </p:nvSpPr>
          <p:spPr bwMode="auto">
            <a:xfrm>
              <a:off x="385" y="883"/>
              <a:ext cx="2008" cy="1378"/>
            </a:xfrm>
            <a:custGeom>
              <a:avLst/>
              <a:gdLst>
                <a:gd name="T0" fmla="*/ 1781 w 2008"/>
                <a:gd name="T1" fmla="*/ 734 h 1378"/>
                <a:gd name="T2" fmla="*/ 1577 w 2008"/>
                <a:gd name="T3" fmla="*/ 723 h 1378"/>
                <a:gd name="T4" fmla="*/ 1412 w 2008"/>
                <a:gd name="T5" fmla="*/ 790 h 1378"/>
                <a:gd name="T6" fmla="*/ 1251 w 2008"/>
                <a:gd name="T7" fmla="*/ 732 h 1378"/>
                <a:gd name="T8" fmla="*/ 1107 w 2008"/>
                <a:gd name="T9" fmla="*/ 748 h 1378"/>
                <a:gd name="T10" fmla="*/ 1275 w 2008"/>
                <a:gd name="T11" fmla="*/ 635 h 1378"/>
                <a:gd name="T12" fmla="*/ 1327 w 2008"/>
                <a:gd name="T13" fmla="*/ 520 h 1378"/>
                <a:gd name="T14" fmla="*/ 1450 w 2008"/>
                <a:gd name="T15" fmla="*/ 385 h 1378"/>
                <a:gd name="T16" fmla="*/ 1417 w 2008"/>
                <a:gd name="T17" fmla="*/ 358 h 1378"/>
                <a:gd name="T18" fmla="*/ 1527 w 2008"/>
                <a:gd name="T19" fmla="*/ 293 h 1378"/>
                <a:gd name="T20" fmla="*/ 1534 w 2008"/>
                <a:gd name="T21" fmla="*/ 255 h 1378"/>
                <a:gd name="T22" fmla="*/ 1361 w 2008"/>
                <a:gd name="T23" fmla="*/ 270 h 1378"/>
                <a:gd name="T24" fmla="*/ 1224 w 2008"/>
                <a:gd name="T25" fmla="*/ 327 h 1378"/>
                <a:gd name="T26" fmla="*/ 1192 w 2008"/>
                <a:gd name="T27" fmla="*/ 405 h 1378"/>
                <a:gd name="T28" fmla="*/ 965 w 2008"/>
                <a:gd name="T29" fmla="*/ 421 h 1378"/>
                <a:gd name="T30" fmla="*/ 1073 w 2008"/>
                <a:gd name="T31" fmla="*/ 327 h 1378"/>
                <a:gd name="T32" fmla="*/ 1170 w 2008"/>
                <a:gd name="T33" fmla="*/ 223 h 1378"/>
                <a:gd name="T34" fmla="*/ 1185 w 2008"/>
                <a:gd name="T35" fmla="*/ 277 h 1378"/>
                <a:gd name="T36" fmla="*/ 1372 w 2008"/>
                <a:gd name="T37" fmla="*/ 196 h 1378"/>
                <a:gd name="T38" fmla="*/ 1368 w 2008"/>
                <a:gd name="T39" fmla="*/ 163 h 1378"/>
                <a:gd name="T40" fmla="*/ 1118 w 2008"/>
                <a:gd name="T41" fmla="*/ 205 h 1378"/>
                <a:gd name="T42" fmla="*/ 1007 w 2008"/>
                <a:gd name="T43" fmla="*/ 288 h 1378"/>
                <a:gd name="T44" fmla="*/ 933 w 2008"/>
                <a:gd name="T45" fmla="*/ 304 h 1378"/>
                <a:gd name="T46" fmla="*/ 1088 w 2008"/>
                <a:gd name="T47" fmla="*/ 194 h 1378"/>
                <a:gd name="T48" fmla="*/ 1028 w 2008"/>
                <a:gd name="T49" fmla="*/ 198 h 1378"/>
                <a:gd name="T50" fmla="*/ 1138 w 2008"/>
                <a:gd name="T51" fmla="*/ 158 h 1378"/>
                <a:gd name="T52" fmla="*/ 1322 w 2008"/>
                <a:gd name="T53" fmla="*/ 11 h 1378"/>
                <a:gd name="T54" fmla="*/ 974 w 2008"/>
                <a:gd name="T55" fmla="*/ 178 h 1378"/>
                <a:gd name="T56" fmla="*/ 877 w 2008"/>
                <a:gd name="T57" fmla="*/ 295 h 1378"/>
                <a:gd name="T58" fmla="*/ 722 w 2008"/>
                <a:gd name="T59" fmla="*/ 345 h 1378"/>
                <a:gd name="T60" fmla="*/ 709 w 2008"/>
                <a:gd name="T61" fmla="*/ 392 h 1378"/>
                <a:gd name="T62" fmla="*/ 628 w 2008"/>
                <a:gd name="T63" fmla="*/ 431 h 1378"/>
                <a:gd name="T64" fmla="*/ 585 w 2008"/>
                <a:gd name="T65" fmla="*/ 480 h 1378"/>
                <a:gd name="T66" fmla="*/ 875 w 2008"/>
                <a:gd name="T67" fmla="*/ 313 h 1378"/>
                <a:gd name="T68" fmla="*/ 826 w 2008"/>
                <a:gd name="T69" fmla="*/ 376 h 1378"/>
                <a:gd name="T70" fmla="*/ 841 w 2008"/>
                <a:gd name="T71" fmla="*/ 376 h 1378"/>
                <a:gd name="T72" fmla="*/ 553 w 2008"/>
                <a:gd name="T73" fmla="*/ 518 h 1378"/>
                <a:gd name="T74" fmla="*/ 594 w 2008"/>
                <a:gd name="T75" fmla="*/ 534 h 1378"/>
                <a:gd name="T76" fmla="*/ 432 w 2008"/>
                <a:gd name="T77" fmla="*/ 669 h 1378"/>
                <a:gd name="T78" fmla="*/ 38 w 2008"/>
                <a:gd name="T79" fmla="*/ 1040 h 1378"/>
                <a:gd name="T80" fmla="*/ 88 w 2008"/>
                <a:gd name="T81" fmla="*/ 1085 h 1378"/>
                <a:gd name="T82" fmla="*/ 178 w 2008"/>
                <a:gd name="T83" fmla="*/ 1092 h 1378"/>
                <a:gd name="T84" fmla="*/ 162 w 2008"/>
                <a:gd name="T85" fmla="*/ 1149 h 1378"/>
                <a:gd name="T86" fmla="*/ 250 w 2008"/>
                <a:gd name="T87" fmla="*/ 1002 h 1378"/>
                <a:gd name="T88" fmla="*/ 402 w 2008"/>
                <a:gd name="T89" fmla="*/ 845 h 1378"/>
                <a:gd name="T90" fmla="*/ 585 w 2008"/>
                <a:gd name="T91" fmla="*/ 800 h 1378"/>
                <a:gd name="T92" fmla="*/ 720 w 2008"/>
                <a:gd name="T93" fmla="*/ 854 h 1378"/>
                <a:gd name="T94" fmla="*/ 873 w 2008"/>
                <a:gd name="T95" fmla="*/ 865 h 1378"/>
                <a:gd name="T96" fmla="*/ 931 w 2008"/>
                <a:gd name="T97" fmla="*/ 856 h 1378"/>
                <a:gd name="T98" fmla="*/ 945 w 2008"/>
                <a:gd name="T99" fmla="*/ 836 h 1378"/>
                <a:gd name="T100" fmla="*/ 1116 w 2008"/>
                <a:gd name="T101" fmla="*/ 858 h 1378"/>
                <a:gd name="T102" fmla="*/ 1340 w 2008"/>
                <a:gd name="T103" fmla="*/ 831 h 1378"/>
                <a:gd name="T104" fmla="*/ 1441 w 2008"/>
                <a:gd name="T105" fmla="*/ 881 h 1378"/>
                <a:gd name="T106" fmla="*/ 1516 w 2008"/>
                <a:gd name="T107" fmla="*/ 978 h 1378"/>
                <a:gd name="T108" fmla="*/ 1648 w 2008"/>
                <a:gd name="T109" fmla="*/ 1081 h 1378"/>
                <a:gd name="T110" fmla="*/ 1676 w 2008"/>
                <a:gd name="T111" fmla="*/ 1255 h 1378"/>
                <a:gd name="T112" fmla="*/ 1752 w 2008"/>
                <a:gd name="T113" fmla="*/ 1372 h 1378"/>
                <a:gd name="T114" fmla="*/ 1763 w 2008"/>
                <a:gd name="T115" fmla="*/ 1261 h 1378"/>
                <a:gd name="T116" fmla="*/ 1819 w 2008"/>
                <a:gd name="T117" fmla="*/ 1121 h 1378"/>
                <a:gd name="T118" fmla="*/ 1918 w 2008"/>
                <a:gd name="T119" fmla="*/ 977 h 1378"/>
                <a:gd name="T120" fmla="*/ 1201 w 2008"/>
                <a:gd name="T121" fmla="*/ 478 h 1378"/>
                <a:gd name="T122" fmla="*/ 1214 w 2008"/>
                <a:gd name="T123" fmla="*/ 518 h 1378"/>
                <a:gd name="T124" fmla="*/ 729 w 2008"/>
                <a:gd name="T125" fmla="*/ 487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8" h="1378">
                  <a:moveTo>
                    <a:pt x="1992" y="775"/>
                  </a:moveTo>
                  <a:lnTo>
                    <a:pt x="1992" y="775"/>
                  </a:lnTo>
                  <a:lnTo>
                    <a:pt x="1990" y="775"/>
                  </a:lnTo>
                  <a:lnTo>
                    <a:pt x="1990" y="773"/>
                  </a:lnTo>
                  <a:lnTo>
                    <a:pt x="1990" y="773"/>
                  </a:lnTo>
                  <a:lnTo>
                    <a:pt x="1990" y="772"/>
                  </a:lnTo>
                  <a:lnTo>
                    <a:pt x="1988" y="770"/>
                  </a:lnTo>
                  <a:lnTo>
                    <a:pt x="1988" y="770"/>
                  </a:lnTo>
                  <a:lnTo>
                    <a:pt x="1983" y="770"/>
                  </a:lnTo>
                  <a:lnTo>
                    <a:pt x="1983" y="770"/>
                  </a:lnTo>
                  <a:lnTo>
                    <a:pt x="1979" y="768"/>
                  </a:lnTo>
                  <a:lnTo>
                    <a:pt x="1979" y="766"/>
                  </a:lnTo>
                  <a:lnTo>
                    <a:pt x="1979" y="766"/>
                  </a:lnTo>
                  <a:lnTo>
                    <a:pt x="1977" y="764"/>
                  </a:lnTo>
                  <a:lnTo>
                    <a:pt x="1975" y="764"/>
                  </a:lnTo>
                  <a:lnTo>
                    <a:pt x="1975" y="764"/>
                  </a:lnTo>
                  <a:lnTo>
                    <a:pt x="1963" y="766"/>
                  </a:lnTo>
                  <a:lnTo>
                    <a:pt x="1963" y="766"/>
                  </a:lnTo>
                  <a:lnTo>
                    <a:pt x="1961" y="766"/>
                  </a:lnTo>
                  <a:lnTo>
                    <a:pt x="1959" y="764"/>
                  </a:lnTo>
                  <a:lnTo>
                    <a:pt x="1959" y="764"/>
                  </a:lnTo>
                  <a:lnTo>
                    <a:pt x="1957" y="761"/>
                  </a:lnTo>
                  <a:lnTo>
                    <a:pt x="1957" y="761"/>
                  </a:lnTo>
                  <a:lnTo>
                    <a:pt x="1948" y="764"/>
                  </a:lnTo>
                  <a:lnTo>
                    <a:pt x="1948" y="764"/>
                  </a:lnTo>
                  <a:lnTo>
                    <a:pt x="1945" y="763"/>
                  </a:lnTo>
                  <a:lnTo>
                    <a:pt x="1945" y="761"/>
                  </a:lnTo>
                  <a:lnTo>
                    <a:pt x="1945" y="761"/>
                  </a:lnTo>
                  <a:lnTo>
                    <a:pt x="1943" y="757"/>
                  </a:lnTo>
                  <a:lnTo>
                    <a:pt x="1943" y="757"/>
                  </a:lnTo>
                  <a:lnTo>
                    <a:pt x="1943" y="755"/>
                  </a:lnTo>
                  <a:lnTo>
                    <a:pt x="1941" y="757"/>
                  </a:lnTo>
                  <a:lnTo>
                    <a:pt x="1941" y="757"/>
                  </a:lnTo>
                  <a:lnTo>
                    <a:pt x="1934" y="759"/>
                  </a:lnTo>
                  <a:lnTo>
                    <a:pt x="1934" y="759"/>
                  </a:lnTo>
                  <a:lnTo>
                    <a:pt x="1932" y="757"/>
                  </a:lnTo>
                  <a:lnTo>
                    <a:pt x="1932" y="757"/>
                  </a:lnTo>
                  <a:lnTo>
                    <a:pt x="1932" y="754"/>
                  </a:lnTo>
                  <a:lnTo>
                    <a:pt x="1932" y="754"/>
                  </a:lnTo>
                  <a:lnTo>
                    <a:pt x="1930" y="750"/>
                  </a:lnTo>
                  <a:lnTo>
                    <a:pt x="1930" y="750"/>
                  </a:lnTo>
                  <a:lnTo>
                    <a:pt x="1869" y="766"/>
                  </a:lnTo>
                  <a:lnTo>
                    <a:pt x="1869" y="766"/>
                  </a:lnTo>
                  <a:lnTo>
                    <a:pt x="1867" y="761"/>
                  </a:lnTo>
                  <a:lnTo>
                    <a:pt x="1867" y="761"/>
                  </a:lnTo>
                  <a:lnTo>
                    <a:pt x="1867" y="759"/>
                  </a:lnTo>
                  <a:lnTo>
                    <a:pt x="1864" y="759"/>
                  </a:lnTo>
                  <a:lnTo>
                    <a:pt x="1864" y="759"/>
                  </a:lnTo>
                  <a:lnTo>
                    <a:pt x="1858" y="761"/>
                  </a:lnTo>
                  <a:lnTo>
                    <a:pt x="1858" y="761"/>
                  </a:lnTo>
                  <a:lnTo>
                    <a:pt x="1856" y="761"/>
                  </a:lnTo>
                  <a:lnTo>
                    <a:pt x="1855" y="759"/>
                  </a:lnTo>
                  <a:lnTo>
                    <a:pt x="1855" y="759"/>
                  </a:lnTo>
                  <a:lnTo>
                    <a:pt x="1855" y="754"/>
                  </a:lnTo>
                  <a:lnTo>
                    <a:pt x="1855" y="754"/>
                  </a:lnTo>
                  <a:lnTo>
                    <a:pt x="1849" y="755"/>
                  </a:lnTo>
                  <a:lnTo>
                    <a:pt x="1849" y="755"/>
                  </a:lnTo>
                  <a:lnTo>
                    <a:pt x="1838" y="759"/>
                  </a:lnTo>
                  <a:lnTo>
                    <a:pt x="1838" y="759"/>
                  </a:lnTo>
                  <a:lnTo>
                    <a:pt x="1833" y="759"/>
                  </a:lnTo>
                  <a:lnTo>
                    <a:pt x="1833" y="759"/>
                  </a:lnTo>
                  <a:lnTo>
                    <a:pt x="1833" y="757"/>
                  </a:lnTo>
                  <a:lnTo>
                    <a:pt x="1833" y="755"/>
                  </a:lnTo>
                  <a:lnTo>
                    <a:pt x="1833" y="755"/>
                  </a:lnTo>
                  <a:lnTo>
                    <a:pt x="1831" y="754"/>
                  </a:lnTo>
                  <a:lnTo>
                    <a:pt x="1829" y="752"/>
                  </a:lnTo>
                  <a:lnTo>
                    <a:pt x="1829" y="752"/>
                  </a:lnTo>
                  <a:lnTo>
                    <a:pt x="1822" y="754"/>
                  </a:lnTo>
                  <a:lnTo>
                    <a:pt x="1822" y="754"/>
                  </a:lnTo>
                  <a:lnTo>
                    <a:pt x="1820" y="754"/>
                  </a:lnTo>
                  <a:lnTo>
                    <a:pt x="1820" y="752"/>
                  </a:lnTo>
                  <a:lnTo>
                    <a:pt x="1820" y="752"/>
                  </a:lnTo>
                  <a:lnTo>
                    <a:pt x="1819" y="750"/>
                  </a:lnTo>
                  <a:lnTo>
                    <a:pt x="1817" y="748"/>
                  </a:lnTo>
                  <a:lnTo>
                    <a:pt x="1817" y="748"/>
                  </a:lnTo>
                  <a:lnTo>
                    <a:pt x="1811" y="750"/>
                  </a:lnTo>
                  <a:lnTo>
                    <a:pt x="1811" y="750"/>
                  </a:lnTo>
                  <a:lnTo>
                    <a:pt x="1801" y="754"/>
                  </a:lnTo>
                  <a:lnTo>
                    <a:pt x="1801" y="754"/>
                  </a:lnTo>
                  <a:lnTo>
                    <a:pt x="1797" y="752"/>
                  </a:lnTo>
                  <a:lnTo>
                    <a:pt x="1797" y="750"/>
                  </a:lnTo>
                  <a:lnTo>
                    <a:pt x="1795" y="745"/>
                  </a:lnTo>
                  <a:lnTo>
                    <a:pt x="1795" y="745"/>
                  </a:lnTo>
                  <a:lnTo>
                    <a:pt x="1793" y="739"/>
                  </a:lnTo>
                  <a:lnTo>
                    <a:pt x="1793" y="739"/>
                  </a:lnTo>
                  <a:lnTo>
                    <a:pt x="1792" y="739"/>
                  </a:lnTo>
                  <a:lnTo>
                    <a:pt x="1788" y="741"/>
                  </a:lnTo>
                  <a:lnTo>
                    <a:pt x="1788" y="741"/>
                  </a:lnTo>
                  <a:lnTo>
                    <a:pt x="1784" y="741"/>
                  </a:lnTo>
                  <a:lnTo>
                    <a:pt x="1784" y="741"/>
                  </a:lnTo>
                  <a:lnTo>
                    <a:pt x="1783" y="739"/>
                  </a:lnTo>
                  <a:lnTo>
                    <a:pt x="1783" y="739"/>
                  </a:lnTo>
                  <a:lnTo>
                    <a:pt x="1781" y="734"/>
                  </a:lnTo>
                  <a:lnTo>
                    <a:pt x="1781" y="734"/>
                  </a:lnTo>
                  <a:lnTo>
                    <a:pt x="1779" y="728"/>
                  </a:lnTo>
                  <a:lnTo>
                    <a:pt x="1779" y="728"/>
                  </a:lnTo>
                  <a:lnTo>
                    <a:pt x="1777" y="728"/>
                  </a:lnTo>
                  <a:lnTo>
                    <a:pt x="1774" y="730"/>
                  </a:lnTo>
                  <a:lnTo>
                    <a:pt x="1774" y="730"/>
                  </a:lnTo>
                  <a:lnTo>
                    <a:pt x="1770" y="730"/>
                  </a:lnTo>
                  <a:lnTo>
                    <a:pt x="1768" y="728"/>
                  </a:lnTo>
                  <a:lnTo>
                    <a:pt x="1768" y="728"/>
                  </a:lnTo>
                  <a:lnTo>
                    <a:pt x="1766" y="725"/>
                  </a:lnTo>
                  <a:lnTo>
                    <a:pt x="1766" y="725"/>
                  </a:lnTo>
                  <a:lnTo>
                    <a:pt x="1765" y="718"/>
                  </a:lnTo>
                  <a:lnTo>
                    <a:pt x="1765" y="718"/>
                  </a:lnTo>
                  <a:lnTo>
                    <a:pt x="1765" y="714"/>
                  </a:lnTo>
                  <a:lnTo>
                    <a:pt x="1765" y="714"/>
                  </a:lnTo>
                  <a:lnTo>
                    <a:pt x="1763" y="712"/>
                  </a:lnTo>
                  <a:lnTo>
                    <a:pt x="1761" y="710"/>
                  </a:lnTo>
                  <a:lnTo>
                    <a:pt x="1761" y="710"/>
                  </a:lnTo>
                  <a:lnTo>
                    <a:pt x="1757" y="710"/>
                  </a:lnTo>
                  <a:lnTo>
                    <a:pt x="1754" y="712"/>
                  </a:lnTo>
                  <a:lnTo>
                    <a:pt x="1754" y="712"/>
                  </a:lnTo>
                  <a:lnTo>
                    <a:pt x="1732" y="719"/>
                  </a:lnTo>
                  <a:lnTo>
                    <a:pt x="1732" y="719"/>
                  </a:lnTo>
                  <a:lnTo>
                    <a:pt x="1714" y="723"/>
                  </a:lnTo>
                  <a:lnTo>
                    <a:pt x="1714" y="723"/>
                  </a:lnTo>
                  <a:lnTo>
                    <a:pt x="1698" y="728"/>
                  </a:lnTo>
                  <a:lnTo>
                    <a:pt x="1698" y="728"/>
                  </a:lnTo>
                  <a:lnTo>
                    <a:pt x="1698" y="725"/>
                  </a:lnTo>
                  <a:lnTo>
                    <a:pt x="1696" y="721"/>
                  </a:lnTo>
                  <a:lnTo>
                    <a:pt x="1696" y="721"/>
                  </a:lnTo>
                  <a:lnTo>
                    <a:pt x="1694" y="723"/>
                  </a:lnTo>
                  <a:lnTo>
                    <a:pt x="1691" y="723"/>
                  </a:lnTo>
                  <a:lnTo>
                    <a:pt x="1689" y="725"/>
                  </a:lnTo>
                  <a:lnTo>
                    <a:pt x="1687" y="725"/>
                  </a:lnTo>
                  <a:lnTo>
                    <a:pt x="1687" y="725"/>
                  </a:lnTo>
                  <a:lnTo>
                    <a:pt x="1685" y="721"/>
                  </a:lnTo>
                  <a:lnTo>
                    <a:pt x="1685" y="719"/>
                  </a:lnTo>
                  <a:lnTo>
                    <a:pt x="1684" y="718"/>
                  </a:lnTo>
                  <a:lnTo>
                    <a:pt x="1684" y="718"/>
                  </a:lnTo>
                  <a:lnTo>
                    <a:pt x="1675" y="719"/>
                  </a:lnTo>
                  <a:lnTo>
                    <a:pt x="1675" y="719"/>
                  </a:lnTo>
                  <a:lnTo>
                    <a:pt x="1673" y="719"/>
                  </a:lnTo>
                  <a:lnTo>
                    <a:pt x="1673" y="718"/>
                  </a:lnTo>
                  <a:lnTo>
                    <a:pt x="1673" y="718"/>
                  </a:lnTo>
                  <a:lnTo>
                    <a:pt x="1671" y="716"/>
                  </a:lnTo>
                  <a:lnTo>
                    <a:pt x="1671" y="716"/>
                  </a:lnTo>
                  <a:lnTo>
                    <a:pt x="1671" y="714"/>
                  </a:lnTo>
                  <a:lnTo>
                    <a:pt x="1669" y="714"/>
                  </a:lnTo>
                  <a:lnTo>
                    <a:pt x="1669" y="714"/>
                  </a:lnTo>
                  <a:lnTo>
                    <a:pt x="1662" y="718"/>
                  </a:lnTo>
                  <a:lnTo>
                    <a:pt x="1662" y="718"/>
                  </a:lnTo>
                  <a:lnTo>
                    <a:pt x="1660" y="716"/>
                  </a:lnTo>
                  <a:lnTo>
                    <a:pt x="1658" y="714"/>
                  </a:lnTo>
                  <a:lnTo>
                    <a:pt x="1658" y="714"/>
                  </a:lnTo>
                  <a:lnTo>
                    <a:pt x="1657" y="710"/>
                  </a:lnTo>
                  <a:lnTo>
                    <a:pt x="1657" y="710"/>
                  </a:lnTo>
                  <a:lnTo>
                    <a:pt x="1649" y="712"/>
                  </a:lnTo>
                  <a:lnTo>
                    <a:pt x="1649" y="712"/>
                  </a:lnTo>
                  <a:lnTo>
                    <a:pt x="1648" y="712"/>
                  </a:lnTo>
                  <a:lnTo>
                    <a:pt x="1646" y="710"/>
                  </a:lnTo>
                  <a:lnTo>
                    <a:pt x="1646" y="710"/>
                  </a:lnTo>
                  <a:lnTo>
                    <a:pt x="1644" y="709"/>
                  </a:lnTo>
                  <a:lnTo>
                    <a:pt x="1644" y="707"/>
                  </a:lnTo>
                  <a:lnTo>
                    <a:pt x="1644" y="707"/>
                  </a:lnTo>
                  <a:lnTo>
                    <a:pt x="1637" y="709"/>
                  </a:lnTo>
                  <a:lnTo>
                    <a:pt x="1637" y="709"/>
                  </a:lnTo>
                  <a:lnTo>
                    <a:pt x="1633" y="710"/>
                  </a:lnTo>
                  <a:lnTo>
                    <a:pt x="1633" y="709"/>
                  </a:lnTo>
                  <a:lnTo>
                    <a:pt x="1633" y="709"/>
                  </a:lnTo>
                  <a:lnTo>
                    <a:pt x="1631" y="705"/>
                  </a:lnTo>
                  <a:lnTo>
                    <a:pt x="1631" y="705"/>
                  </a:lnTo>
                  <a:lnTo>
                    <a:pt x="1630" y="703"/>
                  </a:lnTo>
                  <a:lnTo>
                    <a:pt x="1628" y="705"/>
                  </a:lnTo>
                  <a:lnTo>
                    <a:pt x="1628" y="705"/>
                  </a:lnTo>
                  <a:lnTo>
                    <a:pt x="1622" y="707"/>
                  </a:lnTo>
                  <a:lnTo>
                    <a:pt x="1622" y="707"/>
                  </a:lnTo>
                  <a:lnTo>
                    <a:pt x="1621" y="703"/>
                  </a:lnTo>
                  <a:lnTo>
                    <a:pt x="1621" y="703"/>
                  </a:lnTo>
                  <a:lnTo>
                    <a:pt x="1621" y="701"/>
                  </a:lnTo>
                  <a:lnTo>
                    <a:pt x="1619" y="700"/>
                  </a:lnTo>
                  <a:lnTo>
                    <a:pt x="1619" y="700"/>
                  </a:lnTo>
                  <a:lnTo>
                    <a:pt x="1613" y="701"/>
                  </a:lnTo>
                  <a:lnTo>
                    <a:pt x="1613" y="701"/>
                  </a:lnTo>
                  <a:lnTo>
                    <a:pt x="1599" y="705"/>
                  </a:lnTo>
                  <a:lnTo>
                    <a:pt x="1599" y="705"/>
                  </a:lnTo>
                  <a:lnTo>
                    <a:pt x="1597" y="709"/>
                  </a:lnTo>
                  <a:lnTo>
                    <a:pt x="1597" y="710"/>
                  </a:lnTo>
                  <a:lnTo>
                    <a:pt x="1597" y="710"/>
                  </a:lnTo>
                  <a:lnTo>
                    <a:pt x="1597" y="716"/>
                  </a:lnTo>
                  <a:lnTo>
                    <a:pt x="1597" y="716"/>
                  </a:lnTo>
                  <a:lnTo>
                    <a:pt x="1588" y="718"/>
                  </a:lnTo>
                  <a:lnTo>
                    <a:pt x="1588" y="718"/>
                  </a:lnTo>
                  <a:lnTo>
                    <a:pt x="1577" y="723"/>
                  </a:lnTo>
                  <a:lnTo>
                    <a:pt x="1577" y="723"/>
                  </a:lnTo>
                  <a:lnTo>
                    <a:pt x="1559" y="730"/>
                  </a:lnTo>
                  <a:lnTo>
                    <a:pt x="1559" y="730"/>
                  </a:lnTo>
                  <a:lnTo>
                    <a:pt x="1558" y="730"/>
                  </a:lnTo>
                  <a:lnTo>
                    <a:pt x="1558" y="728"/>
                  </a:lnTo>
                  <a:lnTo>
                    <a:pt x="1558" y="728"/>
                  </a:lnTo>
                  <a:lnTo>
                    <a:pt x="1556" y="727"/>
                  </a:lnTo>
                  <a:lnTo>
                    <a:pt x="1556" y="727"/>
                  </a:lnTo>
                  <a:lnTo>
                    <a:pt x="1554" y="723"/>
                  </a:lnTo>
                  <a:lnTo>
                    <a:pt x="1554" y="723"/>
                  </a:lnTo>
                  <a:lnTo>
                    <a:pt x="1538" y="730"/>
                  </a:lnTo>
                  <a:lnTo>
                    <a:pt x="1538" y="730"/>
                  </a:lnTo>
                  <a:lnTo>
                    <a:pt x="1532" y="732"/>
                  </a:lnTo>
                  <a:lnTo>
                    <a:pt x="1532" y="732"/>
                  </a:lnTo>
                  <a:lnTo>
                    <a:pt x="1531" y="730"/>
                  </a:lnTo>
                  <a:lnTo>
                    <a:pt x="1531" y="730"/>
                  </a:lnTo>
                  <a:lnTo>
                    <a:pt x="1531" y="730"/>
                  </a:lnTo>
                  <a:lnTo>
                    <a:pt x="1525" y="718"/>
                  </a:lnTo>
                  <a:lnTo>
                    <a:pt x="1525" y="718"/>
                  </a:lnTo>
                  <a:lnTo>
                    <a:pt x="1523" y="719"/>
                  </a:lnTo>
                  <a:lnTo>
                    <a:pt x="1523" y="719"/>
                  </a:lnTo>
                  <a:lnTo>
                    <a:pt x="1514" y="723"/>
                  </a:lnTo>
                  <a:lnTo>
                    <a:pt x="1514" y="723"/>
                  </a:lnTo>
                  <a:lnTo>
                    <a:pt x="1507" y="725"/>
                  </a:lnTo>
                  <a:lnTo>
                    <a:pt x="1507" y="725"/>
                  </a:lnTo>
                  <a:lnTo>
                    <a:pt x="1507" y="727"/>
                  </a:lnTo>
                  <a:lnTo>
                    <a:pt x="1507" y="727"/>
                  </a:lnTo>
                  <a:lnTo>
                    <a:pt x="1507" y="728"/>
                  </a:lnTo>
                  <a:lnTo>
                    <a:pt x="1509" y="730"/>
                  </a:lnTo>
                  <a:lnTo>
                    <a:pt x="1509" y="730"/>
                  </a:lnTo>
                  <a:lnTo>
                    <a:pt x="1507" y="734"/>
                  </a:lnTo>
                  <a:lnTo>
                    <a:pt x="1504" y="736"/>
                  </a:lnTo>
                  <a:lnTo>
                    <a:pt x="1504" y="736"/>
                  </a:lnTo>
                  <a:lnTo>
                    <a:pt x="1498" y="737"/>
                  </a:lnTo>
                  <a:lnTo>
                    <a:pt x="1498" y="737"/>
                  </a:lnTo>
                  <a:lnTo>
                    <a:pt x="1496" y="736"/>
                  </a:lnTo>
                  <a:lnTo>
                    <a:pt x="1496" y="736"/>
                  </a:lnTo>
                  <a:lnTo>
                    <a:pt x="1495" y="730"/>
                  </a:lnTo>
                  <a:lnTo>
                    <a:pt x="1495" y="730"/>
                  </a:lnTo>
                  <a:lnTo>
                    <a:pt x="1493" y="725"/>
                  </a:lnTo>
                  <a:lnTo>
                    <a:pt x="1493" y="725"/>
                  </a:lnTo>
                  <a:lnTo>
                    <a:pt x="1491" y="725"/>
                  </a:lnTo>
                  <a:lnTo>
                    <a:pt x="1489" y="725"/>
                  </a:lnTo>
                  <a:lnTo>
                    <a:pt x="1489" y="725"/>
                  </a:lnTo>
                  <a:lnTo>
                    <a:pt x="1484" y="727"/>
                  </a:lnTo>
                  <a:lnTo>
                    <a:pt x="1484" y="727"/>
                  </a:lnTo>
                  <a:lnTo>
                    <a:pt x="1482" y="728"/>
                  </a:lnTo>
                  <a:lnTo>
                    <a:pt x="1484" y="732"/>
                  </a:lnTo>
                  <a:lnTo>
                    <a:pt x="1484" y="732"/>
                  </a:lnTo>
                  <a:lnTo>
                    <a:pt x="1484" y="734"/>
                  </a:lnTo>
                  <a:lnTo>
                    <a:pt x="1484" y="736"/>
                  </a:lnTo>
                  <a:lnTo>
                    <a:pt x="1484" y="736"/>
                  </a:lnTo>
                  <a:lnTo>
                    <a:pt x="1477" y="737"/>
                  </a:lnTo>
                  <a:lnTo>
                    <a:pt x="1477" y="737"/>
                  </a:lnTo>
                  <a:lnTo>
                    <a:pt x="1475" y="739"/>
                  </a:lnTo>
                  <a:lnTo>
                    <a:pt x="1475" y="741"/>
                  </a:lnTo>
                  <a:lnTo>
                    <a:pt x="1475" y="741"/>
                  </a:lnTo>
                  <a:lnTo>
                    <a:pt x="1477" y="743"/>
                  </a:lnTo>
                  <a:lnTo>
                    <a:pt x="1475" y="746"/>
                  </a:lnTo>
                  <a:lnTo>
                    <a:pt x="1475" y="746"/>
                  </a:lnTo>
                  <a:lnTo>
                    <a:pt x="1469" y="748"/>
                  </a:lnTo>
                  <a:lnTo>
                    <a:pt x="1469" y="748"/>
                  </a:lnTo>
                  <a:lnTo>
                    <a:pt x="1455" y="755"/>
                  </a:lnTo>
                  <a:lnTo>
                    <a:pt x="1455" y="755"/>
                  </a:lnTo>
                  <a:lnTo>
                    <a:pt x="1459" y="763"/>
                  </a:lnTo>
                  <a:lnTo>
                    <a:pt x="1459" y="763"/>
                  </a:lnTo>
                  <a:lnTo>
                    <a:pt x="1448" y="766"/>
                  </a:lnTo>
                  <a:lnTo>
                    <a:pt x="1448" y="766"/>
                  </a:lnTo>
                  <a:lnTo>
                    <a:pt x="1453" y="779"/>
                  </a:lnTo>
                  <a:lnTo>
                    <a:pt x="1453" y="779"/>
                  </a:lnTo>
                  <a:lnTo>
                    <a:pt x="1444" y="784"/>
                  </a:lnTo>
                  <a:lnTo>
                    <a:pt x="1444" y="784"/>
                  </a:lnTo>
                  <a:lnTo>
                    <a:pt x="1448" y="791"/>
                  </a:lnTo>
                  <a:lnTo>
                    <a:pt x="1448" y="791"/>
                  </a:lnTo>
                  <a:lnTo>
                    <a:pt x="1441" y="795"/>
                  </a:lnTo>
                  <a:lnTo>
                    <a:pt x="1441" y="795"/>
                  </a:lnTo>
                  <a:lnTo>
                    <a:pt x="1439" y="797"/>
                  </a:lnTo>
                  <a:lnTo>
                    <a:pt x="1437" y="795"/>
                  </a:lnTo>
                  <a:lnTo>
                    <a:pt x="1437" y="795"/>
                  </a:lnTo>
                  <a:lnTo>
                    <a:pt x="1435" y="793"/>
                  </a:lnTo>
                  <a:lnTo>
                    <a:pt x="1435" y="793"/>
                  </a:lnTo>
                  <a:lnTo>
                    <a:pt x="1433" y="790"/>
                  </a:lnTo>
                  <a:lnTo>
                    <a:pt x="1433" y="790"/>
                  </a:lnTo>
                  <a:lnTo>
                    <a:pt x="1433" y="790"/>
                  </a:lnTo>
                  <a:lnTo>
                    <a:pt x="1432" y="790"/>
                  </a:lnTo>
                  <a:lnTo>
                    <a:pt x="1432" y="790"/>
                  </a:lnTo>
                  <a:lnTo>
                    <a:pt x="1423" y="793"/>
                  </a:lnTo>
                  <a:lnTo>
                    <a:pt x="1423" y="793"/>
                  </a:lnTo>
                  <a:lnTo>
                    <a:pt x="1421" y="790"/>
                  </a:lnTo>
                  <a:lnTo>
                    <a:pt x="1421" y="790"/>
                  </a:lnTo>
                  <a:lnTo>
                    <a:pt x="1419" y="788"/>
                  </a:lnTo>
                  <a:lnTo>
                    <a:pt x="1419" y="788"/>
                  </a:lnTo>
                  <a:lnTo>
                    <a:pt x="1412" y="790"/>
                  </a:lnTo>
                  <a:lnTo>
                    <a:pt x="1412" y="790"/>
                  </a:lnTo>
                  <a:lnTo>
                    <a:pt x="1403" y="793"/>
                  </a:lnTo>
                  <a:lnTo>
                    <a:pt x="1403" y="793"/>
                  </a:lnTo>
                  <a:lnTo>
                    <a:pt x="1397" y="797"/>
                  </a:lnTo>
                  <a:lnTo>
                    <a:pt x="1397" y="797"/>
                  </a:lnTo>
                  <a:lnTo>
                    <a:pt x="1397" y="799"/>
                  </a:lnTo>
                  <a:lnTo>
                    <a:pt x="1399" y="799"/>
                  </a:lnTo>
                  <a:lnTo>
                    <a:pt x="1399" y="799"/>
                  </a:lnTo>
                  <a:lnTo>
                    <a:pt x="1399" y="802"/>
                  </a:lnTo>
                  <a:lnTo>
                    <a:pt x="1399" y="804"/>
                  </a:lnTo>
                  <a:lnTo>
                    <a:pt x="1399" y="804"/>
                  </a:lnTo>
                  <a:lnTo>
                    <a:pt x="1395" y="806"/>
                  </a:lnTo>
                  <a:lnTo>
                    <a:pt x="1394" y="807"/>
                  </a:lnTo>
                  <a:lnTo>
                    <a:pt x="1394" y="807"/>
                  </a:lnTo>
                  <a:lnTo>
                    <a:pt x="1386" y="811"/>
                  </a:lnTo>
                  <a:lnTo>
                    <a:pt x="1386" y="811"/>
                  </a:lnTo>
                  <a:lnTo>
                    <a:pt x="1383" y="811"/>
                  </a:lnTo>
                  <a:lnTo>
                    <a:pt x="1381" y="811"/>
                  </a:lnTo>
                  <a:lnTo>
                    <a:pt x="1381" y="811"/>
                  </a:lnTo>
                  <a:lnTo>
                    <a:pt x="1377" y="806"/>
                  </a:lnTo>
                  <a:lnTo>
                    <a:pt x="1377" y="806"/>
                  </a:lnTo>
                  <a:lnTo>
                    <a:pt x="1376" y="806"/>
                  </a:lnTo>
                  <a:lnTo>
                    <a:pt x="1372" y="807"/>
                  </a:lnTo>
                  <a:lnTo>
                    <a:pt x="1372" y="807"/>
                  </a:lnTo>
                  <a:lnTo>
                    <a:pt x="1359" y="815"/>
                  </a:lnTo>
                  <a:lnTo>
                    <a:pt x="1359" y="815"/>
                  </a:lnTo>
                  <a:lnTo>
                    <a:pt x="1358" y="811"/>
                  </a:lnTo>
                  <a:lnTo>
                    <a:pt x="1358" y="811"/>
                  </a:lnTo>
                  <a:lnTo>
                    <a:pt x="1356" y="809"/>
                  </a:lnTo>
                  <a:lnTo>
                    <a:pt x="1356" y="809"/>
                  </a:lnTo>
                  <a:lnTo>
                    <a:pt x="1354" y="809"/>
                  </a:lnTo>
                  <a:lnTo>
                    <a:pt x="1354" y="809"/>
                  </a:lnTo>
                  <a:lnTo>
                    <a:pt x="1352" y="809"/>
                  </a:lnTo>
                  <a:lnTo>
                    <a:pt x="1352" y="809"/>
                  </a:lnTo>
                  <a:lnTo>
                    <a:pt x="1352" y="809"/>
                  </a:lnTo>
                  <a:lnTo>
                    <a:pt x="1350" y="807"/>
                  </a:lnTo>
                  <a:lnTo>
                    <a:pt x="1350" y="807"/>
                  </a:lnTo>
                  <a:lnTo>
                    <a:pt x="1349" y="802"/>
                  </a:lnTo>
                  <a:lnTo>
                    <a:pt x="1349" y="802"/>
                  </a:lnTo>
                  <a:lnTo>
                    <a:pt x="1345" y="793"/>
                  </a:lnTo>
                  <a:lnTo>
                    <a:pt x="1345" y="793"/>
                  </a:lnTo>
                  <a:lnTo>
                    <a:pt x="1341" y="782"/>
                  </a:lnTo>
                  <a:lnTo>
                    <a:pt x="1341" y="782"/>
                  </a:lnTo>
                  <a:lnTo>
                    <a:pt x="1336" y="775"/>
                  </a:lnTo>
                  <a:lnTo>
                    <a:pt x="1336" y="775"/>
                  </a:lnTo>
                  <a:lnTo>
                    <a:pt x="1334" y="768"/>
                  </a:lnTo>
                  <a:lnTo>
                    <a:pt x="1334" y="768"/>
                  </a:lnTo>
                  <a:lnTo>
                    <a:pt x="1332" y="764"/>
                  </a:lnTo>
                  <a:lnTo>
                    <a:pt x="1329" y="763"/>
                  </a:lnTo>
                  <a:lnTo>
                    <a:pt x="1329" y="763"/>
                  </a:lnTo>
                  <a:lnTo>
                    <a:pt x="1325" y="764"/>
                  </a:lnTo>
                  <a:lnTo>
                    <a:pt x="1322" y="766"/>
                  </a:lnTo>
                  <a:lnTo>
                    <a:pt x="1322" y="766"/>
                  </a:lnTo>
                  <a:lnTo>
                    <a:pt x="1320" y="764"/>
                  </a:lnTo>
                  <a:lnTo>
                    <a:pt x="1318" y="763"/>
                  </a:lnTo>
                  <a:lnTo>
                    <a:pt x="1316" y="759"/>
                  </a:lnTo>
                  <a:lnTo>
                    <a:pt x="1314" y="759"/>
                  </a:lnTo>
                  <a:lnTo>
                    <a:pt x="1314" y="759"/>
                  </a:lnTo>
                  <a:lnTo>
                    <a:pt x="1307" y="763"/>
                  </a:lnTo>
                  <a:lnTo>
                    <a:pt x="1307" y="763"/>
                  </a:lnTo>
                  <a:lnTo>
                    <a:pt x="1298" y="766"/>
                  </a:lnTo>
                  <a:lnTo>
                    <a:pt x="1298" y="766"/>
                  </a:lnTo>
                  <a:lnTo>
                    <a:pt x="1298" y="770"/>
                  </a:lnTo>
                  <a:lnTo>
                    <a:pt x="1298" y="772"/>
                  </a:lnTo>
                  <a:lnTo>
                    <a:pt x="1300" y="775"/>
                  </a:lnTo>
                  <a:lnTo>
                    <a:pt x="1296" y="777"/>
                  </a:lnTo>
                  <a:lnTo>
                    <a:pt x="1296" y="777"/>
                  </a:lnTo>
                  <a:lnTo>
                    <a:pt x="1291" y="779"/>
                  </a:lnTo>
                  <a:lnTo>
                    <a:pt x="1287" y="779"/>
                  </a:lnTo>
                  <a:lnTo>
                    <a:pt x="1287" y="779"/>
                  </a:lnTo>
                  <a:lnTo>
                    <a:pt x="1286" y="777"/>
                  </a:lnTo>
                  <a:lnTo>
                    <a:pt x="1284" y="775"/>
                  </a:lnTo>
                  <a:lnTo>
                    <a:pt x="1284" y="775"/>
                  </a:lnTo>
                  <a:lnTo>
                    <a:pt x="1280" y="777"/>
                  </a:lnTo>
                  <a:lnTo>
                    <a:pt x="1278" y="779"/>
                  </a:lnTo>
                  <a:lnTo>
                    <a:pt x="1278" y="779"/>
                  </a:lnTo>
                  <a:lnTo>
                    <a:pt x="1275" y="779"/>
                  </a:lnTo>
                  <a:lnTo>
                    <a:pt x="1273" y="779"/>
                  </a:lnTo>
                  <a:lnTo>
                    <a:pt x="1273" y="779"/>
                  </a:lnTo>
                  <a:lnTo>
                    <a:pt x="1269" y="770"/>
                  </a:lnTo>
                  <a:lnTo>
                    <a:pt x="1269" y="770"/>
                  </a:lnTo>
                  <a:lnTo>
                    <a:pt x="1260" y="754"/>
                  </a:lnTo>
                  <a:lnTo>
                    <a:pt x="1260" y="754"/>
                  </a:lnTo>
                  <a:lnTo>
                    <a:pt x="1271" y="748"/>
                  </a:lnTo>
                  <a:lnTo>
                    <a:pt x="1271" y="748"/>
                  </a:lnTo>
                  <a:lnTo>
                    <a:pt x="1268" y="739"/>
                  </a:lnTo>
                  <a:lnTo>
                    <a:pt x="1268" y="739"/>
                  </a:lnTo>
                  <a:lnTo>
                    <a:pt x="1262" y="730"/>
                  </a:lnTo>
                  <a:lnTo>
                    <a:pt x="1262" y="730"/>
                  </a:lnTo>
                  <a:lnTo>
                    <a:pt x="1260" y="728"/>
                  </a:lnTo>
                  <a:lnTo>
                    <a:pt x="1257" y="728"/>
                  </a:lnTo>
                  <a:lnTo>
                    <a:pt x="1257" y="728"/>
                  </a:lnTo>
                  <a:lnTo>
                    <a:pt x="1251" y="732"/>
                  </a:lnTo>
                  <a:lnTo>
                    <a:pt x="1251" y="732"/>
                  </a:lnTo>
                  <a:lnTo>
                    <a:pt x="1235" y="741"/>
                  </a:lnTo>
                  <a:lnTo>
                    <a:pt x="1235" y="741"/>
                  </a:lnTo>
                  <a:lnTo>
                    <a:pt x="1226" y="745"/>
                  </a:lnTo>
                  <a:lnTo>
                    <a:pt x="1226" y="745"/>
                  </a:lnTo>
                  <a:lnTo>
                    <a:pt x="1221" y="748"/>
                  </a:lnTo>
                  <a:lnTo>
                    <a:pt x="1221" y="748"/>
                  </a:lnTo>
                  <a:lnTo>
                    <a:pt x="1219" y="752"/>
                  </a:lnTo>
                  <a:lnTo>
                    <a:pt x="1221" y="754"/>
                  </a:lnTo>
                  <a:lnTo>
                    <a:pt x="1221" y="754"/>
                  </a:lnTo>
                  <a:lnTo>
                    <a:pt x="1224" y="761"/>
                  </a:lnTo>
                  <a:lnTo>
                    <a:pt x="1224" y="761"/>
                  </a:lnTo>
                  <a:lnTo>
                    <a:pt x="1226" y="764"/>
                  </a:lnTo>
                  <a:lnTo>
                    <a:pt x="1226" y="764"/>
                  </a:lnTo>
                  <a:lnTo>
                    <a:pt x="1228" y="766"/>
                  </a:lnTo>
                  <a:lnTo>
                    <a:pt x="1226" y="770"/>
                  </a:lnTo>
                  <a:lnTo>
                    <a:pt x="1226" y="770"/>
                  </a:lnTo>
                  <a:lnTo>
                    <a:pt x="1219" y="772"/>
                  </a:lnTo>
                  <a:lnTo>
                    <a:pt x="1219" y="772"/>
                  </a:lnTo>
                  <a:lnTo>
                    <a:pt x="1219" y="773"/>
                  </a:lnTo>
                  <a:lnTo>
                    <a:pt x="1219" y="775"/>
                  </a:lnTo>
                  <a:lnTo>
                    <a:pt x="1219" y="775"/>
                  </a:lnTo>
                  <a:lnTo>
                    <a:pt x="1221" y="777"/>
                  </a:lnTo>
                  <a:lnTo>
                    <a:pt x="1221" y="777"/>
                  </a:lnTo>
                  <a:lnTo>
                    <a:pt x="1221" y="779"/>
                  </a:lnTo>
                  <a:lnTo>
                    <a:pt x="1221" y="781"/>
                  </a:lnTo>
                  <a:lnTo>
                    <a:pt x="1221" y="781"/>
                  </a:lnTo>
                  <a:lnTo>
                    <a:pt x="1214" y="784"/>
                  </a:lnTo>
                  <a:lnTo>
                    <a:pt x="1214" y="784"/>
                  </a:lnTo>
                  <a:lnTo>
                    <a:pt x="1210" y="786"/>
                  </a:lnTo>
                  <a:lnTo>
                    <a:pt x="1212" y="788"/>
                  </a:lnTo>
                  <a:lnTo>
                    <a:pt x="1212" y="788"/>
                  </a:lnTo>
                  <a:lnTo>
                    <a:pt x="1212" y="793"/>
                  </a:lnTo>
                  <a:lnTo>
                    <a:pt x="1212" y="793"/>
                  </a:lnTo>
                  <a:lnTo>
                    <a:pt x="1187" y="806"/>
                  </a:lnTo>
                  <a:lnTo>
                    <a:pt x="1187" y="806"/>
                  </a:lnTo>
                  <a:lnTo>
                    <a:pt x="1185" y="807"/>
                  </a:lnTo>
                  <a:lnTo>
                    <a:pt x="1183" y="807"/>
                  </a:lnTo>
                  <a:lnTo>
                    <a:pt x="1183" y="807"/>
                  </a:lnTo>
                  <a:lnTo>
                    <a:pt x="1181" y="804"/>
                  </a:lnTo>
                  <a:lnTo>
                    <a:pt x="1181" y="804"/>
                  </a:lnTo>
                  <a:lnTo>
                    <a:pt x="1176" y="806"/>
                  </a:lnTo>
                  <a:lnTo>
                    <a:pt x="1170" y="809"/>
                  </a:lnTo>
                  <a:lnTo>
                    <a:pt x="1170" y="809"/>
                  </a:lnTo>
                  <a:lnTo>
                    <a:pt x="1169" y="806"/>
                  </a:lnTo>
                  <a:lnTo>
                    <a:pt x="1169" y="806"/>
                  </a:lnTo>
                  <a:lnTo>
                    <a:pt x="1169" y="804"/>
                  </a:lnTo>
                  <a:lnTo>
                    <a:pt x="1167" y="804"/>
                  </a:lnTo>
                  <a:lnTo>
                    <a:pt x="1167" y="804"/>
                  </a:lnTo>
                  <a:lnTo>
                    <a:pt x="1163" y="806"/>
                  </a:lnTo>
                  <a:lnTo>
                    <a:pt x="1163" y="806"/>
                  </a:lnTo>
                  <a:lnTo>
                    <a:pt x="1156" y="809"/>
                  </a:lnTo>
                  <a:lnTo>
                    <a:pt x="1156" y="809"/>
                  </a:lnTo>
                  <a:lnTo>
                    <a:pt x="1154" y="807"/>
                  </a:lnTo>
                  <a:lnTo>
                    <a:pt x="1154" y="807"/>
                  </a:lnTo>
                  <a:lnTo>
                    <a:pt x="1147" y="795"/>
                  </a:lnTo>
                  <a:lnTo>
                    <a:pt x="1147" y="795"/>
                  </a:lnTo>
                  <a:lnTo>
                    <a:pt x="1143" y="791"/>
                  </a:lnTo>
                  <a:lnTo>
                    <a:pt x="1143" y="791"/>
                  </a:lnTo>
                  <a:lnTo>
                    <a:pt x="1143" y="791"/>
                  </a:lnTo>
                  <a:lnTo>
                    <a:pt x="1142" y="791"/>
                  </a:lnTo>
                  <a:lnTo>
                    <a:pt x="1142" y="791"/>
                  </a:lnTo>
                  <a:lnTo>
                    <a:pt x="1138" y="793"/>
                  </a:lnTo>
                  <a:lnTo>
                    <a:pt x="1138" y="793"/>
                  </a:lnTo>
                  <a:lnTo>
                    <a:pt x="1134" y="793"/>
                  </a:lnTo>
                  <a:lnTo>
                    <a:pt x="1133" y="793"/>
                  </a:lnTo>
                  <a:lnTo>
                    <a:pt x="1133" y="793"/>
                  </a:lnTo>
                  <a:lnTo>
                    <a:pt x="1131" y="790"/>
                  </a:lnTo>
                  <a:lnTo>
                    <a:pt x="1131" y="790"/>
                  </a:lnTo>
                  <a:lnTo>
                    <a:pt x="1129" y="790"/>
                  </a:lnTo>
                  <a:lnTo>
                    <a:pt x="1129" y="790"/>
                  </a:lnTo>
                  <a:lnTo>
                    <a:pt x="1125" y="793"/>
                  </a:lnTo>
                  <a:lnTo>
                    <a:pt x="1122" y="795"/>
                  </a:lnTo>
                  <a:lnTo>
                    <a:pt x="1122" y="795"/>
                  </a:lnTo>
                  <a:lnTo>
                    <a:pt x="1120" y="793"/>
                  </a:lnTo>
                  <a:lnTo>
                    <a:pt x="1118" y="790"/>
                  </a:lnTo>
                  <a:lnTo>
                    <a:pt x="1118" y="790"/>
                  </a:lnTo>
                  <a:lnTo>
                    <a:pt x="1113" y="784"/>
                  </a:lnTo>
                  <a:lnTo>
                    <a:pt x="1113" y="784"/>
                  </a:lnTo>
                  <a:lnTo>
                    <a:pt x="1113" y="782"/>
                  </a:lnTo>
                  <a:lnTo>
                    <a:pt x="1115" y="781"/>
                  </a:lnTo>
                  <a:lnTo>
                    <a:pt x="1115" y="781"/>
                  </a:lnTo>
                  <a:lnTo>
                    <a:pt x="1118" y="779"/>
                  </a:lnTo>
                  <a:lnTo>
                    <a:pt x="1122" y="775"/>
                  </a:lnTo>
                  <a:lnTo>
                    <a:pt x="1122" y="775"/>
                  </a:lnTo>
                  <a:lnTo>
                    <a:pt x="1122" y="773"/>
                  </a:lnTo>
                  <a:lnTo>
                    <a:pt x="1122" y="772"/>
                  </a:lnTo>
                  <a:lnTo>
                    <a:pt x="1118" y="766"/>
                  </a:lnTo>
                  <a:lnTo>
                    <a:pt x="1118" y="766"/>
                  </a:lnTo>
                  <a:lnTo>
                    <a:pt x="1113" y="757"/>
                  </a:lnTo>
                  <a:lnTo>
                    <a:pt x="1113" y="757"/>
                  </a:lnTo>
                  <a:lnTo>
                    <a:pt x="1107" y="748"/>
                  </a:lnTo>
                  <a:lnTo>
                    <a:pt x="1107" y="748"/>
                  </a:lnTo>
                  <a:lnTo>
                    <a:pt x="1106" y="746"/>
                  </a:lnTo>
                  <a:lnTo>
                    <a:pt x="1106" y="745"/>
                  </a:lnTo>
                  <a:lnTo>
                    <a:pt x="1106" y="745"/>
                  </a:lnTo>
                  <a:lnTo>
                    <a:pt x="1109" y="741"/>
                  </a:lnTo>
                  <a:lnTo>
                    <a:pt x="1113" y="739"/>
                  </a:lnTo>
                  <a:lnTo>
                    <a:pt x="1113" y="739"/>
                  </a:lnTo>
                  <a:lnTo>
                    <a:pt x="1111" y="736"/>
                  </a:lnTo>
                  <a:lnTo>
                    <a:pt x="1111" y="736"/>
                  </a:lnTo>
                  <a:lnTo>
                    <a:pt x="1109" y="734"/>
                  </a:lnTo>
                  <a:lnTo>
                    <a:pt x="1111" y="730"/>
                  </a:lnTo>
                  <a:lnTo>
                    <a:pt x="1111" y="730"/>
                  </a:lnTo>
                  <a:lnTo>
                    <a:pt x="1116" y="727"/>
                  </a:lnTo>
                  <a:lnTo>
                    <a:pt x="1116" y="727"/>
                  </a:lnTo>
                  <a:lnTo>
                    <a:pt x="1120" y="725"/>
                  </a:lnTo>
                  <a:lnTo>
                    <a:pt x="1120" y="725"/>
                  </a:lnTo>
                  <a:lnTo>
                    <a:pt x="1120" y="719"/>
                  </a:lnTo>
                  <a:lnTo>
                    <a:pt x="1120" y="719"/>
                  </a:lnTo>
                  <a:lnTo>
                    <a:pt x="1120" y="718"/>
                  </a:lnTo>
                  <a:lnTo>
                    <a:pt x="1122" y="716"/>
                  </a:lnTo>
                  <a:lnTo>
                    <a:pt x="1122" y="716"/>
                  </a:lnTo>
                  <a:lnTo>
                    <a:pt x="1127" y="712"/>
                  </a:lnTo>
                  <a:lnTo>
                    <a:pt x="1129" y="710"/>
                  </a:lnTo>
                  <a:lnTo>
                    <a:pt x="1131" y="709"/>
                  </a:lnTo>
                  <a:lnTo>
                    <a:pt x="1131" y="709"/>
                  </a:lnTo>
                  <a:lnTo>
                    <a:pt x="1129" y="707"/>
                  </a:lnTo>
                  <a:lnTo>
                    <a:pt x="1129" y="703"/>
                  </a:lnTo>
                  <a:lnTo>
                    <a:pt x="1129" y="703"/>
                  </a:lnTo>
                  <a:lnTo>
                    <a:pt x="1131" y="701"/>
                  </a:lnTo>
                  <a:lnTo>
                    <a:pt x="1134" y="700"/>
                  </a:lnTo>
                  <a:lnTo>
                    <a:pt x="1134" y="700"/>
                  </a:lnTo>
                  <a:lnTo>
                    <a:pt x="1154" y="689"/>
                  </a:lnTo>
                  <a:lnTo>
                    <a:pt x="1154" y="689"/>
                  </a:lnTo>
                  <a:lnTo>
                    <a:pt x="1161" y="685"/>
                  </a:lnTo>
                  <a:lnTo>
                    <a:pt x="1161" y="685"/>
                  </a:lnTo>
                  <a:lnTo>
                    <a:pt x="1165" y="683"/>
                  </a:lnTo>
                  <a:lnTo>
                    <a:pt x="1167" y="683"/>
                  </a:lnTo>
                  <a:lnTo>
                    <a:pt x="1167" y="683"/>
                  </a:lnTo>
                  <a:lnTo>
                    <a:pt x="1170" y="689"/>
                  </a:lnTo>
                  <a:lnTo>
                    <a:pt x="1170" y="689"/>
                  </a:lnTo>
                  <a:lnTo>
                    <a:pt x="1170" y="689"/>
                  </a:lnTo>
                  <a:lnTo>
                    <a:pt x="1172" y="689"/>
                  </a:lnTo>
                  <a:lnTo>
                    <a:pt x="1172" y="689"/>
                  </a:lnTo>
                  <a:lnTo>
                    <a:pt x="1179" y="685"/>
                  </a:lnTo>
                  <a:lnTo>
                    <a:pt x="1179" y="685"/>
                  </a:lnTo>
                  <a:lnTo>
                    <a:pt x="1188" y="682"/>
                  </a:lnTo>
                  <a:lnTo>
                    <a:pt x="1188" y="682"/>
                  </a:lnTo>
                  <a:lnTo>
                    <a:pt x="1196" y="678"/>
                  </a:lnTo>
                  <a:lnTo>
                    <a:pt x="1201" y="674"/>
                  </a:lnTo>
                  <a:lnTo>
                    <a:pt x="1201" y="674"/>
                  </a:lnTo>
                  <a:lnTo>
                    <a:pt x="1203" y="671"/>
                  </a:lnTo>
                  <a:lnTo>
                    <a:pt x="1203" y="669"/>
                  </a:lnTo>
                  <a:lnTo>
                    <a:pt x="1201" y="665"/>
                  </a:lnTo>
                  <a:lnTo>
                    <a:pt x="1203" y="664"/>
                  </a:lnTo>
                  <a:lnTo>
                    <a:pt x="1203" y="664"/>
                  </a:lnTo>
                  <a:lnTo>
                    <a:pt x="1210" y="660"/>
                  </a:lnTo>
                  <a:lnTo>
                    <a:pt x="1210" y="660"/>
                  </a:lnTo>
                  <a:lnTo>
                    <a:pt x="1210" y="658"/>
                  </a:lnTo>
                  <a:lnTo>
                    <a:pt x="1210" y="656"/>
                  </a:lnTo>
                  <a:lnTo>
                    <a:pt x="1208" y="655"/>
                  </a:lnTo>
                  <a:lnTo>
                    <a:pt x="1208" y="655"/>
                  </a:lnTo>
                  <a:lnTo>
                    <a:pt x="1208" y="653"/>
                  </a:lnTo>
                  <a:lnTo>
                    <a:pt x="1210" y="651"/>
                  </a:lnTo>
                  <a:lnTo>
                    <a:pt x="1215" y="647"/>
                  </a:lnTo>
                  <a:lnTo>
                    <a:pt x="1215" y="647"/>
                  </a:lnTo>
                  <a:lnTo>
                    <a:pt x="1223" y="646"/>
                  </a:lnTo>
                  <a:lnTo>
                    <a:pt x="1223" y="646"/>
                  </a:lnTo>
                  <a:lnTo>
                    <a:pt x="1228" y="644"/>
                  </a:lnTo>
                  <a:lnTo>
                    <a:pt x="1232" y="644"/>
                  </a:lnTo>
                  <a:lnTo>
                    <a:pt x="1232" y="644"/>
                  </a:lnTo>
                  <a:lnTo>
                    <a:pt x="1233" y="646"/>
                  </a:lnTo>
                  <a:lnTo>
                    <a:pt x="1233" y="647"/>
                  </a:lnTo>
                  <a:lnTo>
                    <a:pt x="1233" y="647"/>
                  </a:lnTo>
                  <a:lnTo>
                    <a:pt x="1235" y="649"/>
                  </a:lnTo>
                  <a:lnTo>
                    <a:pt x="1237" y="649"/>
                  </a:lnTo>
                  <a:lnTo>
                    <a:pt x="1244" y="646"/>
                  </a:lnTo>
                  <a:lnTo>
                    <a:pt x="1244" y="646"/>
                  </a:lnTo>
                  <a:lnTo>
                    <a:pt x="1251" y="642"/>
                  </a:lnTo>
                  <a:lnTo>
                    <a:pt x="1251" y="642"/>
                  </a:lnTo>
                  <a:lnTo>
                    <a:pt x="1255" y="640"/>
                  </a:lnTo>
                  <a:lnTo>
                    <a:pt x="1257" y="638"/>
                  </a:lnTo>
                  <a:lnTo>
                    <a:pt x="1257" y="638"/>
                  </a:lnTo>
                  <a:lnTo>
                    <a:pt x="1257" y="637"/>
                  </a:lnTo>
                  <a:lnTo>
                    <a:pt x="1257" y="635"/>
                  </a:lnTo>
                  <a:lnTo>
                    <a:pt x="1259" y="633"/>
                  </a:lnTo>
                  <a:lnTo>
                    <a:pt x="1259" y="633"/>
                  </a:lnTo>
                  <a:lnTo>
                    <a:pt x="1264" y="629"/>
                  </a:lnTo>
                  <a:lnTo>
                    <a:pt x="1264" y="629"/>
                  </a:lnTo>
                  <a:lnTo>
                    <a:pt x="1266" y="631"/>
                  </a:lnTo>
                  <a:lnTo>
                    <a:pt x="1268" y="633"/>
                  </a:lnTo>
                  <a:lnTo>
                    <a:pt x="1268" y="637"/>
                  </a:lnTo>
                  <a:lnTo>
                    <a:pt x="1269" y="638"/>
                  </a:lnTo>
                  <a:lnTo>
                    <a:pt x="1269" y="638"/>
                  </a:lnTo>
                  <a:lnTo>
                    <a:pt x="1275" y="635"/>
                  </a:lnTo>
                  <a:lnTo>
                    <a:pt x="1275" y="635"/>
                  </a:lnTo>
                  <a:lnTo>
                    <a:pt x="1282" y="633"/>
                  </a:lnTo>
                  <a:lnTo>
                    <a:pt x="1282" y="633"/>
                  </a:lnTo>
                  <a:lnTo>
                    <a:pt x="1284" y="633"/>
                  </a:lnTo>
                  <a:lnTo>
                    <a:pt x="1284" y="633"/>
                  </a:lnTo>
                  <a:lnTo>
                    <a:pt x="1286" y="637"/>
                  </a:lnTo>
                  <a:lnTo>
                    <a:pt x="1286" y="637"/>
                  </a:lnTo>
                  <a:lnTo>
                    <a:pt x="1287" y="642"/>
                  </a:lnTo>
                  <a:lnTo>
                    <a:pt x="1287" y="642"/>
                  </a:lnTo>
                  <a:lnTo>
                    <a:pt x="1289" y="647"/>
                  </a:lnTo>
                  <a:lnTo>
                    <a:pt x="1289" y="647"/>
                  </a:lnTo>
                  <a:lnTo>
                    <a:pt x="1293" y="656"/>
                  </a:lnTo>
                  <a:lnTo>
                    <a:pt x="1293" y="656"/>
                  </a:lnTo>
                  <a:lnTo>
                    <a:pt x="1295" y="656"/>
                  </a:lnTo>
                  <a:lnTo>
                    <a:pt x="1298" y="656"/>
                  </a:lnTo>
                  <a:lnTo>
                    <a:pt x="1298" y="656"/>
                  </a:lnTo>
                  <a:lnTo>
                    <a:pt x="1302" y="655"/>
                  </a:lnTo>
                  <a:lnTo>
                    <a:pt x="1305" y="656"/>
                  </a:lnTo>
                  <a:lnTo>
                    <a:pt x="1305" y="656"/>
                  </a:lnTo>
                  <a:lnTo>
                    <a:pt x="1305" y="658"/>
                  </a:lnTo>
                  <a:lnTo>
                    <a:pt x="1305" y="658"/>
                  </a:lnTo>
                  <a:lnTo>
                    <a:pt x="1307" y="660"/>
                  </a:lnTo>
                  <a:lnTo>
                    <a:pt x="1307" y="660"/>
                  </a:lnTo>
                  <a:lnTo>
                    <a:pt x="1309" y="662"/>
                  </a:lnTo>
                  <a:lnTo>
                    <a:pt x="1311" y="662"/>
                  </a:lnTo>
                  <a:lnTo>
                    <a:pt x="1316" y="660"/>
                  </a:lnTo>
                  <a:lnTo>
                    <a:pt x="1316" y="660"/>
                  </a:lnTo>
                  <a:lnTo>
                    <a:pt x="1332" y="653"/>
                  </a:lnTo>
                  <a:lnTo>
                    <a:pt x="1332" y="653"/>
                  </a:lnTo>
                  <a:lnTo>
                    <a:pt x="1323" y="637"/>
                  </a:lnTo>
                  <a:lnTo>
                    <a:pt x="1323" y="637"/>
                  </a:lnTo>
                  <a:lnTo>
                    <a:pt x="1322" y="628"/>
                  </a:lnTo>
                  <a:lnTo>
                    <a:pt x="1316" y="620"/>
                  </a:lnTo>
                  <a:lnTo>
                    <a:pt x="1316" y="620"/>
                  </a:lnTo>
                  <a:lnTo>
                    <a:pt x="1316" y="619"/>
                  </a:lnTo>
                  <a:lnTo>
                    <a:pt x="1313" y="619"/>
                  </a:lnTo>
                  <a:lnTo>
                    <a:pt x="1313" y="619"/>
                  </a:lnTo>
                  <a:lnTo>
                    <a:pt x="1305" y="622"/>
                  </a:lnTo>
                  <a:lnTo>
                    <a:pt x="1305" y="622"/>
                  </a:lnTo>
                  <a:lnTo>
                    <a:pt x="1304" y="620"/>
                  </a:lnTo>
                  <a:lnTo>
                    <a:pt x="1302" y="619"/>
                  </a:lnTo>
                  <a:lnTo>
                    <a:pt x="1300" y="615"/>
                  </a:lnTo>
                  <a:lnTo>
                    <a:pt x="1300" y="615"/>
                  </a:lnTo>
                  <a:lnTo>
                    <a:pt x="1295" y="606"/>
                  </a:lnTo>
                  <a:lnTo>
                    <a:pt x="1291" y="597"/>
                  </a:lnTo>
                  <a:lnTo>
                    <a:pt x="1291" y="597"/>
                  </a:lnTo>
                  <a:lnTo>
                    <a:pt x="1295" y="595"/>
                  </a:lnTo>
                  <a:lnTo>
                    <a:pt x="1300" y="593"/>
                  </a:lnTo>
                  <a:lnTo>
                    <a:pt x="1300" y="593"/>
                  </a:lnTo>
                  <a:lnTo>
                    <a:pt x="1302" y="590"/>
                  </a:lnTo>
                  <a:lnTo>
                    <a:pt x="1300" y="586"/>
                  </a:lnTo>
                  <a:lnTo>
                    <a:pt x="1300" y="586"/>
                  </a:lnTo>
                  <a:lnTo>
                    <a:pt x="1300" y="584"/>
                  </a:lnTo>
                  <a:lnTo>
                    <a:pt x="1302" y="583"/>
                  </a:lnTo>
                  <a:lnTo>
                    <a:pt x="1302" y="583"/>
                  </a:lnTo>
                  <a:lnTo>
                    <a:pt x="1305" y="581"/>
                  </a:lnTo>
                  <a:lnTo>
                    <a:pt x="1305" y="581"/>
                  </a:lnTo>
                  <a:lnTo>
                    <a:pt x="1309" y="579"/>
                  </a:lnTo>
                  <a:lnTo>
                    <a:pt x="1309" y="575"/>
                  </a:lnTo>
                  <a:lnTo>
                    <a:pt x="1309" y="575"/>
                  </a:lnTo>
                  <a:lnTo>
                    <a:pt x="1307" y="572"/>
                  </a:lnTo>
                  <a:lnTo>
                    <a:pt x="1307" y="572"/>
                  </a:lnTo>
                  <a:lnTo>
                    <a:pt x="1311" y="570"/>
                  </a:lnTo>
                  <a:lnTo>
                    <a:pt x="1311" y="570"/>
                  </a:lnTo>
                  <a:lnTo>
                    <a:pt x="1318" y="566"/>
                  </a:lnTo>
                  <a:lnTo>
                    <a:pt x="1318" y="566"/>
                  </a:lnTo>
                  <a:lnTo>
                    <a:pt x="1320" y="565"/>
                  </a:lnTo>
                  <a:lnTo>
                    <a:pt x="1318" y="563"/>
                  </a:lnTo>
                  <a:lnTo>
                    <a:pt x="1318" y="561"/>
                  </a:lnTo>
                  <a:lnTo>
                    <a:pt x="1318" y="561"/>
                  </a:lnTo>
                  <a:lnTo>
                    <a:pt x="1318" y="559"/>
                  </a:lnTo>
                  <a:lnTo>
                    <a:pt x="1322" y="557"/>
                  </a:lnTo>
                  <a:lnTo>
                    <a:pt x="1322" y="557"/>
                  </a:lnTo>
                  <a:lnTo>
                    <a:pt x="1331" y="554"/>
                  </a:lnTo>
                  <a:lnTo>
                    <a:pt x="1331" y="554"/>
                  </a:lnTo>
                  <a:lnTo>
                    <a:pt x="1332" y="552"/>
                  </a:lnTo>
                  <a:lnTo>
                    <a:pt x="1334" y="548"/>
                  </a:lnTo>
                  <a:lnTo>
                    <a:pt x="1334" y="548"/>
                  </a:lnTo>
                  <a:lnTo>
                    <a:pt x="1332" y="547"/>
                  </a:lnTo>
                  <a:lnTo>
                    <a:pt x="1332" y="545"/>
                  </a:lnTo>
                  <a:lnTo>
                    <a:pt x="1332" y="545"/>
                  </a:lnTo>
                  <a:lnTo>
                    <a:pt x="1340" y="541"/>
                  </a:lnTo>
                  <a:lnTo>
                    <a:pt x="1340" y="541"/>
                  </a:lnTo>
                  <a:lnTo>
                    <a:pt x="1347" y="538"/>
                  </a:lnTo>
                  <a:lnTo>
                    <a:pt x="1347" y="538"/>
                  </a:lnTo>
                  <a:lnTo>
                    <a:pt x="1343" y="527"/>
                  </a:lnTo>
                  <a:lnTo>
                    <a:pt x="1343" y="527"/>
                  </a:lnTo>
                  <a:lnTo>
                    <a:pt x="1341" y="525"/>
                  </a:lnTo>
                  <a:lnTo>
                    <a:pt x="1340" y="525"/>
                  </a:lnTo>
                  <a:lnTo>
                    <a:pt x="1340" y="525"/>
                  </a:lnTo>
                  <a:lnTo>
                    <a:pt x="1331" y="529"/>
                  </a:lnTo>
                  <a:lnTo>
                    <a:pt x="1331" y="529"/>
                  </a:lnTo>
                  <a:lnTo>
                    <a:pt x="1327" y="520"/>
                  </a:lnTo>
                  <a:lnTo>
                    <a:pt x="1327" y="520"/>
                  </a:lnTo>
                  <a:lnTo>
                    <a:pt x="1325" y="516"/>
                  </a:lnTo>
                  <a:lnTo>
                    <a:pt x="1325" y="516"/>
                  </a:lnTo>
                  <a:lnTo>
                    <a:pt x="1325" y="514"/>
                  </a:lnTo>
                  <a:lnTo>
                    <a:pt x="1327" y="512"/>
                  </a:lnTo>
                  <a:lnTo>
                    <a:pt x="1332" y="511"/>
                  </a:lnTo>
                  <a:lnTo>
                    <a:pt x="1332" y="511"/>
                  </a:lnTo>
                  <a:lnTo>
                    <a:pt x="1336" y="509"/>
                  </a:lnTo>
                  <a:lnTo>
                    <a:pt x="1336" y="509"/>
                  </a:lnTo>
                  <a:lnTo>
                    <a:pt x="1336" y="509"/>
                  </a:lnTo>
                  <a:lnTo>
                    <a:pt x="1338" y="507"/>
                  </a:lnTo>
                  <a:lnTo>
                    <a:pt x="1338" y="507"/>
                  </a:lnTo>
                  <a:lnTo>
                    <a:pt x="1340" y="505"/>
                  </a:lnTo>
                  <a:lnTo>
                    <a:pt x="1340" y="505"/>
                  </a:lnTo>
                  <a:lnTo>
                    <a:pt x="1347" y="502"/>
                  </a:lnTo>
                  <a:lnTo>
                    <a:pt x="1347" y="502"/>
                  </a:lnTo>
                  <a:lnTo>
                    <a:pt x="1347" y="500"/>
                  </a:lnTo>
                  <a:lnTo>
                    <a:pt x="1345" y="496"/>
                  </a:lnTo>
                  <a:lnTo>
                    <a:pt x="1345" y="496"/>
                  </a:lnTo>
                  <a:lnTo>
                    <a:pt x="1343" y="494"/>
                  </a:lnTo>
                  <a:lnTo>
                    <a:pt x="1343" y="493"/>
                  </a:lnTo>
                  <a:lnTo>
                    <a:pt x="1343" y="493"/>
                  </a:lnTo>
                  <a:lnTo>
                    <a:pt x="1347" y="491"/>
                  </a:lnTo>
                  <a:lnTo>
                    <a:pt x="1350" y="489"/>
                  </a:lnTo>
                  <a:lnTo>
                    <a:pt x="1350" y="489"/>
                  </a:lnTo>
                  <a:lnTo>
                    <a:pt x="1352" y="487"/>
                  </a:lnTo>
                  <a:lnTo>
                    <a:pt x="1352" y="485"/>
                  </a:lnTo>
                  <a:lnTo>
                    <a:pt x="1352" y="485"/>
                  </a:lnTo>
                  <a:lnTo>
                    <a:pt x="1350" y="482"/>
                  </a:lnTo>
                  <a:lnTo>
                    <a:pt x="1349" y="480"/>
                  </a:lnTo>
                  <a:lnTo>
                    <a:pt x="1349" y="480"/>
                  </a:lnTo>
                  <a:lnTo>
                    <a:pt x="1349" y="478"/>
                  </a:lnTo>
                  <a:lnTo>
                    <a:pt x="1349" y="478"/>
                  </a:lnTo>
                  <a:lnTo>
                    <a:pt x="1356" y="475"/>
                  </a:lnTo>
                  <a:lnTo>
                    <a:pt x="1356" y="475"/>
                  </a:lnTo>
                  <a:lnTo>
                    <a:pt x="1359" y="473"/>
                  </a:lnTo>
                  <a:lnTo>
                    <a:pt x="1358" y="471"/>
                  </a:lnTo>
                  <a:lnTo>
                    <a:pt x="1358" y="471"/>
                  </a:lnTo>
                  <a:lnTo>
                    <a:pt x="1356" y="467"/>
                  </a:lnTo>
                  <a:lnTo>
                    <a:pt x="1356" y="467"/>
                  </a:lnTo>
                  <a:lnTo>
                    <a:pt x="1356" y="466"/>
                  </a:lnTo>
                  <a:lnTo>
                    <a:pt x="1358" y="466"/>
                  </a:lnTo>
                  <a:lnTo>
                    <a:pt x="1358" y="466"/>
                  </a:lnTo>
                  <a:lnTo>
                    <a:pt x="1363" y="462"/>
                  </a:lnTo>
                  <a:lnTo>
                    <a:pt x="1363" y="462"/>
                  </a:lnTo>
                  <a:lnTo>
                    <a:pt x="1368" y="460"/>
                  </a:lnTo>
                  <a:lnTo>
                    <a:pt x="1368" y="460"/>
                  </a:lnTo>
                  <a:lnTo>
                    <a:pt x="1370" y="458"/>
                  </a:lnTo>
                  <a:lnTo>
                    <a:pt x="1370" y="458"/>
                  </a:lnTo>
                  <a:lnTo>
                    <a:pt x="1370" y="458"/>
                  </a:lnTo>
                  <a:lnTo>
                    <a:pt x="1370" y="457"/>
                  </a:lnTo>
                  <a:lnTo>
                    <a:pt x="1372" y="455"/>
                  </a:lnTo>
                  <a:lnTo>
                    <a:pt x="1372" y="455"/>
                  </a:lnTo>
                  <a:lnTo>
                    <a:pt x="1377" y="453"/>
                  </a:lnTo>
                  <a:lnTo>
                    <a:pt x="1377" y="453"/>
                  </a:lnTo>
                  <a:lnTo>
                    <a:pt x="1386" y="448"/>
                  </a:lnTo>
                  <a:lnTo>
                    <a:pt x="1386" y="448"/>
                  </a:lnTo>
                  <a:lnTo>
                    <a:pt x="1390" y="446"/>
                  </a:lnTo>
                  <a:lnTo>
                    <a:pt x="1390" y="444"/>
                  </a:lnTo>
                  <a:lnTo>
                    <a:pt x="1386" y="440"/>
                  </a:lnTo>
                  <a:lnTo>
                    <a:pt x="1386" y="440"/>
                  </a:lnTo>
                  <a:lnTo>
                    <a:pt x="1385" y="439"/>
                  </a:lnTo>
                  <a:lnTo>
                    <a:pt x="1385" y="433"/>
                  </a:lnTo>
                  <a:lnTo>
                    <a:pt x="1385" y="433"/>
                  </a:lnTo>
                  <a:lnTo>
                    <a:pt x="1385" y="431"/>
                  </a:lnTo>
                  <a:lnTo>
                    <a:pt x="1383" y="428"/>
                  </a:lnTo>
                  <a:lnTo>
                    <a:pt x="1381" y="424"/>
                  </a:lnTo>
                  <a:lnTo>
                    <a:pt x="1381" y="424"/>
                  </a:lnTo>
                  <a:lnTo>
                    <a:pt x="1385" y="422"/>
                  </a:lnTo>
                  <a:lnTo>
                    <a:pt x="1385" y="422"/>
                  </a:lnTo>
                  <a:lnTo>
                    <a:pt x="1385" y="419"/>
                  </a:lnTo>
                  <a:lnTo>
                    <a:pt x="1383" y="417"/>
                  </a:lnTo>
                  <a:lnTo>
                    <a:pt x="1385" y="415"/>
                  </a:lnTo>
                  <a:lnTo>
                    <a:pt x="1385" y="415"/>
                  </a:lnTo>
                  <a:lnTo>
                    <a:pt x="1388" y="413"/>
                  </a:lnTo>
                  <a:lnTo>
                    <a:pt x="1392" y="412"/>
                  </a:lnTo>
                  <a:lnTo>
                    <a:pt x="1392" y="412"/>
                  </a:lnTo>
                  <a:lnTo>
                    <a:pt x="1412" y="405"/>
                  </a:lnTo>
                  <a:lnTo>
                    <a:pt x="1412" y="405"/>
                  </a:lnTo>
                  <a:lnTo>
                    <a:pt x="1415" y="403"/>
                  </a:lnTo>
                  <a:lnTo>
                    <a:pt x="1414" y="401"/>
                  </a:lnTo>
                  <a:lnTo>
                    <a:pt x="1414" y="401"/>
                  </a:lnTo>
                  <a:lnTo>
                    <a:pt x="1414" y="399"/>
                  </a:lnTo>
                  <a:lnTo>
                    <a:pt x="1414" y="399"/>
                  </a:lnTo>
                  <a:lnTo>
                    <a:pt x="1419" y="397"/>
                  </a:lnTo>
                  <a:lnTo>
                    <a:pt x="1423" y="396"/>
                  </a:lnTo>
                  <a:lnTo>
                    <a:pt x="1423" y="396"/>
                  </a:lnTo>
                  <a:lnTo>
                    <a:pt x="1433" y="390"/>
                  </a:lnTo>
                  <a:lnTo>
                    <a:pt x="1444" y="387"/>
                  </a:lnTo>
                  <a:lnTo>
                    <a:pt x="1444" y="387"/>
                  </a:lnTo>
                  <a:lnTo>
                    <a:pt x="1446" y="385"/>
                  </a:lnTo>
                  <a:lnTo>
                    <a:pt x="1450" y="385"/>
                  </a:lnTo>
                  <a:lnTo>
                    <a:pt x="1450" y="385"/>
                  </a:lnTo>
                  <a:lnTo>
                    <a:pt x="1451" y="387"/>
                  </a:lnTo>
                  <a:lnTo>
                    <a:pt x="1451" y="387"/>
                  </a:lnTo>
                  <a:lnTo>
                    <a:pt x="1455" y="390"/>
                  </a:lnTo>
                  <a:lnTo>
                    <a:pt x="1455" y="390"/>
                  </a:lnTo>
                  <a:lnTo>
                    <a:pt x="1455" y="392"/>
                  </a:lnTo>
                  <a:lnTo>
                    <a:pt x="1453" y="394"/>
                  </a:lnTo>
                  <a:lnTo>
                    <a:pt x="1450" y="396"/>
                  </a:lnTo>
                  <a:lnTo>
                    <a:pt x="1450" y="396"/>
                  </a:lnTo>
                  <a:lnTo>
                    <a:pt x="1448" y="397"/>
                  </a:lnTo>
                  <a:lnTo>
                    <a:pt x="1450" y="399"/>
                  </a:lnTo>
                  <a:lnTo>
                    <a:pt x="1450" y="399"/>
                  </a:lnTo>
                  <a:lnTo>
                    <a:pt x="1459" y="396"/>
                  </a:lnTo>
                  <a:lnTo>
                    <a:pt x="1459" y="396"/>
                  </a:lnTo>
                  <a:lnTo>
                    <a:pt x="1466" y="394"/>
                  </a:lnTo>
                  <a:lnTo>
                    <a:pt x="1466" y="394"/>
                  </a:lnTo>
                  <a:lnTo>
                    <a:pt x="1468" y="392"/>
                  </a:lnTo>
                  <a:lnTo>
                    <a:pt x="1468" y="388"/>
                  </a:lnTo>
                  <a:lnTo>
                    <a:pt x="1468" y="388"/>
                  </a:lnTo>
                  <a:lnTo>
                    <a:pt x="1464" y="378"/>
                  </a:lnTo>
                  <a:lnTo>
                    <a:pt x="1464" y="378"/>
                  </a:lnTo>
                  <a:lnTo>
                    <a:pt x="1464" y="376"/>
                  </a:lnTo>
                  <a:lnTo>
                    <a:pt x="1466" y="374"/>
                  </a:lnTo>
                  <a:lnTo>
                    <a:pt x="1473" y="372"/>
                  </a:lnTo>
                  <a:lnTo>
                    <a:pt x="1473" y="372"/>
                  </a:lnTo>
                  <a:lnTo>
                    <a:pt x="1489" y="365"/>
                  </a:lnTo>
                  <a:lnTo>
                    <a:pt x="1489" y="365"/>
                  </a:lnTo>
                  <a:lnTo>
                    <a:pt x="1505" y="360"/>
                  </a:lnTo>
                  <a:lnTo>
                    <a:pt x="1505" y="360"/>
                  </a:lnTo>
                  <a:lnTo>
                    <a:pt x="1514" y="358"/>
                  </a:lnTo>
                  <a:lnTo>
                    <a:pt x="1522" y="354"/>
                  </a:lnTo>
                  <a:lnTo>
                    <a:pt x="1522" y="354"/>
                  </a:lnTo>
                  <a:lnTo>
                    <a:pt x="1518" y="352"/>
                  </a:lnTo>
                  <a:lnTo>
                    <a:pt x="1518" y="352"/>
                  </a:lnTo>
                  <a:lnTo>
                    <a:pt x="1518" y="351"/>
                  </a:lnTo>
                  <a:lnTo>
                    <a:pt x="1518" y="351"/>
                  </a:lnTo>
                  <a:lnTo>
                    <a:pt x="1516" y="351"/>
                  </a:lnTo>
                  <a:lnTo>
                    <a:pt x="1516" y="351"/>
                  </a:lnTo>
                  <a:lnTo>
                    <a:pt x="1514" y="347"/>
                  </a:lnTo>
                  <a:lnTo>
                    <a:pt x="1514" y="347"/>
                  </a:lnTo>
                  <a:lnTo>
                    <a:pt x="1514" y="345"/>
                  </a:lnTo>
                  <a:lnTo>
                    <a:pt x="1511" y="345"/>
                  </a:lnTo>
                  <a:lnTo>
                    <a:pt x="1511" y="345"/>
                  </a:lnTo>
                  <a:lnTo>
                    <a:pt x="1504" y="347"/>
                  </a:lnTo>
                  <a:lnTo>
                    <a:pt x="1504" y="347"/>
                  </a:lnTo>
                  <a:lnTo>
                    <a:pt x="1504" y="349"/>
                  </a:lnTo>
                  <a:lnTo>
                    <a:pt x="1504" y="351"/>
                  </a:lnTo>
                  <a:lnTo>
                    <a:pt x="1504" y="351"/>
                  </a:lnTo>
                  <a:lnTo>
                    <a:pt x="1505" y="352"/>
                  </a:lnTo>
                  <a:lnTo>
                    <a:pt x="1504" y="354"/>
                  </a:lnTo>
                  <a:lnTo>
                    <a:pt x="1504" y="354"/>
                  </a:lnTo>
                  <a:lnTo>
                    <a:pt x="1496" y="356"/>
                  </a:lnTo>
                  <a:lnTo>
                    <a:pt x="1496" y="356"/>
                  </a:lnTo>
                  <a:lnTo>
                    <a:pt x="1484" y="361"/>
                  </a:lnTo>
                  <a:lnTo>
                    <a:pt x="1484" y="361"/>
                  </a:lnTo>
                  <a:lnTo>
                    <a:pt x="1480" y="361"/>
                  </a:lnTo>
                  <a:lnTo>
                    <a:pt x="1478" y="361"/>
                  </a:lnTo>
                  <a:lnTo>
                    <a:pt x="1478" y="358"/>
                  </a:lnTo>
                  <a:lnTo>
                    <a:pt x="1478" y="358"/>
                  </a:lnTo>
                  <a:lnTo>
                    <a:pt x="1477" y="356"/>
                  </a:lnTo>
                  <a:lnTo>
                    <a:pt x="1473" y="358"/>
                  </a:lnTo>
                  <a:lnTo>
                    <a:pt x="1473" y="358"/>
                  </a:lnTo>
                  <a:lnTo>
                    <a:pt x="1466" y="360"/>
                  </a:lnTo>
                  <a:lnTo>
                    <a:pt x="1466" y="360"/>
                  </a:lnTo>
                  <a:lnTo>
                    <a:pt x="1453" y="365"/>
                  </a:lnTo>
                  <a:lnTo>
                    <a:pt x="1453" y="365"/>
                  </a:lnTo>
                  <a:lnTo>
                    <a:pt x="1446" y="367"/>
                  </a:lnTo>
                  <a:lnTo>
                    <a:pt x="1446" y="367"/>
                  </a:lnTo>
                  <a:lnTo>
                    <a:pt x="1444" y="365"/>
                  </a:lnTo>
                  <a:lnTo>
                    <a:pt x="1444" y="363"/>
                  </a:lnTo>
                  <a:lnTo>
                    <a:pt x="1444" y="363"/>
                  </a:lnTo>
                  <a:lnTo>
                    <a:pt x="1442" y="356"/>
                  </a:lnTo>
                  <a:lnTo>
                    <a:pt x="1442" y="356"/>
                  </a:lnTo>
                  <a:lnTo>
                    <a:pt x="1442" y="354"/>
                  </a:lnTo>
                  <a:lnTo>
                    <a:pt x="1444" y="352"/>
                  </a:lnTo>
                  <a:lnTo>
                    <a:pt x="1444" y="352"/>
                  </a:lnTo>
                  <a:lnTo>
                    <a:pt x="1448" y="351"/>
                  </a:lnTo>
                  <a:lnTo>
                    <a:pt x="1450" y="351"/>
                  </a:lnTo>
                  <a:lnTo>
                    <a:pt x="1448" y="349"/>
                  </a:lnTo>
                  <a:lnTo>
                    <a:pt x="1448" y="349"/>
                  </a:lnTo>
                  <a:lnTo>
                    <a:pt x="1446" y="349"/>
                  </a:lnTo>
                  <a:lnTo>
                    <a:pt x="1446" y="349"/>
                  </a:lnTo>
                  <a:lnTo>
                    <a:pt x="1446" y="347"/>
                  </a:lnTo>
                  <a:lnTo>
                    <a:pt x="1446" y="347"/>
                  </a:lnTo>
                  <a:lnTo>
                    <a:pt x="1444" y="345"/>
                  </a:lnTo>
                  <a:lnTo>
                    <a:pt x="1441" y="347"/>
                  </a:lnTo>
                  <a:lnTo>
                    <a:pt x="1441" y="347"/>
                  </a:lnTo>
                  <a:lnTo>
                    <a:pt x="1439" y="349"/>
                  </a:lnTo>
                  <a:lnTo>
                    <a:pt x="1439" y="349"/>
                  </a:lnTo>
                  <a:lnTo>
                    <a:pt x="1437" y="349"/>
                  </a:lnTo>
                  <a:lnTo>
                    <a:pt x="1437" y="349"/>
                  </a:lnTo>
                  <a:lnTo>
                    <a:pt x="1432" y="352"/>
                  </a:lnTo>
                  <a:lnTo>
                    <a:pt x="1432" y="352"/>
                  </a:lnTo>
                  <a:lnTo>
                    <a:pt x="1417" y="358"/>
                  </a:lnTo>
                  <a:lnTo>
                    <a:pt x="1417" y="358"/>
                  </a:lnTo>
                  <a:lnTo>
                    <a:pt x="1410" y="360"/>
                  </a:lnTo>
                  <a:lnTo>
                    <a:pt x="1410" y="360"/>
                  </a:lnTo>
                  <a:lnTo>
                    <a:pt x="1405" y="363"/>
                  </a:lnTo>
                  <a:lnTo>
                    <a:pt x="1405" y="363"/>
                  </a:lnTo>
                  <a:lnTo>
                    <a:pt x="1403" y="363"/>
                  </a:lnTo>
                  <a:lnTo>
                    <a:pt x="1405" y="365"/>
                  </a:lnTo>
                  <a:lnTo>
                    <a:pt x="1408" y="367"/>
                  </a:lnTo>
                  <a:lnTo>
                    <a:pt x="1412" y="370"/>
                  </a:lnTo>
                  <a:lnTo>
                    <a:pt x="1412" y="372"/>
                  </a:lnTo>
                  <a:lnTo>
                    <a:pt x="1408" y="374"/>
                  </a:lnTo>
                  <a:lnTo>
                    <a:pt x="1408" y="374"/>
                  </a:lnTo>
                  <a:lnTo>
                    <a:pt x="1405" y="376"/>
                  </a:lnTo>
                  <a:lnTo>
                    <a:pt x="1405" y="376"/>
                  </a:lnTo>
                  <a:lnTo>
                    <a:pt x="1401" y="376"/>
                  </a:lnTo>
                  <a:lnTo>
                    <a:pt x="1401" y="376"/>
                  </a:lnTo>
                  <a:lnTo>
                    <a:pt x="1394" y="378"/>
                  </a:lnTo>
                  <a:lnTo>
                    <a:pt x="1394" y="378"/>
                  </a:lnTo>
                  <a:lnTo>
                    <a:pt x="1386" y="379"/>
                  </a:lnTo>
                  <a:lnTo>
                    <a:pt x="1386" y="379"/>
                  </a:lnTo>
                  <a:lnTo>
                    <a:pt x="1379" y="381"/>
                  </a:lnTo>
                  <a:lnTo>
                    <a:pt x="1379" y="381"/>
                  </a:lnTo>
                  <a:lnTo>
                    <a:pt x="1374" y="385"/>
                  </a:lnTo>
                  <a:lnTo>
                    <a:pt x="1374" y="385"/>
                  </a:lnTo>
                  <a:lnTo>
                    <a:pt x="1372" y="383"/>
                  </a:lnTo>
                  <a:lnTo>
                    <a:pt x="1370" y="381"/>
                  </a:lnTo>
                  <a:lnTo>
                    <a:pt x="1368" y="376"/>
                  </a:lnTo>
                  <a:lnTo>
                    <a:pt x="1368" y="376"/>
                  </a:lnTo>
                  <a:lnTo>
                    <a:pt x="1367" y="372"/>
                  </a:lnTo>
                  <a:lnTo>
                    <a:pt x="1367" y="372"/>
                  </a:lnTo>
                  <a:lnTo>
                    <a:pt x="1368" y="369"/>
                  </a:lnTo>
                  <a:lnTo>
                    <a:pt x="1372" y="369"/>
                  </a:lnTo>
                  <a:lnTo>
                    <a:pt x="1372" y="369"/>
                  </a:lnTo>
                  <a:lnTo>
                    <a:pt x="1388" y="361"/>
                  </a:lnTo>
                  <a:lnTo>
                    <a:pt x="1388" y="361"/>
                  </a:lnTo>
                  <a:lnTo>
                    <a:pt x="1395" y="358"/>
                  </a:lnTo>
                  <a:lnTo>
                    <a:pt x="1395" y="358"/>
                  </a:lnTo>
                  <a:lnTo>
                    <a:pt x="1395" y="356"/>
                  </a:lnTo>
                  <a:lnTo>
                    <a:pt x="1394" y="352"/>
                  </a:lnTo>
                  <a:lnTo>
                    <a:pt x="1394" y="352"/>
                  </a:lnTo>
                  <a:lnTo>
                    <a:pt x="1394" y="351"/>
                  </a:lnTo>
                  <a:lnTo>
                    <a:pt x="1395" y="349"/>
                  </a:lnTo>
                  <a:lnTo>
                    <a:pt x="1401" y="347"/>
                  </a:lnTo>
                  <a:lnTo>
                    <a:pt x="1414" y="342"/>
                  </a:lnTo>
                  <a:lnTo>
                    <a:pt x="1414" y="342"/>
                  </a:lnTo>
                  <a:lnTo>
                    <a:pt x="1426" y="336"/>
                  </a:lnTo>
                  <a:lnTo>
                    <a:pt x="1426" y="336"/>
                  </a:lnTo>
                  <a:lnTo>
                    <a:pt x="1437" y="333"/>
                  </a:lnTo>
                  <a:lnTo>
                    <a:pt x="1437" y="333"/>
                  </a:lnTo>
                  <a:lnTo>
                    <a:pt x="1442" y="331"/>
                  </a:lnTo>
                  <a:lnTo>
                    <a:pt x="1448" y="331"/>
                  </a:lnTo>
                  <a:lnTo>
                    <a:pt x="1448" y="331"/>
                  </a:lnTo>
                  <a:lnTo>
                    <a:pt x="1448" y="331"/>
                  </a:lnTo>
                  <a:lnTo>
                    <a:pt x="1450" y="333"/>
                  </a:lnTo>
                  <a:lnTo>
                    <a:pt x="1450" y="334"/>
                  </a:lnTo>
                  <a:lnTo>
                    <a:pt x="1451" y="334"/>
                  </a:lnTo>
                  <a:lnTo>
                    <a:pt x="1451" y="334"/>
                  </a:lnTo>
                  <a:lnTo>
                    <a:pt x="1457" y="334"/>
                  </a:lnTo>
                  <a:lnTo>
                    <a:pt x="1460" y="333"/>
                  </a:lnTo>
                  <a:lnTo>
                    <a:pt x="1460" y="333"/>
                  </a:lnTo>
                  <a:lnTo>
                    <a:pt x="1464" y="333"/>
                  </a:lnTo>
                  <a:lnTo>
                    <a:pt x="1466" y="334"/>
                  </a:lnTo>
                  <a:lnTo>
                    <a:pt x="1468" y="336"/>
                  </a:lnTo>
                  <a:lnTo>
                    <a:pt x="1468" y="336"/>
                  </a:lnTo>
                  <a:lnTo>
                    <a:pt x="1469" y="336"/>
                  </a:lnTo>
                  <a:lnTo>
                    <a:pt x="1471" y="336"/>
                  </a:lnTo>
                  <a:lnTo>
                    <a:pt x="1477" y="333"/>
                  </a:lnTo>
                  <a:lnTo>
                    <a:pt x="1477" y="333"/>
                  </a:lnTo>
                  <a:lnTo>
                    <a:pt x="1486" y="329"/>
                  </a:lnTo>
                  <a:lnTo>
                    <a:pt x="1486" y="329"/>
                  </a:lnTo>
                  <a:lnTo>
                    <a:pt x="1487" y="325"/>
                  </a:lnTo>
                  <a:lnTo>
                    <a:pt x="1486" y="324"/>
                  </a:lnTo>
                  <a:lnTo>
                    <a:pt x="1482" y="318"/>
                  </a:lnTo>
                  <a:lnTo>
                    <a:pt x="1482" y="318"/>
                  </a:lnTo>
                  <a:lnTo>
                    <a:pt x="1482" y="316"/>
                  </a:lnTo>
                  <a:lnTo>
                    <a:pt x="1482" y="315"/>
                  </a:lnTo>
                  <a:lnTo>
                    <a:pt x="1482" y="315"/>
                  </a:lnTo>
                  <a:lnTo>
                    <a:pt x="1487" y="313"/>
                  </a:lnTo>
                  <a:lnTo>
                    <a:pt x="1487" y="313"/>
                  </a:lnTo>
                  <a:lnTo>
                    <a:pt x="1498" y="309"/>
                  </a:lnTo>
                  <a:lnTo>
                    <a:pt x="1498" y="309"/>
                  </a:lnTo>
                  <a:lnTo>
                    <a:pt x="1509" y="306"/>
                  </a:lnTo>
                  <a:lnTo>
                    <a:pt x="1509" y="306"/>
                  </a:lnTo>
                  <a:lnTo>
                    <a:pt x="1516" y="304"/>
                  </a:lnTo>
                  <a:lnTo>
                    <a:pt x="1516" y="304"/>
                  </a:lnTo>
                  <a:lnTo>
                    <a:pt x="1518" y="302"/>
                  </a:lnTo>
                  <a:lnTo>
                    <a:pt x="1518" y="300"/>
                  </a:lnTo>
                  <a:lnTo>
                    <a:pt x="1518" y="300"/>
                  </a:lnTo>
                  <a:lnTo>
                    <a:pt x="1516" y="298"/>
                  </a:lnTo>
                  <a:lnTo>
                    <a:pt x="1518" y="297"/>
                  </a:lnTo>
                  <a:lnTo>
                    <a:pt x="1520" y="297"/>
                  </a:lnTo>
                  <a:lnTo>
                    <a:pt x="1520" y="297"/>
                  </a:lnTo>
                  <a:lnTo>
                    <a:pt x="1527" y="293"/>
                  </a:lnTo>
                  <a:lnTo>
                    <a:pt x="1527" y="293"/>
                  </a:lnTo>
                  <a:lnTo>
                    <a:pt x="1532" y="289"/>
                  </a:lnTo>
                  <a:lnTo>
                    <a:pt x="1532" y="289"/>
                  </a:lnTo>
                  <a:lnTo>
                    <a:pt x="1534" y="289"/>
                  </a:lnTo>
                  <a:lnTo>
                    <a:pt x="1536" y="289"/>
                  </a:lnTo>
                  <a:lnTo>
                    <a:pt x="1538" y="293"/>
                  </a:lnTo>
                  <a:lnTo>
                    <a:pt x="1538" y="293"/>
                  </a:lnTo>
                  <a:lnTo>
                    <a:pt x="1540" y="297"/>
                  </a:lnTo>
                  <a:lnTo>
                    <a:pt x="1540" y="298"/>
                  </a:lnTo>
                  <a:lnTo>
                    <a:pt x="1538" y="300"/>
                  </a:lnTo>
                  <a:lnTo>
                    <a:pt x="1538" y="300"/>
                  </a:lnTo>
                  <a:lnTo>
                    <a:pt x="1534" y="300"/>
                  </a:lnTo>
                  <a:lnTo>
                    <a:pt x="1532" y="302"/>
                  </a:lnTo>
                  <a:lnTo>
                    <a:pt x="1532" y="302"/>
                  </a:lnTo>
                  <a:lnTo>
                    <a:pt x="1534" y="302"/>
                  </a:lnTo>
                  <a:lnTo>
                    <a:pt x="1534" y="304"/>
                  </a:lnTo>
                  <a:lnTo>
                    <a:pt x="1534" y="304"/>
                  </a:lnTo>
                  <a:lnTo>
                    <a:pt x="1536" y="306"/>
                  </a:lnTo>
                  <a:lnTo>
                    <a:pt x="1534" y="306"/>
                  </a:lnTo>
                  <a:lnTo>
                    <a:pt x="1532" y="307"/>
                  </a:lnTo>
                  <a:lnTo>
                    <a:pt x="1532" y="307"/>
                  </a:lnTo>
                  <a:lnTo>
                    <a:pt x="1532" y="311"/>
                  </a:lnTo>
                  <a:lnTo>
                    <a:pt x="1532" y="313"/>
                  </a:lnTo>
                  <a:lnTo>
                    <a:pt x="1532" y="313"/>
                  </a:lnTo>
                  <a:lnTo>
                    <a:pt x="1527" y="318"/>
                  </a:lnTo>
                  <a:lnTo>
                    <a:pt x="1527" y="318"/>
                  </a:lnTo>
                  <a:lnTo>
                    <a:pt x="1523" y="320"/>
                  </a:lnTo>
                  <a:lnTo>
                    <a:pt x="1523" y="320"/>
                  </a:lnTo>
                  <a:lnTo>
                    <a:pt x="1523" y="322"/>
                  </a:lnTo>
                  <a:lnTo>
                    <a:pt x="1523" y="322"/>
                  </a:lnTo>
                  <a:lnTo>
                    <a:pt x="1525" y="329"/>
                  </a:lnTo>
                  <a:lnTo>
                    <a:pt x="1525" y="331"/>
                  </a:lnTo>
                  <a:lnTo>
                    <a:pt x="1529" y="333"/>
                  </a:lnTo>
                  <a:lnTo>
                    <a:pt x="1529" y="333"/>
                  </a:lnTo>
                  <a:lnTo>
                    <a:pt x="1532" y="331"/>
                  </a:lnTo>
                  <a:lnTo>
                    <a:pt x="1538" y="329"/>
                  </a:lnTo>
                  <a:lnTo>
                    <a:pt x="1538" y="329"/>
                  </a:lnTo>
                  <a:lnTo>
                    <a:pt x="1547" y="327"/>
                  </a:lnTo>
                  <a:lnTo>
                    <a:pt x="1547" y="327"/>
                  </a:lnTo>
                  <a:lnTo>
                    <a:pt x="1583" y="315"/>
                  </a:lnTo>
                  <a:lnTo>
                    <a:pt x="1583" y="315"/>
                  </a:lnTo>
                  <a:lnTo>
                    <a:pt x="1594" y="309"/>
                  </a:lnTo>
                  <a:lnTo>
                    <a:pt x="1594" y="309"/>
                  </a:lnTo>
                  <a:lnTo>
                    <a:pt x="1612" y="304"/>
                  </a:lnTo>
                  <a:lnTo>
                    <a:pt x="1612" y="304"/>
                  </a:lnTo>
                  <a:lnTo>
                    <a:pt x="1613" y="302"/>
                  </a:lnTo>
                  <a:lnTo>
                    <a:pt x="1613" y="300"/>
                  </a:lnTo>
                  <a:lnTo>
                    <a:pt x="1613" y="300"/>
                  </a:lnTo>
                  <a:lnTo>
                    <a:pt x="1612" y="298"/>
                  </a:lnTo>
                  <a:lnTo>
                    <a:pt x="1612" y="298"/>
                  </a:lnTo>
                  <a:lnTo>
                    <a:pt x="1610" y="291"/>
                  </a:lnTo>
                  <a:lnTo>
                    <a:pt x="1610" y="291"/>
                  </a:lnTo>
                  <a:lnTo>
                    <a:pt x="1608" y="284"/>
                  </a:lnTo>
                  <a:lnTo>
                    <a:pt x="1608" y="284"/>
                  </a:lnTo>
                  <a:lnTo>
                    <a:pt x="1606" y="282"/>
                  </a:lnTo>
                  <a:lnTo>
                    <a:pt x="1604" y="282"/>
                  </a:lnTo>
                  <a:lnTo>
                    <a:pt x="1599" y="284"/>
                  </a:lnTo>
                  <a:lnTo>
                    <a:pt x="1599" y="284"/>
                  </a:lnTo>
                  <a:lnTo>
                    <a:pt x="1594" y="284"/>
                  </a:lnTo>
                  <a:lnTo>
                    <a:pt x="1594" y="284"/>
                  </a:lnTo>
                  <a:lnTo>
                    <a:pt x="1588" y="286"/>
                  </a:lnTo>
                  <a:lnTo>
                    <a:pt x="1588" y="286"/>
                  </a:lnTo>
                  <a:lnTo>
                    <a:pt x="1581" y="289"/>
                  </a:lnTo>
                  <a:lnTo>
                    <a:pt x="1574" y="289"/>
                  </a:lnTo>
                  <a:lnTo>
                    <a:pt x="1574" y="289"/>
                  </a:lnTo>
                  <a:lnTo>
                    <a:pt x="1572" y="289"/>
                  </a:lnTo>
                  <a:lnTo>
                    <a:pt x="1570" y="288"/>
                  </a:lnTo>
                  <a:lnTo>
                    <a:pt x="1570" y="284"/>
                  </a:lnTo>
                  <a:lnTo>
                    <a:pt x="1570" y="284"/>
                  </a:lnTo>
                  <a:lnTo>
                    <a:pt x="1568" y="280"/>
                  </a:lnTo>
                  <a:lnTo>
                    <a:pt x="1568" y="280"/>
                  </a:lnTo>
                  <a:lnTo>
                    <a:pt x="1567" y="280"/>
                  </a:lnTo>
                  <a:lnTo>
                    <a:pt x="1567" y="280"/>
                  </a:lnTo>
                  <a:lnTo>
                    <a:pt x="1567" y="277"/>
                  </a:lnTo>
                  <a:lnTo>
                    <a:pt x="1565" y="273"/>
                  </a:lnTo>
                  <a:lnTo>
                    <a:pt x="1565" y="273"/>
                  </a:lnTo>
                  <a:lnTo>
                    <a:pt x="1563" y="268"/>
                  </a:lnTo>
                  <a:lnTo>
                    <a:pt x="1563" y="268"/>
                  </a:lnTo>
                  <a:lnTo>
                    <a:pt x="1561" y="262"/>
                  </a:lnTo>
                  <a:lnTo>
                    <a:pt x="1559" y="255"/>
                  </a:lnTo>
                  <a:lnTo>
                    <a:pt x="1559" y="255"/>
                  </a:lnTo>
                  <a:lnTo>
                    <a:pt x="1558" y="255"/>
                  </a:lnTo>
                  <a:lnTo>
                    <a:pt x="1556" y="255"/>
                  </a:lnTo>
                  <a:lnTo>
                    <a:pt x="1552" y="257"/>
                  </a:lnTo>
                  <a:lnTo>
                    <a:pt x="1552" y="257"/>
                  </a:lnTo>
                  <a:lnTo>
                    <a:pt x="1550" y="257"/>
                  </a:lnTo>
                  <a:lnTo>
                    <a:pt x="1550" y="255"/>
                  </a:lnTo>
                  <a:lnTo>
                    <a:pt x="1549" y="252"/>
                  </a:lnTo>
                  <a:lnTo>
                    <a:pt x="1549" y="252"/>
                  </a:lnTo>
                  <a:lnTo>
                    <a:pt x="1545" y="253"/>
                  </a:lnTo>
                  <a:lnTo>
                    <a:pt x="1540" y="255"/>
                  </a:lnTo>
                  <a:lnTo>
                    <a:pt x="1540" y="255"/>
                  </a:lnTo>
                  <a:lnTo>
                    <a:pt x="1534" y="255"/>
                  </a:lnTo>
                  <a:lnTo>
                    <a:pt x="1534" y="255"/>
                  </a:lnTo>
                  <a:lnTo>
                    <a:pt x="1531" y="257"/>
                  </a:lnTo>
                  <a:lnTo>
                    <a:pt x="1531" y="257"/>
                  </a:lnTo>
                  <a:lnTo>
                    <a:pt x="1529" y="257"/>
                  </a:lnTo>
                  <a:lnTo>
                    <a:pt x="1529" y="255"/>
                  </a:lnTo>
                  <a:lnTo>
                    <a:pt x="1527" y="252"/>
                  </a:lnTo>
                  <a:lnTo>
                    <a:pt x="1527" y="252"/>
                  </a:lnTo>
                  <a:lnTo>
                    <a:pt x="1523" y="253"/>
                  </a:lnTo>
                  <a:lnTo>
                    <a:pt x="1518" y="253"/>
                  </a:lnTo>
                  <a:lnTo>
                    <a:pt x="1518" y="253"/>
                  </a:lnTo>
                  <a:lnTo>
                    <a:pt x="1507" y="259"/>
                  </a:lnTo>
                  <a:lnTo>
                    <a:pt x="1507" y="259"/>
                  </a:lnTo>
                  <a:lnTo>
                    <a:pt x="1505" y="259"/>
                  </a:lnTo>
                  <a:lnTo>
                    <a:pt x="1504" y="257"/>
                  </a:lnTo>
                  <a:lnTo>
                    <a:pt x="1504" y="255"/>
                  </a:lnTo>
                  <a:lnTo>
                    <a:pt x="1504" y="255"/>
                  </a:lnTo>
                  <a:lnTo>
                    <a:pt x="1500" y="253"/>
                  </a:lnTo>
                  <a:lnTo>
                    <a:pt x="1496" y="255"/>
                  </a:lnTo>
                  <a:lnTo>
                    <a:pt x="1491" y="257"/>
                  </a:lnTo>
                  <a:lnTo>
                    <a:pt x="1487" y="255"/>
                  </a:lnTo>
                  <a:lnTo>
                    <a:pt x="1487" y="255"/>
                  </a:lnTo>
                  <a:lnTo>
                    <a:pt x="1486" y="252"/>
                  </a:lnTo>
                  <a:lnTo>
                    <a:pt x="1486" y="252"/>
                  </a:lnTo>
                  <a:lnTo>
                    <a:pt x="1484" y="250"/>
                  </a:lnTo>
                  <a:lnTo>
                    <a:pt x="1484" y="250"/>
                  </a:lnTo>
                  <a:lnTo>
                    <a:pt x="1480" y="252"/>
                  </a:lnTo>
                  <a:lnTo>
                    <a:pt x="1477" y="252"/>
                  </a:lnTo>
                  <a:lnTo>
                    <a:pt x="1477" y="252"/>
                  </a:lnTo>
                  <a:lnTo>
                    <a:pt x="1475" y="248"/>
                  </a:lnTo>
                  <a:lnTo>
                    <a:pt x="1475" y="248"/>
                  </a:lnTo>
                  <a:lnTo>
                    <a:pt x="1473" y="241"/>
                  </a:lnTo>
                  <a:lnTo>
                    <a:pt x="1473" y="241"/>
                  </a:lnTo>
                  <a:lnTo>
                    <a:pt x="1471" y="239"/>
                  </a:lnTo>
                  <a:lnTo>
                    <a:pt x="1469" y="239"/>
                  </a:lnTo>
                  <a:lnTo>
                    <a:pt x="1464" y="239"/>
                  </a:lnTo>
                  <a:lnTo>
                    <a:pt x="1464" y="239"/>
                  </a:lnTo>
                  <a:lnTo>
                    <a:pt x="1457" y="241"/>
                  </a:lnTo>
                  <a:lnTo>
                    <a:pt x="1457" y="241"/>
                  </a:lnTo>
                  <a:lnTo>
                    <a:pt x="1455" y="241"/>
                  </a:lnTo>
                  <a:lnTo>
                    <a:pt x="1455" y="237"/>
                  </a:lnTo>
                  <a:lnTo>
                    <a:pt x="1455" y="237"/>
                  </a:lnTo>
                  <a:lnTo>
                    <a:pt x="1455" y="237"/>
                  </a:lnTo>
                  <a:lnTo>
                    <a:pt x="1453" y="237"/>
                  </a:lnTo>
                  <a:lnTo>
                    <a:pt x="1453" y="237"/>
                  </a:lnTo>
                  <a:lnTo>
                    <a:pt x="1448" y="239"/>
                  </a:lnTo>
                  <a:lnTo>
                    <a:pt x="1448" y="239"/>
                  </a:lnTo>
                  <a:lnTo>
                    <a:pt x="1441" y="241"/>
                  </a:lnTo>
                  <a:lnTo>
                    <a:pt x="1441" y="241"/>
                  </a:lnTo>
                  <a:lnTo>
                    <a:pt x="1439" y="241"/>
                  </a:lnTo>
                  <a:lnTo>
                    <a:pt x="1439" y="239"/>
                  </a:lnTo>
                  <a:lnTo>
                    <a:pt x="1439" y="239"/>
                  </a:lnTo>
                  <a:lnTo>
                    <a:pt x="1439" y="237"/>
                  </a:lnTo>
                  <a:lnTo>
                    <a:pt x="1439" y="237"/>
                  </a:lnTo>
                  <a:lnTo>
                    <a:pt x="1437" y="237"/>
                  </a:lnTo>
                  <a:lnTo>
                    <a:pt x="1437" y="237"/>
                  </a:lnTo>
                  <a:lnTo>
                    <a:pt x="1435" y="235"/>
                  </a:lnTo>
                  <a:lnTo>
                    <a:pt x="1435" y="235"/>
                  </a:lnTo>
                  <a:lnTo>
                    <a:pt x="1428" y="237"/>
                  </a:lnTo>
                  <a:lnTo>
                    <a:pt x="1424" y="237"/>
                  </a:lnTo>
                  <a:lnTo>
                    <a:pt x="1421" y="237"/>
                  </a:lnTo>
                  <a:lnTo>
                    <a:pt x="1421" y="237"/>
                  </a:lnTo>
                  <a:lnTo>
                    <a:pt x="1419" y="235"/>
                  </a:lnTo>
                  <a:lnTo>
                    <a:pt x="1417" y="235"/>
                  </a:lnTo>
                  <a:lnTo>
                    <a:pt x="1417" y="235"/>
                  </a:lnTo>
                  <a:lnTo>
                    <a:pt x="1408" y="237"/>
                  </a:lnTo>
                  <a:lnTo>
                    <a:pt x="1408" y="237"/>
                  </a:lnTo>
                  <a:lnTo>
                    <a:pt x="1395" y="243"/>
                  </a:lnTo>
                  <a:lnTo>
                    <a:pt x="1395" y="243"/>
                  </a:lnTo>
                  <a:lnTo>
                    <a:pt x="1394" y="243"/>
                  </a:lnTo>
                  <a:lnTo>
                    <a:pt x="1394" y="244"/>
                  </a:lnTo>
                  <a:lnTo>
                    <a:pt x="1394" y="244"/>
                  </a:lnTo>
                  <a:lnTo>
                    <a:pt x="1395" y="248"/>
                  </a:lnTo>
                  <a:lnTo>
                    <a:pt x="1395" y="248"/>
                  </a:lnTo>
                  <a:lnTo>
                    <a:pt x="1395" y="250"/>
                  </a:lnTo>
                  <a:lnTo>
                    <a:pt x="1394" y="252"/>
                  </a:lnTo>
                  <a:lnTo>
                    <a:pt x="1394" y="252"/>
                  </a:lnTo>
                  <a:lnTo>
                    <a:pt x="1392" y="252"/>
                  </a:lnTo>
                  <a:lnTo>
                    <a:pt x="1392" y="252"/>
                  </a:lnTo>
                  <a:lnTo>
                    <a:pt x="1388" y="253"/>
                  </a:lnTo>
                  <a:lnTo>
                    <a:pt x="1388" y="253"/>
                  </a:lnTo>
                  <a:lnTo>
                    <a:pt x="1385" y="255"/>
                  </a:lnTo>
                  <a:lnTo>
                    <a:pt x="1383" y="257"/>
                  </a:lnTo>
                  <a:lnTo>
                    <a:pt x="1383" y="259"/>
                  </a:lnTo>
                  <a:lnTo>
                    <a:pt x="1383" y="259"/>
                  </a:lnTo>
                  <a:lnTo>
                    <a:pt x="1385" y="261"/>
                  </a:lnTo>
                  <a:lnTo>
                    <a:pt x="1385" y="262"/>
                  </a:lnTo>
                  <a:lnTo>
                    <a:pt x="1385" y="262"/>
                  </a:lnTo>
                  <a:lnTo>
                    <a:pt x="1379" y="264"/>
                  </a:lnTo>
                  <a:lnTo>
                    <a:pt x="1379" y="264"/>
                  </a:lnTo>
                  <a:lnTo>
                    <a:pt x="1367" y="268"/>
                  </a:lnTo>
                  <a:lnTo>
                    <a:pt x="1367" y="268"/>
                  </a:lnTo>
                  <a:lnTo>
                    <a:pt x="1361" y="270"/>
                  </a:lnTo>
                  <a:lnTo>
                    <a:pt x="1361" y="270"/>
                  </a:lnTo>
                  <a:lnTo>
                    <a:pt x="1359" y="271"/>
                  </a:lnTo>
                  <a:lnTo>
                    <a:pt x="1358" y="270"/>
                  </a:lnTo>
                  <a:lnTo>
                    <a:pt x="1358" y="270"/>
                  </a:lnTo>
                  <a:lnTo>
                    <a:pt x="1356" y="268"/>
                  </a:lnTo>
                  <a:lnTo>
                    <a:pt x="1356" y="268"/>
                  </a:lnTo>
                  <a:lnTo>
                    <a:pt x="1356" y="266"/>
                  </a:lnTo>
                  <a:lnTo>
                    <a:pt x="1354" y="264"/>
                  </a:lnTo>
                  <a:lnTo>
                    <a:pt x="1354" y="264"/>
                  </a:lnTo>
                  <a:lnTo>
                    <a:pt x="1352" y="264"/>
                  </a:lnTo>
                  <a:lnTo>
                    <a:pt x="1350" y="264"/>
                  </a:lnTo>
                  <a:lnTo>
                    <a:pt x="1349" y="266"/>
                  </a:lnTo>
                  <a:lnTo>
                    <a:pt x="1345" y="266"/>
                  </a:lnTo>
                  <a:lnTo>
                    <a:pt x="1345" y="266"/>
                  </a:lnTo>
                  <a:lnTo>
                    <a:pt x="1345" y="264"/>
                  </a:lnTo>
                  <a:lnTo>
                    <a:pt x="1345" y="262"/>
                  </a:lnTo>
                  <a:lnTo>
                    <a:pt x="1345" y="262"/>
                  </a:lnTo>
                  <a:lnTo>
                    <a:pt x="1343" y="262"/>
                  </a:lnTo>
                  <a:lnTo>
                    <a:pt x="1341" y="262"/>
                  </a:lnTo>
                  <a:lnTo>
                    <a:pt x="1341" y="262"/>
                  </a:lnTo>
                  <a:lnTo>
                    <a:pt x="1340" y="262"/>
                  </a:lnTo>
                  <a:lnTo>
                    <a:pt x="1338" y="262"/>
                  </a:lnTo>
                  <a:lnTo>
                    <a:pt x="1338" y="262"/>
                  </a:lnTo>
                  <a:lnTo>
                    <a:pt x="1334" y="261"/>
                  </a:lnTo>
                  <a:lnTo>
                    <a:pt x="1334" y="261"/>
                  </a:lnTo>
                  <a:lnTo>
                    <a:pt x="1329" y="257"/>
                  </a:lnTo>
                  <a:lnTo>
                    <a:pt x="1329" y="257"/>
                  </a:lnTo>
                  <a:lnTo>
                    <a:pt x="1327" y="255"/>
                  </a:lnTo>
                  <a:lnTo>
                    <a:pt x="1325" y="253"/>
                  </a:lnTo>
                  <a:lnTo>
                    <a:pt x="1325" y="253"/>
                  </a:lnTo>
                  <a:lnTo>
                    <a:pt x="1323" y="252"/>
                  </a:lnTo>
                  <a:lnTo>
                    <a:pt x="1318" y="253"/>
                  </a:lnTo>
                  <a:lnTo>
                    <a:pt x="1318" y="253"/>
                  </a:lnTo>
                  <a:lnTo>
                    <a:pt x="1313" y="255"/>
                  </a:lnTo>
                  <a:lnTo>
                    <a:pt x="1307" y="257"/>
                  </a:lnTo>
                  <a:lnTo>
                    <a:pt x="1307" y="257"/>
                  </a:lnTo>
                  <a:lnTo>
                    <a:pt x="1305" y="257"/>
                  </a:lnTo>
                  <a:lnTo>
                    <a:pt x="1304" y="255"/>
                  </a:lnTo>
                  <a:lnTo>
                    <a:pt x="1304" y="255"/>
                  </a:lnTo>
                  <a:lnTo>
                    <a:pt x="1302" y="253"/>
                  </a:lnTo>
                  <a:lnTo>
                    <a:pt x="1300" y="252"/>
                  </a:lnTo>
                  <a:lnTo>
                    <a:pt x="1296" y="253"/>
                  </a:lnTo>
                  <a:lnTo>
                    <a:pt x="1296" y="253"/>
                  </a:lnTo>
                  <a:lnTo>
                    <a:pt x="1277" y="261"/>
                  </a:lnTo>
                  <a:lnTo>
                    <a:pt x="1277" y="261"/>
                  </a:lnTo>
                  <a:lnTo>
                    <a:pt x="1255" y="270"/>
                  </a:lnTo>
                  <a:lnTo>
                    <a:pt x="1255" y="270"/>
                  </a:lnTo>
                  <a:lnTo>
                    <a:pt x="1250" y="271"/>
                  </a:lnTo>
                  <a:lnTo>
                    <a:pt x="1250" y="271"/>
                  </a:lnTo>
                  <a:lnTo>
                    <a:pt x="1248" y="271"/>
                  </a:lnTo>
                  <a:lnTo>
                    <a:pt x="1248" y="271"/>
                  </a:lnTo>
                  <a:lnTo>
                    <a:pt x="1248" y="271"/>
                  </a:lnTo>
                  <a:lnTo>
                    <a:pt x="1244" y="268"/>
                  </a:lnTo>
                  <a:lnTo>
                    <a:pt x="1244" y="268"/>
                  </a:lnTo>
                  <a:lnTo>
                    <a:pt x="1237" y="271"/>
                  </a:lnTo>
                  <a:lnTo>
                    <a:pt x="1228" y="275"/>
                  </a:lnTo>
                  <a:lnTo>
                    <a:pt x="1228" y="275"/>
                  </a:lnTo>
                  <a:lnTo>
                    <a:pt x="1212" y="280"/>
                  </a:lnTo>
                  <a:lnTo>
                    <a:pt x="1212" y="280"/>
                  </a:lnTo>
                  <a:lnTo>
                    <a:pt x="1205" y="284"/>
                  </a:lnTo>
                  <a:lnTo>
                    <a:pt x="1205" y="284"/>
                  </a:lnTo>
                  <a:lnTo>
                    <a:pt x="1203" y="286"/>
                  </a:lnTo>
                  <a:lnTo>
                    <a:pt x="1203" y="288"/>
                  </a:lnTo>
                  <a:lnTo>
                    <a:pt x="1205" y="291"/>
                  </a:lnTo>
                  <a:lnTo>
                    <a:pt x="1205" y="291"/>
                  </a:lnTo>
                  <a:lnTo>
                    <a:pt x="1205" y="295"/>
                  </a:lnTo>
                  <a:lnTo>
                    <a:pt x="1206" y="300"/>
                  </a:lnTo>
                  <a:lnTo>
                    <a:pt x="1206" y="300"/>
                  </a:lnTo>
                  <a:lnTo>
                    <a:pt x="1206" y="306"/>
                  </a:lnTo>
                  <a:lnTo>
                    <a:pt x="1206" y="309"/>
                  </a:lnTo>
                  <a:lnTo>
                    <a:pt x="1206" y="309"/>
                  </a:lnTo>
                  <a:lnTo>
                    <a:pt x="1206" y="311"/>
                  </a:lnTo>
                  <a:lnTo>
                    <a:pt x="1210" y="311"/>
                  </a:lnTo>
                  <a:lnTo>
                    <a:pt x="1210" y="311"/>
                  </a:lnTo>
                  <a:lnTo>
                    <a:pt x="1212" y="309"/>
                  </a:lnTo>
                  <a:lnTo>
                    <a:pt x="1215" y="307"/>
                  </a:lnTo>
                  <a:lnTo>
                    <a:pt x="1215" y="307"/>
                  </a:lnTo>
                  <a:lnTo>
                    <a:pt x="1219" y="311"/>
                  </a:lnTo>
                  <a:lnTo>
                    <a:pt x="1221" y="315"/>
                  </a:lnTo>
                  <a:lnTo>
                    <a:pt x="1221" y="315"/>
                  </a:lnTo>
                  <a:lnTo>
                    <a:pt x="1219" y="316"/>
                  </a:lnTo>
                  <a:lnTo>
                    <a:pt x="1215" y="318"/>
                  </a:lnTo>
                  <a:lnTo>
                    <a:pt x="1210" y="320"/>
                  </a:lnTo>
                  <a:lnTo>
                    <a:pt x="1208" y="322"/>
                  </a:lnTo>
                  <a:lnTo>
                    <a:pt x="1208" y="322"/>
                  </a:lnTo>
                  <a:lnTo>
                    <a:pt x="1210" y="324"/>
                  </a:lnTo>
                  <a:lnTo>
                    <a:pt x="1210" y="325"/>
                  </a:lnTo>
                  <a:lnTo>
                    <a:pt x="1210" y="325"/>
                  </a:lnTo>
                  <a:lnTo>
                    <a:pt x="1212" y="329"/>
                  </a:lnTo>
                  <a:lnTo>
                    <a:pt x="1212" y="329"/>
                  </a:lnTo>
                  <a:lnTo>
                    <a:pt x="1214" y="331"/>
                  </a:lnTo>
                  <a:lnTo>
                    <a:pt x="1217" y="329"/>
                  </a:lnTo>
                  <a:lnTo>
                    <a:pt x="1224" y="327"/>
                  </a:lnTo>
                  <a:lnTo>
                    <a:pt x="1224" y="327"/>
                  </a:lnTo>
                  <a:lnTo>
                    <a:pt x="1228" y="325"/>
                  </a:lnTo>
                  <a:lnTo>
                    <a:pt x="1228" y="327"/>
                  </a:lnTo>
                  <a:lnTo>
                    <a:pt x="1228" y="327"/>
                  </a:lnTo>
                  <a:lnTo>
                    <a:pt x="1228" y="331"/>
                  </a:lnTo>
                  <a:lnTo>
                    <a:pt x="1228" y="331"/>
                  </a:lnTo>
                  <a:lnTo>
                    <a:pt x="1235" y="329"/>
                  </a:lnTo>
                  <a:lnTo>
                    <a:pt x="1241" y="325"/>
                  </a:lnTo>
                  <a:lnTo>
                    <a:pt x="1241" y="325"/>
                  </a:lnTo>
                  <a:lnTo>
                    <a:pt x="1244" y="327"/>
                  </a:lnTo>
                  <a:lnTo>
                    <a:pt x="1246" y="329"/>
                  </a:lnTo>
                  <a:lnTo>
                    <a:pt x="1246" y="329"/>
                  </a:lnTo>
                  <a:lnTo>
                    <a:pt x="1248" y="336"/>
                  </a:lnTo>
                  <a:lnTo>
                    <a:pt x="1248" y="343"/>
                  </a:lnTo>
                  <a:lnTo>
                    <a:pt x="1248" y="343"/>
                  </a:lnTo>
                  <a:lnTo>
                    <a:pt x="1250" y="347"/>
                  </a:lnTo>
                  <a:lnTo>
                    <a:pt x="1246" y="349"/>
                  </a:lnTo>
                  <a:lnTo>
                    <a:pt x="1246" y="349"/>
                  </a:lnTo>
                  <a:lnTo>
                    <a:pt x="1244" y="351"/>
                  </a:lnTo>
                  <a:lnTo>
                    <a:pt x="1242" y="352"/>
                  </a:lnTo>
                  <a:lnTo>
                    <a:pt x="1242" y="352"/>
                  </a:lnTo>
                  <a:lnTo>
                    <a:pt x="1239" y="356"/>
                  </a:lnTo>
                  <a:lnTo>
                    <a:pt x="1239" y="356"/>
                  </a:lnTo>
                  <a:lnTo>
                    <a:pt x="1233" y="358"/>
                  </a:lnTo>
                  <a:lnTo>
                    <a:pt x="1233" y="358"/>
                  </a:lnTo>
                  <a:lnTo>
                    <a:pt x="1232" y="360"/>
                  </a:lnTo>
                  <a:lnTo>
                    <a:pt x="1233" y="360"/>
                  </a:lnTo>
                  <a:lnTo>
                    <a:pt x="1233" y="360"/>
                  </a:lnTo>
                  <a:lnTo>
                    <a:pt x="1232" y="363"/>
                  </a:lnTo>
                  <a:lnTo>
                    <a:pt x="1232" y="363"/>
                  </a:lnTo>
                  <a:lnTo>
                    <a:pt x="1233" y="367"/>
                  </a:lnTo>
                  <a:lnTo>
                    <a:pt x="1233" y="367"/>
                  </a:lnTo>
                  <a:lnTo>
                    <a:pt x="1233" y="369"/>
                  </a:lnTo>
                  <a:lnTo>
                    <a:pt x="1232" y="369"/>
                  </a:lnTo>
                  <a:lnTo>
                    <a:pt x="1228" y="369"/>
                  </a:lnTo>
                  <a:lnTo>
                    <a:pt x="1228" y="369"/>
                  </a:lnTo>
                  <a:lnTo>
                    <a:pt x="1223" y="370"/>
                  </a:lnTo>
                  <a:lnTo>
                    <a:pt x="1217" y="372"/>
                  </a:lnTo>
                  <a:lnTo>
                    <a:pt x="1217" y="372"/>
                  </a:lnTo>
                  <a:lnTo>
                    <a:pt x="1219" y="376"/>
                  </a:lnTo>
                  <a:lnTo>
                    <a:pt x="1221" y="379"/>
                  </a:lnTo>
                  <a:lnTo>
                    <a:pt x="1221" y="379"/>
                  </a:lnTo>
                  <a:lnTo>
                    <a:pt x="1224" y="379"/>
                  </a:lnTo>
                  <a:lnTo>
                    <a:pt x="1230" y="376"/>
                  </a:lnTo>
                  <a:lnTo>
                    <a:pt x="1233" y="374"/>
                  </a:lnTo>
                  <a:lnTo>
                    <a:pt x="1235" y="374"/>
                  </a:lnTo>
                  <a:lnTo>
                    <a:pt x="1237" y="376"/>
                  </a:lnTo>
                  <a:lnTo>
                    <a:pt x="1237" y="376"/>
                  </a:lnTo>
                  <a:lnTo>
                    <a:pt x="1235" y="378"/>
                  </a:lnTo>
                  <a:lnTo>
                    <a:pt x="1235" y="378"/>
                  </a:lnTo>
                  <a:lnTo>
                    <a:pt x="1237" y="381"/>
                  </a:lnTo>
                  <a:lnTo>
                    <a:pt x="1237" y="381"/>
                  </a:lnTo>
                  <a:lnTo>
                    <a:pt x="1241" y="388"/>
                  </a:lnTo>
                  <a:lnTo>
                    <a:pt x="1241" y="388"/>
                  </a:lnTo>
                  <a:lnTo>
                    <a:pt x="1241" y="390"/>
                  </a:lnTo>
                  <a:lnTo>
                    <a:pt x="1241" y="390"/>
                  </a:lnTo>
                  <a:lnTo>
                    <a:pt x="1241" y="394"/>
                  </a:lnTo>
                  <a:lnTo>
                    <a:pt x="1241" y="394"/>
                  </a:lnTo>
                  <a:lnTo>
                    <a:pt x="1241" y="396"/>
                  </a:lnTo>
                  <a:lnTo>
                    <a:pt x="1244" y="396"/>
                  </a:lnTo>
                  <a:lnTo>
                    <a:pt x="1244" y="396"/>
                  </a:lnTo>
                  <a:lnTo>
                    <a:pt x="1239" y="397"/>
                  </a:lnTo>
                  <a:lnTo>
                    <a:pt x="1239" y="401"/>
                  </a:lnTo>
                  <a:lnTo>
                    <a:pt x="1239" y="401"/>
                  </a:lnTo>
                  <a:lnTo>
                    <a:pt x="1241" y="403"/>
                  </a:lnTo>
                  <a:lnTo>
                    <a:pt x="1242" y="405"/>
                  </a:lnTo>
                  <a:lnTo>
                    <a:pt x="1242" y="405"/>
                  </a:lnTo>
                  <a:lnTo>
                    <a:pt x="1239" y="406"/>
                  </a:lnTo>
                  <a:lnTo>
                    <a:pt x="1239" y="406"/>
                  </a:lnTo>
                  <a:lnTo>
                    <a:pt x="1233" y="408"/>
                  </a:lnTo>
                  <a:lnTo>
                    <a:pt x="1233" y="408"/>
                  </a:lnTo>
                  <a:lnTo>
                    <a:pt x="1224" y="412"/>
                  </a:lnTo>
                  <a:lnTo>
                    <a:pt x="1224" y="412"/>
                  </a:lnTo>
                  <a:lnTo>
                    <a:pt x="1219" y="415"/>
                  </a:lnTo>
                  <a:lnTo>
                    <a:pt x="1214" y="415"/>
                  </a:lnTo>
                  <a:lnTo>
                    <a:pt x="1214" y="415"/>
                  </a:lnTo>
                  <a:lnTo>
                    <a:pt x="1214" y="413"/>
                  </a:lnTo>
                  <a:lnTo>
                    <a:pt x="1212" y="410"/>
                  </a:lnTo>
                  <a:lnTo>
                    <a:pt x="1212" y="410"/>
                  </a:lnTo>
                  <a:lnTo>
                    <a:pt x="1210" y="410"/>
                  </a:lnTo>
                  <a:lnTo>
                    <a:pt x="1208" y="410"/>
                  </a:lnTo>
                  <a:lnTo>
                    <a:pt x="1208" y="410"/>
                  </a:lnTo>
                  <a:lnTo>
                    <a:pt x="1203" y="413"/>
                  </a:lnTo>
                  <a:lnTo>
                    <a:pt x="1203" y="413"/>
                  </a:lnTo>
                  <a:lnTo>
                    <a:pt x="1201" y="413"/>
                  </a:lnTo>
                  <a:lnTo>
                    <a:pt x="1199" y="412"/>
                  </a:lnTo>
                  <a:lnTo>
                    <a:pt x="1199" y="412"/>
                  </a:lnTo>
                  <a:lnTo>
                    <a:pt x="1199" y="410"/>
                  </a:lnTo>
                  <a:lnTo>
                    <a:pt x="1199" y="410"/>
                  </a:lnTo>
                  <a:lnTo>
                    <a:pt x="1197" y="408"/>
                  </a:lnTo>
                  <a:lnTo>
                    <a:pt x="1196" y="406"/>
                  </a:lnTo>
                  <a:lnTo>
                    <a:pt x="1196" y="406"/>
                  </a:lnTo>
                  <a:lnTo>
                    <a:pt x="1194" y="405"/>
                  </a:lnTo>
                  <a:lnTo>
                    <a:pt x="1192" y="405"/>
                  </a:lnTo>
                  <a:lnTo>
                    <a:pt x="1192" y="405"/>
                  </a:lnTo>
                  <a:lnTo>
                    <a:pt x="1194" y="403"/>
                  </a:lnTo>
                  <a:lnTo>
                    <a:pt x="1194" y="401"/>
                  </a:lnTo>
                  <a:lnTo>
                    <a:pt x="1194" y="401"/>
                  </a:lnTo>
                  <a:lnTo>
                    <a:pt x="1183" y="406"/>
                  </a:lnTo>
                  <a:lnTo>
                    <a:pt x="1183" y="406"/>
                  </a:lnTo>
                  <a:lnTo>
                    <a:pt x="1174" y="410"/>
                  </a:lnTo>
                  <a:lnTo>
                    <a:pt x="1174" y="410"/>
                  </a:lnTo>
                  <a:lnTo>
                    <a:pt x="1172" y="408"/>
                  </a:lnTo>
                  <a:lnTo>
                    <a:pt x="1172" y="405"/>
                  </a:lnTo>
                  <a:lnTo>
                    <a:pt x="1172" y="405"/>
                  </a:lnTo>
                  <a:lnTo>
                    <a:pt x="1170" y="401"/>
                  </a:lnTo>
                  <a:lnTo>
                    <a:pt x="1170" y="401"/>
                  </a:lnTo>
                  <a:lnTo>
                    <a:pt x="1169" y="397"/>
                  </a:lnTo>
                  <a:lnTo>
                    <a:pt x="1167" y="394"/>
                  </a:lnTo>
                  <a:lnTo>
                    <a:pt x="1167" y="394"/>
                  </a:lnTo>
                  <a:lnTo>
                    <a:pt x="1167" y="390"/>
                  </a:lnTo>
                  <a:lnTo>
                    <a:pt x="1167" y="390"/>
                  </a:lnTo>
                  <a:lnTo>
                    <a:pt x="1167" y="388"/>
                  </a:lnTo>
                  <a:lnTo>
                    <a:pt x="1163" y="388"/>
                  </a:lnTo>
                  <a:lnTo>
                    <a:pt x="1163" y="388"/>
                  </a:lnTo>
                  <a:lnTo>
                    <a:pt x="1152" y="394"/>
                  </a:lnTo>
                  <a:lnTo>
                    <a:pt x="1152" y="394"/>
                  </a:lnTo>
                  <a:lnTo>
                    <a:pt x="1138" y="399"/>
                  </a:lnTo>
                  <a:lnTo>
                    <a:pt x="1124" y="406"/>
                  </a:lnTo>
                  <a:lnTo>
                    <a:pt x="1124" y="406"/>
                  </a:lnTo>
                  <a:lnTo>
                    <a:pt x="1109" y="413"/>
                  </a:lnTo>
                  <a:lnTo>
                    <a:pt x="1109" y="413"/>
                  </a:lnTo>
                  <a:lnTo>
                    <a:pt x="1100" y="419"/>
                  </a:lnTo>
                  <a:lnTo>
                    <a:pt x="1100" y="419"/>
                  </a:lnTo>
                  <a:lnTo>
                    <a:pt x="1100" y="417"/>
                  </a:lnTo>
                  <a:lnTo>
                    <a:pt x="1098" y="415"/>
                  </a:lnTo>
                  <a:lnTo>
                    <a:pt x="1098" y="415"/>
                  </a:lnTo>
                  <a:lnTo>
                    <a:pt x="1095" y="415"/>
                  </a:lnTo>
                  <a:lnTo>
                    <a:pt x="1095" y="415"/>
                  </a:lnTo>
                  <a:lnTo>
                    <a:pt x="1088" y="419"/>
                  </a:lnTo>
                  <a:lnTo>
                    <a:pt x="1079" y="422"/>
                  </a:lnTo>
                  <a:lnTo>
                    <a:pt x="1079" y="422"/>
                  </a:lnTo>
                  <a:lnTo>
                    <a:pt x="1077" y="422"/>
                  </a:lnTo>
                  <a:lnTo>
                    <a:pt x="1075" y="421"/>
                  </a:lnTo>
                  <a:lnTo>
                    <a:pt x="1073" y="419"/>
                  </a:lnTo>
                  <a:lnTo>
                    <a:pt x="1071" y="417"/>
                  </a:lnTo>
                  <a:lnTo>
                    <a:pt x="1071" y="417"/>
                  </a:lnTo>
                  <a:lnTo>
                    <a:pt x="1064" y="422"/>
                  </a:lnTo>
                  <a:lnTo>
                    <a:pt x="1064" y="422"/>
                  </a:lnTo>
                  <a:lnTo>
                    <a:pt x="1055" y="426"/>
                  </a:lnTo>
                  <a:lnTo>
                    <a:pt x="1055" y="426"/>
                  </a:lnTo>
                  <a:lnTo>
                    <a:pt x="1048" y="430"/>
                  </a:lnTo>
                  <a:lnTo>
                    <a:pt x="1048" y="430"/>
                  </a:lnTo>
                  <a:lnTo>
                    <a:pt x="1041" y="435"/>
                  </a:lnTo>
                  <a:lnTo>
                    <a:pt x="1041" y="435"/>
                  </a:lnTo>
                  <a:lnTo>
                    <a:pt x="1039" y="439"/>
                  </a:lnTo>
                  <a:lnTo>
                    <a:pt x="1037" y="440"/>
                  </a:lnTo>
                  <a:lnTo>
                    <a:pt x="1034" y="440"/>
                  </a:lnTo>
                  <a:lnTo>
                    <a:pt x="1034" y="440"/>
                  </a:lnTo>
                  <a:lnTo>
                    <a:pt x="1028" y="440"/>
                  </a:lnTo>
                  <a:lnTo>
                    <a:pt x="1025" y="439"/>
                  </a:lnTo>
                  <a:lnTo>
                    <a:pt x="1019" y="431"/>
                  </a:lnTo>
                  <a:lnTo>
                    <a:pt x="1019" y="431"/>
                  </a:lnTo>
                  <a:lnTo>
                    <a:pt x="1017" y="430"/>
                  </a:lnTo>
                  <a:lnTo>
                    <a:pt x="1014" y="431"/>
                  </a:lnTo>
                  <a:lnTo>
                    <a:pt x="1014" y="431"/>
                  </a:lnTo>
                  <a:lnTo>
                    <a:pt x="1007" y="435"/>
                  </a:lnTo>
                  <a:lnTo>
                    <a:pt x="1007" y="435"/>
                  </a:lnTo>
                  <a:lnTo>
                    <a:pt x="1005" y="435"/>
                  </a:lnTo>
                  <a:lnTo>
                    <a:pt x="1003" y="433"/>
                  </a:lnTo>
                  <a:lnTo>
                    <a:pt x="1003" y="433"/>
                  </a:lnTo>
                  <a:lnTo>
                    <a:pt x="1001" y="430"/>
                  </a:lnTo>
                  <a:lnTo>
                    <a:pt x="1001" y="430"/>
                  </a:lnTo>
                  <a:lnTo>
                    <a:pt x="999" y="430"/>
                  </a:lnTo>
                  <a:lnTo>
                    <a:pt x="996" y="431"/>
                  </a:lnTo>
                  <a:lnTo>
                    <a:pt x="996" y="431"/>
                  </a:lnTo>
                  <a:lnTo>
                    <a:pt x="989" y="435"/>
                  </a:lnTo>
                  <a:lnTo>
                    <a:pt x="989" y="435"/>
                  </a:lnTo>
                  <a:lnTo>
                    <a:pt x="980" y="439"/>
                  </a:lnTo>
                  <a:lnTo>
                    <a:pt x="980" y="439"/>
                  </a:lnTo>
                  <a:lnTo>
                    <a:pt x="978" y="440"/>
                  </a:lnTo>
                  <a:lnTo>
                    <a:pt x="976" y="442"/>
                  </a:lnTo>
                  <a:lnTo>
                    <a:pt x="976" y="442"/>
                  </a:lnTo>
                  <a:lnTo>
                    <a:pt x="974" y="440"/>
                  </a:lnTo>
                  <a:lnTo>
                    <a:pt x="974" y="437"/>
                  </a:lnTo>
                  <a:lnTo>
                    <a:pt x="974" y="437"/>
                  </a:lnTo>
                  <a:lnTo>
                    <a:pt x="974" y="437"/>
                  </a:lnTo>
                  <a:lnTo>
                    <a:pt x="974" y="435"/>
                  </a:lnTo>
                  <a:lnTo>
                    <a:pt x="974" y="435"/>
                  </a:lnTo>
                  <a:lnTo>
                    <a:pt x="972" y="435"/>
                  </a:lnTo>
                  <a:lnTo>
                    <a:pt x="972" y="435"/>
                  </a:lnTo>
                  <a:lnTo>
                    <a:pt x="971" y="431"/>
                  </a:lnTo>
                  <a:lnTo>
                    <a:pt x="969" y="426"/>
                  </a:lnTo>
                  <a:lnTo>
                    <a:pt x="969" y="426"/>
                  </a:lnTo>
                  <a:lnTo>
                    <a:pt x="965" y="422"/>
                  </a:lnTo>
                  <a:lnTo>
                    <a:pt x="965" y="422"/>
                  </a:lnTo>
                  <a:lnTo>
                    <a:pt x="965" y="421"/>
                  </a:lnTo>
                  <a:lnTo>
                    <a:pt x="967" y="419"/>
                  </a:lnTo>
                  <a:lnTo>
                    <a:pt x="967" y="419"/>
                  </a:lnTo>
                  <a:lnTo>
                    <a:pt x="976" y="413"/>
                  </a:lnTo>
                  <a:lnTo>
                    <a:pt x="976" y="413"/>
                  </a:lnTo>
                  <a:lnTo>
                    <a:pt x="981" y="410"/>
                  </a:lnTo>
                  <a:lnTo>
                    <a:pt x="981" y="410"/>
                  </a:lnTo>
                  <a:lnTo>
                    <a:pt x="983" y="408"/>
                  </a:lnTo>
                  <a:lnTo>
                    <a:pt x="981" y="406"/>
                  </a:lnTo>
                  <a:lnTo>
                    <a:pt x="980" y="405"/>
                  </a:lnTo>
                  <a:lnTo>
                    <a:pt x="981" y="403"/>
                  </a:lnTo>
                  <a:lnTo>
                    <a:pt x="981" y="403"/>
                  </a:lnTo>
                  <a:lnTo>
                    <a:pt x="989" y="397"/>
                  </a:lnTo>
                  <a:lnTo>
                    <a:pt x="989" y="397"/>
                  </a:lnTo>
                  <a:lnTo>
                    <a:pt x="996" y="394"/>
                  </a:lnTo>
                  <a:lnTo>
                    <a:pt x="996" y="394"/>
                  </a:lnTo>
                  <a:lnTo>
                    <a:pt x="996" y="392"/>
                  </a:lnTo>
                  <a:lnTo>
                    <a:pt x="994" y="390"/>
                  </a:lnTo>
                  <a:lnTo>
                    <a:pt x="994" y="390"/>
                  </a:lnTo>
                  <a:lnTo>
                    <a:pt x="994" y="388"/>
                  </a:lnTo>
                  <a:lnTo>
                    <a:pt x="998" y="387"/>
                  </a:lnTo>
                  <a:lnTo>
                    <a:pt x="998" y="387"/>
                  </a:lnTo>
                  <a:lnTo>
                    <a:pt x="1012" y="379"/>
                  </a:lnTo>
                  <a:lnTo>
                    <a:pt x="1012" y="379"/>
                  </a:lnTo>
                  <a:lnTo>
                    <a:pt x="1019" y="376"/>
                  </a:lnTo>
                  <a:lnTo>
                    <a:pt x="1021" y="374"/>
                  </a:lnTo>
                  <a:lnTo>
                    <a:pt x="1023" y="372"/>
                  </a:lnTo>
                  <a:lnTo>
                    <a:pt x="1023" y="372"/>
                  </a:lnTo>
                  <a:lnTo>
                    <a:pt x="1021" y="367"/>
                  </a:lnTo>
                  <a:lnTo>
                    <a:pt x="1021" y="361"/>
                  </a:lnTo>
                  <a:lnTo>
                    <a:pt x="1021" y="361"/>
                  </a:lnTo>
                  <a:lnTo>
                    <a:pt x="1021" y="360"/>
                  </a:lnTo>
                  <a:lnTo>
                    <a:pt x="1025" y="358"/>
                  </a:lnTo>
                  <a:lnTo>
                    <a:pt x="1032" y="354"/>
                  </a:lnTo>
                  <a:lnTo>
                    <a:pt x="1032" y="354"/>
                  </a:lnTo>
                  <a:lnTo>
                    <a:pt x="1035" y="352"/>
                  </a:lnTo>
                  <a:lnTo>
                    <a:pt x="1035" y="352"/>
                  </a:lnTo>
                  <a:lnTo>
                    <a:pt x="1037" y="351"/>
                  </a:lnTo>
                  <a:lnTo>
                    <a:pt x="1037" y="351"/>
                  </a:lnTo>
                  <a:lnTo>
                    <a:pt x="1039" y="349"/>
                  </a:lnTo>
                  <a:lnTo>
                    <a:pt x="1039" y="349"/>
                  </a:lnTo>
                  <a:lnTo>
                    <a:pt x="1043" y="347"/>
                  </a:lnTo>
                  <a:lnTo>
                    <a:pt x="1048" y="345"/>
                  </a:lnTo>
                  <a:lnTo>
                    <a:pt x="1048" y="345"/>
                  </a:lnTo>
                  <a:lnTo>
                    <a:pt x="1048" y="340"/>
                  </a:lnTo>
                  <a:lnTo>
                    <a:pt x="1048" y="340"/>
                  </a:lnTo>
                  <a:lnTo>
                    <a:pt x="1046" y="338"/>
                  </a:lnTo>
                  <a:lnTo>
                    <a:pt x="1044" y="338"/>
                  </a:lnTo>
                  <a:lnTo>
                    <a:pt x="1044" y="338"/>
                  </a:lnTo>
                  <a:lnTo>
                    <a:pt x="1044" y="336"/>
                  </a:lnTo>
                  <a:lnTo>
                    <a:pt x="1044" y="334"/>
                  </a:lnTo>
                  <a:lnTo>
                    <a:pt x="1050" y="333"/>
                  </a:lnTo>
                  <a:lnTo>
                    <a:pt x="1050" y="333"/>
                  </a:lnTo>
                  <a:lnTo>
                    <a:pt x="1053" y="331"/>
                  </a:lnTo>
                  <a:lnTo>
                    <a:pt x="1053" y="329"/>
                  </a:lnTo>
                  <a:lnTo>
                    <a:pt x="1053" y="329"/>
                  </a:lnTo>
                  <a:lnTo>
                    <a:pt x="1052" y="325"/>
                  </a:lnTo>
                  <a:lnTo>
                    <a:pt x="1052" y="324"/>
                  </a:lnTo>
                  <a:lnTo>
                    <a:pt x="1055" y="320"/>
                  </a:lnTo>
                  <a:lnTo>
                    <a:pt x="1055" y="320"/>
                  </a:lnTo>
                  <a:lnTo>
                    <a:pt x="1062" y="316"/>
                  </a:lnTo>
                  <a:lnTo>
                    <a:pt x="1068" y="313"/>
                  </a:lnTo>
                  <a:lnTo>
                    <a:pt x="1068" y="313"/>
                  </a:lnTo>
                  <a:lnTo>
                    <a:pt x="1080" y="306"/>
                  </a:lnTo>
                  <a:lnTo>
                    <a:pt x="1080" y="306"/>
                  </a:lnTo>
                  <a:lnTo>
                    <a:pt x="1091" y="300"/>
                  </a:lnTo>
                  <a:lnTo>
                    <a:pt x="1091" y="300"/>
                  </a:lnTo>
                  <a:lnTo>
                    <a:pt x="1097" y="298"/>
                  </a:lnTo>
                  <a:lnTo>
                    <a:pt x="1097" y="298"/>
                  </a:lnTo>
                  <a:lnTo>
                    <a:pt x="1098" y="298"/>
                  </a:lnTo>
                  <a:lnTo>
                    <a:pt x="1098" y="300"/>
                  </a:lnTo>
                  <a:lnTo>
                    <a:pt x="1098" y="300"/>
                  </a:lnTo>
                  <a:lnTo>
                    <a:pt x="1100" y="306"/>
                  </a:lnTo>
                  <a:lnTo>
                    <a:pt x="1100" y="306"/>
                  </a:lnTo>
                  <a:lnTo>
                    <a:pt x="1104" y="307"/>
                  </a:lnTo>
                  <a:lnTo>
                    <a:pt x="1104" y="309"/>
                  </a:lnTo>
                  <a:lnTo>
                    <a:pt x="1104" y="311"/>
                  </a:lnTo>
                  <a:lnTo>
                    <a:pt x="1104" y="311"/>
                  </a:lnTo>
                  <a:lnTo>
                    <a:pt x="1091" y="316"/>
                  </a:lnTo>
                  <a:lnTo>
                    <a:pt x="1091" y="316"/>
                  </a:lnTo>
                  <a:lnTo>
                    <a:pt x="1089" y="316"/>
                  </a:lnTo>
                  <a:lnTo>
                    <a:pt x="1089" y="315"/>
                  </a:lnTo>
                  <a:lnTo>
                    <a:pt x="1089" y="313"/>
                  </a:lnTo>
                  <a:lnTo>
                    <a:pt x="1088" y="311"/>
                  </a:lnTo>
                  <a:lnTo>
                    <a:pt x="1088" y="311"/>
                  </a:lnTo>
                  <a:lnTo>
                    <a:pt x="1084" y="313"/>
                  </a:lnTo>
                  <a:lnTo>
                    <a:pt x="1079" y="315"/>
                  </a:lnTo>
                  <a:lnTo>
                    <a:pt x="1079" y="315"/>
                  </a:lnTo>
                  <a:lnTo>
                    <a:pt x="1071" y="318"/>
                  </a:lnTo>
                  <a:lnTo>
                    <a:pt x="1071" y="318"/>
                  </a:lnTo>
                  <a:lnTo>
                    <a:pt x="1070" y="320"/>
                  </a:lnTo>
                  <a:lnTo>
                    <a:pt x="1071" y="322"/>
                  </a:lnTo>
                  <a:lnTo>
                    <a:pt x="1071" y="322"/>
                  </a:lnTo>
                  <a:lnTo>
                    <a:pt x="1073" y="327"/>
                  </a:lnTo>
                  <a:lnTo>
                    <a:pt x="1073" y="327"/>
                  </a:lnTo>
                  <a:lnTo>
                    <a:pt x="1077" y="333"/>
                  </a:lnTo>
                  <a:lnTo>
                    <a:pt x="1077" y="333"/>
                  </a:lnTo>
                  <a:lnTo>
                    <a:pt x="1079" y="336"/>
                  </a:lnTo>
                  <a:lnTo>
                    <a:pt x="1079" y="336"/>
                  </a:lnTo>
                  <a:lnTo>
                    <a:pt x="1079" y="338"/>
                  </a:lnTo>
                  <a:lnTo>
                    <a:pt x="1082" y="336"/>
                  </a:lnTo>
                  <a:lnTo>
                    <a:pt x="1082" y="336"/>
                  </a:lnTo>
                  <a:lnTo>
                    <a:pt x="1104" y="325"/>
                  </a:lnTo>
                  <a:lnTo>
                    <a:pt x="1104" y="325"/>
                  </a:lnTo>
                  <a:lnTo>
                    <a:pt x="1124" y="316"/>
                  </a:lnTo>
                  <a:lnTo>
                    <a:pt x="1124" y="316"/>
                  </a:lnTo>
                  <a:lnTo>
                    <a:pt x="1129" y="313"/>
                  </a:lnTo>
                  <a:lnTo>
                    <a:pt x="1136" y="307"/>
                  </a:lnTo>
                  <a:lnTo>
                    <a:pt x="1136" y="307"/>
                  </a:lnTo>
                  <a:lnTo>
                    <a:pt x="1147" y="302"/>
                  </a:lnTo>
                  <a:lnTo>
                    <a:pt x="1158" y="297"/>
                  </a:lnTo>
                  <a:lnTo>
                    <a:pt x="1158" y="297"/>
                  </a:lnTo>
                  <a:lnTo>
                    <a:pt x="1161" y="297"/>
                  </a:lnTo>
                  <a:lnTo>
                    <a:pt x="1161" y="295"/>
                  </a:lnTo>
                  <a:lnTo>
                    <a:pt x="1161" y="295"/>
                  </a:lnTo>
                  <a:lnTo>
                    <a:pt x="1161" y="293"/>
                  </a:lnTo>
                  <a:lnTo>
                    <a:pt x="1160" y="291"/>
                  </a:lnTo>
                  <a:lnTo>
                    <a:pt x="1160" y="291"/>
                  </a:lnTo>
                  <a:lnTo>
                    <a:pt x="1154" y="291"/>
                  </a:lnTo>
                  <a:lnTo>
                    <a:pt x="1147" y="293"/>
                  </a:lnTo>
                  <a:lnTo>
                    <a:pt x="1147" y="293"/>
                  </a:lnTo>
                  <a:lnTo>
                    <a:pt x="1145" y="295"/>
                  </a:lnTo>
                  <a:lnTo>
                    <a:pt x="1142" y="295"/>
                  </a:lnTo>
                  <a:lnTo>
                    <a:pt x="1142" y="295"/>
                  </a:lnTo>
                  <a:lnTo>
                    <a:pt x="1142" y="295"/>
                  </a:lnTo>
                  <a:lnTo>
                    <a:pt x="1140" y="293"/>
                  </a:lnTo>
                  <a:lnTo>
                    <a:pt x="1140" y="293"/>
                  </a:lnTo>
                  <a:lnTo>
                    <a:pt x="1136" y="293"/>
                  </a:lnTo>
                  <a:lnTo>
                    <a:pt x="1136" y="293"/>
                  </a:lnTo>
                  <a:lnTo>
                    <a:pt x="1133" y="295"/>
                  </a:lnTo>
                  <a:lnTo>
                    <a:pt x="1133" y="295"/>
                  </a:lnTo>
                  <a:lnTo>
                    <a:pt x="1131" y="293"/>
                  </a:lnTo>
                  <a:lnTo>
                    <a:pt x="1131" y="293"/>
                  </a:lnTo>
                  <a:lnTo>
                    <a:pt x="1120" y="298"/>
                  </a:lnTo>
                  <a:lnTo>
                    <a:pt x="1120" y="298"/>
                  </a:lnTo>
                  <a:lnTo>
                    <a:pt x="1115" y="300"/>
                  </a:lnTo>
                  <a:lnTo>
                    <a:pt x="1111" y="300"/>
                  </a:lnTo>
                  <a:lnTo>
                    <a:pt x="1111" y="300"/>
                  </a:lnTo>
                  <a:lnTo>
                    <a:pt x="1111" y="297"/>
                  </a:lnTo>
                  <a:lnTo>
                    <a:pt x="1109" y="295"/>
                  </a:lnTo>
                  <a:lnTo>
                    <a:pt x="1109" y="295"/>
                  </a:lnTo>
                  <a:lnTo>
                    <a:pt x="1107" y="291"/>
                  </a:lnTo>
                  <a:lnTo>
                    <a:pt x="1107" y="289"/>
                  </a:lnTo>
                  <a:lnTo>
                    <a:pt x="1107" y="288"/>
                  </a:lnTo>
                  <a:lnTo>
                    <a:pt x="1107" y="288"/>
                  </a:lnTo>
                  <a:lnTo>
                    <a:pt x="1120" y="282"/>
                  </a:lnTo>
                  <a:lnTo>
                    <a:pt x="1129" y="279"/>
                  </a:lnTo>
                  <a:lnTo>
                    <a:pt x="1131" y="277"/>
                  </a:lnTo>
                  <a:lnTo>
                    <a:pt x="1131" y="277"/>
                  </a:lnTo>
                  <a:lnTo>
                    <a:pt x="1129" y="275"/>
                  </a:lnTo>
                  <a:lnTo>
                    <a:pt x="1129" y="275"/>
                  </a:lnTo>
                  <a:lnTo>
                    <a:pt x="1129" y="273"/>
                  </a:lnTo>
                  <a:lnTo>
                    <a:pt x="1129" y="273"/>
                  </a:lnTo>
                  <a:lnTo>
                    <a:pt x="1127" y="271"/>
                  </a:lnTo>
                  <a:lnTo>
                    <a:pt x="1127" y="271"/>
                  </a:lnTo>
                  <a:lnTo>
                    <a:pt x="1124" y="264"/>
                  </a:lnTo>
                  <a:lnTo>
                    <a:pt x="1124" y="264"/>
                  </a:lnTo>
                  <a:lnTo>
                    <a:pt x="1122" y="257"/>
                  </a:lnTo>
                  <a:lnTo>
                    <a:pt x="1120" y="253"/>
                  </a:lnTo>
                  <a:lnTo>
                    <a:pt x="1116" y="252"/>
                  </a:lnTo>
                  <a:lnTo>
                    <a:pt x="1116" y="252"/>
                  </a:lnTo>
                  <a:lnTo>
                    <a:pt x="1125" y="248"/>
                  </a:lnTo>
                  <a:lnTo>
                    <a:pt x="1125" y="248"/>
                  </a:lnTo>
                  <a:lnTo>
                    <a:pt x="1131" y="244"/>
                  </a:lnTo>
                  <a:lnTo>
                    <a:pt x="1131" y="244"/>
                  </a:lnTo>
                  <a:lnTo>
                    <a:pt x="1147" y="237"/>
                  </a:lnTo>
                  <a:lnTo>
                    <a:pt x="1147" y="237"/>
                  </a:lnTo>
                  <a:lnTo>
                    <a:pt x="1151" y="235"/>
                  </a:lnTo>
                  <a:lnTo>
                    <a:pt x="1154" y="234"/>
                  </a:lnTo>
                  <a:lnTo>
                    <a:pt x="1154" y="235"/>
                  </a:lnTo>
                  <a:lnTo>
                    <a:pt x="1154" y="235"/>
                  </a:lnTo>
                  <a:lnTo>
                    <a:pt x="1156" y="237"/>
                  </a:lnTo>
                  <a:lnTo>
                    <a:pt x="1156" y="239"/>
                  </a:lnTo>
                  <a:lnTo>
                    <a:pt x="1156" y="239"/>
                  </a:lnTo>
                  <a:lnTo>
                    <a:pt x="1156" y="241"/>
                  </a:lnTo>
                  <a:lnTo>
                    <a:pt x="1158" y="241"/>
                  </a:lnTo>
                  <a:lnTo>
                    <a:pt x="1161" y="239"/>
                  </a:lnTo>
                  <a:lnTo>
                    <a:pt x="1161" y="239"/>
                  </a:lnTo>
                  <a:lnTo>
                    <a:pt x="1165" y="237"/>
                  </a:lnTo>
                  <a:lnTo>
                    <a:pt x="1167" y="235"/>
                  </a:lnTo>
                  <a:lnTo>
                    <a:pt x="1167" y="235"/>
                  </a:lnTo>
                  <a:lnTo>
                    <a:pt x="1167" y="234"/>
                  </a:lnTo>
                  <a:lnTo>
                    <a:pt x="1165" y="232"/>
                  </a:lnTo>
                  <a:lnTo>
                    <a:pt x="1163" y="228"/>
                  </a:lnTo>
                  <a:lnTo>
                    <a:pt x="1163" y="226"/>
                  </a:lnTo>
                  <a:lnTo>
                    <a:pt x="1163" y="226"/>
                  </a:lnTo>
                  <a:lnTo>
                    <a:pt x="1170" y="223"/>
                  </a:lnTo>
                  <a:lnTo>
                    <a:pt x="1178" y="219"/>
                  </a:lnTo>
                  <a:lnTo>
                    <a:pt x="1178" y="219"/>
                  </a:lnTo>
                  <a:lnTo>
                    <a:pt x="1179" y="221"/>
                  </a:lnTo>
                  <a:lnTo>
                    <a:pt x="1179" y="223"/>
                  </a:lnTo>
                  <a:lnTo>
                    <a:pt x="1181" y="225"/>
                  </a:lnTo>
                  <a:lnTo>
                    <a:pt x="1183" y="225"/>
                  </a:lnTo>
                  <a:lnTo>
                    <a:pt x="1183" y="225"/>
                  </a:lnTo>
                  <a:lnTo>
                    <a:pt x="1192" y="221"/>
                  </a:lnTo>
                  <a:lnTo>
                    <a:pt x="1192" y="221"/>
                  </a:lnTo>
                  <a:lnTo>
                    <a:pt x="1199" y="219"/>
                  </a:lnTo>
                  <a:lnTo>
                    <a:pt x="1199" y="219"/>
                  </a:lnTo>
                  <a:lnTo>
                    <a:pt x="1201" y="217"/>
                  </a:lnTo>
                  <a:lnTo>
                    <a:pt x="1205" y="216"/>
                  </a:lnTo>
                  <a:lnTo>
                    <a:pt x="1205" y="216"/>
                  </a:lnTo>
                  <a:lnTo>
                    <a:pt x="1206" y="217"/>
                  </a:lnTo>
                  <a:lnTo>
                    <a:pt x="1208" y="217"/>
                  </a:lnTo>
                  <a:lnTo>
                    <a:pt x="1208" y="217"/>
                  </a:lnTo>
                  <a:lnTo>
                    <a:pt x="1201" y="225"/>
                  </a:lnTo>
                  <a:lnTo>
                    <a:pt x="1201" y="225"/>
                  </a:lnTo>
                  <a:lnTo>
                    <a:pt x="1201" y="226"/>
                  </a:lnTo>
                  <a:lnTo>
                    <a:pt x="1201" y="228"/>
                  </a:lnTo>
                  <a:lnTo>
                    <a:pt x="1201" y="228"/>
                  </a:lnTo>
                  <a:lnTo>
                    <a:pt x="1197" y="230"/>
                  </a:lnTo>
                  <a:lnTo>
                    <a:pt x="1197" y="230"/>
                  </a:lnTo>
                  <a:lnTo>
                    <a:pt x="1196" y="234"/>
                  </a:lnTo>
                  <a:lnTo>
                    <a:pt x="1196" y="234"/>
                  </a:lnTo>
                  <a:lnTo>
                    <a:pt x="1190" y="235"/>
                  </a:lnTo>
                  <a:lnTo>
                    <a:pt x="1190" y="235"/>
                  </a:lnTo>
                  <a:lnTo>
                    <a:pt x="1187" y="239"/>
                  </a:lnTo>
                  <a:lnTo>
                    <a:pt x="1188" y="241"/>
                  </a:lnTo>
                  <a:lnTo>
                    <a:pt x="1188" y="241"/>
                  </a:lnTo>
                  <a:lnTo>
                    <a:pt x="1192" y="241"/>
                  </a:lnTo>
                  <a:lnTo>
                    <a:pt x="1197" y="239"/>
                  </a:lnTo>
                  <a:lnTo>
                    <a:pt x="1210" y="234"/>
                  </a:lnTo>
                  <a:lnTo>
                    <a:pt x="1210" y="234"/>
                  </a:lnTo>
                  <a:lnTo>
                    <a:pt x="1219" y="228"/>
                  </a:lnTo>
                  <a:lnTo>
                    <a:pt x="1219" y="228"/>
                  </a:lnTo>
                  <a:lnTo>
                    <a:pt x="1230" y="223"/>
                  </a:lnTo>
                  <a:lnTo>
                    <a:pt x="1230" y="223"/>
                  </a:lnTo>
                  <a:lnTo>
                    <a:pt x="1232" y="219"/>
                  </a:lnTo>
                  <a:lnTo>
                    <a:pt x="1232" y="219"/>
                  </a:lnTo>
                  <a:lnTo>
                    <a:pt x="1235" y="217"/>
                  </a:lnTo>
                  <a:lnTo>
                    <a:pt x="1235" y="217"/>
                  </a:lnTo>
                  <a:lnTo>
                    <a:pt x="1248" y="212"/>
                  </a:lnTo>
                  <a:lnTo>
                    <a:pt x="1248" y="212"/>
                  </a:lnTo>
                  <a:lnTo>
                    <a:pt x="1255" y="208"/>
                  </a:lnTo>
                  <a:lnTo>
                    <a:pt x="1260" y="207"/>
                  </a:lnTo>
                  <a:lnTo>
                    <a:pt x="1260" y="207"/>
                  </a:lnTo>
                  <a:lnTo>
                    <a:pt x="1264" y="207"/>
                  </a:lnTo>
                  <a:lnTo>
                    <a:pt x="1264" y="207"/>
                  </a:lnTo>
                  <a:lnTo>
                    <a:pt x="1268" y="208"/>
                  </a:lnTo>
                  <a:lnTo>
                    <a:pt x="1268" y="208"/>
                  </a:lnTo>
                  <a:lnTo>
                    <a:pt x="1266" y="210"/>
                  </a:lnTo>
                  <a:lnTo>
                    <a:pt x="1262" y="212"/>
                  </a:lnTo>
                  <a:lnTo>
                    <a:pt x="1262" y="212"/>
                  </a:lnTo>
                  <a:lnTo>
                    <a:pt x="1264" y="217"/>
                  </a:lnTo>
                  <a:lnTo>
                    <a:pt x="1264" y="217"/>
                  </a:lnTo>
                  <a:lnTo>
                    <a:pt x="1266" y="221"/>
                  </a:lnTo>
                  <a:lnTo>
                    <a:pt x="1266" y="221"/>
                  </a:lnTo>
                  <a:lnTo>
                    <a:pt x="1259" y="223"/>
                  </a:lnTo>
                  <a:lnTo>
                    <a:pt x="1253" y="225"/>
                  </a:lnTo>
                  <a:lnTo>
                    <a:pt x="1253" y="225"/>
                  </a:lnTo>
                  <a:lnTo>
                    <a:pt x="1241" y="230"/>
                  </a:lnTo>
                  <a:lnTo>
                    <a:pt x="1241" y="230"/>
                  </a:lnTo>
                  <a:lnTo>
                    <a:pt x="1237" y="232"/>
                  </a:lnTo>
                  <a:lnTo>
                    <a:pt x="1235" y="234"/>
                  </a:lnTo>
                  <a:lnTo>
                    <a:pt x="1235" y="234"/>
                  </a:lnTo>
                  <a:lnTo>
                    <a:pt x="1235" y="237"/>
                  </a:lnTo>
                  <a:lnTo>
                    <a:pt x="1235" y="237"/>
                  </a:lnTo>
                  <a:lnTo>
                    <a:pt x="1235" y="239"/>
                  </a:lnTo>
                  <a:lnTo>
                    <a:pt x="1233" y="241"/>
                  </a:lnTo>
                  <a:lnTo>
                    <a:pt x="1233" y="241"/>
                  </a:lnTo>
                  <a:lnTo>
                    <a:pt x="1228" y="243"/>
                  </a:lnTo>
                  <a:lnTo>
                    <a:pt x="1228" y="243"/>
                  </a:lnTo>
                  <a:lnTo>
                    <a:pt x="1203" y="253"/>
                  </a:lnTo>
                  <a:lnTo>
                    <a:pt x="1203" y="253"/>
                  </a:lnTo>
                  <a:lnTo>
                    <a:pt x="1199" y="255"/>
                  </a:lnTo>
                  <a:lnTo>
                    <a:pt x="1201" y="257"/>
                  </a:lnTo>
                  <a:lnTo>
                    <a:pt x="1201" y="257"/>
                  </a:lnTo>
                  <a:lnTo>
                    <a:pt x="1199" y="261"/>
                  </a:lnTo>
                  <a:lnTo>
                    <a:pt x="1199" y="261"/>
                  </a:lnTo>
                  <a:lnTo>
                    <a:pt x="1197" y="264"/>
                  </a:lnTo>
                  <a:lnTo>
                    <a:pt x="1197" y="264"/>
                  </a:lnTo>
                  <a:lnTo>
                    <a:pt x="1192" y="266"/>
                  </a:lnTo>
                  <a:lnTo>
                    <a:pt x="1192" y="266"/>
                  </a:lnTo>
                  <a:lnTo>
                    <a:pt x="1187" y="270"/>
                  </a:lnTo>
                  <a:lnTo>
                    <a:pt x="1187" y="270"/>
                  </a:lnTo>
                  <a:lnTo>
                    <a:pt x="1183" y="271"/>
                  </a:lnTo>
                  <a:lnTo>
                    <a:pt x="1183" y="271"/>
                  </a:lnTo>
                  <a:lnTo>
                    <a:pt x="1181" y="273"/>
                  </a:lnTo>
                  <a:lnTo>
                    <a:pt x="1181" y="275"/>
                  </a:lnTo>
                  <a:lnTo>
                    <a:pt x="1181" y="275"/>
                  </a:lnTo>
                  <a:lnTo>
                    <a:pt x="1185" y="277"/>
                  </a:lnTo>
                  <a:lnTo>
                    <a:pt x="1185" y="277"/>
                  </a:lnTo>
                  <a:lnTo>
                    <a:pt x="1192" y="275"/>
                  </a:lnTo>
                  <a:lnTo>
                    <a:pt x="1197" y="273"/>
                  </a:lnTo>
                  <a:lnTo>
                    <a:pt x="1197" y="273"/>
                  </a:lnTo>
                  <a:lnTo>
                    <a:pt x="1201" y="273"/>
                  </a:lnTo>
                  <a:lnTo>
                    <a:pt x="1201" y="273"/>
                  </a:lnTo>
                  <a:lnTo>
                    <a:pt x="1203" y="271"/>
                  </a:lnTo>
                  <a:lnTo>
                    <a:pt x="1203" y="271"/>
                  </a:lnTo>
                  <a:lnTo>
                    <a:pt x="1208" y="270"/>
                  </a:lnTo>
                  <a:lnTo>
                    <a:pt x="1208" y="270"/>
                  </a:lnTo>
                  <a:lnTo>
                    <a:pt x="1219" y="264"/>
                  </a:lnTo>
                  <a:lnTo>
                    <a:pt x="1219" y="264"/>
                  </a:lnTo>
                  <a:lnTo>
                    <a:pt x="1224" y="262"/>
                  </a:lnTo>
                  <a:lnTo>
                    <a:pt x="1224" y="262"/>
                  </a:lnTo>
                  <a:lnTo>
                    <a:pt x="1230" y="261"/>
                  </a:lnTo>
                  <a:lnTo>
                    <a:pt x="1230" y="261"/>
                  </a:lnTo>
                  <a:lnTo>
                    <a:pt x="1235" y="257"/>
                  </a:lnTo>
                  <a:lnTo>
                    <a:pt x="1235" y="257"/>
                  </a:lnTo>
                  <a:lnTo>
                    <a:pt x="1259" y="248"/>
                  </a:lnTo>
                  <a:lnTo>
                    <a:pt x="1259" y="248"/>
                  </a:lnTo>
                  <a:lnTo>
                    <a:pt x="1264" y="244"/>
                  </a:lnTo>
                  <a:lnTo>
                    <a:pt x="1271" y="244"/>
                  </a:lnTo>
                  <a:lnTo>
                    <a:pt x="1271" y="244"/>
                  </a:lnTo>
                  <a:lnTo>
                    <a:pt x="1275" y="246"/>
                  </a:lnTo>
                  <a:lnTo>
                    <a:pt x="1275" y="246"/>
                  </a:lnTo>
                  <a:lnTo>
                    <a:pt x="1278" y="244"/>
                  </a:lnTo>
                  <a:lnTo>
                    <a:pt x="1278" y="244"/>
                  </a:lnTo>
                  <a:lnTo>
                    <a:pt x="1280" y="244"/>
                  </a:lnTo>
                  <a:lnTo>
                    <a:pt x="1280" y="244"/>
                  </a:lnTo>
                  <a:lnTo>
                    <a:pt x="1284" y="243"/>
                  </a:lnTo>
                  <a:lnTo>
                    <a:pt x="1284" y="243"/>
                  </a:lnTo>
                  <a:lnTo>
                    <a:pt x="1293" y="241"/>
                  </a:lnTo>
                  <a:lnTo>
                    <a:pt x="1293" y="241"/>
                  </a:lnTo>
                  <a:lnTo>
                    <a:pt x="1295" y="243"/>
                  </a:lnTo>
                  <a:lnTo>
                    <a:pt x="1296" y="243"/>
                  </a:lnTo>
                  <a:lnTo>
                    <a:pt x="1296" y="243"/>
                  </a:lnTo>
                  <a:lnTo>
                    <a:pt x="1296" y="246"/>
                  </a:lnTo>
                  <a:lnTo>
                    <a:pt x="1296" y="246"/>
                  </a:lnTo>
                  <a:lnTo>
                    <a:pt x="1300" y="246"/>
                  </a:lnTo>
                  <a:lnTo>
                    <a:pt x="1304" y="246"/>
                  </a:lnTo>
                  <a:lnTo>
                    <a:pt x="1304" y="246"/>
                  </a:lnTo>
                  <a:lnTo>
                    <a:pt x="1323" y="239"/>
                  </a:lnTo>
                  <a:lnTo>
                    <a:pt x="1323" y="239"/>
                  </a:lnTo>
                  <a:lnTo>
                    <a:pt x="1325" y="237"/>
                  </a:lnTo>
                  <a:lnTo>
                    <a:pt x="1329" y="235"/>
                  </a:lnTo>
                  <a:lnTo>
                    <a:pt x="1329" y="235"/>
                  </a:lnTo>
                  <a:lnTo>
                    <a:pt x="1331" y="237"/>
                  </a:lnTo>
                  <a:lnTo>
                    <a:pt x="1331" y="237"/>
                  </a:lnTo>
                  <a:lnTo>
                    <a:pt x="1331" y="237"/>
                  </a:lnTo>
                  <a:lnTo>
                    <a:pt x="1331" y="241"/>
                  </a:lnTo>
                  <a:lnTo>
                    <a:pt x="1332" y="241"/>
                  </a:lnTo>
                  <a:lnTo>
                    <a:pt x="1336" y="241"/>
                  </a:lnTo>
                  <a:lnTo>
                    <a:pt x="1336" y="241"/>
                  </a:lnTo>
                  <a:lnTo>
                    <a:pt x="1361" y="232"/>
                  </a:lnTo>
                  <a:lnTo>
                    <a:pt x="1361" y="232"/>
                  </a:lnTo>
                  <a:lnTo>
                    <a:pt x="1368" y="228"/>
                  </a:lnTo>
                  <a:lnTo>
                    <a:pt x="1374" y="226"/>
                  </a:lnTo>
                  <a:lnTo>
                    <a:pt x="1374" y="226"/>
                  </a:lnTo>
                  <a:lnTo>
                    <a:pt x="1376" y="225"/>
                  </a:lnTo>
                  <a:lnTo>
                    <a:pt x="1376" y="223"/>
                  </a:lnTo>
                  <a:lnTo>
                    <a:pt x="1376" y="223"/>
                  </a:lnTo>
                  <a:lnTo>
                    <a:pt x="1377" y="221"/>
                  </a:lnTo>
                  <a:lnTo>
                    <a:pt x="1379" y="219"/>
                  </a:lnTo>
                  <a:lnTo>
                    <a:pt x="1379" y="219"/>
                  </a:lnTo>
                  <a:lnTo>
                    <a:pt x="1397" y="214"/>
                  </a:lnTo>
                  <a:lnTo>
                    <a:pt x="1397" y="214"/>
                  </a:lnTo>
                  <a:lnTo>
                    <a:pt x="1401" y="210"/>
                  </a:lnTo>
                  <a:lnTo>
                    <a:pt x="1403" y="207"/>
                  </a:lnTo>
                  <a:lnTo>
                    <a:pt x="1403" y="205"/>
                  </a:lnTo>
                  <a:lnTo>
                    <a:pt x="1401" y="201"/>
                  </a:lnTo>
                  <a:lnTo>
                    <a:pt x="1401" y="201"/>
                  </a:lnTo>
                  <a:lnTo>
                    <a:pt x="1397" y="201"/>
                  </a:lnTo>
                  <a:lnTo>
                    <a:pt x="1397" y="199"/>
                  </a:lnTo>
                  <a:lnTo>
                    <a:pt x="1399" y="199"/>
                  </a:lnTo>
                  <a:lnTo>
                    <a:pt x="1399" y="199"/>
                  </a:lnTo>
                  <a:lnTo>
                    <a:pt x="1397" y="196"/>
                  </a:lnTo>
                  <a:lnTo>
                    <a:pt x="1394" y="198"/>
                  </a:lnTo>
                  <a:lnTo>
                    <a:pt x="1394" y="198"/>
                  </a:lnTo>
                  <a:lnTo>
                    <a:pt x="1385" y="201"/>
                  </a:lnTo>
                  <a:lnTo>
                    <a:pt x="1385" y="201"/>
                  </a:lnTo>
                  <a:lnTo>
                    <a:pt x="1381" y="203"/>
                  </a:lnTo>
                  <a:lnTo>
                    <a:pt x="1379" y="205"/>
                  </a:lnTo>
                  <a:lnTo>
                    <a:pt x="1377" y="205"/>
                  </a:lnTo>
                  <a:lnTo>
                    <a:pt x="1377" y="205"/>
                  </a:lnTo>
                  <a:lnTo>
                    <a:pt x="1377" y="203"/>
                  </a:lnTo>
                  <a:lnTo>
                    <a:pt x="1377" y="203"/>
                  </a:lnTo>
                  <a:lnTo>
                    <a:pt x="1374" y="201"/>
                  </a:lnTo>
                  <a:lnTo>
                    <a:pt x="1374" y="201"/>
                  </a:lnTo>
                  <a:lnTo>
                    <a:pt x="1374" y="201"/>
                  </a:lnTo>
                  <a:lnTo>
                    <a:pt x="1374" y="199"/>
                  </a:lnTo>
                  <a:lnTo>
                    <a:pt x="1374" y="199"/>
                  </a:lnTo>
                  <a:lnTo>
                    <a:pt x="1372" y="199"/>
                  </a:lnTo>
                  <a:lnTo>
                    <a:pt x="1372" y="196"/>
                  </a:lnTo>
                  <a:lnTo>
                    <a:pt x="1372" y="194"/>
                  </a:lnTo>
                  <a:lnTo>
                    <a:pt x="1368" y="194"/>
                  </a:lnTo>
                  <a:lnTo>
                    <a:pt x="1368" y="194"/>
                  </a:lnTo>
                  <a:lnTo>
                    <a:pt x="1363" y="196"/>
                  </a:lnTo>
                  <a:lnTo>
                    <a:pt x="1359" y="198"/>
                  </a:lnTo>
                  <a:lnTo>
                    <a:pt x="1359" y="198"/>
                  </a:lnTo>
                  <a:lnTo>
                    <a:pt x="1356" y="198"/>
                  </a:lnTo>
                  <a:lnTo>
                    <a:pt x="1356" y="196"/>
                  </a:lnTo>
                  <a:lnTo>
                    <a:pt x="1356" y="196"/>
                  </a:lnTo>
                  <a:lnTo>
                    <a:pt x="1354" y="194"/>
                  </a:lnTo>
                  <a:lnTo>
                    <a:pt x="1354" y="194"/>
                  </a:lnTo>
                  <a:lnTo>
                    <a:pt x="1352" y="190"/>
                  </a:lnTo>
                  <a:lnTo>
                    <a:pt x="1352" y="190"/>
                  </a:lnTo>
                  <a:lnTo>
                    <a:pt x="1352" y="189"/>
                  </a:lnTo>
                  <a:lnTo>
                    <a:pt x="1356" y="187"/>
                  </a:lnTo>
                  <a:lnTo>
                    <a:pt x="1356" y="187"/>
                  </a:lnTo>
                  <a:lnTo>
                    <a:pt x="1365" y="183"/>
                  </a:lnTo>
                  <a:lnTo>
                    <a:pt x="1365" y="183"/>
                  </a:lnTo>
                  <a:lnTo>
                    <a:pt x="1367" y="183"/>
                  </a:lnTo>
                  <a:lnTo>
                    <a:pt x="1368" y="183"/>
                  </a:lnTo>
                  <a:lnTo>
                    <a:pt x="1368" y="183"/>
                  </a:lnTo>
                  <a:lnTo>
                    <a:pt x="1368" y="185"/>
                  </a:lnTo>
                  <a:lnTo>
                    <a:pt x="1367" y="185"/>
                  </a:lnTo>
                  <a:lnTo>
                    <a:pt x="1367" y="185"/>
                  </a:lnTo>
                  <a:lnTo>
                    <a:pt x="1368" y="187"/>
                  </a:lnTo>
                  <a:lnTo>
                    <a:pt x="1368" y="187"/>
                  </a:lnTo>
                  <a:lnTo>
                    <a:pt x="1372" y="189"/>
                  </a:lnTo>
                  <a:lnTo>
                    <a:pt x="1372" y="189"/>
                  </a:lnTo>
                  <a:lnTo>
                    <a:pt x="1374" y="192"/>
                  </a:lnTo>
                  <a:lnTo>
                    <a:pt x="1374" y="192"/>
                  </a:lnTo>
                  <a:lnTo>
                    <a:pt x="1376" y="192"/>
                  </a:lnTo>
                  <a:lnTo>
                    <a:pt x="1376" y="192"/>
                  </a:lnTo>
                  <a:lnTo>
                    <a:pt x="1377" y="194"/>
                  </a:lnTo>
                  <a:lnTo>
                    <a:pt x="1379" y="198"/>
                  </a:lnTo>
                  <a:lnTo>
                    <a:pt x="1379" y="198"/>
                  </a:lnTo>
                  <a:lnTo>
                    <a:pt x="1379" y="198"/>
                  </a:lnTo>
                  <a:lnTo>
                    <a:pt x="1383" y="198"/>
                  </a:lnTo>
                  <a:lnTo>
                    <a:pt x="1383" y="198"/>
                  </a:lnTo>
                  <a:lnTo>
                    <a:pt x="1386" y="196"/>
                  </a:lnTo>
                  <a:lnTo>
                    <a:pt x="1386" y="196"/>
                  </a:lnTo>
                  <a:lnTo>
                    <a:pt x="1386" y="198"/>
                  </a:lnTo>
                  <a:lnTo>
                    <a:pt x="1386" y="198"/>
                  </a:lnTo>
                  <a:lnTo>
                    <a:pt x="1390" y="190"/>
                  </a:lnTo>
                  <a:lnTo>
                    <a:pt x="1392" y="185"/>
                  </a:lnTo>
                  <a:lnTo>
                    <a:pt x="1392" y="185"/>
                  </a:lnTo>
                  <a:lnTo>
                    <a:pt x="1399" y="183"/>
                  </a:lnTo>
                  <a:lnTo>
                    <a:pt x="1408" y="180"/>
                  </a:lnTo>
                  <a:lnTo>
                    <a:pt x="1408" y="180"/>
                  </a:lnTo>
                  <a:lnTo>
                    <a:pt x="1406" y="178"/>
                  </a:lnTo>
                  <a:lnTo>
                    <a:pt x="1406" y="178"/>
                  </a:lnTo>
                  <a:lnTo>
                    <a:pt x="1406" y="176"/>
                  </a:lnTo>
                  <a:lnTo>
                    <a:pt x="1406" y="176"/>
                  </a:lnTo>
                  <a:lnTo>
                    <a:pt x="1406" y="172"/>
                  </a:lnTo>
                  <a:lnTo>
                    <a:pt x="1405" y="172"/>
                  </a:lnTo>
                  <a:lnTo>
                    <a:pt x="1403" y="172"/>
                  </a:lnTo>
                  <a:lnTo>
                    <a:pt x="1403" y="172"/>
                  </a:lnTo>
                  <a:lnTo>
                    <a:pt x="1414" y="169"/>
                  </a:lnTo>
                  <a:lnTo>
                    <a:pt x="1414" y="169"/>
                  </a:lnTo>
                  <a:lnTo>
                    <a:pt x="1421" y="167"/>
                  </a:lnTo>
                  <a:lnTo>
                    <a:pt x="1421" y="167"/>
                  </a:lnTo>
                  <a:lnTo>
                    <a:pt x="1426" y="163"/>
                  </a:lnTo>
                  <a:lnTo>
                    <a:pt x="1426" y="163"/>
                  </a:lnTo>
                  <a:lnTo>
                    <a:pt x="1426" y="163"/>
                  </a:lnTo>
                  <a:lnTo>
                    <a:pt x="1426" y="162"/>
                  </a:lnTo>
                  <a:lnTo>
                    <a:pt x="1426" y="162"/>
                  </a:lnTo>
                  <a:lnTo>
                    <a:pt x="1426" y="160"/>
                  </a:lnTo>
                  <a:lnTo>
                    <a:pt x="1424" y="158"/>
                  </a:lnTo>
                  <a:lnTo>
                    <a:pt x="1424" y="158"/>
                  </a:lnTo>
                  <a:lnTo>
                    <a:pt x="1426" y="156"/>
                  </a:lnTo>
                  <a:lnTo>
                    <a:pt x="1428" y="154"/>
                  </a:lnTo>
                  <a:lnTo>
                    <a:pt x="1428" y="154"/>
                  </a:lnTo>
                  <a:lnTo>
                    <a:pt x="1432" y="151"/>
                  </a:lnTo>
                  <a:lnTo>
                    <a:pt x="1432" y="149"/>
                  </a:lnTo>
                  <a:lnTo>
                    <a:pt x="1430" y="149"/>
                  </a:lnTo>
                  <a:lnTo>
                    <a:pt x="1430" y="149"/>
                  </a:lnTo>
                  <a:lnTo>
                    <a:pt x="1424" y="151"/>
                  </a:lnTo>
                  <a:lnTo>
                    <a:pt x="1419" y="153"/>
                  </a:lnTo>
                  <a:lnTo>
                    <a:pt x="1419" y="153"/>
                  </a:lnTo>
                  <a:lnTo>
                    <a:pt x="1410" y="156"/>
                  </a:lnTo>
                  <a:lnTo>
                    <a:pt x="1405" y="158"/>
                  </a:lnTo>
                  <a:lnTo>
                    <a:pt x="1401" y="158"/>
                  </a:lnTo>
                  <a:lnTo>
                    <a:pt x="1401" y="158"/>
                  </a:lnTo>
                  <a:lnTo>
                    <a:pt x="1399" y="158"/>
                  </a:lnTo>
                  <a:lnTo>
                    <a:pt x="1397" y="156"/>
                  </a:lnTo>
                  <a:lnTo>
                    <a:pt x="1397" y="156"/>
                  </a:lnTo>
                  <a:lnTo>
                    <a:pt x="1395" y="154"/>
                  </a:lnTo>
                  <a:lnTo>
                    <a:pt x="1395" y="154"/>
                  </a:lnTo>
                  <a:lnTo>
                    <a:pt x="1395" y="153"/>
                  </a:lnTo>
                  <a:lnTo>
                    <a:pt x="1392" y="154"/>
                  </a:lnTo>
                  <a:lnTo>
                    <a:pt x="1392" y="154"/>
                  </a:lnTo>
                  <a:lnTo>
                    <a:pt x="1388" y="156"/>
                  </a:lnTo>
                  <a:lnTo>
                    <a:pt x="1388" y="156"/>
                  </a:lnTo>
                  <a:lnTo>
                    <a:pt x="1368" y="163"/>
                  </a:lnTo>
                  <a:lnTo>
                    <a:pt x="1368" y="163"/>
                  </a:lnTo>
                  <a:lnTo>
                    <a:pt x="1356" y="167"/>
                  </a:lnTo>
                  <a:lnTo>
                    <a:pt x="1356" y="167"/>
                  </a:lnTo>
                  <a:lnTo>
                    <a:pt x="1354" y="167"/>
                  </a:lnTo>
                  <a:lnTo>
                    <a:pt x="1352" y="167"/>
                  </a:lnTo>
                  <a:lnTo>
                    <a:pt x="1352" y="167"/>
                  </a:lnTo>
                  <a:lnTo>
                    <a:pt x="1352" y="163"/>
                  </a:lnTo>
                  <a:lnTo>
                    <a:pt x="1352" y="163"/>
                  </a:lnTo>
                  <a:lnTo>
                    <a:pt x="1350" y="162"/>
                  </a:lnTo>
                  <a:lnTo>
                    <a:pt x="1347" y="163"/>
                  </a:lnTo>
                  <a:lnTo>
                    <a:pt x="1347" y="163"/>
                  </a:lnTo>
                  <a:lnTo>
                    <a:pt x="1341" y="163"/>
                  </a:lnTo>
                  <a:lnTo>
                    <a:pt x="1340" y="163"/>
                  </a:lnTo>
                  <a:lnTo>
                    <a:pt x="1340" y="163"/>
                  </a:lnTo>
                  <a:lnTo>
                    <a:pt x="1334" y="162"/>
                  </a:lnTo>
                  <a:lnTo>
                    <a:pt x="1334" y="162"/>
                  </a:lnTo>
                  <a:lnTo>
                    <a:pt x="1334" y="158"/>
                  </a:lnTo>
                  <a:lnTo>
                    <a:pt x="1332" y="156"/>
                  </a:lnTo>
                  <a:lnTo>
                    <a:pt x="1332" y="156"/>
                  </a:lnTo>
                  <a:lnTo>
                    <a:pt x="1329" y="156"/>
                  </a:lnTo>
                  <a:lnTo>
                    <a:pt x="1327" y="156"/>
                  </a:lnTo>
                  <a:lnTo>
                    <a:pt x="1323" y="158"/>
                  </a:lnTo>
                  <a:lnTo>
                    <a:pt x="1320" y="160"/>
                  </a:lnTo>
                  <a:lnTo>
                    <a:pt x="1320" y="160"/>
                  </a:lnTo>
                  <a:lnTo>
                    <a:pt x="1318" y="158"/>
                  </a:lnTo>
                  <a:lnTo>
                    <a:pt x="1318" y="156"/>
                  </a:lnTo>
                  <a:lnTo>
                    <a:pt x="1320" y="154"/>
                  </a:lnTo>
                  <a:lnTo>
                    <a:pt x="1320" y="154"/>
                  </a:lnTo>
                  <a:lnTo>
                    <a:pt x="1320" y="151"/>
                  </a:lnTo>
                  <a:lnTo>
                    <a:pt x="1316" y="151"/>
                  </a:lnTo>
                  <a:lnTo>
                    <a:pt x="1309" y="154"/>
                  </a:lnTo>
                  <a:lnTo>
                    <a:pt x="1309" y="154"/>
                  </a:lnTo>
                  <a:lnTo>
                    <a:pt x="1286" y="163"/>
                  </a:lnTo>
                  <a:lnTo>
                    <a:pt x="1286" y="163"/>
                  </a:lnTo>
                  <a:lnTo>
                    <a:pt x="1280" y="163"/>
                  </a:lnTo>
                  <a:lnTo>
                    <a:pt x="1275" y="162"/>
                  </a:lnTo>
                  <a:lnTo>
                    <a:pt x="1275" y="162"/>
                  </a:lnTo>
                  <a:lnTo>
                    <a:pt x="1269" y="162"/>
                  </a:lnTo>
                  <a:lnTo>
                    <a:pt x="1262" y="163"/>
                  </a:lnTo>
                  <a:lnTo>
                    <a:pt x="1262" y="163"/>
                  </a:lnTo>
                  <a:lnTo>
                    <a:pt x="1235" y="174"/>
                  </a:lnTo>
                  <a:lnTo>
                    <a:pt x="1235" y="174"/>
                  </a:lnTo>
                  <a:lnTo>
                    <a:pt x="1230" y="176"/>
                  </a:lnTo>
                  <a:lnTo>
                    <a:pt x="1230" y="176"/>
                  </a:lnTo>
                  <a:lnTo>
                    <a:pt x="1228" y="176"/>
                  </a:lnTo>
                  <a:lnTo>
                    <a:pt x="1228" y="176"/>
                  </a:lnTo>
                  <a:lnTo>
                    <a:pt x="1228" y="176"/>
                  </a:lnTo>
                  <a:lnTo>
                    <a:pt x="1226" y="174"/>
                  </a:lnTo>
                  <a:lnTo>
                    <a:pt x="1223" y="172"/>
                  </a:lnTo>
                  <a:lnTo>
                    <a:pt x="1223" y="172"/>
                  </a:lnTo>
                  <a:lnTo>
                    <a:pt x="1215" y="174"/>
                  </a:lnTo>
                  <a:lnTo>
                    <a:pt x="1206" y="178"/>
                  </a:lnTo>
                  <a:lnTo>
                    <a:pt x="1206" y="178"/>
                  </a:lnTo>
                  <a:lnTo>
                    <a:pt x="1205" y="180"/>
                  </a:lnTo>
                  <a:lnTo>
                    <a:pt x="1201" y="181"/>
                  </a:lnTo>
                  <a:lnTo>
                    <a:pt x="1201" y="181"/>
                  </a:lnTo>
                  <a:lnTo>
                    <a:pt x="1201" y="180"/>
                  </a:lnTo>
                  <a:lnTo>
                    <a:pt x="1199" y="180"/>
                  </a:lnTo>
                  <a:lnTo>
                    <a:pt x="1199" y="180"/>
                  </a:lnTo>
                  <a:lnTo>
                    <a:pt x="1196" y="178"/>
                  </a:lnTo>
                  <a:lnTo>
                    <a:pt x="1196" y="178"/>
                  </a:lnTo>
                  <a:lnTo>
                    <a:pt x="1194" y="176"/>
                  </a:lnTo>
                  <a:lnTo>
                    <a:pt x="1192" y="174"/>
                  </a:lnTo>
                  <a:lnTo>
                    <a:pt x="1192" y="174"/>
                  </a:lnTo>
                  <a:lnTo>
                    <a:pt x="1185" y="178"/>
                  </a:lnTo>
                  <a:lnTo>
                    <a:pt x="1185" y="178"/>
                  </a:lnTo>
                  <a:lnTo>
                    <a:pt x="1176" y="181"/>
                  </a:lnTo>
                  <a:lnTo>
                    <a:pt x="1176" y="181"/>
                  </a:lnTo>
                  <a:lnTo>
                    <a:pt x="1172" y="183"/>
                  </a:lnTo>
                  <a:lnTo>
                    <a:pt x="1169" y="183"/>
                  </a:lnTo>
                  <a:lnTo>
                    <a:pt x="1169" y="183"/>
                  </a:lnTo>
                  <a:lnTo>
                    <a:pt x="1169" y="181"/>
                  </a:lnTo>
                  <a:lnTo>
                    <a:pt x="1167" y="181"/>
                  </a:lnTo>
                  <a:lnTo>
                    <a:pt x="1167" y="181"/>
                  </a:lnTo>
                  <a:lnTo>
                    <a:pt x="1158" y="185"/>
                  </a:lnTo>
                  <a:lnTo>
                    <a:pt x="1158" y="185"/>
                  </a:lnTo>
                  <a:lnTo>
                    <a:pt x="1149" y="189"/>
                  </a:lnTo>
                  <a:lnTo>
                    <a:pt x="1142" y="192"/>
                  </a:lnTo>
                  <a:lnTo>
                    <a:pt x="1142" y="192"/>
                  </a:lnTo>
                  <a:lnTo>
                    <a:pt x="1134" y="196"/>
                  </a:lnTo>
                  <a:lnTo>
                    <a:pt x="1134" y="196"/>
                  </a:lnTo>
                  <a:lnTo>
                    <a:pt x="1133" y="199"/>
                  </a:lnTo>
                  <a:lnTo>
                    <a:pt x="1127" y="201"/>
                  </a:lnTo>
                  <a:lnTo>
                    <a:pt x="1127" y="201"/>
                  </a:lnTo>
                  <a:lnTo>
                    <a:pt x="1124" y="201"/>
                  </a:lnTo>
                  <a:lnTo>
                    <a:pt x="1124" y="201"/>
                  </a:lnTo>
                  <a:lnTo>
                    <a:pt x="1118" y="203"/>
                  </a:lnTo>
                  <a:lnTo>
                    <a:pt x="1118" y="203"/>
                  </a:lnTo>
                  <a:lnTo>
                    <a:pt x="1115" y="205"/>
                  </a:lnTo>
                  <a:lnTo>
                    <a:pt x="1113" y="207"/>
                  </a:lnTo>
                  <a:lnTo>
                    <a:pt x="1115" y="207"/>
                  </a:lnTo>
                  <a:lnTo>
                    <a:pt x="1115" y="207"/>
                  </a:lnTo>
                  <a:lnTo>
                    <a:pt x="1118" y="205"/>
                  </a:lnTo>
                  <a:lnTo>
                    <a:pt x="1118" y="205"/>
                  </a:lnTo>
                  <a:lnTo>
                    <a:pt x="1120" y="205"/>
                  </a:lnTo>
                  <a:lnTo>
                    <a:pt x="1122" y="207"/>
                  </a:lnTo>
                  <a:lnTo>
                    <a:pt x="1122" y="207"/>
                  </a:lnTo>
                  <a:lnTo>
                    <a:pt x="1122" y="207"/>
                  </a:lnTo>
                  <a:lnTo>
                    <a:pt x="1122" y="208"/>
                  </a:lnTo>
                  <a:lnTo>
                    <a:pt x="1122" y="208"/>
                  </a:lnTo>
                  <a:lnTo>
                    <a:pt x="1127" y="208"/>
                  </a:lnTo>
                  <a:lnTo>
                    <a:pt x="1127" y="208"/>
                  </a:lnTo>
                  <a:lnTo>
                    <a:pt x="1118" y="214"/>
                  </a:lnTo>
                  <a:lnTo>
                    <a:pt x="1118" y="214"/>
                  </a:lnTo>
                  <a:lnTo>
                    <a:pt x="1116" y="212"/>
                  </a:lnTo>
                  <a:lnTo>
                    <a:pt x="1116" y="210"/>
                  </a:lnTo>
                  <a:lnTo>
                    <a:pt x="1116" y="208"/>
                  </a:lnTo>
                  <a:lnTo>
                    <a:pt x="1116" y="207"/>
                  </a:lnTo>
                  <a:lnTo>
                    <a:pt x="1116" y="207"/>
                  </a:lnTo>
                  <a:lnTo>
                    <a:pt x="1113" y="208"/>
                  </a:lnTo>
                  <a:lnTo>
                    <a:pt x="1109" y="210"/>
                  </a:lnTo>
                  <a:lnTo>
                    <a:pt x="1109" y="210"/>
                  </a:lnTo>
                  <a:lnTo>
                    <a:pt x="1107" y="210"/>
                  </a:lnTo>
                  <a:lnTo>
                    <a:pt x="1107" y="208"/>
                  </a:lnTo>
                  <a:lnTo>
                    <a:pt x="1107" y="208"/>
                  </a:lnTo>
                  <a:lnTo>
                    <a:pt x="1106" y="207"/>
                  </a:lnTo>
                  <a:lnTo>
                    <a:pt x="1100" y="208"/>
                  </a:lnTo>
                  <a:lnTo>
                    <a:pt x="1100" y="208"/>
                  </a:lnTo>
                  <a:lnTo>
                    <a:pt x="1080" y="217"/>
                  </a:lnTo>
                  <a:lnTo>
                    <a:pt x="1080" y="217"/>
                  </a:lnTo>
                  <a:lnTo>
                    <a:pt x="1071" y="223"/>
                  </a:lnTo>
                  <a:lnTo>
                    <a:pt x="1071" y="223"/>
                  </a:lnTo>
                  <a:lnTo>
                    <a:pt x="1068" y="223"/>
                  </a:lnTo>
                  <a:lnTo>
                    <a:pt x="1070" y="225"/>
                  </a:lnTo>
                  <a:lnTo>
                    <a:pt x="1070" y="225"/>
                  </a:lnTo>
                  <a:lnTo>
                    <a:pt x="1070" y="226"/>
                  </a:lnTo>
                  <a:lnTo>
                    <a:pt x="1070" y="226"/>
                  </a:lnTo>
                  <a:lnTo>
                    <a:pt x="1070" y="228"/>
                  </a:lnTo>
                  <a:lnTo>
                    <a:pt x="1070" y="230"/>
                  </a:lnTo>
                  <a:lnTo>
                    <a:pt x="1066" y="232"/>
                  </a:lnTo>
                  <a:lnTo>
                    <a:pt x="1066" y="232"/>
                  </a:lnTo>
                  <a:lnTo>
                    <a:pt x="1055" y="237"/>
                  </a:lnTo>
                  <a:lnTo>
                    <a:pt x="1055" y="237"/>
                  </a:lnTo>
                  <a:lnTo>
                    <a:pt x="1046" y="243"/>
                  </a:lnTo>
                  <a:lnTo>
                    <a:pt x="1046" y="243"/>
                  </a:lnTo>
                  <a:lnTo>
                    <a:pt x="1041" y="244"/>
                  </a:lnTo>
                  <a:lnTo>
                    <a:pt x="1039" y="244"/>
                  </a:lnTo>
                  <a:lnTo>
                    <a:pt x="1039" y="243"/>
                  </a:lnTo>
                  <a:lnTo>
                    <a:pt x="1039" y="243"/>
                  </a:lnTo>
                  <a:lnTo>
                    <a:pt x="1037" y="241"/>
                  </a:lnTo>
                  <a:lnTo>
                    <a:pt x="1037" y="241"/>
                  </a:lnTo>
                  <a:lnTo>
                    <a:pt x="1032" y="243"/>
                  </a:lnTo>
                  <a:lnTo>
                    <a:pt x="1032" y="243"/>
                  </a:lnTo>
                  <a:lnTo>
                    <a:pt x="1023" y="246"/>
                  </a:lnTo>
                  <a:lnTo>
                    <a:pt x="1023" y="246"/>
                  </a:lnTo>
                  <a:lnTo>
                    <a:pt x="1014" y="250"/>
                  </a:lnTo>
                  <a:lnTo>
                    <a:pt x="1014" y="250"/>
                  </a:lnTo>
                  <a:lnTo>
                    <a:pt x="1005" y="255"/>
                  </a:lnTo>
                  <a:lnTo>
                    <a:pt x="1005" y="255"/>
                  </a:lnTo>
                  <a:lnTo>
                    <a:pt x="1003" y="257"/>
                  </a:lnTo>
                  <a:lnTo>
                    <a:pt x="1005" y="257"/>
                  </a:lnTo>
                  <a:lnTo>
                    <a:pt x="1005" y="257"/>
                  </a:lnTo>
                  <a:lnTo>
                    <a:pt x="1003" y="261"/>
                  </a:lnTo>
                  <a:lnTo>
                    <a:pt x="1003" y="261"/>
                  </a:lnTo>
                  <a:lnTo>
                    <a:pt x="1005" y="262"/>
                  </a:lnTo>
                  <a:lnTo>
                    <a:pt x="1001" y="266"/>
                  </a:lnTo>
                  <a:lnTo>
                    <a:pt x="1001" y="266"/>
                  </a:lnTo>
                  <a:lnTo>
                    <a:pt x="992" y="270"/>
                  </a:lnTo>
                  <a:lnTo>
                    <a:pt x="992" y="270"/>
                  </a:lnTo>
                  <a:lnTo>
                    <a:pt x="989" y="271"/>
                  </a:lnTo>
                  <a:lnTo>
                    <a:pt x="989" y="273"/>
                  </a:lnTo>
                  <a:lnTo>
                    <a:pt x="989" y="273"/>
                  </a:lnTo>
                  <a:lnTo>
                    <a:pt x="989" y="277"/>
                  </a:lnTo>
                  <a:lnTo>
                    <a:pt x="989" y="277"/>
                  </a:lnTo>
                  <a:lnTo>
                    <a:pt x="989" y="277"/>
                  </a:lnTo>
                  <a:lnTo>
                    <a:pt x="992" y="277"/>
                  </a:lnTo>
                  <a:lnTo>
                    <a:pt x="992" y="277"/>
                  </a:lnTo>
                  <a:lnTo>
                    <a:pt x="989" y="279"/>
                  </a:lnTo>
                  <a:lnTo>
                    <a:pt x="989" y="279"/>
                  </a:lnTo>
                  <a:lnTo>
                    <a:pt x="990" y="279"/>
                  </a:lnTo>
                  <a:lnTo>
                    <a:pt x="990" y="279"/>
                  </a:lnTo>
                  <a:lnTo>
                    <a:pt x="980" y="284"/>
                  </a:lnTo>
                  <a:lnTo>
                    <a:pt x="980" y="284"/>
                  </a:lnTo>
                  <a:lnTo>
                    <a:pt x="980" y="289"/>
                  </a:lnTo>
                  <a:lnTo>
                    <a:pt x="980" y="289"/>
                  </a:lnTo>
                  <a:lnTo>
                    <a:pt x="981" y="291"/>
                  </a:lnTo>
                  <a:lnTo>
                    <a:pt x="983" y="291"/>
                  </a:lnTo>
                  <a:lnTo>
                    <a:pt x="983" y="291"/>
                  </a:lnTo>
                  <a:lnTo>
                    <a:pt x="987" y="289"/>
                  </a:lnTo>
                  <a:lnTo>
                    <a:pt x="990" y="289"/>
                  </a:lnTo>
                  <a:lnTo>
                    <a:pt x="990" y="289"/>
                  </a:lnTo>
                  <a:lnTo>
                    <a:pt x="994" y="289"/>
                  </a:lnTo>
                  <a:lnTo>
                    <a:pt x="996" y="291"/>
                  </a:lnTo>
                  <a:lnTo>
                    <a:pt x="996" y="291"/>
                  </a:lnTo>
                  <a:lnTo>
                    <a:pt x="1007" y="288"/>
                  </a:lnTo>
                  <a:lnTo>
                    <a:pt x="1007" y="288"/>
                  </a:lnTo>
                  <a:lnTo>
                    <a:pt x="1010" y="288"/>
                  </a:lnTo>
                  <a:lnTo>
                    <a:pt x="1012" y="289"/>
                  </a:lnTo>
                  <a:lnTo>
                    <a:pt x="1014" y="289"/>
                  </a:lnTo>
                  <a:lnTo>
                    <a:pt x="1017" y="289"/>
                  </a:lnTo>
                  <a:lnTo>
                    <a:pt x="1017" y="289"/>
                  </a:lnTo>
                  <a:lnTo>
                    <a:pt x="1026" y="286"/>
                  </a:lnTo>
                  <a:lnTo>
                    <a:pt x="1034" y="282"/>
                  </a:lnTo>
                  <a:lnTo>
                    <a:pt x="1034" y="282"/>
                  </a:lnTo>
                  <a:lnTo>
                    <a:pt x="1039" y="279"/>
                  </a:lnTo>
                  <a:lnTo>
                    <a:pt x="1039" y="279"/>
                  </a:lnTo>
                  <a:lnTo>
                    <a:pt x="1043" y="279"/>
                  </a:lnTo>
                  <a:lnTo>
                    <a:pt x="1043" y="279"/>
                  </a:lnTo>
                  <a:lnTo>
                    <a:pt x="1050" y="273"/>
                  </a:lnTo>
                  <a:lnTo>
                    <a:pt x="1050" y="273"/>
                  </a:lnTo>
                  <a:lnTo>
                    <a:pt x="1061" y="271"/>
                  </a:lnTo>
                  <a:lnTo>
                    <a:pt x="1061" y="271"/>
                  </a:lnTo>
                  <a:lnTo>
                    <a:pt x="1070" y="266"/>
                  </a:lnTo>
                  <a:lnTo>
                    <a:pt x="1070" y="266"/>
                  </a:lnTo>
                  <a:lnTo>
                    <a:pt x="1073" y="266"/>
                  </a:lnTo>
                  <a:lnTo>
                    <a:pt x="1075" y="268"/>
                  </a:lnTo>
                  <a:lnTo>
                    <a:pt x="1077" y="273"/>
                  </a:lnTo>
                  <a:lnTo>
                    <a:pt x="1077" y="273"/>
                  </a:lnTo>
                  <a:lnTo>
                    <a:pt x="1077" y="275"/>
                  </a:lnTo>
                  <a:lnTo>
                    <a:pt x="1077" y="275"/>
                  </a:lnTo>
                  <a:lnTo>
                    <a:pt x="1080" y="277"/>
                  </a:lnTo>
                  <a:lnTo>
                    <a:pt x="1080" y="277"/>
                  </a:lnTo>
                  <a:lnTo>
                    <a:pt x="1080" y="279"/>
                  </a:lnTo>
                  <a:lnTo>
                    <a:pt x="1080" y="280"/>
                  </a:lnTo>
                  <a:lnTo>
                    <a:pt x="1080" y="280"/>
                  </a:lnTo>
                  <a:lnTo>
                    <a:pt x="1070" y="286"/>
                  </a:lnTo>
                  <a:lnTo>
                    <a:pt x="1070" y="286"/>
                  </a:lnTo>
                  <a:lnTo>
                    <a:pt x="1062" y="289"/>
                  </a:lnTo>
                  <a:lnTo>
                    <a:pt x="1062" y="289"/>
                  </a:lnTo>
                  <a:lnTo>
                    <a:pt x="1059" y="293"/>
                  </a:lnTo>
                  <a:lnTo>
                    <a:pt x="1059" y="295"/>
                  </a:lnTo>
                  <a:lnTo>
                    <a:pt x="1059" y="295"/>
                  </a:lnTo>
                  <a:lnTo>
                    <a:pt x="1061" y="297"/>
                  </a:lnTo>
                  <a:lnTo>
                    <a:pt x="1061" y="300"/>
                  </a:lnTo>
                  <a:lnTo>
                    <a:pt x="1061" y="300"/>
                  </a:lnTo>
                  <a:lnTo>
                    <a:pt x="1053" y="304"/>
                  </a:lnTo>
                  <a:lnTo>
                    <a:pt x="1053" y="304"/>
                  </a:lnTo>
                  <a:lnTo>
                    <a:pt x="1048" y="306"/>
                  </a:lnTo>
                  <a:lnTo>
                    <a:pt x="1044" y="307"/>
                  </a:lnTo>
                  <a:lnTo>
                    <a:pt x="1044" y="307"/>
                  </a:lnTo>
                  <a:lnTo>
                    <a:pt x="1041" y="306"/>
                  </a:lnTo>
                  <a:lnTo>
                    <a:pt x="1039" y="304"/>
                  </a:lnTo>
                  <a:lnTo>
                    <a:pt x="1039" y="304"/>
                  </a:lnTo>
                  <a:lnTo>
                    <a:pt x="1034" y="304"/>
                  </a:lnTo>
                  <a:lnTo>
                    <a:pt x="1030" y="300"/>
                  </a:lnTo>
                  <a:lnTo>
                    <a:pt x="1030" y="300"/>
                  </a:lnTo>
                  <a:lnTo>
                    <a:pt x="1026" y="302"/>
                  </a:lnTo>
                  <a:lnTo>
                    <a:pt x="1023" y="302"/>
                  </a:lnTo>
                  <a:lnTo>
                    <a:pt x="1023" y="302"/>
                  </a:lnTo>
                  <a:lnTo>
                    <a:pt x="1021" y="300"/>
                  </a:lnTo>
                  <a:lnTo>
                    <a:pt x="1019" y="298"/>
                  </a:lnTo>
                  <a:lnTo>
                    <a:pt x="1019" y="298"/>
                  </a:lnTo>
                  <a:lnTo>
                    <a:pt x="1010" y="302"/>
                  </a:lnTo>
                  <a:lnTo>
                    <a:pt x="1003" y="307"/>
                  </a:lnTo>
                  <a:lnTo>
                    <a:pt x="1003" y="307"/>
                  </a:lnTo>
                  <a:lnTo>
                    <a:pt x="994" y="311"/>
                  </a:lnTo>
                  <a:lnTo>
                    <a:pt x="994" y="311"/>
                  </a:lnTo>
                  <a:lnTo>
                    <a:pt x="985" y="315"/>
                  </a:lnTo>
                  <a:lnTo>
                    <a:pt x="985" y="315"/>
                  </a:lnTo>
                  <a:lnTo>
                    <a:pt x="983" y="315"/>
                  </a:lnTo>
                  <a:lnTo>
                    <a:pt x="983" y="313"/>
                  </a:lnTo>
                  <a:lnTo>
                    <a:pt x="981" y="311"/>
                  </a:lnTo>
                  <a:lnTo>
                    <a:pt x="978" y="311"/>
                  </a:lnTo>
                  <a:lnTo>
                    <a:pt x="978" y="311"/>
                  </a:lnTo>
                  <a:lnTo>
                    <a:pt x="969" y="315"/>
                  </a:lnTo>
                  <a:lnTo>
                    <a:pt x="969" y="315"/>
                  </a:lnTo>
                  <a:lnTo>
                    <a:pt x="969" y="315"/>
                  </a:lnTo>
                  <a:lnTo>
                    <a:pt x="967" y="315"/>
                  </a:lnTo>
                  <a:lnTo>
                    <a:pt x="967" y="313"/>
                  </a:lnTo>
                  <a:lnTo>
                    <a:pt x="967" y="313"/>
                  </a:lnTo>
                  <a:lnTo>
                    <a:pt x="965" y="309"/>
                  </a:lnTo>
                  <a:lnTo>
                    <a:pt x="963" y="307"/>
                  </a:lnTo>
                  <a:lnTo>
                    <a:pt x="963" y="307"/>
                  </a:lnTo>
                  <a:lnTo>
                    <a:pt x="960" y="309"/>
                  </a:lnTo>
                  <a:lnTo>
                    <a:pt x="956" y="311"/>
                  </a:lnTo>
                  <a:lnTo>
                    <a:pt x="956" y="311"/>
                  </a:lnTo>
                  <a:lnTo>
                    <a:pt x="951" y="313"/>
                  </a:lnTo>
                  <a:lnTo>
                    <a:pt x="949" y="311"/>
                  </a:lnTo>
                  <a:lnTo>
                    <a:pt x="949" y="307"/>
                  </a:lnTo>
                  <a:lnTo>
                    <a:pt x="945" y="307"/>
                  </a:lnTo>
                  <a:lnTo>
                    <a:pt x="945" y="307"/>
                  </a:lnTo>
                  <a:lnTo>
                    <a:pt x="942" y="309"/>
                  </a:lnTo>
                  <a:lnTo>
                    <a:pt x="942" y="309"/>
                  </a:lnTo>
                  <a:lnTo>
                    <a:pt x="936" y="311"/>
                  </a:lnTo>
                  <a:lnTo>
                    <a:pt x="935" y="311"/>
                  </a:lnTo>
                  <a:lnTo>
                    <a:pt x="935" y="309"/>
                  </a:lnTo>
                  <a:lnTo>
                    <a:pt x="935" y="309"/>
                  </a:lnTo>
                  <a:lnTo>
                    <a:pt x="935" y="306"/>
                  </a:lnTo>
                  <a:lnTo>
                    <a:pt x="933" y="304"/>
                  </a:lnTo>
                  <a:lnTo>
                    <a:pt x="929" y="304"/>
                  </a:lnTo>
                  <a:lnTo>
                    <a:pt x="929" y="304"/>
                  </a:lnTo>
                  <a:lnTo>
                    <a:pt x="933" y="300"/>
                  </a:lnTo>
                  <a:lnTo>
                    <a:pt x="933" y="300"/>
                  </a:lnTo>
                  <a:lnTo>
                    <a:pt x="938" y="297"/>
                  </a:lnTo>
                  <a:lnTo>
                    <a:pt x="938" y="297"/>
                  </a:lnTo>
                  <a:lnTo>
                    <a:pt x="949" y="291"/>
                  </a:lnTo>
                  <a:lnTo>
                    <a:pt x="949" y="291"/>
                  </a:lnTo>
                  <a:lnTo>
                    <a:pt x="956" y="288"/>
                  </a:lnTo>
                  <a:lnTo>
                    <a:pt x="956" y="288"/>
                  </a:lnTo>
                  <a:lnTo>
                    <a:pt x="960" y="286"/>
                  </a:lnTo>
                  <a:lnTo>
                    <a:pt x="960" y="286"/>
                  </a:lnTo>
                  <a:lnTo>
                    <a:pt x="971" y="280"/>
                  </a:lnTo>
                  <a:lnTo>
                    <a:pt x="971" y="280"/>
                  </a:lnTo>
                  <a:lnTo>
                    <a:pt x="963" y="273"/>
                  </a:lnTo>
                  <a:lnTo>
                    <a:pt x="963" y="273"/>
                  </a:lnTo>
                  <a:lnTo>
                    <a:pt x="962" y="273"/>
                  </a:lnTo>
                  <a:lnTo>
                    <a:pt x="958" y="275"/>
                  </a:lnTo>
                  <a:lnTo>
                    <a:pt x="958" y="275"/>
                  </a:lnTo>
                  <a:lnTo>
                    <a:pt x="951" y="277"/>
                  </a:lnTo>
                  <a:lnTo>
                    <a:pt x="951" y="277"/>
                  </a:lnTo>
                  <a:lnTo>
                    <a:pt x="945" y="279"/>
                  </a:lnTo>
                  <a:lnTo>
                    <a:pt x="945" y="279"/>
                  </a:lnTo>
                  <a:lnTo>
                    <a:pt x="938" y="280"/>
                  </a:lnTo>
                  <a:lnTo>
                    <a:pt x="938" y="280"/>
                  </a:lnTo>
                  <a:lnTo>
                    <a:pt x="931" y="284"/>
                  </a:lnTo>
                  <a:lnTo>
                    <a:pt x="931" y="284"/>
                  </a:lnTo>
                  <a:lnTo>
                    <a:pt x="926" y="288"/>
                  </a:lnTo>
                  <a:lnTo>
                    <a:pt x="926" y="288"/>
                  </a:lnTo>
                  <a:lnTo>
                    <a:pt x="924" y="286"/>
                  </a:lnTo>
                  <a:lnTo>
                    <a:pt x="924" y="286"/>
                  </a:lnTo>
                  <a:lnTo>
                    <a:pt x="922" y="284"/>
                  </a:lnTo>
                  <a:lnTo>
                    <a:pt x="922" y="284"/>
                  </a:lnTo>
                  <a:lnTo>
                    <a:pt x="918" y="284"/>
                  </a:lnTo>
                  <a:lnTo>
                    <a:pt x="915" y="286"/>
                  </a:lnTo>
                  <a:lnTo>
                    <a:pt x="915" y="286"/>
                  </a:lnTo>
                  <a:lnTo>
                    <a:pt x="911" y="288"/>
                  </a:lnTo>
                  <a:lnTo>
                    <a:pt x="909" y="286"/>
                  </a:lnTo>
                  <a:lnTo>
                    <a:pt x="909" y="286"/>
                  </a:lnTo>
                  <a:lnTo>
                    <a:pt x="906" y="282"/>
                  </a:lnTo>
                  <a:lnTo>
                    <a:pt x="906" y="282"/>
                  </a:lnTo>
                  <a:lnTo>
                    <a:pt x="917" y="275"/>
                  </a:lnTo>
                  <a:lnTo>
                    <a:pt x="926" y="271"/>
                  </a:lnTo>
                  <a:lnTo>
                    <a:pt x="926" y="271"/>
                  </a:lnTo>
                  <a:lnTo>
                    <a:pt x="933" y="268"/>
                  </a:lnTo>
                  <a:lnTo>
                    <a:pt x="933" y="268"/>
                  </a:lnTo>
                  <a:lnTo>
                    <a:pt x="935" y="266"/>
                  </a:lnTo>
                  <a:lnTo>
                    <a:pt x="935" y="266"/>
                  </a:lnTo>
                  <a:lnTo>
                    <a:pt x="936" y="266"/>
                  </a:lnTo>
                  <a:lnTo>
                    <a:pt x="936" y="266"/>
                  </a:lnTo>
                  <a:lnTo>
                    <a:pt x="944" y="264"/>
                  </a:lnTo>
                  <a:lnTo>
                    <a:pt x="947" y="266"/>
                  </a:lnTo>
                  <a:lnTo>
                    <a:pt x="947" y="266"/>
                  </a:lnTo>
                  <a:lnTo>
                    <a:pt x="949" y="268"/>
                  </a:lnTo>
                  <a:lnTo>
                    <a:pt x="951" y="270"/>
                  </a:lnTo>
                  <a:lnTo>
                    <a:pt x="953" y="270"/>
                  </a:lnTo>
                  <a:lnTo>
                    <a:pt x="953" y="270"/>
                  </a:lnTo>
                  <a:lnTo>
                    <a:pt x="960" y="268"/>
                  </a:lnTo>
                  <a:lnTo>
                    <a:pt x="967" y="264"/>
                  </a:lnTo>
                  <a:lnTo>
                    <a:pt x="967" y="264"/>
                  </a:lnTo>
                  <a:lnTo>
                    <a:pt x="987" y="255"/>
                  </a:lnTo>
                  <a:lnTo>
                    <a:pt x="987" y="255"/>
                  </a:lnTo>
                  <a:lnTo>
                    <a:pt x="1019" y="239"/>
                  </a:lnTo>
                  <a:lnTo>
                    <a:pt x="1019" y="239"/>
                  </a:lnTo>
                  <a:lnTo>
                    <a:pt x="1046" y="225"/>
                  </a:lnTo>
                  <a:lnTo>
                    <a:pt x="1046" y="225"/>
                  </a:lnTo>
                  <a:lnTo>
                    <a:pt x="1064" y="216"/>
                  </a:lnTo>
                  <a:lnTo>
                    <a:pt x="1064" y="216"/>
                  </a:lnTo>
                  <a:lnTo>
                    <a:pt x="1068" y="214"/>
                  </a:lnTo>
                  <a:lnTo>
                    <a:pt x="1068" y="214"/>
                  </a:lnTo>
                  <a:lnTo>
                    <a:pt x="1071" y="214"/>
                  </a:lnTo>
                  <a:lnTo>
                    <a:pt x="1075" y="212"/>
                  </a:lnTo>
                  <a:lnTo>
                    <a:pt x="1075" y="212"/>
                  </a:lnTo>
                  <a:lnTo>
                    <a:pt x="1082" y="208"/>
                  </a:lnTo>
                  <a:lnTo>
                    <a:pt x="1082" y="208"/>
                  </a:lnTo>
                  <a:lnTo>
                    <a:pt x="1106" y="198"/>
                  </a:lnTo>
                  <a:lnTo>
                    <a:pt x="1106" y="198"/>
                  </a:lnTo>
                  <a:lnTo>
                    <a:pt x="1107" y="196"/>
                  </a:lnTo>
                  <a:lnTo>
                    <a:pt x="1109" y="194"/>
                  </a:lnTo>
                  <a:lnTo>
                    <a:pt x="1109" y="194"/>
                  </a:lnTo>
                  <a:lnTo>
                    <a:pt x="1107" y="194"/>
                  </a:lnTo>
                  <a:lnTo>
                    <a:pt x="1104" y="194"/>
                  </a:lnTo>
                  <a:lnTo>
                    <a:pt x="1104" y="194"/>
                  </a:lnTo>
                  <a:lnTo>
                    <a:pt x="1102" y="194"/>
                  </a:lnTo>
                  <a:lnTo>
                    <a:pt x="1102" y="194"/>
                  </a:lnTo>
                  <a:lnTo>
                    <a:pt x="1095" y="196"/>
                  </a:lnTo>
                  <a:lnTo>
                    <a:pt x="1095" y="196"/>
                  </a:lnTo>
                  <a:lnTo>
                    <a:pt x="1093" y="196"/>
                  </a:lnTo>
                  <a:lnTo>
                    <a:pt x="1093" y="194"/>
                  </a:lnTo>
                  <a:lnTo>
                    <a:pt x="1091" y="192"/>
                  </a:lnTo>
                  <a:lnTo>
                    <a:pt x="1091" y="192"/>
                  </a:lnTo>
                  <a:lnTo>
                    <a:pt x="1089" y="192"/>
                  </a:lnTo>
                  <a:lnTo>
                    <a:pt x="1088" y="194"/>
                  </a:lnTo>
                  <a:lnTo>
                    <a:pt x="1088" y="194"/>
                  </a:lnTo>
                  <a:lnTo>
                    <a:pt x="1075" y="199"/>
                  </a:lnTo>
                  <a:lnTo>
                    <a:pt x="1075" y="199"/>
                  </a:lnTo>
                  <a:lnTo>
                    <a:pt x="1061" y="207"/>
                  </a:lnTo>
                  <a:lnTo>
                    <a:pt x="1061" y="207"/>
                  </a:lnTo>
                  <a:lnTo>
                    <a:pt x="1057" y="207"/>
                  </a:lnTo>
                  <a:lnTo>
                    <a:pt x="1057" y="207"/>
                  </a:lnTo>
                  <a:lnTo>
                    <a:pt x="1052" y="210"/>
                  </a:lnTo>
                  <a:lnTo>
                    <a:pt x="1052" y="210"/>
                  </a:lnTo>
                  <a:lnTo>
                    <a:pt x="1052" y="214"/>
                  </a:lnTo>
                  <a:lnTo>
                    <a:pt x="1052" y="214"/>
                  </a:lnTo>
                  <a:lnTo>
                    <a:pt x="1052" y="216"/>
                  </a:lnTo>
                  <a:lnTo>
                    <a:pt x="1052" y="216"/>
                  </a:lnTo>
                  <a:lnTo>
                    <a:pt x="1050" y="217"/>
                  </a:lnTo>
                  <a:lnTo>
                    <a:pt x="1044" y="219"/>
                  </a:lnTo>
                  <a:lnTo>
                    <a:pt x="1044" y="219"/>
                  </a:lnTo>
                  <a:lnTo>
                    <a:pt x="1035" y="223"/>
                  </a:lnTo>
                  <a:lnTo>
                    <a:pt x="1026" y="228"/>
                  </a:lnTo>
                  <a:lnTo>
                    <a:pt x="1026" y="228"/>
                  </a:lnTo>
                  <a:lnTo>
                    <a:pt x="1008" y="237"/>
                  </a:lnTo>
                  <a:lnTo>
                    <a:pt x="1008" y="237"/>
                  </a:lnTo>
                  <a:lnTo>
                    <a:pt x="990" y="246"/>
                  </a:lnTo>
                  <a:lnTo>
                    <a:pt x="990" y="246"/>
                  </a:lnTo>
                  <a:lnTo>
                    <a:pt x="987" y="246"/>
                  </a:lnTo>
                  <a:lnTo>
                    <a:pt x="987" y="244"/>
                  </a:lnTo>
                  <a:lnTo>
                    <a:pt x="987" y="244"/>
                  </a:lnTo>
                  <a:lnTo>
                    <a:pt x="985" y="243"/>
                  </a:lnTo>
                  <a:lnTo>
                    <a:pt x="983" y="239"/>
                  </a:lnTo>
                  <a:lnTo>
                    <a:pt x="983" y="239"/>
                  </a:lnTo>
                  <a:lnTo>
                    <a:pt x="985" y="237"/>
                  </a:lnTo>
                  <a:lnTo>
                    <a:pt x="985" y="235"/>
                  </a:lnTo>
                  <a:lnTo>
                    <a:pt x="983" y="235"/>
                  </a:lnTo>
                  <a:lnTo>
                    <a:pt x="983" y="235"/>
                  </a:lnTo>
                  <a:lnTo>
                    <a:pt x="974" y="239"/>
                  </a:lnTo>
                  <a:lnTo>
                    <a:pt x="974" y="239"/>
                  </a:lnTo>
                  <a:lnTo>
                    <a:pt x="958" y="248"/>
                  </a:lnTo>
                  <a:lnTo>
                    <a:pt x="958" y="248"/>
                  </a:lnTo>
                  <a:lnTo>
                    <a:pt x="954" y="250"/>
                  </a:lnTo>
                  <a:lnTo>
                    <a:pt x="954" y="250"/>
                  </a:lnTo>
                  <a:lnTo>
                    <a:pt x="951" y="252"/>
                  </a:lnTo>
                  <a:lnTo>
                    <a:pt x="951" y="252"/>
                  </a:lnTo>
                  <a:lnTo>
                    <a:pt x="947" y="252"/>
                  </a:lnTo>
                  <a:lnTo>
                    <a:pt x="947" y="252"/>
                  </a:lnTo>
                  <a:lnTo>
                    <a:pt x="944" y="253"/>
                  </a:lnTo>
                  <a:lnTo>
                    <a:pt x="944" y="253"/>
                  </a:lnTo>
                  <a:lnTo>
                    <a:pt x="935" y="259"/>
                  </a:lnTo>
                  <a:lnTo>
                    <a:pt x="927" y="262"/>
                  </a:lnTo>
                  <a:lnTo>
                    <a:pt x="927" y="262"/>
                  </a:lnTo>
                  <a:lnTo>
                    <a:pt x="920" y="264"/>
                  </a:lnTo>
                  <a:lnTo>
                    <a:pt x="920" y="264"/>
                  </a:lnTo>
                  <a:lnTo>
                    <a:pt x="915" y="266"/>
                  </a:lnTo>
                  <a:lnTo>
                    <a:pt x="913" y="264"/>
                  </a:lnTo>
                  <a:lnTo>
                    <a:pt x="913" y="264"/>
                  </a:lnTo>
                  <a:lnTo>
                    <a:pt x="911" y="264"/>
                  </a:lnTo>
                  <a:lnTo>
                    <a:pt x="911" y="262"/>
                  </a:lnTo>
                  <a:lnTo>
                    <a:pt x="911" y="261"/>
                  </a:lnTo>
                  <a:lnTo>
                    <a:pt x="911" y="261"/>
                  </a:lnTo>
                  <a:lnTo>
                    <a:pt x="913" y="259"/>
                  </a:lnTo>
                  <a:lnTo>
                    <a:pt x="913" y="259"/>
                  </a:lnTo>
                  <a:lnTo>
                    <a:pt x="911" y="255"/>
                  </a:lnTo>
                  <a:lnTo>
                    <a:pt x="911" y="255"/>
                  </a:lnTo>
                  <a:lnTo>
                    <a:pt x="909" y="253"/>
                  </a:lnTo>
                  <a:lnTo>
                    <a:pt x="909" y="253"/>
                  </a:lnTo>
                  <a:lnTo>
                    <a:pt x="911" y="252"/>
                  </a:lnTo>
                  <a:lnTo>
                    <a:pt x="911" y="252"/>
                  </a:lnTo>
                  <a:lnTo>
                    <a:pt x="918" y="246"/>
                  </a:lnTo>
                  <a:lnTo>
                    <a:pt x="918" y="246"/>
                  </a:lnTo>
                  <a:lnTo>
                    <a:pt x="927" y="243"/>
                  </a:lnTo>
                  <a:lnTo>
                    <a:pt x="927" y="243"/>
                  </a:lnTo>
                  <a:lnTo>
                    <a:pt x="931" y="241"/>
                  </a:lnTo>
                  <a:lnTo>
                    <a:pt x="931" y="241"/>
                  </a:lnTo>
                  <a:lnTo>
                    <a:pt x="936" y="239"/>
                  </a:lnTo>
                  <a:lnTo>
                    <a:pt x="936" y="239"/>
                  </a:lnTo>
                  <a:lnTo>
                    <a:pt x="947" y="234"/>
                  </a:lnTo>
                  <a:lnTo>
                    <a:pt x="956" y="228"/>
                  </a:lnTo>
                  <a:lnTo>
                    <a:pt x="956" y="228"/>
                  </a:lnTo>
                  <a:lnTo>
                    <a:pt x="965" y="226"/>
                  </a:lnTo>
                  <a:lnTo>
                    <a:pt x="965" y="226"/>
                  </a:lnTo>
                  <a:lnTo>
                    <a:pt x="974" y="221"/>
                  </a:lnTo>
                  <a:lnTo>
                    <a:pt x="974" y="221"/>
                  </a:lnTo>
                  <a:lnTo>
                    <a:pt x="987" y="214"/>
                  </a:lnTo>
                  <a:lnTo>
                    <a:pt x="987" y="214"/>
                  </a:lnTo>
                  <a:lnTo>
                    <a:pt x="1003" y="205"/>
                  </a:lnTo>
                  <a:lnTo>
                    <a:pt x="1003" y="205"/>
                  </a:lnTo>
                  <a:lnTo>
                    <a:pt x="1010" y="203"/>
                  </a:lnTo>
                  <a:lnTo>
                    <a:pt x="1010" y="203"/>
                  </a:lnTo>
                  <a:lnTo>
                    <a:pt x="1019" y="199"/>
                  </a:lnTo>
                  <a:lnTo>
                    <a:pt x="1019" y="199"/>
                  </a:lnTo>
                  <a:lnTo>
                    <a:pt x="1023" y="198"/>
                  </a:lnTo>
                  <a:lnTo>
                    <a:pt x="1023" y="198"/>
                  </a:lnTo>
                  <a:lnTo>
                    <a:pt x="1028" y="196"/>
                  </a:lnTo>
                  <a:lnTo>
                    <a:pt x="1028" y="196"/>
                  </a:lnTo>
                  <a:lnTo>
                    <a:pt x="1028" y="198"/>
                  </a:lnTo>
                  <a:lnTo>
                    <a:pt x="1030" y="199"/>
                  </a:lnTo>
                  <a:lnTo>
                    <a:pt x="1030" y="199"/>
                  </a:lnTo>
                  <a:lnTo>
                    <a:pt x="1028" y="201"/>
                  </a:lnTo>
                  <a:lnTo>
                    <a:pt x="1025" y="203"/>
                  </a:lnTo>
                  <a:lnTo>
                    <a:pt x="1025" y="203"/>
                  </a:lnTo>
                  <a:lnTo>
                    <a:pt x="1017" y="207"/>
                  </a:lnTo>
                  <a:lnTo>
                    <a:pt x="1017" y="207"/>
                  </a:lnTo>
                  <a:lnTo>
                    <a:pt x="1001" y="214"/>
                  </a:lnTo>
                  <a:lnTo>
                    <a:pt x="1001" y="214"/>
                  </a:lnTo>
                  <a:lnTo>
                    <a:pt x="994" y="219"/>
                  </a:lnTo>
                  <a:lnTo>
                    <a:pt x="994" y="219"/>
                  </a:lnTo>
                  <a:lnTo>
                    <a:pt x="994" y="221"/>
                  </a:lnTo>
                  <a:lnTo>
                    <a:pt x="996" y="223"/>
                  </a:lnTo>
                  <a:lnTo>
                    <a:pt x="996" y="223"/>
                  </a:lnTo>
                  <a:lnTo>
                    <a:pt x="998" y="223"/>
                  </a:lnTo>
                  <a:lnTo>
                    <a:pt x="1001" y="221"/>
                  </a:lnTo>
                  <a:lnTo>
                    <a:pt x="1001" y="221"/>
                  </a:lnTo>
                  <a:lnTo>
                    <a:pt x="1008" y="219"/>
                  </a:lnTo>
                  <a:lnTo>
                    <a:pt x="1008" y="219"/>
                  </a:lnTo>
                  <a:lnTo>
                    <a:pt x="1012" y="217"/>
                  </a:lnTo>
                  <a:lnTo>
                    <a:pt x="1016" y="216"/>
                  </a:lnTo>
                  <a:lnTo>
                    <a:pt x="1016" y="216"/>
                  </a:lnTo>
                  <a:lnTo>
                    <a:pt x="1016" y="217"/>
                  </a:lnTo>
                  <a:lnTo>
                    <a:pt x="1017" y="219"/>
                  </a:lnTo>
                  <a:lnTo>
                    <a:pt x="1017" y="219"/>
                  </a:lnTo>
                  <a:lnTo>
                    <a:pt x="1026" y="217"/>
                  </a:lnTo>
                  <a:lnTo>
                    <a:pt x="1026" y="217"/>
                  </a:lnTo>
                  <a:lnTo>
                    <a:pt x="1035" y="212"/>
                  </a:lnTo>
                  <a:lnTo>
                    <a:pt x="1035" y="212"/>
                  </a:lnTo>
                  <a:lnTo>
                    <a:pt x="1039" y="208"/>
                  </a:lnTo>
                  <a:lnTo>
                    <a:pt x="1039" y="207"/>
                  </a:lnTo>
                  <a:lnTo>
                    <a:pt x="1039" y="207"/>
                  </a:lnTo>
                  <a:lnTo>
                    <a:pt x="1037" y="205"/>
                  </a:lnTo>
                  <a:lnTo>
                    <a:pt x="1035" y="203"/>
                  </a:lnTo>
                  <a:lnTo>
                    <a:pt x="1035" y="203"/>
                  </a:lnTo>
                  <a:lnTo>
                    <a:pt x="1066" y="189"/>
                  </a:lnTo>
                  <a:lnTo>
                    <a:pt x="1066" y="189"/>
                  </a:lnTo>
                  <a:lnTo>
                    <a:pt x="1075" y="185"/>
                  </a:lnTo>
                  <a:lnTo>
                    <a:pt x="1075" y="185"/>
                  </a:lnTo>
                  <a:lnTo>
                    <a:pt x="1080" y="183"/>
                  </a:lnTo>
                  <a:lnTo>
                    <a:pt x="1080" y="183"/>
                  </a:lnTo>
                  <a:lnTo>
                    <a:pt x="1088" y="180"/>
                  </a:lnTo>
                  <a:lnTo>
                    <a:pt x="1095" y="178"/>
                  </a:lnTo>
                  <a:lnTo>
                    <a:pt x="1095" y="178"/>
                  </a:lnTo>
                  <a:lnTo>
                    <a:pt x="1098" y="178"/>
                  </a:lnTo>
                  <a:lnTo>
                    <a:pt x="1100" y="180"/>
                  </a:lnTo>
                  <a:lnTo>
                    <a:pt x="1102" y="183"/>
                  </a:lnTo>
                  <a:lnTo>
                    <a:pt x="1102" y="183"/>
                  </a:lnTo>
                  <a:lnTo>
                    <a:pt x="1102" y="185"/>
                  </a:lnTo>
                  <a:lnTo>
                    <a:pt x="1104" y="189"/>
                  </a:lnTo>
                  <a:lnTo>
                    <a:pt x="1104" y="189"/>
                  </a:lnTo>
                  <a:lnTo>
                    <a:pt x="1106" y="189"/>
                  </a:lnTo>
                  <a:lnTo>
                    <a:pt x="1109" y="187"/>
                  </a:lnTo>
                  <a:lnTo>
                    <a:pt x="1109" y="187"/>
                  </a:lnTo>
                  <a:lnTo>
                    <a:pt x="1113" y="187"/>
                  </a:lnTo>
                  <a:lnTo>
                    <a:pt x="1113" y="190"/>
                  </a:lnTo>
                  <a:lnTo>
                    <a:pt x="1115" y="192"/>
                  </a:lnTo>
                  <a:lnTo>
                    <a:pt x="1118" y="192"/>
                  </a:lnTo>
                  <a:lnTo>
                    <a:pt x="1118" y="192"/>
                  </a:lnTo>
                  <a:lnTo>
                    <a:pt x="1127" y="189"/>
                  </a:lnTo>
                  <a:lnTo>
                    <a:pt x="1127" y="189"/>
                  </a:lnTo>
                  <a:lnTo>
                    <a:pt x="1131" y="187"/>
                  </a:lnTo>
                  <a:lnTo>
                    <a:pt x="1129" y="183"/>
                  </a:lnTo>
                  <a:lnTo>
                    <a:pt x="1129" y="183"/>
                  </a:lnTo>
                  <a:lnTo>
                    <a:pt x="1131" y="181"/>
                  </a:lnTo>
                  <a:lnTo>
                    <a:pt x="1131" y="181"/>
                  </a:lnTo>
                  <a:lnTo>
                    <a:pt x="1131" y="180"/>
                  </a:lnTo>
                  <a:lnTo>
                    <a:pt x="1129" y="180"/>
                  </a:lnTo>
                  <a:lnTo>
                    <a:pt x="1129" y="180"/>
                  </a:lnTo>
                  <a:lnTo>
                    <a:pt x="1127" y="180"/>
                  </a:lnTo>
                  <a:lnTo>
                    <a:pt x="1124" y="180"/>
                  </a:lnTo>
                  <a:lnTo>
                    <a:pt x="1122" y="181"/>
                  </a:lnTo>
                  <a:lnTo>
                    <a:pt x="1122" y="180"/>
                  </a:lnTo>
                  <a:lnTo>
                    <a:pt x="1122" y="180"/>
                  </a:lnTo>
                  <a:lnTo>
                    <a:pt x="1122" y="178"/>
                  </a:lnTo>
                  <a:lnTo>
                    <a:pt x="1120" y="176"/>
                  </a:lnTo>
                  <a:lnTo>
                    <a:pt x="1120" y="176"/>
                  </a:lnTo>
                  <a:lnTo>
                    <a:pt x="1116" y="176"/>
                  </a:lnTo>
                  <a:lnTo>
                    <a:pt x="1116" y="176"/>
                  </a:lnTo>
                  <a:lnTo>
                    <a:pt x="1125" y="172"/>
                  </a:lnTo>
                  <a:lnTo>
                    <a:pt x="1134" y="169"/>
                  </a:lnTo>
                  <a:lnTo>
                    <a:pt x="1134" y="169"/>
                  </a:lnTo>
                  <a:lnTo>
                    <a:pt x="1136" y="169"/>
                  </a:lnTo>
                  <a:lnTo>
                    <a:pt x="1138" y="167"/>
                  </a:lnTo>
                  <a:lnTo>
                    <a:pt x="1138" y="167"/>
                  </a:lnTo>
                  <a:lnTo>
                    <a:pt x="1138" y="167"/>
                  </a:lnTo>
                  <a:lnTo>
                    <a:pt x="1138" y="165"/>
                  </a:lnTo>
                  <a:lnTo>
                    <a:pt x="1138" y="165"/>
                  </a:lnTo>
                  <a:lnTo>
                    <a:pt x="1138" y="163"/>
                  </a:lnTo>
                  <a:lnTo>
                    <a:pt x="1138" y="163"/>
                  </a:lnTo>
                  <a:lnTo>
                    <a:pt x="1136" y="162"/>
                  </a:lnTo>
                  <a:lnTo>
                    <a:pt x="1136" y="162"/>
                  </a:lnTo>
                  <a:lnTo>
                    <a:pt x="1138" y="158"/>
                  </a:lnTo>
                  <a:lnTo>
                    <a:pt x="1138" y="156"/>
                  </a:lnTo>
                  <a:lnTo>
                    <a:pt x="1138" y="156"/>
                  </a:lnTo>
                  <a:lnTo>
                    <a:pt x="1136" y="151"/>
                  </a:lnTo>
                  <a:lnTo>
                    <a:pt x="1136" y="151"/>
                  </a:lnTo>
                  <a:lnTo>
                    <a:pt x="1134" y="147"/>
                  </a:lnTo>
                  <a:lnTo>
                    <a:pt x="1131" y="144"/>
                  </a:lnTo>
                  <a:lnTo>
                    <a:pt x="1131" y="144"/>
                  </a:lnTo>
                  <a:lnTo>
                    <a:pt x="1142" y="138"/>
                  </a:lnTo>
                  <a:lnTo>
                    <a:pt x="1152" y="133"/>
                  </a:lnTo>
                  <a:lnTo>
                    <a:pt x="1152" y="133"/>
                  </a:lnTo>
                  <a:lnTo>
                    <a:pt x="1174" y="124"/>
                  </a:lnTo>
                  <a:lnTo>
                    <a:pt x="1174" y="124"/>
                  </a:lnTo>
                  <a:lnTo>
                    <a:pt x="1179" y="122"/>
                  </a:lnTo>
                  <a:lnTo>
                    <a:pt x="1185" y="120"/>
                  </a:lnTo>
                  <a:lnTo>
                    <a:pt x="1185" y="120"/>
                  </a:lnTo>
                  <a:lnTo>
                    <a:pt x="1187" y="115"/>
                  </a:lnTo>
                  <a:lnTo>
                    <a:pt x="1187" y="115"/>
                  </a:lnTo>
                  <a:lnTo>
                    <a:pt x="1185" y="111"/>
                  </a:lnTo>
                  <a:lnTo>
                    <a:pt x="1185" y="109"/>
                  </a:lnTo>
                  <a:lnTo>
                    <a:pt x="1185" y="109"/>
                  </a:lnTo>
                  <a:lnTo>
                    <a:pt x="1183" y="106"/>
                  </a:lnTo>
                  <a:lnTo>
                    <a:pt x="1181" y="106"/>
                  </a:lnTo>
                  <a:lnTo>
                    <a:pt x="1179" y="106"/>
                  </a:lnTo>
                  <a:lnTo>
                    <a:pt x="1179" y="106"/>
                  </a:lnTo>
                  <a:lnTo>
                    <a:pt x="1210" y="93"/>
                  </a:lnTo>
                  <a:lnTo>
                    <a:pt x="1210" y="93"/>
                  </a:lnTo>
                  <a:lnTo>
                    <a:pt x="1226" y="86"/>
                  </a:lnTo>
                  <a:lnTo>
                    <a:pt x="1226" y="86"/>
                  </a:lnTo>
                  <a:lnTo>
                    <a:pt x="1233" y="84"/>
                  </a:lnTo>
                  <a:lnTo>
                    <a:pt x="1233" y="84"/>
                  </a:lnTo>
                  <a:lnTo>
                    <a:pt x="1241" y="81"/>
                  </a:lnTo>
                  <a:lnTo>
                    <a:pt x="1241" y="81"/>
                  </a:lnTo>
                  <a:lnTo>
                    <a:pt x="1246" y="79"/>
                  </a:lnTo>
                  <a:lnTo>
                    <a:pt x="1248" y="75"/>
                  </a:lnTo>
                  <a:lnTo>
                    <a:pt x="1248" y="75"/>
                  </a:lnTo>
                  <a:lnTo>
                    <a:pt x="1250" y="73"/>
                  </a:lnTo>
                  <a:lnTo>
                    <a:pt x="1248" y="72"/>
                  </a:lnTo>
                  <a:lnTo>
                    <a:pt x="1248" y="72"/>
                  </a:lnTo>
                  <a:lnTo>
                    <a:pt x="1248" y="70"/>
                  </a:lnTo>
                  <a:lnTo>
                    <a:pt x="1250" y="68"/>
                  </a:lnTo>
                  <a:lnTo>
                    <a:pt x="1250" y="68"/>
                  </a:lnTo>
                  <a:lnTo>
                    <a:pt x="1259" y="64"/>
                  </a:lnTo>
                  <a:lnTo>
                    <a:pt x="1259" y="64"/>
                  </a:lnTo>
                  <a:lnTo>
                    <a:pt x="1266" y="63"/>
                  </a:lnTo>
                  <a:lnTo>
                    <a:pt x="1266" y="63"/>
                  </a:lnTo>
                  <a:lnTo>
                    <a:pt x="1273" y="59"/>
                  </a:lnTo>
                  <a:lnTo>
                    <a:pt x="1273" y="59"/>
                  </a:lnTo>
                  <a:lnTo>
                    <a:pt x="1275" y="55"/>
                  </a:lnTo>
                  <a:lnTo>
                    <a:pt x="1275" y="54"/>
                  </a:lnTo>
                  <a:lnTo>
                    <a:pt x="1273" y="54"/>
                  </a:lnTo>
                  <a:lnTo>
                    <a:pt x="1273" y="54"/>
                  </a:lnTo>
                  <a:lnTo>
                    <a:pt x="1278" y="50"/>
                  </a:lnTo>
                  <a:lnTo>
                    <a:pt x="1278" y="50"/>
                  </a:lnTo>
                  <a:lnTo>
                    <a:pt x="1287" y="46"/>
                  </a:lnTo>
                  <a:lnTo>
                    <a:pt x="1287" y="46"/>
                  </a:lnTo>
                  <a:lnTo>
                    <a:pt x="1305" y="39"/>
                  </a:lnTo>
                  <a:lnTo>
                    <a:pt x="1305" y="39"/>
                  </a:lnTo>
                  <a:lnTo>
                    <a:pt x="1323" y="32"/>
                  </a:lnTo>
                  <a:lnTo>
                    <a:pt x="1323" y="32"/>
                  </a:lnTo>
                  <a:lnTo>
                    <a:pt x="1327" y="30"/>
                  </a:lnTo>
                  <a:lnTo>
                    <a:pt x="1327" y="28"/>
                  </a:lnTo>
                  <a:lnTo>
                    <a:pt x="1327" y="27"/>
                  </a:lnTo>
                  <a:lnTo>
                    <a:pt x="1325" y="25"/>
                  </a:lnTo>
                  <a:lnTo>
                    <a:pt x="1325" y="25"/>
                  </a:lnTo>
                  <a:lnTo>
                    <a:pt x="1338" y="19"/>
                  </a:lnTo>
                  <a:lnTo>
                    <a:pt x="1350" y="16"/>
                  </a:lnTo>
                  <a:lnTo>
                    <a:pt x="1350" y="16"/>
                  </a:lnTo>
                  <a:lnTo>
                    <a:pt x="1358" y="11"/>
                  </a:lnTo>
                  <a:lnTo>
                    <a:pt x="1358" y="11"/>
                  </a:lnTo>
                  <a:lnTo>
                    <a:pt x="1363" y="9"/>
                  </a:lnTo>
                  <a:lnTo>
                    <a:pt x="1363" y="9"/>
                  </a:lnTo>
                  <a:lnTo>
                    <a:pt x="1370" y="7"/>
                  </a:lnTo>
                  <a:lnTo>
                    <a:pt x="1377" y="3"/>
                  </a:lnTo>
                  <a:lnTo>
                    <a:pt x="1377" y="3"/>
                  </a:lnTo>
                  <a:lnTo>
                    <a:pt x="1379" y="2"/>
                  </a:lnTo>
                  <a:lnTo>
                    <a:pt x="1379" y="0"/>
                  </a:lnTo>
                  <a:lnTo>
                    <a:pt x="1374" y="0"/>
                  </a:lnTo>
                  <a:lnTo>
                    <a:pt x="1374" y="0"/>
                  </a:lnTo>
                  <a:lnTo>
                    <a:pt x="1367" y="2"/>
                  </a:lnTo>
                  <a:lnTo>
                    <a:pt x="1358" y="5"/>
                  </a:lnTo>
                  <a:lnTo>
                    <a:pt x="1358" y="5"/>
                  </a:lnTo>
                  <a:lnTo>
                    <a:pt x="1350" y="5"/>
                  </a:lnTo>
                  <a:lnTo>
                    <a:pt x="1350" y="5"/>
                  </a:lnTo>
                  <a:lnTo>
                    <a:pt x="1343" y="7"/>
                  </a:lnTo>
                  <a:lnTo>
                    <a:pt x="1343" y="7"/>
                  </a:lnTo>
                  <a:lnTo>
                    <a:pt x="1340" y="7"/>
                  </a:lnTo>
                  <a:lnTo>
                    <a:pt x="1340" y="7"/>
                  </a:lnTo>
                  <a:lnTo>
                    <a:pt x="1340" y="7"/>
                  </a:lnTo>
                  <a:lnTo>
                    <a:pt x="1338" y="5"/>
                  </a:lnTo>
                  <a:lnTo>
                    <a:pt x="1338" y="5"/>
                  </a:lnTo>
                  <a:lnTo>
                    <a:pt x="1332" y="7"/>
                  </a:lnTo>
                  <a:lnTo>
                    <a:pt x="1332" y="7"/>
                  </a:lnTo>
                  <a:lnTo>
                    <a:pt x="1322" y="11"/>
                  </a:lnTo>
                  <a:lnTo>
                    <a:pt x="1322" y="11"/>
                  </a:lnTo>
                  <a:lnTo>
                    <a:pt x="1304" y="18"/>
                  </a:lnTo>
                  <a:lnTo>
                    <a:pt x="1304" y="18"/>
                  </a:lnTo>
                  <a:lnTo>
                    <a:pt x="1300" y="19"/>
                  </a:lnTo>
                  <a:lnTo>
                    <a:pt x="1298" y="21"/>
                  </a:lnTo>
                  <a:lnTo>
                    <a:pt x="1298" y="21"/>
                  </a:lnTo>
                  <a:lnTo>
                    <a:pt x="1295" y="27"/>
                  </a:lnTo>
                  <a:lnTo>
                    <a:pt x="1295" y="27"/>
                  </a:lnTo>
                  <a:lnTo>
                    <a:pt x="1286" y="28"/>
                  </a:lnTo>
                  <a:lnTo>
                    <a:pt x="1286" y="28"/>
                  </a:lnTo>
                  <a:lnTo>
                    <a:pt x="1277" y="32"/>
                  </a:lnTo>
                  <a:lnTo>
                    <a:pt x="1277" y="32"/>
                  </a:lnTo>
                  <a:lnTo>
                    <a:pt x="1271" y="34"/>
                  </a:lnTo>
                  <a:lnTo>
                    <a:pt x="1268" y="34"/>
                  </a:lnTo>
                  <a:lnTo>
                    <a:pt x="1268" y="34"/>
                  </a:lnTo>
                  <a:lnTo>
                    <a:pt x="1268" y="34"/>
                  </a:lnTo>
                  <a:lnTo>
                    <a:pt x="1268" y="32"/>
                  </a:lnTo>
                  <a:lnTo>
                    <a:pt x="1269" y="32"/>
                  </a:lnTo>
                  <a:lnTo>
                    <a:pt x="1268" y="30"/>
                  </a:lnTo>
                  <a:lnTo>
                    <a:pt x="1268" y="30"/>
                  </a:lnTo>
                  <a:lnTo>
                    <a:pt x="1264" y="32"/>
                  </a:lnTo>
                  <a:lnTo>
                    <a:pt x="1264" y="32"/>
                  </a:lnTo>
                  <a:lnTo>
                    <a:pt x="1259" y="34"/>
                  </a:lnTo>
                  <a:lnTo>
                    <a:pt x="1259" y="34"/>
                  </a:lnTo>
                  <a:lnTo>
                    <a:pt x="1250" y="37"/>
                  </a:lnTo>
                  <a:lnTo>
                    <a:pt x="1250" y="37"/>
                  </a:lnTo>
                  <a:lnTo>
                    <a:pt x="1241" y="41"/>
                  </a:lnTo>
                  <a:lnTo>
                    <a:pt x="1241" y="41"/>
                  </a:lnTo>
                  <a:lnTo>
                    <a:pt x="1232" y="45"/>
                  </a:lnTo>
                  <a:lnTo>
                    <a:pt x="1232" y="45"/>
                  </a:lnTo>
                  <a:lnTo>
                    <a:pt x="1230" y="46"/>
                  </a:lnTo>
                  <a:lnTo>
                    <a:pt x="1230" y="46"/>
                  </a:lnTo>
                  <a:lnTo>
                    <a:pt x="1226" y="48"/>
                  </a:lnTo>
                  <a:lnTo>
                    <a:pt x="1226" y="48"/>
                  </a:lnTo>
                  <a:lnTo>
                    <a:pt x="1226" y="48"/>
                  </a:lnTo>
                  <a:lnTo>
                    <a:pt x="1228" y="50"/>
                  </a:lnTo>
                  <a:lnTo>
                    <a:pt x="1228" y="52"/>
                  </a:lnTo>
                  <a:lnTo>
                    <a:pt x="1228" y="52"/>
                  </a:lnTo>
                  <a:lnTo>
                    <a:pt x="1228" y="52"/>
                  </a:lnTo>
                  <a:lnTo>
                    <a:pt x="1219" y="55"/>
                  </a:lnTo>
                  <a:lnTo>
                    <a:pt x="1219" y="55"/>
                  </a:lnTo>
                  <a:lnTo>
                    <a:pt x="1210" y="59"/>
                  </a:lnTo>
                  <a:lnTo>
                    <a:pt x="1210" y="59"/>
                  </a:lnTo>
                  <a:lnTo>
                    <a:pt x="1192" y="68"/>
                  </a:lnTo>
                  <a:lnTo>
                    <a:pt x="1192" y="68"/>
                  </a:lnTo>
                  <a:lnTo>
                    <a:pt x="1183" y="72"/>
                  </a:lnTo>
                  <a:lnTo>
                    <a:pt x="1183" y="72"/>
                  </a:lnTo>
                  <a:lnTo>
                    <a:pt x="1181" y="72"/>
                  </a:lnTo>
                  <a:lnTo>
                    <a:pt x="1178" y="70"/>
                  </a:lnTo>
                  <a:lnTo>
                    <a:pt x="1178" y="70"/>
                  </a:lnTo>
                  <a:lnTo>
                    <a:pt x="1169" y="73"/>
                  </a:lnTo>
                  <a:lnTo>
                    <a:pt x="1169" y="73"/>
                  </a:lnTo>
                  <a:lnTo>
                    <a:pt x="1160" y="79"/>
                  </a:lnTo>
                  <a:lnTo>
                    <a:pt x="1160" y="79"/>
                  </a:lnTo>
                  <a:lnTo>
                    <a:pt x="1151" y="82"/>
                  </a:lnTo>
                  <a:lnTo>
                    <a:pt x="1142" y="84"/>
                  </a:lnTo>
                  <a:lnTo>
                    <a:pt x="1142" y="84"/>
                  </a:lnTo>
                  <a:lnTo>
                    <a:pt x="1134" y="88"/>
                  </a:lnTo>
                  <a:lnTo>
                    <a:pt x="1125" y="91"/>
                  </a:lnTo>
                  <a:lnTo>
                    <a:pt x="1125" y="91"/>
                  </a:lnTo>
                  <a:lnTo>
                    <a:pt x="1107" y="99"/>
                  </a:lnTo>
                  <a:lnTo>
                    <a:pt x="1107" y="99"/>
                  </a:lnTo>
                  <a:lnTo>
                    <a:pt x="1093" y="106"/>
                  </a:lnTo>
                  <a:lnTo>
                    <a:pt x="1093" y="106"/>
                  </a:lnTo>
                  <a:lnTo>
                    <a:pt x="1077" y="113"/>
                  </a:lnTo>
                  <a:lnTo>
                    <a:pt x="1077" y="113"/>
                  </a:lnTo>
                  <a:lnTo>
                    <a:pt x="1062" y="120"/>
                  </a:lnTo>
                  <a:lnTo>
                    <a:pt x="1062" y="120"/>
                  </a:lnTo>
                  <a:lnTo>
                    <a:pt x="1062" y="120"/>
                  </a:lnTo>
                  <a:lnTo>
                    <a:pt x="1062" y="120"/>
                  </a:lnTo>
                  <a:lnTo>
                    <a:pt x="1059" y="122"/>
                  </a:lnTo>
                  <a:lnTo>
                    <a:pt x="1061" y="124"/>
                  </a:lnTo>
                  <a:lnTo>
                    <a:pt x="1062" y="126"/>
                  </a:lnTo>
                  <a:lnTo>
                    <a:pt x="1062" y="126"/>
                  </a:lnTo>
                  <a:lnTo>
                    <a:pt x="1062" y="127"/>
                  </a:lnTo>
                  <a:lnTo>
                    <a:pt x="1061" y="129"/>
                  </a:lnTo>
                  <a:lnTo>
                    <a:pt x="1055" y="131"/>
                  </a:lnTo>
                  <a:lnTo>
                    <a:pt x="1055" y="131"/>
                  </a:lnTo>
                  <a:lnTo>
                    <a:pt x="1032" y="142"/>
                  </a:lnTo>
                  <a:lnTo>
                    <a:pt x="1032" y="142"/>
                  </a:lnTo>
                  <a:lnTo>
                    <a:pt x="1010" y="153"/>
                  </a:lnTo>
                  <a:lnTo>
                    <a:pt x="1010" y="153"/>
                  </a:lnTo>
                  <a:lnTo>
                    <a:pt x="999" y="158"/>
                  </a:lnTo>
                  <a:lnTo>
                    <a:pt x="999" y="158"/>
                  </a:lnTo>
                  <a:lnTo>
                    <a:pt x="994" y="160"/>
                  </a:lnTo>
                  <a:lnTo>
                    <a:pt x="994" y="160"/>
                  </a:lnTo>
                  <a:lnTo>
                    <a:pt x="992" y="163"/>
                  </a:lnTo>
                  <a:lnTo>
                    <a:pt x="992" y="163"/>
                  </a:lnTo>
                  <a:lnTo>
                    <a:pt x="996" y="165"/>
                  </a:lnTo>
                  <a:lnTo>
                    <a:pt x="998" y="167"/>
                  </a:lnTo>
                  <a:lnTo>
                    <a:pt x="994" y="169"/>
                  </a:lnTo>
                  <a:lnTo>
                    <a:pt x="994" y="169"/>
                  </a:lnTo>
                  <a:lnTo>
                    <a:pt x="974" y="178"/>
                  </a:lnTo>
                  <a:lnTo>
                    <a:pt x="974" y="178"/>
                  </a:lnTo>
                  <a:lnTo>
                    <a:pt x="935" y="198"/>
                  </a:lnTo>
                  <a:lnTo>
                    <a:pt x="935" y="198"/>
                  </a:lnTo>
                  <a:lnTo>
                    <a:pt x="927" y="203"/>
                  </a:lnTo>
                  <a:lnTo>
                    <a:pt x="927" y="205"/>
                  </a:lnTo>
                  <a:lnTo>
                    <a:pt x="927" y="207"/>
                  </a:lnTo>
                  <a:lnTo>
                    <a:pt x="927" y="207"/>
                  </a:lnTo>
                  <a:lnTo>
                    <a:pt x="927" y="208"/>
                  </a:lnTo>
                  <a:lnTo>
                    <a:pt x="924" y="210"/>
                  </a:lnTo>
                  <a:lnTo>
                    <a:pt x="924" y="210"/>
                  </a:lnTo>
                  <a:lnTo>
                    <a:pt x="917" y="216"/>
                  </a:lnTo>
                  <a:lnTo>
                    <a:pt x="917" y="216"/>
                  </a:lnTo>
                  <a:lnTo>
                    <a:pt x="886" y="230"/>
                  </a:lnTo>
                  <a:lnTo>
                    <a:pt x="886" y="230"/>
                  </a:lnTo>
                  <a:lnTo>
                    <a:pt x="872" y="239"/>
                  </a:lnTo>
                  <a:lnTo>
                    <a:pt x="872" y="239"/>
                  </a:lnTo>
                  <a:lnTo>
                    <a:pt x="863" y="244"/>
                  </a:lnTo>
                  <a:lnTo>
                    <a:pt x="863" y="244"/>
                  </a:lnTo>
                  <a:lnTo>
                    <a:pt x="863" y="248"/>
                  </a:lnTo>
                  <a:lnTo>
                    <a:pt x="863" y="248"/>
                  </a:lnTo>
                  <a:lnTo>
                    <a:pt x="861" y="252"/>
                  </a:lnTo>
                  <a:lnTo>
                    <a:pt x="857" y="257"/>
                  </a:lnTo>
                  <a:lnTo>
                    <a:pt x="857" y="257"/>
                  </a:lnTo>
                  <a:lnTo>
                    <a:pt x="854" y="259"/>
                  </a:lnTo>
                  <a:lnTo>
                    <a:pt x="852" y="261"/>
                  </a:lnTo>
                  <a:lnTo>
                    <a:pt x="852" y="261"/>
                  </a:lnTo>
                  <a:lnTo>
                    <a:pt x="854" y="264"/>
                  </a:lnTo>
                  <a:lnTo>
                    <a:pt x="854" y="264"/>
                  </a:lnTo>
                  <a:lnTo>
                    <a:pt x="859" y="264"/>
                  </a:lnTo>
                  <a:lnTo>
                    <a:pt x="866" y="261"/>
                  </a:lnTo>
                  <a:lnTo>
                    <a:pt x="866" y="261"/>
                  </a:lnTo>
                  <a:lnTo>
                    <a:pt x="868" y="259"/>
                  </a:lnTo>
                  <a:lnTo>
                    <a:pt x="868" y="259"/>
                  </a:lnTo>
                  <a:lnTo>
                    <a:pt x="873" y="257"/>
                  </a:lnTo>
                  <a:lnTo>
                    <a:pt x="873" y="257"/>
                  </a:lnTo>
                  <a:lnTo>
                    <a:pt x="877" y="255"/>
                  </a:lnTo>
                  <a:lnTo>
                    <a:pt x="879" y="257"/>
                  </a:lnTo>
                  <a:lnTo>
                    <a:pt x="879" y="257"/>
                  </a:lnTo>
                  <a:lnTo>
                    <a:pt x="879" y="259"/>
                  </a:lnTo>
                  <a:lnTo>
                    <a:pt x="881" y="261"/>
                  </a:lnTo>
                  <a:lnTo>
                    <a:pt x="881" y="261"/>
                  </a:lnTo>
                  <a:lnTo>
                    <a:pt x="884" y="259"/>
                  </a:lnTo>
                  <a:lnTo>
                    <a:pt x="888" y="257"/>
                  </a:lnTo>
                  <a:lnTo>
                    <a:pt x="888" y="257"/>
                  </a:lnTo>
                  <a:lnTo>
                    <a:pt x="891" y="255"/>
                  </a:lnTo>
                  <a:lnTo>
                    <a:pt x="893" y="255"/>
                  </a:lnTo>
                  <a:lnTo>
                    <a:pt x="893" y="255"/>
                  </a:lnTo>
                  <a:lnTo>
                    <a:pt x="893" y="257"/>
                  </a:lnTo>
                  <a:lnTo>
                    <a:pt x="897" y="257"/>
                  </a:lnTo>
                  <a:lnTo>
                    <a:pt x="897" y="257"/>
                  </a:lnTo>
                  <a:lnTo>
                    <a:pt x="886" y="264"/>
                  </a:lnTo>
                  <a:lnTo>
                    <a:pt x="886" y="264"/>
                  </a:lnTo>
                  <a:lnTo>
                    <a:pt x="875" y="270"/>
                  </a:lnTo>
                  <a:lnTo>
                    <a:pt x="875" y="270"/>
                  </a:lnTo>
                  <a:lnTo>
                    <a:pt x="873" y="270"/>
                  </a:lnTo>
                  <a:lnTo>
                    <a:pt x="872" y="268"/>
                  </a:lnTo>
                  <a:lnTo>
                    <a:pt x="872" y="266"/>
                  </a:lnTo>
                  <a:lnTo>
                    <a:pt x="870" y="266"/>
                  </a:lnTo>
                  <a:lnTo>
                    <a:pt x="870" y="266"/>
                  </a:lnTo>
                  <a:lnTo>
                    <a:pt x="866" y="268"/>
                  </a:lnTo>
                  <a:lnTo>
                    <a:pt x="861" y="270"/>
                  </a:lnTo>
                  <a:lnTo>
                    <a:pt x="861" y="270"/>
                  </a:lnTo>
                  <a:lnTo>
                    <a:pt x="837" y="282"/>
                  </a:lnTo>
                  <a:lnTo>
                    <a:pt x="837" y="282"/>
                  </a:lnTo>
                  <a:lnTo>
                    <a:pt x="832" y="286"/>
                  </a:lnTo>
                  <a:lnTo>
                    <a:pt x="832" y="286"/>
                  </a:lnTo>
                  <a:lnTo>
                    <a:pt x="830" y="288"/>
                  </a:lnTo>
                  <a:lnTo>
                    <a:pt x="832" y="289"/>
                  </a:lnTo>
                  <a:lnTo>
                    <a:pt x="832" y="289"/>
                  </a:lnTo>
                  <a:lnTo>
                    <a:pt x="830" y="291"/>
                  </a:lnTo>
                  <a:lnTo>
                    <a:pt x="830" y="295"/>
                  </a:lnTo>
                  <a:lnTo>
                    <a:pt x="830" y="295"/>
                  </a:lnTo>
                  <a:lnTo>
                    <a:pt x="835" y="295"/>
                  </a:lnTo>
                  <a:lnTo>
                    <a:pt x="835" y="295"/>
                  </a:lnTo>
                  <a:lnTo>
                    <a:pt x="841" y="293"/>
                  </a:lnTo>
                  <a:lnTo>
                    <a:pt x="846" y="289"/>
                  </a:lnTo>
                  <a:lnTo>
                    <a:pt x="846" y="289"/>
                  </a:lnTo>
                  <a:lnTo>
                    <a:pt x="848" y="289"/>
                  </a:lnTo>
                  <a:lnTo>
                    <a:pt x="850" y="291"/>
                  </a:lnTo>
                  <a:lnTo>
                    <a:pt x="850" y="293"/>
                  </a:lnTo>
                  <a:lnTo>
                    <a:pt x="850" y="293"/>
                  </a:lnTo>
                  <a:lnTo>
                    <a:pt x="854" y="293"/>
                  </a:lnTo>
                  <a:lnTo>
                    <a:pt x="855" y="293"/>
                  </a:lnTo>
                  <a:lnTo>
                    <a:pt x="855" y="293"/>
                  </a:lnTo>
                  <a:lnTo>
                    <a:pt x="864" y="289"/>
                  </a:lnTo>
                  <a:lnTo>
                    <a:pt x="864" y="289"/>
                  </a:lnTo>
                  <a:lnTo>
                    <a:pt x="868" y="288"/>
                  </a:lnTo>
                  <a:lnTo>
                    <a:pt x="870" y="289"/>
                  </a:lnTo>
                  <a:lnTo>
                    <a:pt x="870" y="289"/>
                  </a:lnTo>
                  <a:lnTo>
                    <a:pt x="873" y="293"/>
                  </a:lnTo>
                  <a:lnTo>
                    <a:pt x="875" y="297"/>
                  </a:lnTo>
                  <a:lnTo>
                    <a:pt x="877" y="295"/>
                  </a:lnTo>
                  <a:lnTo>
                    <a:pt x="877" y="295"/>
                  </a:lnTo>
                  <a:lnTo>
                    <a:pt x="861" y="304"/>
                  </a:lnTo>
                  <a:lnTo>
                    <a:pt x="861" y="304"/>
                  </a:lnTo>
                  <a:lnTo>
                    <a:pt x="857" y="302"/>
                  </a:lnTo>
                  <a:lnTo>
                    <a:pt x="857" y="302"/>
                  </a:lnTo>
                  <a:lnTo>
                    <a:pt x="855" y="300"/>
                  </a:lnTo>
                  <a:lnTo>
                    <a:pt x="852" y="302"/>
                  </a:lnTo>
                  <a:lnTo>
                    <a:pt x="852" y="302"/>
                  </a:lnTo>
                  <a:lnTo>
                    <a:pt x="835" y="311"/>
                  </a:lnTo>
                  <a:lnTo>
                    <a:pt x="835" y="311"/>
                  </a:lnTo>
                  <a:lnTo>
                    <a:pt x="826" y="316"/>
                  </a:lnTo>
                  <a:lnTo>
                    <a:pt x="826" y="316"/>
                  </a:lnTo>
                  <a:lnTo>
                    <a:pt x="817" y="322"/>
                  </a:lnTo>
                  <a:lnTo>
                    <a:pt x="817" y="322"/>
                  </a:lnTo>
                  <a:lnTo>
                    <a:pt x="816" y="322"/>
                  </a:lnTo>
                  <a:lnTo>
                    <a:pt x="816" y="318"/>
                  </a:lnTo>
                  <a:lnTo>
                    <a:pt x="814" y="316"/>
                  </a:lnTo>
                  <a:lnTo>
                    <a:pt x="812" y="316"/>
                  </a:lnTo>
                  <a:lnTo>
                    <a:pt x="812" y="316"/>
                  </a:lnTo>
                  <a:lnTo>
                    <a:pt x="819" y="313"/>
                  </a:lnTo>
                  <a:lnTo>
                    <a:pt x="823" y="311"/>
                  </a:lnTo>
                  <a:lnTo>
                    <a:pt x="825" y="307"/>
                  </a:lnTo>
                  <a:lnTo>
                    <a:pt x="825" y="307"/>
                  </a:lnTo>
                  <a:lnTo>
                    <a:pt x="825" y="306"/>
                  </a:lnTo>
                  <a:lnTo>
                    <a:pt x="823" y="304"/>
                  </a:lnTo>
                  <a:lnTo>
                    <a:pt x="823" y="304"/>
                  </a:lnTo>
                  <a:lnTo>
                    <a:pt x="819" y="297"/>
                  </a:lnTo>
                  <a:lnTo>
                    <a:pt x="819" y="297"/>
                  </a:lnTo>
                  <a:lnTo>
                    <a:pt x="817" y="297"/>
                  </a:lnTo>
                  <a:lnTo>
                    <a:pt x="817" y="297"/>
                  </a:lnTo>
                  <a:lnTo>
                    <a:pt x="812" y="298"/>
                  </a:lnTo>
                  <a:lnTo>
                    <a:pt x="812" y="298"/>
                  </a:lnTo>
                  <a:lnTo>
                    <a:pt x="790" y="311"/>
                  </a:lnTo>
                  <a:lnTo>
                    <a:pt x="790" y="311"/>
                  </a:lnTo>
                  <a:lnTo>
                    <a:pt x="785" y="315"/>
                  </a:lnTo>
                  <a:lnTo>
                    <a:pt x="780" y="318"/>
                  </a:lnTo>
                  <a:lnTo>
                    <a:pt x="780" y="318"/>
                  </a:lnTo>
                  <a:lnTo>
                    <a:pt x="778" y="316"/>
                  </a:lnTo>
                  <a:lnTo>
                    <a:pt x="778" y="315"/>
                  </a:lnTo>
                  <a:lnTo>
                    <a:pt x="778" y="315"/>
                  </a:lnTo>
                  <a:lnTo>
                    <a:pt x="774" y="315"/>
                  </a:lnTo>
                  <a:lnTo>
                    <a:pt x="774" y="315"/>
                  </a:lnTo>
                  <a:lnTo>
                    <a:pt x="789" y="306"/>
                  </a:lnTo>
                  <a:lnTo>
                    <a:pt x="789" y="306"/>
                  </a:lnTo>
                  <a:lnTo>
                    <a:pt x="796" y="302"/>
                  </a:lnTo>
                  <a:lnTo>
                    <a:pt x="796" y="302"/>
                  </a:lnTo>
                  <a:lnTo>
                    <a:pt x="798" y="300"/>
                  </a:lnTo>
                  <a:lnTo>
                    <a:pt x="798" y="300"/>
                  </a:lnTo>
                  <a:lnTo>
                    <a:pt x="801" y="298"/>
                  </a:lnTo>
                  <a:lnTo>
                    <a:pt x="801" y="298"/>
                  </a:lnTo>
                  <a:lnTo>
                    <a:pt x="805" y="295"/>
                  </a:lnTo>
                  <a:lnTo>
                    <a:pt x="805" y="295"/>
                  </a:lnTo>
                  <a:lnTo>
                    <a:pt x="812" y="289"/>
                  </a:lnTo>
                  <a:lnTo>
                    <a:pt x="812" y="289"/>
                  </a:lnTo>
                  <a:lnTo>
                    <a:pt x="817" y="286"/>
                  </a:lnTo>
                  <a:lnTo>
                    <a:pt x="817" y="286"/>
                  </a:lnTo>
                  <a:lnTo>
                    <a:pt x="823" y="282"/>
                  </a:lnTo>
                  <a:lnTo>
                    <a:pt x="823" y="282"/>
                  </a:lnTo>
                  <a:lnTo>
                    <a:pt x="823" y="282"/>
                  </a:lnTo>
                  <a:lnTo>
                    <a:pt x="823" y="280"/>
                  </a:lnTo>
                  <a:lnTo>
                    <a:pt x="823" y="279"/>
                  </a:lnTo>
                  <a:lnTo>
                    <a:pt x="823" y="279"/>
                  </a:lnTo>
                  <a:lnTo>
                    <a:pt x="825" y="277"/>
                  </a:lnTo>
                  <a:lnTo>
                    <a:pt x="825" y="275"/>
                  </a:lnTo>
                  <a:lnTo>
                    <a:pt x="823" y="275"/>
                  </a:lnTo>
                  <a:lnTo>
                    <a:pt x="823" y="275"/>
                  </a:lnTo>
                  <a:lnTo>
                    <a:pt x="817" y="279"/>
                  </a:lnTo>
                  <a:lnTo>
                    <a:pt x="810" y="282"/>
                  </a:lnTo>
                  <a:lnTo>
                    <a:pt x="810" y="282"/>
                  </a:lnTo>
                  <a:lnTo>
                    <a:pt x="803" y="286"/>
                  </a:lnTo>
                  <a:lnTo>
                    <a:pt x="796" y="289"/>
                  </a:lnTo>
                  <a:lnTo>
                    <a:pt x="796" y="289"/>
                  </a:lnTo>
                  <a:lnTo>
                    <a:pt x="796" y="291"/>
                  </a:lnTo>
                  <a:lnTo>
                    <a:pt x="798" y="293"/>
                  </a:lnTo>
                  <a:lnTo>
                    <a:pt x="801" y="297"/>
                  </a:lnTo>
                  <a:lnTo>
                    <a:pt x="801" y="297"/>
                  </a:lnTo>
                  <a:lnTo>
                    <a:pt x="789" y="304"/>
                  </a:lnTo>
                  <a:lnTo>
                    <a:pt x="789" y="304"/>
                  </a:lnTo>
                  <a:lnTo>
                    <a:pt x="776" y="311"/>
                  </a:lnTo>
                  <a:lnTo>
                    <a:pt x="776" y="311"/>
                  </a:lnTo>
                  <a:lnTo>
                    <a:pt x="771" y="315"/>
                  </a:lnTo>
                  <a:lnTo>
                    <a:pt x="771" y="315"/>
                  </a:lnTo>
                  <a:lnTo>
                    <a:pt x="763" y="318"/>
                  </a:lnTo>
                  <a:lnTo>
                    <a:pt x="763" y="318"/>
                  </a:lnTo>
                  <a:lnTo>
                    <a:pt x="754" y="325"/>
                  </a:lnTo>
                  <a:lnTo>
                    <a:pt x="754" y="325"/>
                  </a:lnTo>
                  <a:lnTo>
                    <a:pt x="742" y="333"/>
                  </a:lnTo>
                  <a:lnTo>
                    <a:pt x="742" y="333"/>
                  </a:lnTo>
                  <a:lnTo>
                    <a:pt x="736" y="336"/>
                  </a:lnTo>
                  <a:lnTo>
                    <a:pt x="736" y="336"/>
                  </a:lnTo>
                  <a:lnTo>
                    <a:pt x="733" y="338"/>
                  </a:lnTo>
                  <a:lnTo>
                    <a:pt x="733" y="338"/>
                  </a:lnTo>
                  <a:lnTo>
                    <a:pt x="722" y="345"/>
                  </a:lnTo>
                  <a:lnTo>
                    <a:pt x="722" y="345"/>
                  </a:lnTo>
                  <a:lnTo>
                    <a:pt x="720" y="347"/>
                  </a:lnTo>
                  <a:lnTo>
                    <a:pt x="718" y="349"/>
                  </a:lnTo>
                  <a:lnTo>
                    <a:pt x="718" y="349"/>
                  </a:lnTo>
                  <a:lnTo>
                    <a:pt x="720" y="351"/>
                  </a:lnTo>
                  <a:lnTo>
                    <a:pt x="722" y="351"/>
                  </a:lnTo>
                  <a:lnTo>
                    <a:pt x="722" y="351"/>
                  </a:lnTo>
                  <a:lnTo>
                    <a:pt x="724" y="351"/>
                  </a:lnTo>
                  <a:lnTo>
                    <a:pt x="727" y="349"/>
                  </a:lnTo>
                  <a:lnTo>
                    <a:pt x="735" y="345"/>
                  </a:lnTo>
                  <a:lnTo>
                    <a:pt x="735" y="345"/>
                  </a:lnTo>
                  <a:lnTo>
                    <a:pt x="738" y="345"/>
                  </a:lnTo>
                  <a:lnTo>
                    <a:pt x="740" y="345"/>
                  </a:lnTo>
                  <a:lnTo>
                    <a:pt x="740" y="345"/>
                  </a:lnTo>
                  <a:lnTo>
                    <a:pt x="742" y="347"/>
                  </a:lnTo>
                  <a:lnTo>
                    <a:pt x="744" y="347"/>
                  </a:lnTo>
                  <a:lnTo>
                    <a:pt x="744" y="347"/>
                  </a:lnTo>
                  <a:lnTo>
                    <a:pt x="751" y="343"/>
                  </a:lnTo>
                  <a:lnTo>
                    <a:pt x="760" y="338"/>
                  </a:lnTo>
                  <a:lnTo>
                    <a:pt x="760" y="338"/>
                  </a:lnTo>
                  <a:lnTo>
                    <a:pt x="767" y="334"/>
                  </a:lnTo>
                  <a:lnTo>
                    <a:pt x="767" y="334"/>
                  </a:lnTo>
                  <a:lnTo>
                    <a:pt x="771" y="333"/>
                  </a:lnTo>
                  <a:lnTo>
                    <a:pt x="771" y="333"/>
                  </a:lnTo>
                  <a:lnTo>
                    <a:pt x="772" y="331"/>
                  </a:lnTo>
                  <a:lnTo>
                    <a:pt x="772" y="331"/>
                  </a:lnTo>
                  <a:lnTo>
                    <a:pt x="776" y="333"/>
                  </a:lnTo>
                  <a:lnTo>
                    <a:pt x="776" y="333"/>
                  </a:lnTo>
                  <a:lnTo>
                    <a:pt x="778" y="334"/>
                  </a:lnTo>
                  <a:lnTo>
                    <a:pt x="778" y="334"/>
                  </a:lnTo>
                  <a:lnTo>
                    <a:pt x="780" y="336"/>
                  </a:lnTo>
                  <a:lnTo>
                    <a:pt x="783" y="334"/>
                  </a:lnTo>
                  <a:lnTo>
                    <a:pt x="783" y="334"/>
                  </a:lnTo>
                  <a:lnTo>
                    <a:pt x="792" y="329"/>
                  </a:lnTo>
                  <a:lnTo>
                    <a:pt x="803" y="324"/>
                  </a:lnTo>
                  <a:lnTo>
                    <a:pt x="803" y="324"/>
                  </a:lnTo>
                  <a:lnTo>
                    <a:pt x="807" y="325"/>
                  </a:lnTo>
                  <a:lnTo>
                    <a:pt x="807" y="325"/>
                  </a:lnTo>
                  <a:lnTo>
                    <a:pt x="807" y="327"/>
                  </a:lnTo>
                  <a:lnTo>
                    <a:pt x="805" y="331"/>
                  </a:lnTo>
                  <a:lnTo>
                    <a:pt x="805" y="331"/>
                  </a:lnTo>
                  <a:lnTo>
                    <a:pt x="787" y="340"/>
                  </a:lnTo>
                  <a:lnTo>
                    <a:pt x="787" y="340"/>
                  </a:lnTo>
                  <a:lnTo>
                    <a:pt x="783" y="343"/>
                  </a:lnTo>
                  <a:lnTo>
                    <a:pt x="783" y="343"/>
                  </a:lnTo>
                  <a:lnTo>
                    <a:pt x="780" y="343"/>
                  </a:lnTo>
                  <a:lnTo>
                    <a:pt x="780" y="343"/>
                  </a:lnTo>
                  <a:lnTo>
                    <a:pt x="772" y="347"/>
                  </a:lnTo>
                  <a:lnTo>
                    <a:pt x="772" y="347"/>
                  </a:lnTo>
                  <a:lnTo>
                    <a:pt x="769" y="349"/>
                  </a:lnTo>
                  <a:lnTo>
                    <a:pt x="767" y="349"/>
                  </a:lnTo>
                  <a:lnTo>
                    <a:pt x="765" y="349"/>
                  </a:lnTo>
                  <a:lnTo>
                    <a:pt x="765" y="345"/>
                  </a:lnTo>
                  <a:lnTo>
                    <a:pt x="765" y="345"/>
                  </a:lnTo>
                  <a:lnTo>
                    <a:pt x="756" y="351"/>
                  </a:lnTo>
                  <a:lnTo>
                    <a:pt x="745" y="358"/>
                  </a:lnTo>
                  <a:lnTo>
                    <a:pt x="745" y="358"/>
                  </a:lnTo>
                  <a:lnTo>
                    <a:pt x="742" y="360"/>
                  </a:lnTo>
                  <a:lnTo>
                    <a:pt x="740" y="360"/>
                  </a:lnTo>
                  <a:lnTo>
                    <a:pt x="738" y="361"/>
                  </a:lnTo>
                  <a:lnTo>
                    <a:pt x="738" y="361"/>
                  </a:lnTo>
                  <a:lnTo>
                    <a:pt x="742" y="367"/>
                  </a:lnTo>
                  <a:lnTo>
                    <a:pt x="742" y="367"/>
                  </a:lnTo>
                  <a:lnTo>
                    <a:pt x="745" y="365"/>
                  </a:lnTo>
                  <a:lnTo>
                    <a:pt x="751" y="363"/>
                  </a:lnTo>
                  <a:lnTo>
                    <a:pt x="751" y="363"/>
                  </a:lnTo>
                  <a:lnTo>
                    <a:pt x="754" y="361"/>
                  </a:lnTo>
                  <a:lnTo>
                    <a:pt x="756" y="363"/>
                  </a:lnTo>
                  <a:lnTo>
                    <a:pt x="756" y="363"/>
                  </a:lnTo>
                  <a:lnTo>
                    <a:pt x="758" y="363"/>
                  </a:lnTo>
                  <a:lnTo>
                    <a:pt x="760" y="363"/>
                  </a:lnTo>
                  <a:lnTo>
                    <a:pt x="763" y="361"/>
                  </a:lnTo>
                  <a:lnTo>
                    <a:pt x="763" y="361"/>
                  </a:lnTo>
                  <a:lnTo>
                    <a:pt x="772" y="356"/>
                  </a:lnTo>
                  <a:lnTo>
                    <a:pt x="772" y="356"/>
                  </a:lnTo>
                  <a:lnTo>
                    <a:pt x="767" y="360"/>
                  </a:lnTo>
                  <a:lnTo>
                    <a:pt x="762" y="363"/>
                  </a:lnTo>
                  <a:lnTo>
                    <a:pt x="762" y="363"/>
                  </a:lnTo>
                  <a:lnTo>
                    <a:pt x="749" y="372"/>
                  </a:lnTo>
                  <a:lnTo>
                    <a:pt x="749" y="372"/>
                  </a:lnTo>
                  <a:lnTo>
                    <a:pt x="747" y="374"/>
                  </a:lnTo>
                  <a:lnTo>
                    <a:pt x="747" y="374"/>
                  </a:lnTo>
                  <a:lnTo>
                    <a:pt x="738" y="381"/>
                  </a:lnTo>
                  <a:lnTo>
                    <a:pt x="735" y="385"/>
                  </a:lnTo>
                  <a:lnTo>
                    <a:pt x="729" y="387"/>
                  </a:lnTo>
                  <a:lnTo>
                    <a:pt x="729" y="387"/>
                  </a:lnTo>
                  <a:lnTo>
                    <a:pt x="720" y="390"/>
                  </a:lnTo>
                  <a:lnTo>
                    <a:pt x="720" y="390"/>
                  </a:lnTo>
                  <a:lnTo>
                    <a:pt x="717" y="392"/>
                  </a:lnTo>
                  <a:lnTo>
                    <a:pt x="711" y="394"/>
                  </a:lnTo>
                  <a:lnTo>
                    <a:pt x="711" y="394"/>
                  </a:lnTo>
                  <a:lnTo>
                    <a:pt x="709" y="394"/>
                  </a:lnTo>
                  <a:lnTo>
                    <a:pt x="709" y="392"/>
                  </a:lnTo>
                  <a:lnTo>
                    <a:pt x="709" y="392"/>
                  </a:lnTo>
                  <a:lnTo>
                    <a:pt x="700" y="394"/>
                  </a:lnTo>
                  <a:lnTo>
                    <a:pt x="700" y="394"/>
                  </a:lnTo>
                  <a:lnTo>
                    <a:pt x="697" y="396"/>
                  </a:lnTo>
                  <a:lnTo>
                    <a:pt x="693" y="396"/>
                  </a:lnTo>
                  <a:lnTo>
                    <a:pt x="693" y="396"/>
                  </a:lnTo>
                  <a:lnTo>
                    <a:pt x="693" y="396"/>
                  </a:lnTo>
                  <a:lnTo>
                    <a:pt x="691" y="394"/>
                  </a:lnTo>
                  <a:lnTo>
                    <a:pt x="691" y="394"/>
                  </a:lnTo>
                  <a:lnTo>
                    <a:pt x="688" y="396"/>
                  </a:lnTo>
                  <a:lnTo>
                    <a:pt x="688" y="396"/>
                  </a:lnTo>
                  <a:lnTo>
                    <a:pt x="686" y="396"/>
                  </a:lnTo>
                  <a:lnTo>
                    <a:pt x="686" y="396"/>
                  </a:lnTo>
                  <a:lnTo>
                    <a:pt x="682" y="397"/>
                  </a:lnTo>
                  <a:lnTo>
                    <a:pt x="681" y="399"/>
                  </a:lnTo>
                  <a:lnTo>
                    <a:pt x="681" y="399"/>
                  </a:lnTo>
                  <a:lnTo>
                    <a:pt x="681" y="401"/>
                  </a:lnTo>
                  <a:lnTo>
                    <a:pt x="682" y="403"/>
                  </a:lnTo>
                  <a:lnTo>
                    <a:pt x="682" y="405"/>
                  </a:lnTo>
                  <a:lnTo>
                    <a:pt x="681" y="406"/>
                  </a:lnTo>
                  <a:lnTo>
                    <a:pt x="681" y="406"/>
                  </a:lnTo>
                  <a:lnTo>
                    <a:pt x="675" y="412"/>
                  </a:lnTo>
                  <a:lnTo>
                    <a:pt x="675" y="412"/>
                  </a:lnTo>
                  <a:lnTo>
                    <a:pt x="672" y="413"/>
                  </a:lnTo>
                  <a:lnTo>
                    <a:pt x="673" y="415"/>
                  </a:lnTo>
                  <a:lnTo>
                    <a:pt x="673" y="415"/>
                  </a:lnTo>
                  <a:lnTo>
                    <a:pt x="675" y="417"/>
                  </a:lnTo>
                  <a:lnTo>
                    <a:pt x="673" y="419"/>
                  </a:lnTo>
                  <a:lnTo>
                    <a:pt x="673" y="419"/>
                  </a:lnTo>
                  <a:lnTo>
                    <a:pt x="668" y="422"/>
                  </a:lnTo>
                  <a:lnTo>
                    <a:pt x="668" y="422"/>
                  </a:lnTo>
                  <a:lnTo>
                    <a:pt x="661" y="426"/>
                  </a:lnTo>
                  <a:lnTo>
                    <a:pt x="661" y="426"/>
                  </a:lnTo>
                  <a:lnTo>
                    <a:pt x="655" y="431"/>
                  </a:lnTo>
                  <a:lnTo>
                    <a:pt x="655" y="431"/>
                  </a:lnTo>
                  <a:lnTo>
                    <a:pt x="648" y="435"/>
                  </a:lnTo>
                  <a:lnTo>
                    <a:pt x="648" y="435"/>
                  </a:lnTo>
                  <a:lnTo>
                    <a:pt x="641" y="440"/>
                  </a:lnTo>
                  <a:lnTo>
                    <a:pt x="641" y="440"/>
                  </a:lnTo>
                  <a:lnTo>
                    <a:pt x="639" y="439"/>
                  </a:lnTo>
                  <a:lnTo>
                    <a:pt x="637" y="437"/>
                  </a:lnTo>
                  <a:lnTo>
                    <a:pt x="637" y="437"/>
                  </a:lnTo>
                  <a:lnTo>
                    <a:pt x="639" y="435"/>
                  </a:lnTo>
                  <a:lnTo>
                    <a:pt x="643" y="433"/>
                  </a:lnTo>
                  <a:lnTo>
                    <a:pt x="643" y="433"/>
                  </a:lnTo>
                  <a:lnTo>
                    <a:pt x="646" y="430"/>
                  </a:lnTo>
                  <a:lnTo>
                    <a:pt x="646" y="426"/>
                  </a:lnTo>
                  <a:lnTo>
                    <a:pt x="646" y="426"/>
                  </a:lnTo>
                  <a:lnTo>
                    <a:pt x="648" y="422"/>
                  </a:lnTo>
                  <a:lnTo>
                    <a:pt x="652" y="421"/>
                  </a:lnTo>
                  <a:lnTo>
                    <a:pt x="652" y="421"/>
                  </a:lnTo>
                  <a:lnTo>
                    <a:pt x="652" y="419"/>
                  </a:lnTo>
                  <a:lnTo>
                    <a:pt x="652" y="415"/>
                  </a:lnTo>
                  <a:lnTo>
                    <a:pt x="652" y="415"/>
                  </a:lnTo>
                  <a:lnTo>
                    <a:pt x="663" y="408"/>
                  </a:lnTo>
                  <a:lnTo>
                    <a:pt x="663" y="408"/>
                  </a:lnTo>
                  <a:lnTo>
                    <a:pt x="672" y="401"/>
                  </a:lnTo>
                  <a:lnTo>
                    <a:pt x="672" y="401"/>
                  </a:lnTo>
                  <a:lnTo>
                    <a:pt x="670" y="397"/>
                  </a:lnTo>
                  <a:lnTo>
                    <a:pt x="668" y="396"/>
                  </a:lnTo>
                  <a:lnTo>
                    <a:pt x="668" y="394"/>
                  </a:lnTo>
                  <a:lnTo>
                    <a:pt x="668" y="394"/>
                  </a:lnTo>
                  <a:lnTo>
                    <a:pt x="673" y="390"/>
                  </a:lnTo>
                  <a:lnTo>
                    <a:pt x="679" y="387"/>
                  </a:lnTo>
                  <a:lnTo>
                    <a:pt x="679" y="387"/>
                  </a:lnTo>
                  <a:lnTo>
                    <a:pt x="675" y="387"/>
                  </a:lnTo>
                  <a:lnTo>
                    <a:pt x="675" y="387"/>
                  </a:lnTo>
                  <a:lnTo>
                    <a:pt x="675" y="385"/>
                  </a:lnTo>
                  <a:lnTo>
                    <a:pt x="672" y="383"/>
                  </a:lnTo>
                  <a:lnTo>
                    <a:pt x="672" y="383"/>
                  </a:lnTo>
                  <a:lnTo>
                    <a:pt x="670" y="385"/>
                  </a:lnTo>
                  <a:lnTo>
                    <a:pt x="666" y="387"/>
                  </a:lnTo>
                  <a:lnTo>
                    <a:pt x="666" y="387"/>
                  </a:lnTo>
                  <a:lnTo>
                    <a:pt x="659" y="392"/>
                  </a:lnTo>
                  <a:lnTo>
                    <a:pt x="659" y="392"/>
                  </a:lnTo>
                  <a:lnTo>
                    <a:pt x="645" y="401"/>
                  </a:lnTo>
                  <a:lnTo>
                    <a:pt x="645" y="401"/>
                  </a:lnTo>
                  <a:lnTo>
                    <a:pt x="637" y="406"/>
                  </a:lnTo>
                  <a:lnTo>
                    <a:pt x="637" y="406"/>
                  </a:lnTo>
                  <a:lnTo>
                    <a:pt x="632" y="410"/>
                  </a:lnTo>
                  <a:lnTo>
                    <a:pt x="632" y="410"/>
                  </a:lnTo>
                  <a:lnTo>
                    <a:pt x="632" y="413"/>
                  </a:lnTo>
                  <a:lnTo>
                    <a:pt x="632" y="413"/>
                  </a:lnTo>
                  <a:lnTo>
                    <a:pt x="630" y="415"/>
                  </a:lnTo>
                  <a:lnTo>
                    <a:pt x="630" y="415"/>
                  </a:lnTo>
                  <a:lnTo>
                    <a:pt x="632" y="417"/>
                  </a:lnTo>
                  <a:lnTo>
                    <a:pt x="634" y="419"/>
                  </a:lnTo>
                  <a:lnTo>
                    <a:pt x="634" y="419"/>
                  </a:lnTo>
                  <a:lnTo>
                    <a:pt x="628" y="422"/>
                  </a:lnTo>
                  <a:lnTo>
                    <a:pt x="627" y="426"/>
                  </a:lnTo>
                  <a:lnTo>
                    <a:pt x="625" y="428"/>
                  </a:lnTo>
                  <a:lnTo>
                    <a:pt x="625" y="428"/>
                  </a:lnTo>
                  <a:lnTo>
                    <a:pt x="627" y="430"/>
                  </a:lnTo>
                  <a:lnTo>
                    <a:pt x="628" y="431"/>
                  </a:lnTo>
                  <a:lnTo>
                    <a:pt x="628" y="431"/>
                  </a:lnTo>
                  <a:lnTo>
                    <a:pt x="628" y="433"/>
                  </a:lnTo>
                  <a:lnTo>
                    <a:pt x="630" y="433"/>
                  </a:lnTo>
                  <a:lnTo>
                    <a:pt x="630" y="433"/>
                  </a:lnTo>
                  <a:lnTo>
                    <a:pt x="636" y="431"/>
                  </a:lnTo>
                  <a:lnTo>
                    <a:pt x="636" y="431"/>
                  </a:lnTo>
                  <a:lnTo>
                    <a:pt x="641" y="430"/>
                  </a:lnTo>
                  <a:lnTo>
                    <a:pt x="641" y="430"/>
                  </a:lnTo>
                  <a:lnTo>
                    <a:pt x="634" y="435"/>
                  </a:lnTo>
                  <a:lnTo>
                    <a:pt x="634" y="435"/>
                  </a:lnTo>
                  <a:lnTo>
                    <a:pt x="634" y="439"/>
                  </a:lnTo>
                  <a:lnTo>
                    <a:pt x="634" y="439"/>
                  </a:lnTo>
                  <a:lnTo>
                    <a:pt x="632" y="440"/>
                  </a:lnTo>
                  <a:lnTo>
                    <a:pt x="632" y="442"/>
                  </a:lnTo>
                  <a:lnTo>
                    <a:pt x="632" y="442"/>
                  </a:lnTo>
                  <a:lnTo>
                    <a:pt x="632" y="440"/>
                  </a:lnTo>
                  <a:lnTo>
                    <a:pt x="630" y="439"/>
                  </a:lnTo>
                  <a:lnTo>
                    <a:pt x="630" y="439"/>
                  </a:lnTo>
                  <a:lnTo>
                    <a:pt x="625" y="440"/>
                  </a:lnTo>
                  <a:lnTo>
                    <a:pt x="625" y="440"/>
                  </a:lnTo>
                  <a:lnTo>
                    <a:pt x="619" y="442"/>
                  </a:lnTo>
                  <a:lnTo>
                    <a:pt x="619" y="442"/>
                  </a:lnTo>
                  <a:lnTo>
                    <a:pt x="616" y="446"/>
                  </a:lnTo>
                  <a:lnTo>
                    <a:pt x="616" y="446"/>
                  </a:lnTo>
                  <a:lnTo>
                    <a:pt x="614" y="444"/>
                  </a:lnTo>
                  <a:lnTo>
                    <a:pt x="614" y="444"/>
                  </a:lnTo>
                  <a:lnTo>
                    <a:pt x="614" y="444"/>
                  </a:lnTo>
                  <a:lnTo>
                    <a:pt x="612" y="442"/>
                  </a:lnTo>
                  <a:lnTo>
                    <a:pt x="612" y="442"/>
                  </a:lnTo>
                  <a:lnTo>
                    <a:pt x="605" y="448"/>
                  </a:lnTo>
                  <a:lnTo>
                    <a:pt x="605" y="448"/>
                  </a:lnTo>
                  <a:lnTo>
                    <a:pt x="592" y="455"/>
                  </a:lnTo>
                  <a:lnTo>
                    <a:pt x="592" y="455"/>
                  </a:lnTo>
                  <a:lnTo>
                    <a:pt x="587" y="457"/>
                  </a:lnTo>
                  <a:lnTo>
                    <a:pt x="587" y="457"/>
                  </a:lnTo>
                  <a:lnTo>
                    <a:pt x="582" y="460"/>
                  </a:lnTo>
                  <a:lnTo>
                    <a:pt x="582" y="460"/>
                  </a:lnTo>
                  <a:lnTo>
                    <a:pt x="578" y="462"/>
                  </a:lnTo>
                  <a:lnTo>
                    <a:pt x="576" y="462"/>
                  </a:lnTo>
                  <a:lnTo>
                    <a:pt x="576" y="462"/>
                  </a:lnTo>
                  <a:lnTo>
                    <a:pt x="569" y="467"/>
                  </a:lnTo>
                  <a:lnTo>
                    <a:pt x="569" y="467"/>
                  </a:lnTo>
                  <a:lnTo>
                    <a:pt x="556" y="476"/>
                  </a:lnTo>
                  <a:lnTo>
                    <a:pt x="556" y="476"/>
                  </a:lnTo>
                  <a:lnTo>
                    <a:pt x="551" y="482"/>
                  </a:lnTo>
                  <a:lnTo>
                    <a:pt x="551" y="482"/>
                  </a:lnTo>
                  <a:lnTo>
                    <a:pt x="547" y="485"/>
                  </a:lnTo>
                  <a:lnTo>
                    <a:pt x="547" y="485"/>
                  </a:lnTo>
                  <a:lnTo>
                    <a:pt x="547" y="487"/>
                  </a:lnTo>
                  <a:lnTo>
                    <a:pt x="547" y="487"/>
                  </a:lnTo>
                  <a:lnTo>
                    <a:pt x="537" y="496"/>
                  </a:lnTo>
                  <a:lnTo>
                    <a:pt x="537" y="496"/>
                  </a:lnTo>
                  <a:lnTo>
                    <a:pt x="526" y="503"/>
                  </a:lnTo>
                  <a:lnTo>
                    <a:pt x="526" y="503"/>
                  </a:lnTo>
                  <a:lnTo>
                    <a:pt x="522" y="505"/>
                  </a:lnTo>
                  <a:lnTo>
                    <a:pt x="522" y="507"/>
                  </a:lnTo>
                  <a:lnTo>
                    <a:pt x="522" y="507"/>
                  </a:lnTo>
                  <a:lnTo>
                    <a:pt x="524" y="511"/>
                  </a:lnTo>
                  <a:lnTo>
                    <a:pt x="524" y="511"/>
                  </a:lnTo>
                  <a:lnTo>
                    <a:pt x="526" y="512"/>
                  </a:lnTo>
                  <a:lnTo>
                    <a:pt x="526" y="512"/>
                  </a:lnTo>
                  <a:lnTo>
                    <a:pt x="526" y="514"/>
                  </a:lnTo>
                  <a:lnTo>
                    <a:pt x="522" y="516"/>
                  </a:lnTo>
                  <a:lnTo>
                    <a:pt x="522" y="516"/>
                  </a:lnTo>
                  <a:lnTo>
                    <a:pt x="519" y="520"/>
                  </a:lnTo>
                  <a:lnTo>
                    <a:pt x="519" y="520"/>
                  </a:lnTo>
                  <a:lnTo>
                    <a:pt x="513" y="521"/>
                  </a:lnTo>
                  <a:lnTo>
                    <a:pt x="513" y="521"/>
                  </a:lnTo>
                  <a:lnTo>
                    <a:pt x="508" y="525"/>
                  </a:lnTo>
                  <a:lnTo>
                    <a:pt x="508" y="525"/>
                  </a:lnTo>
                  <a:lnTo>
                    <a:pt x="506" y="527"/>
                  </a:lnTo>
                  <a:lnTo>
                    <a:pt x="506" y="529"/>
                  </a:lnTo>
                  <a:lnTo>
                    <a:pt x="506" y="529"/>
                  </a:lnTo>
                  <a:lnTo>
                    <a:pt x="508" y="530"/>
                  </a:lnTo>
                  <a:lnTo>
                    <a:pt x="508" y="530"/>
                  </a:lnTo>
                  <a:lnTo>
                    <a:pt x="511" y="530"/>
                  </a:lnTo>
                  <a:lnTo>
                    <a:pt x="513" y="529"/>
                  </a:lnTo>
                  <a:lnTo>
                    <a:pt x="513" y="529"/>
                  </a:lnTo>
                  <a:lnTo>
                    <a:pt x="524" y="521"/>
                  </a:lnTo>
                  <a:lnTo>
                    <a:pt x="524" y="521"/>
                  </a:lnTo>
                  <a:lnTo>
                    <a:pt x="546" y="505"/>
                  </a:lnTo>
                  <a:lnTo>
                    <a:pt x="546" y="505"/>
                  </a:lnTo>
                  <a:lnTo>
                    <a:pt x="556" y="500"/>
                  </a:lnTo>
                  <a:lnTo>
                    <a:pt x="556" y="500"/>
                  </a:lnTo>
                  <a:lnTo>
                    <a:pt x="562" y="496"/>
                  </a:lnTo>
                  <a:lnTo>
                    <a:pt x="562" y="496"/>
                  </a:lnTo>
                  <a:lnTo>
                    <a:pt x="565" y="493"/>
                  </a:lnTo>
                  <a:lnTo>
                    <a:pt x="565" y="493"/>
                  </a:lnTo>
                  <a:lnTo>
                    <a:pt x="576" y="487"/>
                  </a:lnTo>
                  <a:lnTo>
                    <a:pt x="576" y="487"/>
                  </a:lnTo>
                  <a:lnTo>
                    <a:pt x="582" y="484"/>
                  </a:lnTo>
                  <a:lnTo>
                    <a:pt x="585" y="480"/>
                  </a:lnTo>
                  <a:lnTo>
                    <a:pt x="585" y="480"/>
                  </a:lnTo>
                  <a:lnTo>
                    <a:pt x="587" y="480"/>
                  </a:lnTo>
                  <a:lnTo>
                    <a:pt x="589" y="482"/>
                  </a:lnTo>
                  <a:lnTo>
                    <a:pt x="589" y="482"/>
                  </a:lnTo>
                  <a:lnTo>
                    <a:pt x="592" y="480"/>
                  </a:lnTo>
                  <a:lnTo>
                    <a:pt x="592" y="480"/>
                  </a:lnTo>
                  <a:lnTo>
                    <a:pt x="603" y="475"/>
                  </a:lnTo>
                  <a:lnTo>
                    <a:pt x="603" y="475"/>
                  </a:lnTo>
                  <a:lnTo>
                    <a:pt x="603" y="476"/>
                  </a:lnTo>
                  <a:lnTo>
                    <a:pt x="607" y="476"/>
                  </a:lnTo>
                  <a:lnTo>
                    <a:pt x="614" y="473"/>
                  </a:lnTo>
                  <a:lnTo>
                    <a:pt x="619" y="469"/>
                  </a:lnTo>
                  <a:lnTo>
                    <a:pt x="627" y="467"/>
                  </a:lnTo>
                  <a:lnTo>
                    <a:pt x="627" y="467"/>
                  </a:lnTo>
                  <a:lnTo>
                    <a:pt x="634" y="464"/>
                  </a:lnTo>
                  <a:lnTo>
                    <a:pt x="641" y="460"/>
                  </a:lnTo>
                  <a:lnTo>
                    <a:pt x="657" y="449"/>
                  </a:lnTo>
                  <a:lnTo>
                    <a:pt x="657" y="449"/>
                  </a:lnTo>
                  <a:lnTo>
                    <a:pt x="675" y="437"/>
                  </a:lnTo>
                  <a:lnTo>
                    <a:pt x="675" y="437"/>
                  </a:lnTo>
                  <a:lnTo>
                    <a:pt x="688" y="430"/>
                  </a:lnTo>
                  <a:lnTo>
                    <a:pt x="693" y="424"/>
                  </a:lnTo>
                  <a:lnTo>
                    <a:pt x="697" y="421"/>
                  </a:lnTo>
                  <a:lnTo>
                    <a:pt x="697" y="421"/>
                  </a:lnTo>
                  <a:lnTo>
                    <a:pt x="697" y="417"/>
                  </a:lnTo>
                  <a:lnTo>
                    <a:pt x="699" y="413"/>
                  </a:lnTo>
                  <a:lnTo>
                    <a:pt x="699" y="413"/>
                  </a:lnTo>
                  <a:lnTo>
                    <a:pt x="706" y="412"/>
                  </a:lnTo>
                  <a:lnTo>
                    <a:pt x="711" y="408"/>
                  </a:lnTo>
                  <a:lnTo>
                    <a:pt x="711" y="408"/>
                  </a:lnTo>
                  <a:lnTo>
                    <a:pt x="715" y="405"/>
                  </a:lnTo>
                  <a:lnTo>
                    <a:pt x="715" y="405"/>
                  </a:lnTo>
                  <a:lnTo>
                    <a:pt x="720" y="401"/>
                  </a:lnTo>
                  <a:lnTo>
                    <a:pt x="720" y="401"/>
                  </a:lnTo>
                  <a:lnTo>
                    <a:pt x="726" y="397"/>
                  </a:lnTo>
                  <a:lnTo>
                    <a:pt x="726" y="397"/>
                  </a:lnTo>
                  <a:lnTo>
                    <a:pt x="729" y="397"/>
                  </a:lnTo>
                  <a:lnTo>
                    <a:pt x="729" y="397"/>
                  </a:lnTo>
                  <a:lnTo>
                    <a:pt x="731" y="399"/>
                  </a:lnTo>
                  <a:lnTo>
                    <a:pt x="731" y="399"/>
                  </a:lnTo>
                  <a:lnTo>
                    <a:pt x="738" y="394"/>
                  </a:lnTo>
                  <a:lnTo>
                    <a:pt x="740" y="392"/>
                  </a:lnTo>
                  <a:lnTo>
                    <a:pt x="742" y="388"/>
                  </a:lnTo>
                  <a:lnTo>
                    <a:pt x="742" y="388"/>
                  </a:lnTo>
                  <a:lnTo>
                    <a:pt x="740" y="388"/>
                  </a:lnTo>
                  <a:lnTo>
                    <a:pt x="740" y="385"/>
                  </a:lnTo>
                  <a:lnTo>
                    <a:pt x="740" y="385"/>
                  </a:lnTo>
                  <a:lnTo>
                    <a:pt x="744" y="383"/>
                  </a:lnTo>
                  <a:lnTo>
                    <a:pt x="747" y="383"/>
                  </a:lnTo>
                  <a:lnTo>
                    <a:pt x="747" y="383"/>
                  </a:lnTo>
                  <a:lnTo>
                    <a:pt x="751" y="381"/>
                  </a:lnTo>
                  <a:lnTo>
                    <a:pt x="751" y="379"/>
                  </a:lnTo>
                  <a:lnTo>
                    <a:pt x="749" y="379"/>
                  </a:lnTo>
                  <a:lnTo>
                    <a:pt x="751" y="376"/>
                  </a:lnTo>
                  <a:lnTo>
                    <a:pt x="751" y="376"/>
                  </a:lnTo>
                  <a:lnTo>
                    <a:pt x="756" y="372"/>
                  </a:lnTo>
                  <a:lnTo>
                    <a:pt x="762" y="369"/>
                  </a:lnTo>
                  <a:lnTo>
                    <a:pt x="762" y="369"/>
                  </a:lnTo>
                  <a:lnTo>
                    <a:pt x="769" y="367"/>
                  </a:lnTo>
                  <a:lnTo>
                    <a:pt x="769" y="367"/>
                  </a:lnTo>
                  <a:lnTo>
                    <a:pt x="774" y="363"/>
                  </a:lnTo>
                  <a:lnTo>
                    <a:pt x="774" y="363"/>
                  </a:lnTo>
                  <a:lnTo>
                    <a:pt x="781" y="360"/>
                  </a:lnTo>
                  <a:lnTo>
                    <a:pt x="781" y="360"/>
                  </a:lnTo>
                  <a:lnTo>
                    <a:pt x="785" y="356"/>
                  </a:lnTo>
                  <a:lnTo>
                    <a:pt x="785" y="356"/>
                  </a:lnTo>
                  <a:lnTo>
                    <a:pt x="792" y="352"/>
                  </a:lnTo>
                  <a:lnTo>
                    <a:pt x="799" y="349"/>
                  </a:lnTo>
                  <a:lnTo>
                    <a:pt x="799" y="349"/>
                  </a:lnTo>
                  <a:lnTo>
                    <a:pt x="803" y="349"/>
                  </a:lnTo>
                  <a:lnTo>
                    <a:pt x="808" y="345"/>
                  </a:lnTo>
                  <a:lnTo>
                    <a:pt x="808" y="345"/>
                  </a:lnTo>
                  <a:lnTo>
                    <a:pt x="819" y="338"/>
                  </a:lnTo>
                  <a:lnTo>
                    <a:pt x="819" y="338"/>
                  </a:lnTo>
                  <a:lnTo>
                    <a:pt x="834" y="329"/>
                  </a:lnTo>
                  <a:lnTo>
                    <a:pt x="834" y="329"/>
                  </a:lnTo>
                  <a:lnTo>
                    <a:pt x="837" y="329"/>
                  </a:lnTo>
                  <a:lnTo>
                    <a:pt x="837" y="329"/>
                  </a:lnTo>
                  <a:lnTo>
                    <a:pt x="841" y="325"/>
                  </a:lnTo>
                  <a:lnTo>
                    <a:pt x="841" y="325"/>
                  </a:lnTo>
                  <a:lnTo>
                    <a:pt x="852" y="320"/>
                  </a:lnTo>
                  <a:lnTo>
                    <a:pt x="852" y="320"/>
                  </a:lnTo>
                  <a:lnTo>
                    <a:pt x="854" y="318"/>
                  </a:lnTo>
                  <a:lnTo>
                    <a:pt x="854" y="318"/>
                  </a:lnTo>
                  <a:lnTo>
                    <a:pt x="857" y="316"/>
                  </a:lnTo>
                  <a:lnTo>
                    <a:pt x="857" y="316"/>
                  </a:lnTo>
                  <a:lnTo>
                    <a:pt x="868" y="311"/>
                  </a:lnTo>
                  <a:lnTo>
                    <a:pt x="868" y="311"/>
                  </a:lnTo>
                  <a:lnTo>
                    <a:pt x="868" y="307"/>
                  </a:lnTo>
                  <a:lnTo>
                    <a:pt x="870" y="306"/>
                  </a:lnTo>
                  <a:lnTo>
                    <a:pt x="870" y="306"/>
                  </a:lnTo>
                  <a:lnTo>
                    <a:pt x="872" y="307"/>
                  </a:lnTo>
                  <a:lnTo>
                    <a:pt x="873" y="311"/>
                  </a:lnTo>
                  <a:lnTo>
                    <a:pt x="875" y="313"/>
                  </a:lnTo>
                  <a:lnTo>
                    <a:pt x="879" y="313"/>
                  </a:lnTo>
                  <a:lnTo>
                    <a:pt x="879" y="313"/>
                  </a:lnTo>
                  <a:lnTo>
                    <a:pt x="888" y="309"/>
                  </a:lnTo>
                  <a:lnTo>
                    <a:pt x="888" y="309"/>
                  </a:lnTo>
                  <a:lnTo>
                    <a:pt x="897" y="306"/>
                  </a:lnTo>
                  <a:lnTo>
                    <a:pt x="897" y="306"/>
                  </a:lnTo>
                  <a:lnTo>
                    <a:pt x="904" y="304"/>
                  </a:lnTo>
                  <a:lnTo>
                    <a:pt x="906" y="306"/>
                  </a:lnTo>
                  <a:lnTo>
                    <a:pt x="906" y="306"/>
                  </a:lnTo>
                  <a:lnTo>
                    <a:pt x="906" y="306"/>
                  </a:lnTo>
                  <a:lnTo>
                    <a:pt x="897" y="311"/>
                  </a:lnTo>
                  <a:lnTo>
                    <a:pt x="897" y="311"/>
                  </a:lnTo>
                  <a:lnTo>
                    <a:pt x="891" y="313"/>
                  </a:lnTo>
                  <a:lnTo>
                    <a:pt x="891" y="313"/>
                  </a:lnTo>
                  <a:lnTo>
                    <a:pt x="890" y="313"/>
                  </a:lnTo>
                  <a:lnTo>
                    <a:pt x="888" y="315"/>
                  </a:lnTo>
                  <a:lnTo>
                    <a:pt x="888" y="315"/>
                  </a:lnTo>
                  <a:lnTo>
                    <a:pt x="890" y="316"/>
                  </a:lnTo>
                  <a:lnTo>
                    <a:pt x="890" y="318"/>
                  </a:lnTo>
                  <a:lnTo>
                    <a:pt x="890" y="318"/>
                  </a:lnTo>
                  <a:lnTo>
                    <a:pt x="891" y="320"/>
                  </a:lnTo>
                  <a:lnTo>
                    <a:pt x="893" y="322"/>
                  </a:lnTo>
                  <a:lnTo>
                    <a:pt x="893" y="322"/>
                  </a:lnTo>
                  <a:lnTo>
                    <a:pt x="897" y="324"/>
                  </a:lnTo>
                  <a:lnTo>
                    <a:pt x="900" y="320"/>
                  </a:lnTo>
                  <a:lnTo>
                    <a:pt x="900" y="320"/>
                  </a:lnTo>
                  <a:lnTo>
                    <a:pt x="906" y="320"/>
                  </a:lnTo>
                  <a:lnTo>
                    <a:pt x="908" y="322"/>
                  </a:lnTo>
                  <a:lnTo>
                    <a:pt x="908" y="322"/>
                  </a:lnTo>
                  <a:lnTo>
                    <a:pt x="908" y="327"/>
                  </a:lnTo>
                  <a:lnTo>
                    <a:pt x="908" y="327"/>
                  </a:lnTo>
                  <a:lnTo>
                    <a:pt x="909" y="329"/>
                  </a:lnTo>
                  <a:lnTo>
                    <a:pt x="911" y="331"/>
                  </a:lnTo>
                  <a:lnTo>
                    <a:pt x="911" y="331"/>
                  </a:lnTo>
                  <a:lnTo>
                    <a:pt x="902" y="336"/>
                  </a:lnTo>
                  <a:lnTo>
                    <a:pt x="902" y="336"/>
                  </a:lnTo>
                  <a:lnTo>
                    <a:pt x="893" y="340"/>
                  </a:lnTo>
                  <a:lnTo>
                    <a:pt x="893" y="340"/>
                  </a:lnTo>
                  <a:lnTo>
                    <a:pt x="891" y="338"/>
                  </a:lnTo>
                  <a:lnTo>
                    <a:pt x="891" y="336"/>
                  </a:lnTo>
                  <a:lnTo>
                    <a:pt x="891" y="336"/>
                  </a:lnTo>
                  <a:lnTo>
                    <a:pt x="890" y="334"/>
                  </a:lnTo>
                  <a:lnTo>
                    <a:pt x="888" y="333"/>
                  </a:lnTo>
                  <a:lnTo>
                    <a:pt x="888" y="333"/>
                  </a:lnTo>
                  <a:lnTo>
                    <a:pt x="882" y="331"/>
                  </a:lnTo>
                  <a:lnTo>
                    <a:pt x="882" y="331"/>
                  </a:lnTo>
                  <a:lnTo>
                    <a:pt x="881" y="331"/>
                  </a:lnTo>
                  <a:lnTo>
                    <a:pt x="877" y="331"/>
                  </a:lnTo>
                  <a:lnTo>
                    <a:pt x="877" y="331"/>
                  </a:lnTo>
                  <a:lnTo>
                    <a:pt x="875" y="331"/>
                  </a:lnTo>
                  <a:lnTo>
                    <a:pt x="873" y="329"/>
                  </a:lnTo>
                  <a:lnTo>
                    <a:pt x="873" y="329"/>
                  </a:lnTo>
                  <a:lnTo>
                    <a:pt x="872" y="329"/>
                  </a:lnTo>
                  <a:lnTo>
                    <a:pt x="872" y="329"/>
                  </a:lnTo>
                  <a:lnTo>
                    <a:pt x="864" y="333"/>
                  </a:lnTo>
                  <a:lnTo>
                    <a:pt x="864" y="333"/>
                  </a:lnTo>
                  <a:lnTo>
                    <a:pt x="846" y="343"/>
                  </a:lnTo>
                  <a:lnTo>
                    <a:pt x="846" y="343"/>
                  </a:lnTo>
                  <a:lnTo>
                    <a:pt x="841" y="345"/>
                  </a:lnTo>
                  <a:lnTo>
                    <a:pt x="841" y="345"/>
                  </a:lnTo>
                  <a:lnTo>
                    <a:pt x="839" y="347"/>
                  </a:lnTo>
                  <a:lnTo>
                    <a:pt x="839" y="347"/>
                  </a:lnTo>
                  <a:lnTo>
                    <a:pt x="832" y="352"/>
                  </a:lnTo>
                  <a:lnTo>
                    <a:pt x="832" y="352"/>
                  </a:lnTo>
                  <a:lnTo>
                    <a:pt x="823" y="358"/>
                  </a:lnTo>
                  <a:lnTo>
                    <a:pt x="816" y="363"/>
                  </a:lnTo>
                  <a:lnTo>
                    <a:pt x="816" y="363"/>
                  </a:lnTo>
                  <a:lnTo>
                    <a:pt x="812" y="365"/>
                  </a:lnTo>
                  <a:lnTo>
                    <a:pt x="812" y="365"/>
                  </a:lnTo>
                  <a:lnTo>
                    <a:pt x="812" y="367"/>
                  </a:lnTo>
                  <a:lnTo>
                    <a:pt x="812" y="367"/>
                  </a:lnTo>
                  <a:lnTo>
                    <a:pt x="812" y="367"/>
                  </a:lnTo>
                  <a:lnTo>
                    <a:pt x="812" y="370"/>
                  </a:lnTo>
                  <a:lnTo>
                    <a:pt x="812" y="372"/>
                  </a:lnTo>
                  <a:lnTo>
                    <a:pt x="812" y="372"/>
                  </a:lnTo>
                  <a:lnTo>
                    <a:pt x="807" y="374"/>
                  </a:lnTo>
                  <a:lnTo>
                    <a:pt x="805" y="376"/>
                  </a:lnTo>
                  <a:lnTo>
                    <a:pt x="803" y="378"/>
                  </a:lnTo>
                  <a:lnTo>
                    <a:pt x="803" y="378"/>
                  </a:lnTo>
                  <a:lnTo>
                    <a:pt x="805" y="379"/>
                  </a:lnTo>
                  <a:lnTo>
                    <a:pt x="807" y="381"/>
                  </a:lnTo>
                  <a:lnTo>
                    <a:pt x="807" y="381"/>
                  </a:lnTo>
                  <a:lnTo>
                    <a:pt x="814" y="379"/>
                  </a:lnTo>
                  <a:lnTo>
                    <a:pt x="814" y="379"/>
                  </a:lnTo>
                  <a:lnTo>
                    <a:pt x="817" y="378"/>
                  </a:lnTo>
                  <a:lnTo>
                    <a:pt x="821" y="376"/>
                  </a:lnTo>
                  <a:lnTo>
                    <a:pt x="821" y="376"/>
                  </a:lnTo>
                  <a:lnTo>
                    <a:pt x="823" y="376"/>
                  </a:lnTo>
                  <a:lnTo>
                    <a:pt x="823" y="378"/>
                  </a:lnTo>
                  <a:lnTo>
                    <a:pt x="823" y="378"/>
                  </a:lnTo>
                  <a:lnTo>
                    <a:pt x="825" y="378"/>
                  </a:lnTo>
                  <a:lnTo>
                    <a:pt x="826" y="376"/>
                  </a:lnTo>
                  <a:lnTo>
                    <a:pt x="826" y="376"/>
                  </a:lnTo>
                  <a:lnTo>
                    <a:pt x="834" y="374"/>
                  </a:lnTo>
                  <a:lnTo>
                    <a:pt x="834" y="374"/>
                  </a:lnTo>
                  <a:lnTo>
                    <a:pt x="850" y="363"/>
                  </a:lnTo>
                  <a:lnTo>
                    <a:pt x="850" y="363"/>
                  </a:lnTo>
                  <a:lnTo>
                    <a:pt x="868" y="354"/>
                  </a:lnTo>
                  <a:lnTo>
                    <a:pt x="868" y="354"/>
                  </a:lnTo>
                  <a:lnTo>
                    <a:pt x="875" y="351"/>
                  </a:lnTo>
                  <a:lnTo>
                    <a:pt x="875" y="351"/>
                  </a:lnTo>
                  <a:lnTo>
                    <a:pt x="884" y="347"/>
                  </a:lnTo>
                  <a:lnTo>
                    <a:pt x="884" y="347"/>
                  </a:lnTo>
                  <a:lnTo>
                    <a:pt x="888" y="345"/>
                  </a:lnTo>
                  <a:lnTo>
                    <a:pt x="888" y="345"/>
                  </a:lnTo>
                  <a:lnTo>
                    <a:pt x="891" y="345"/>
                  </a:lnTo>
                  <a:lnTo>
                    <a:pt x="891" y="345"/>
                  </a:lnTo>
                  <a:lnTo>
                    <a:pt x="895" y="343"/>
                  </a:lnTo>
                  <a:lnTo>
                    <a:pt x="897" y="343"/>
                  </a:lnTo>
                  <a:lnTo>
                    <a:pt x="897" y="343"/>
                  </a:lnTo>
                  <a:lnTo>
                    <a:pt x="899" y="347"/>
                  </a:lnTo>
                  <a:lnTo>
                    <a:pt x="899" y="347"/>
                  </a:lnTo>
                  <a:lnTo>
                    <a:pt x="900" y="347"/>
                  </a:lnTo>
                  <a:lnTo>
                    <a:pt x="900" y="347"/>
                  </a:lnTo>
                  <a:lnTo>
                    <a:pt x="902" y="347"/>
                  </a:lnTo>
                  <a:lnTo>
                    <a:pt x="902" y="351"/>
                  </a:lnTo>
                  <a:lnTo>
                    <a:pt x="902" y="351"/>
                  </a:lnTo>
                  <a:lnTo>
                    <a:pt x="900" y="351"/>
                  </a:lnTo>
                  <a:lnTo>
                    <a:pt x="900" y="351"/>
                  </a:lnTo>
                  <a:lnTo>
                    <a:pt x="900" y="354"/>
                  </a:lnTo>
                  <a:lnTo>
                    <a:pt x="900" y="354"/>
                  </a:lnTo>
                  <a:lnTo>
                    <a:pt x="900" y="356"/>
                  </a:lnTo>
                  <a:lnTo>
                    <a:pt x="900" y="356"/>
                  </a:lnTo>
                  <a:lnTo>
                    <a:pt x="902" y="360"/>
                  </a:lnTo>
                  <a:lnTo>
                    <a:pt x="902" y="360"/>
                  </a:lnTo>
                  <a:lnTo>
                    <a:pt x="902" y="361"/>
                  </a:lnTo>
                  <a:lnTo>
                    <a:pt x="900" y="361"/>
                  </a:lnTo>
                  <a:lnTo>
                    <a:pt x="900" y="361"/>
                  </a:lnTo>
                  <a:lnTo>
                    <a:pt x="882" y="372"/>
                  </a:lnTo>
                  <a:lnTo>
                    <a:pt x="882" y="372"/>
                  </a:lnTo>
                  <a:lnTo>
                    <a:pt x="879" y="374"/>
                  </a:lnTo>
                  <a:lnTo>
                    <a:pt x="877" y="374"/>
                  </a:lnTo>
                  <a:lnTo>
                    <a:pt x="875" y="376"/>
                  </a:lnTo>
                  <a:lnTo>
                    <a:pt x="875" y="376"/>
                  </a:lnTo>
                  <a:lnTo>
                    <a:pt x="877" y="378"/>
                  </a:lnTo>
                  <a:lnTo>
                    <a:pt x="879" y="381"/>
                  </a:lnTo>
                  <a:lnTo>
                    <a:pt x="879" y="381"/>
                  </a:lnTo>
                  <a:lnTo>
                    <a:pt x="882" y="385"/>
                  </a:lnTo>
                  <a:lnTo>
                    <a:pt x="882" y="388"/>
                  </a:lnTo>
                  <a:lnTo>
                    <a:pt x="882" y="390"/>
                  </a:lnTo>
                  <a:lnTo>
                    <a:pt x="882" y="390"/>
                  </a:lnTo>
                  <a:lnTo>
                    <a:pt x="875" y="396"/>
                  </a:lnTo>
                  <a:lnTo>
                    <a:pt x="868" y="399"/>
                  </a:lnTo>
                  <a:lnTo>
                    <a:pt x="868" y="399"/>
                  </a:lnTo>
                  <a:lnTo>
                    <a:pt x="848" y="410"/>
                  </a:lnTo>
                  <a:lnTo>
                    <a:pt x="848" y="410"/>
                  </a:lnTo>
                  <a:lnTo>
                    <a:pt x="830" y="421"/>
                  </a:lnTo>
                  <a:lnTo>
                    <a:pt x="812" y="431"/>
                  </a:lnTo>
                  <a:lnTo>
                    <a:pt x="812" y="431"/>
                  </a:lnTo>
                  <a:lnTo>
                    <a:pt x="814" y="428"/>
                  </a:lnTo>
                  <a:lnTo>
                    <a:pt x="814" y="426"/>
                  </a:lnTo>
                  <a:lnTo>
                    <a:pt x="814" y="426"/>
                  </a:lnTo>
                  <a:lnTo>
                    <a:pt x="812" y="422"/>
                  </a:lnTo>
                  <a:lnTo>
                    <a:pt x="814" y="421"/>
                  </a:lnTo>
                  <a:lnTo>
                    <a:pt x="814" y="421"/>
                  </a:lnTo>
                  <a:lnTo>
                    <a:pt x="828" y="413"/>
                  </a:lnTo>
                  <a:lnTo>
                    <a:pt x="828" y="413"/>
                  </a:lnTo>
                  <a:lnTo>
                    <a:pt x="835" y="408"/>
                  </a:lnTo>
                  <a:lnTo>
                    <a:pt x="835" y="408"/>
                  </a:lnTo>
                  <a:lnTo>
                    <a:pt x="837" y="406"/>
                  </a:lnTo>
                  <a:lnTo>
                    <a:pt x="837" y="405"/>
                  </a:lnTo>
                  <a:lnTo>
                    <a:pt x="837" y="405"/>
                  </a:lnTo>
                  <a:lnTo>
                    <a:pt x="835" y="401"/>
                  </a:lnTo>
                  <a:lnTo>
                    <a:pt x="835" y="401"/>
                  </a:lnTo>
                  <a:lnTo>
                    <a:pt x="834" y="401"/>
                  </a:lnTo>
                  <a:lnTo>
                    <a:pt x="835" y="399"/>
                  </a:lnTo>
                  <a:lnTo>
                    <a:pt x="835" y="399"/>
                  </a:lnTo>
                  <a:lnTo>
                    <a:pt x="850" y="392"/>
                  </a:lnTo>
                  <a:lnTo>
                    <a:pt x="850" y="392"/>
                  </a:lnTo>
                  <a:lnTo>
                    <a:pt x="852" y="388"/>
                  </a:lnTo>
                  <a:lnTo>
                    <a:pt x="852" y="388"/>
                  </a:lnTo>
                  <a:lnTo>
                    <a:pt x="855" y="387"/>
                  </a:lnTo>
                  <a:lnTo>
                    <a:pt x="855" y="387"/>
                  </a:lnTo>
                  <a:lnTo>
                    <a:pt x="857" y="385"/>
                  </a:lnTo>
                  <a:lnTo>
                    <a:pt x="857" y="383"/>
                  </a:lnTo>
                  <a:lnTo>
                    <a:pt x="857" y="383"/>
                  </a:lnTo>
                  <a:lnTo>
                    <a:pt x="857" y="379"/>
                  </a:lnTo>
                  <a:lnTo>
                    <a:pt x="857" y="378"/>
                  </a:lnTo>
                  <a:lnTo>
                    <a:pt x="855" y="376"/>
                  </a:lnTo>
                  <a:lnTo>
                    <a:pt x="855" y="376"/>
                  </a:lnTo>
                  <a:lnTo>
                    <a:pt x="854" y="376"/>
                  </a:lnTo>
                  <a:lnTo>
                    <a:pt x="852" y="376"/>
                  </a:lnTo>
                  <a:lnTo>
                    <a:pt x="852" y="376"/>
                  </a:lnTo>
                  <a:lnTo>
                    <a:pt x="850" y="372"/>
                  </a:lnTo>
                  <a:lnTo>
                    <a:pt x="850" y="372"/>
                  </a:lnTo>
                  <a:lnTo>
                    <a:pt x="841" y="376"/>
                  </a:lnTo>
                  <a:lnTo>
                    <a:pt x="834" y="381"/>
                  </a:lnTo>
                  <a:lnTo>
                    <a:pt x="834" y="381"/>
                  </a:lnTo>
                  <a:lnTo>
                    <a:pt x="823" y="387"/>
                  </a:lnTo>
                  <a:lnTo>
                    <a:pt x="823" y="387"/>
                  </a:lnTo>
                  <a:lnTo>
                    <a:pt x="812" y="394"/>
                  </a:lnTo>
                  <a:lnTo>
                    <a:pt x="812" y="394"/>
                  </a:lnTo>
                  <a:lnTo>
                    <a:pt x="807" y="397"/>
                  </a:lnTo>
                  <a:lnTo>
                    <a:pt x="805" y="397"/>
                  </a:lnTo>
                  <a:lnTo>
                    <a:pt x="803" y="397"/>
                  </a:lnTo>
                  <a:lnTo>
                    <a:pt x="803" y="397"/>
                  </a:lnTo>
                  <a:lnTo>
                    <a:pt x="801" y="394"/>
                  </a:lnTo>
                  <a:lnTo>
                    <a:pt x="801" y="392"/>
                  </a:lnTo>
                  <a:lnTo>
                    <a:pt x="803" y="390"/>
                  </a:lnTo>
                  <a:lnTo>
                    <a:pt x="803" y="390"/>
                  </a:lnTo>
                  <a:lnTo>
                    <a:pt x="796" y="394"/>
                  </a:lnTo>
                  <a:lnTo>
                    <a:pt x="789" y="397"/>
                  </a:lnTo>
                  <a:lnTo>
                    <a:pt x="789" y="397"/>
                  </a:lnTo>
                  <a:lnTo>
                    <a:pt x="781" y="403"/>
                  </a:lnTo>
                  <a:lnTo>
                    <a:pt x="781" y="403"/>
                  </a:lnTo>
                  <a:lnTo>
                    <a:pt x="780" y="403"/>
                  </a:lnTo>
                  <a:lnTo>
                    <a:pt x="778" y="401"/>
                  </a:lnTo>
                  <a:lnTo>
                    <a:pt x="776" y="397"/>
                  </a:lnTo>
                  <a:lnTo>
                    <a:pt x="776" y="397"/>
                  </a:lnTo>
                  <a:lnTo>
                    <a:pt x="772" y="390"/>
                  </a:lnTo>
                  <a:lnTo>
                    <a:pt x="772" y="390"/>
                  </a:lnTo>
                  <a:lnTo>
                    <a:pt x="771" y="388"/>
                  </a:lnTo>
                  <a:lnTo>
                    <a:pt x="769" y="388"/>
                  </a:lnTo>
                  <a:lnTo>
                    <a:pt x="769" y="388"/>
                  </a:lnTo>
                  <a:lnTo>
                    <a:pt x="762" y="394"/>
                  </a:lnTo>
                  <a:lnTo>
                    <a:pt x="762" y="394"/>
                  </a:lnTo>
                  <a:lnTo>
                    <a:pt x="756" y="396"/>
                  </a:lnTo>
                  <a:lnTo>
                    <a:pt x="756" y="396"/>
                  </a:lnTo>
                  <a:lnTo>
                    <a:pt x="749" y="399"/>
                  </a:lnTo>
                  <a:lnTo>
                    <a:pt x="749" y="399"/>
                  </a:lnTo>
                  <a:lnTo>
                    <a:pt x="736" y="408"/>
                  </a:lnTo>
                  <a:lnTo>
                    <a:pt x="722" y="417"/>
                  </a:lnTo>
                  <a:lnTo>
                    <a:pt x="722" y="417"/>
                  </a:lnTo>
                  <a:lnTo>
                    <a:pt x="720" y="419"/>
                  </a:lnTo>
                  <a:lnTo>
                    <a:pt x="720" y="419"/>
                  </a:lnTo>
                  <a:lnTo>
                    <a:pt x="717" y="421"/>
                  </a:lnTo>
                  <a:lnTo>
                    <a:pt x="717" y="421"/>
                  </a:lnTo>
                  <a:lnTo>
                    <a:pt x="713" y="424"/>
                  </a:lnTo>
                  <a:lnTo>
                    <a:pt x="713" y="424"/>
                  </a:lnTo>
                  <a:lnTo>
                    <a:pt x="715" y="428"/>
                  </a:lnTo>
                  <a:lnTo>
                    <a:pt x="717" y="430"/>
                  </a:lnTo>
                  <a:lnTo>
                    <a:pt x="718" y="428"/>
                  </a:lnTo>
                  <a:lnTo>
                    <a:pt x="718" y="428"/>
                  </a:lnTo>
                  <a:lnTo>
                    <a:pt x="699" y="440"/>
                  </a:lnTo>
                  <a:lnTo>
                    <a:pt x="699" y="440"/>
                  </a:lnTo>
                  <a:lnTo>
                    <a:pt x="691" y="446"/>
                  </a:lnTo>
                  <a:lnTo>
                    <a:pt x="682" y="451"/>
                  </a:lnTo>
                  <a:lnTo>
                    <a:pt x="682" y="451"/>
                  </a:lnTo>
                  <a:lnTo>
                    <a:pt x="681" y="451"/>
                  </a:lnTo>
                  <a:lnTo>
                    <a:pt x="681" y="451"/>
                  </a:lnTo>
                  <a:lnTo>
                    <a:pt x="675" y="455"/>
                  </a:lnTo>
                  <a:lnTo>
                    <a:pt x="675" y="455"/>
                  </a:lnTo>
                  <a:lnTo>
                    <a:pt x="668" y="458"/>
                  </a:lnTo>
                  <a:lnTo>
                    <a:pt x="668" y="458"/>
                  </a:lnTo>
                  <a:lnTo>
                    <a:pt x="657" y="466"/>
                  </a:lnTo>
                  <a:lnTo>
                    <a:pt x="657" y="466"/>
                  </a:lnTo>
                  <a:lnTo>
                    <a:pt x="654" y="467"/>
                  </a:lnTo>
                  <a:lnTo>
                    <a:pt x="654" y="467"/>
                  </a:lnTo>
                  <a:lnTo>
                    <a:pt x="652" y="469"/>
                  </a:lnTo>
                  <a:lnTo>
                    <a:pt x="652" y="469"/>
                  </a:lnTo>
                  <a:lnTo>
                    <a:pt x="643" y="475"/>
                  </a:lnTo>
                  <a:lnTo>
                    <a:pt x="643" y="475"/>
                  </a:lnTo>
                  <a:lnTo>
                    <a:pt x="643" y="476"/>
                  </a:lnTo>
                  <a:lnTo>
                    <a:pt x="641" y="475"/>
                  </a:lnTo>
                  <a:lnTo>
                    <a:pt x="641" y="473"/>
                  </a:lnTo>
                  <a:lnTo>
                    <a:pt x="639" y="473"/>
                  </a:lnTo>
                  <a:lnTo>
                    <a:pt x="639" y="473"/>
                  </a:lnTo>
                  <a:lnTo>
                    <a:pt x="636" y="476"/>
                  </a:lnTo>
                  <a:lnTo>
                    <a:pt x="636" y="476"/>
                  </a:lnTo>
                  <a:lnTo>
                    <a:pt x="632" y="476"/>
                  </a:lnTo>
                  <a:lnTo>
                    <a:pt x="632" y="476"/>
                  </a:lnTo>
                  <a:lnTo>
                    <a:pt x="627" y="478"/>
                  </a:lnTo>
                  <a:lnTo>
                    <a:pt x="627" y="478"/>
                  </a:lnTo>
                  <a:lnTo>
                    <a:pt x="618" y="484"/>
                  </a:lnTo>
                  <a:lnTo>
                    <a:pt x="618" y="484"/>
                  </a:lnTo>
                  <a:lnTo>
                    <a:pt x="616" y="484"/>
                  </a:lnTo>
                  <a:lnTo>
                    <a:pt x="614" y="484"/>
                  </a:lnTo>
                  <a:lnTo>
                    <a:pt x="614" y="484"/>
                  </a:lnTo>
                  <a:lnTo>
                    <a:pt x="609" y="484"/>
                  </a:lnTo>
                  <a:lnTo>
                    <a:pt x="609" y="484"/>
                  </a:lnTo>
                  <a:lnTo>
                    <a:pt x="609" y="484"/>
                  </a:lnTo>
                  <a:lnTo>
                    <a:pt x="609" y="482"/>
                  </a:lnTo>
                  <a:lnTo>
                    <a:pt x="609" y="482"/>
                  </a:lnTo>
                  <a:lnTo>
                    <a:pt x="605" y="482"/>
                  </a:lnTo>
                  <a:lnTo>
                    <a:pt x="603" y="484"/>
                  </a:lnTo>
                  <a:lnTo>
                    <a:pt x="603" y="484"/>
                  </a:lnTo>
                  <a:lnTo>
                    <a:pt x="587" y="494"/>
                  </a:lnTo>
                  <a:lnTo>
                    <a:pt x="587" y="494"/>
                  </a:lnTo>
                  <a:lnTo>
                    <a:pt x="553" y="518"/>
                  </a:lnTo>
                  <a:lnTo>
                    <a:pt x="553" y="518"/>
                  </a:lnTo>
                  <a:lnTo>
                    <a:pt x="546" y="523"/>
                  </a:lnTo>
                  <a:lnTo>
                    <a:pt x="538" y="530"/>
                  </a:lnTo>
                  <a:lnTo>
                    <a:pt x="538" y="530"/>
                  </a:lnTo>
                  <a:lnTo>
                    <a:pt x="531" y="536"/>
                  </a:lnTo>
                  <a:lnTo>
                    <a:pt x="522" y="543"/>
                  </a:lnTo>
                  <a:lnTo>
                    <a:pt x="522" y="543"/>
                  </a:lnTo>
                  <a:lnTo>
                    <a:pt x="506" y="556"/>
                  </a:lnTo>
                  <a:lnTo>
                    <a:pt x="506" y="556"/>
                  </a:lnTo>
                  <a:lnTo>
                    <a:pt x="499" y="561"/>
                  </a:lnTo>
                  <a:lnTo>
                    <a:pt x="499" y="561"/>
                  </a:lnTo>
                  <a:lnTo>
                    <a:pt x="493" y="565"/>
                  </a:lnTo>
                  <a:lnTo>
                    <a:pt x="493" y="565"/>
                  </a:lnTo>
                  <a:lnTo>
                    <a:pt x="492" y="566"/>
                  </a:lnTo>
                  <a:lnTo>
                    <a:pt x="492" y="566"/>
                  </a:lnTo>
                  <a:lnTo>
                    <a:pt x="488" y="570"/>
                  </a:lnTo>
                  <a:lnTo>
                    <a:pt x="486" y="572"/>
                  </a:lnTo>
                  <a:lnTo>
                    <a:pt x="486" y="572"/>
                  </a:lnTo>
                  <a:lnTo>
                    <a:pt x="488" y="575"/>
                  </a:lnTo>
                  <a:lnTo>
                    <a:pt x="490" y="577"/>
                  </a:lnTo>
                  <a:lnTo>
                    <a:pt x="490" y="577"/>
                  </a:lnTo>
                  <a:lnTo>
                    <a:pt x="493" y="581"/>
                  </a:lnTo>
                  <a:lnTo>
                    <a:pt x="497" y="583"/>
                  </a:lnTo>
                  <a:lnTo>
                    <a:pt x="497" y="583"/>
                  </a:lnTo>
                  <a:lnTo>
                    <a:pt x="490" y="588"/>
                  </a:lnTo>
                  <a:lnTo>
                    <a:pt x="490" y="588"/>
                  </a:lnTo>
                  <a:lnTo>
                    <a:pt x="488" y="590"/>
                  </a:lnTo>
                  <a:lnTo>
                    <a:pt x="488" y="592"/>
                  </a:lnTo>
                  <a:lnTo>
                    <a:pt x="488" y="592"/>
                  </a:lnTo>
                  <a:lnTo>
                    <a:pt x="490" y="593"/>
                  </a:lnTo>
                  <a:lnTo>
                    <a:pt x="490" y="595"/>
                  </a:lnTo>
                  <a:lnTo>
                    <a:pt x="488" y="597"/>
                  </a:lnTo>
                  <a:lnTo>
                    <a:pt x="488" y="597"/>
                  </a:lnTo>
                  <a:lnTo>
                    <a:pt x="484" y="601"/>
                  </a:lnTo>
                  <a:lnTo>
                    <a:pt x="484" y="602"/>
                  </a:lnTo>
                  <a:lnTo>
                    <a:pt x="484" y="602"/>
                  </a:lnTo>
                  <a:lnTo>
                    <a:pt x="486" y="602"/>
                  </a:lnTo>
                  <a:lnTo>
                    <a:pt x="486" y="602"/>
                  </a:lnTo>
                  <a:lnTo>
                    <a:pt x="484" y="604"/>
                  </a:lnTo>
                  <a:lnTo>
                    <a:pt x="484" y="604"/>
                  </a:lnTo>
                  <a:lnTo>
                    <a:pt x="486" y="606"/>
                  </a:lnTo>
                  <a:lnTo>
                    <a:pt x="488" y="606"/>
                  </a:lnTo>
                  <a:lnTo>
                    <a:pt x="493" y="602"/>
                  </a:lnTo>
                  <a:lnTo>
                    <a:pt x="493" y="602"/>
                  </a:lnTo>
                  <a:lnTo>
                    <a:pt x="499" y="599"/>
                  </a:lnTo>
                  <a:lnTo>
                    <a:pt x="499" y="599"/>
                  </a:lnTo>
                  <a:lnTo>
                    <a:pt x="504" y="595"/>
                  </a:lnTo>
                  <a:lnTo>
                    <a:pt x="504" y="595"/>
                  </a:lnTo>
                  <a:lnTo>
                    <a:pt x="515" y="588"/>
                  </a:lnTo>
                  <a:lnTo>
                    <a:pt x="515" y="588"/>
                  </a:lnTo>
                  <a:lnTo>
                    <a:pt x="519" y="584"/>
                  </a:lnTo>
                  <a:lnTo>
                    <a:pt x="520" y="584"/>
                  </a:lnTo>
                  <a:lnTo>
                    <a:pt x="522" y="584"/>
                  </a:lnTo>
                  <a:lnTo>
                    <a:pt x="522" y="584"/>
                  </a:lnTo>
                  <a:lnTo>
                    <a:pt x="524" y="586"/>
                  </a:lnTo>
                  <a:lnTo>
                    <a:pt x="524" y="586"/>
                  </a:lnTo>
                  <a:lnTo>
                    <a:pt x="526" y="586"/>
                  </a:lnTo>
                  <a:lnTo>
                    <a:pt x="526" y="586"/>
                  </a:lnTo>
                  <a:lnTo>
                    <a:pt x="535" y="577"/>
                  </a:lnTo>
                  <a:lnTo>
                    <a:pt x="535" y="577"/>
                  </a:lnTo>
                  <a:lnTo>
                    <a:pt x="542" y="574"/>
                  </a:lnTo>
                  <a:lnTo>
                    <a:pt x="542" y="574"/>
                  </a:lnTo>
                  <a:lnTo>
                    <a:pt x="544" y="572"/>
                  </a:lnTo>
                  <a:lnTo>
                    <a:pt x="546" y="570"/>
                  </a:lnTo>
                  <a:lnTo>
                    <a:pt x="546" y="570"/>
                  </a:lnTo>
                  <a:lnTo>
                    <a:pt x="546" y="568"/>
                  </a:lnTo>
                  <a:lnTo>
                    <a:pt x="546" y="568"/>
                  </a:lnTo>
                  <a:lnTo>
                    <a:pt x="546" y="568"/>
                  </a:lnTo>
                  <a:lnTo>
                    <a:pt x="544" y="566"/>
                  </a:lnTo>
                  <a:lnTo>
                    <a:pt x="547" y="563"/>
                  </a:lnTo>
                  <a:lnTo>
                    <a:pt x="547" y="563"/>
                  </a:lnTo>
                  <a:lnTo>
                    <a:pt x="553" y="559"/>
                  </a:lnTo>
                  <a:lnTo>
                    <a:pt x="553" y="559"/>
                  </a:lnTo>
                  <a:lnTo>
                    <a:pt x="558" y="556"/>
                  </a:lnTo>
                  <a:lnTo>
                    <a:pt x="564" y="552"/>
                  </a:lnTo>
                  <a:lnTo>
                    <a:pt x="564" y="552"/>
                  </a:lnTo>
                  <a:lnTo>
                    <a:pt x="564" y="548"/>
                  </a:lnTo>
                  <a:lnTo>
                    <a:pt x="564" y="548"/>
                  </a:lnTo>
                  <a:lnTo>
                    <a:pt x="564" y="545"/>
                  </a:lnTo>
                  <a:lnTo>
                    <a:pt x="564" y="545"/>
                  </a:lnTo>
                  <a:lnTo>
                    <a:pt x="574" y="538"/>
                  </a:lnTo>
                  <a:lnTo>
                    <a:pt x="574" y="538"/>
                  </a:lnTo>
                  <a:lnTo>
                    <a:pt x="576" y="538"/>
                  </a:lnTo>
                  <a:lnTo>
                    <a:pt x="578" y="538"/>
                  </a:lnTo>
                  <a:lnTo>
                    <a:pt x="578" y="539"/>
                  </a:lnTo>
                  <a:lnTo>
                    <a:pt x="580" y="538"/>
                  </a:lnTo>
                  <a:lnTo>
                    <a:pt x="580" y="538"/>
                  </a:lnTo>
                  <a:lnTo>
                    <a:pt x="585" y="534"/>
                  </a:lnTo>
                  <a:lnTo>
                    <a:pt x="585" y="534"/>
                  </a:lnTo>
                  <a:lnTo>
                    <a:pt x="591" y="532"/>
                  </a:lnTo>
                  <a:lnTo>
                    <a:pt x="591" y="532"/>
                  </a:lnTo>
                  <a:lnTo>
                    <a:pt x="594" y="534"/>
                  </a:lnTo>
                  <a:lnTo>
                    <a:pt x="594" y="534"/>
                  </a:lnTo>
                  <a:lnTo>
                    <a:pt x="596" y="536"/>
                  </a:lnTo>
                  <a:lnTo>
                    <a:pt x="596" y="536"/>
                  </a:lnTo>
                  <a:lnTo>
                    <a:pt x="596" y="536"/>
                  </a:lnTo>
                  <a:lnTo>
                    <a:pt x="598" y="534"/>
                  </a:lnTo>
                  <a:lnTo>
                    <a:pt x="598" y="534"/>
                  </a:lnTo>
                  <a:lnTo>
                    <a:pt x="603" y="532"/>
                  </a:lnTo>
                  <a:lnTo>
                    <a:pt x="603" y="532"/>
                  </a:lnTo>
                  <a:lnTo>
                    <a:pt x="607" y="530"/>
                  </a:lnTo>
                  <a:lnTo>
                    <a:pt x="609" y="530"/>
                  </a:lnTo>
                  <a:lnTo>
                    <a:pt x="609" y="530"/>
                  </a:lnTo>
                  <a:lnTo>
                    <a:pt x="610" y="530"/>
                  </a:lnTo>
                  <a:lnTo>
                    <a:pt x="612" y="532"/>
                  </a:lnTo>
                  <a:lnTo>
                    <a:pt x="614" y="538"/>
                  </a:lnTo>
                  <a:lnTo>
                    <a:pt x="614" y="538"/>
                  </a:lnTo>
                  <a:lnTo>
                    <a:pt x="616" y="538"/>
                  </a:lnTo>
                  <a:lnTo>
                    <a:pt x="616" y="539"/>
                  </a:lnTo>
                  <a:lnTo>
                    <a:pt x="616" y="539"/>
                  </a:lnTo>
                  <a:lnTo>
                    <a:pt x="614" y="543"/>
                  </a:lnTo>
                  <a:lnTo>
                    <a:pt x="609" y="545"/>
                  </a:lnTo>
                  <a:lnTo>
                    <a:pt x="609" y="545"/>
                  </a:lnTo>
                  <a:lnTo>
                    <a:pt x="592" y="557"/>
                  </a:lnTo>
                  <a:lnTo>
                    <a:pt x="592" y="557"/>
                  </a:lnTo>
                  <a:lnTo>
                    <a:pt x="585" y="561"/>
                  </a:lnTo>
                  <a:lnTo>
                    <a:pt x="582" y="563"/>
                  </a:lnTo>
                  <a:lnTo>
                    <a:pt x="580" y="565"/>
                  </a:lnTo>
                  <a:lnTo>
                    <a:pt x="580" y="565"/>
                  </a:lnTo>
                  <a:lnTo>
                    <a:pt x="576" y="563"/>
                  </a:lnTo>
                  <a:lnTo>
                    <a:pt x="576" y="563"/>
                  </a:lnTo>
                  <a:lnTo>
                    <a:pt x="573" y="561"/>
                  </a:lnTo>
                  <a:lnTo>
                    <a:pt x="573" y="561"/>
                  </a:lnTo>
                  <a:lnTo>
                    <a:pt x="567" y="563"/>
                  </a:lnTo>
                  <a:lnTo>
                    <a:pt x="560" y="566"/>
                  </a:lnTo>
                  <a:lnTo>
                    <a:pt x="560" y="566"/>
                  </a:lnTo>
                  <a:lnTo>
                    <a:pt x="555" y="572"/>
                  </a:lnTo>
                  <a:lnTo>
                    <a:pt x="549" y="577"/>
                  </a:lnTo>
                  <a:lnTo>
                    <a:pt x="549" y="577"/>
                  </a:lnTo>
                  <a:lnTo>
                    <a:pt x="549" y="579"/>
                  </a:lnTo>
                  <a:lnTo>
                    <a:pt x="549" y="579"/>
                  </a:lnTo>
                  <a:lnTo>
                    <a:pt x="547" y="581"/>
                  </a:lnTo>
                  <a:lnTo>
                    <a:pt x="547" y="581"/>
                  </a:lnTo>
                  <a:lnTo>
                    <a:pt x="547" y="583"/>
                  </a:lnTo>
                  <a:lnTo>
                    <a:pt x="549" y="584"/>
                  </a:lnTo>
                  <a:lnTo>
                    <a:pt x="549" y="584"/>
                  </a:lnTo>
                  <a:lnTo>
                    <a:pt x="551" y="584"/>
                  </a:lnTo>
                  <a:lnTo>
                    <a:pt x="553" y="586"/>
                  </a:lnTo>
                  <a:lnTo>
                    <a:pt x="553" y="586"/>
                  </a:lnTo>
                  <a:lnTo>
                    <a:pt x="551" y="590"/>
                  </a:lnTo>
                  <a:lnTo>
                    <a:pt x="547" y="592"/>
                  </a:lnTo>
                  <a:lnTo>
                    <a:pt x="547" y="592"/>
                  </a:lnTo>
                  <a:lnTo>
                    <a:pt x="542" y="595"/>
                  </a:lnTo>
                  <a:lnTo>
                    <a:pt x="540" y="597"/>
                  </a:lnTo>
                  <a:lnTo>
                    <a:pt x="538" y="597"/>
                  </a:lnTo>
                  <a:lnTo>
                    <a:pt x="538" y="597"/>
                  </a:lnTo>
                  <a:lnTo>
                    <a:pt x="537" y="595"/>
                  </a:lnTo>
                  <a:lnTo>
                    <a:pt x="535" y="593"/>
                  </a:lnTo>
                  <a:lnTo>
                    <a:pt x="535" y="593"/>
                  </a:lnTo>
                  <a:lnTo>
                    <a:pt x="533" y="592"/>
                  </a:lnTo>
                  <a:lnTo>
                    <a:pt x="531" y="592"/>
                  </a:lnTo>
                  <a:lnTo>
                    <a:pt x="531" y="592"/>
                  </a:lnTo>
                  <a:lnTo>
                    <a:pt x="526" y="597"/>
                  </a:lnTo>
                  <a:lnTo>
                    <a:pt x="526" y="597"/>
                  </a:lnTo>
                  <a:lnTo>
                    <a:pt x="519" y="602"/>
                  </a:lnTo>
                  <a:lnTo>
                    <a:pt x="519" y="602"/>
                  </a:lnTo>
                  <a:lnTo>
                    <a:pt x="502" y="613"/>
                  </a:lnTo>
                  <a:lnTo>
                    <a:pt x="502" y="613"/>
                  </a:lnTo>
                  <a:lnTo>
                    <a:pt x="501" y="617"/>
                  </a:lnTo>
                  <a:lnTo>
                    <a:pt x="501" y="617"/>
                  </a:lnTo>
                  <a:lnTo>
                    <a:pt x="493" y="622"/>
                  </a:lnTo>
                  <a:lnTo>
                    <a:pt x="486" y="626"/>
                  </a:lnTo>
                  <a:lnTo>
                    <a:pt x="486" y="626"/>
                  </a:lnTo>
                  <a:lnTo>
                    <a:pt x="483" y="628"/>
                  </a:lnTo>
                  <a:lnTo>
                    <a:pt x="483" y="626"/>
                  </a:lnTo>
                  <a:lnTo>
                    <a:pt x="483" y="626"/>
                  </a:lnTo>
                  <a:lnTo>
                    <a:pt x="481" y="626"/>
                  </a:lnTo>
                  <a:lnTo>
                    <a:pt x="477" y="626"/>
                  </a:lnTo>
                  <a:lnTo>
                    <a:pt x="477" y="626"/>
                  </a:lnTo>
                  <a:lnTo>
                    <a:pt x="474" y="628"/>
                  </a:lnTo>
                  <a:lnTo>
                    <a:pt x="470" y="631"/>
                  </a:lnTo>
                  <a:lnTo>
                    <a:pt x="470" y="631"/>
                  </a:lnTo>
                  <a:lnTo>
                    <a:pt x="463" y="637"/>
                  </a:lnTo>
                  <a:lnTo>
                    <a:pt x="463" y="637"/>
                  </a:lnTo>
                  <a:lnTo>
                    <a:pt x="461" y="638"/>
                  </a:lnTo>
                  <a:lnTo>
                    <a:pt x="461" y="640"/>
                  </a:lnTo>
                  <a:lnTo>
                    <a:pt x="461" y="640"/>
                  </a:lnTo>
                  <a:lnTo>
                    <a:pt x="461" y="646"/>
                  </a:lnTo>
                  <a:lnTo>
                    <a:pt x="461" y="646"/>
                  </a:lnTo>
                  <a:lnTo>
                    <a:pt x="461" y="647"/>
                  </a:lnTo>
                  <a:lnTo>
                    <a:pt x="457" y="649"/>
                  </a:lnTo>
                  <a:lnTo>
                    <a:pt x="457" y="649"/>
                  </a:lnTo>
                  <a:lnTo>
                    <a:pt x="445" y="660"/>
                  </a:lnTo>
                  <a:lnTo>
                    <a:pt x="445" y="660"/>
                  </a:lnTo>
                  <a:lnTo>
                    <a:pt x="432" y="669"/>
                  </a:lnTo>
                  <a:lnTo>
                    <a:pt x="432" y="669"/>
                  </a:lnTo>
                  <a:lnTo>
                    <a:pt x="427" y="674"/>
                  </a:lnTo>
                  <a:lnTo>
                    <a:pt x="427" y="674"/>
                  </a:lnTo>
                  <a:lnTo>
                    <a:pt x="421" y="678"/>
                  </a:lnTo>
                  <a:lnTo>
                    <a:pt x="421" y="678"/>
                  </a:lnTo>
                  <a:lnTo>
                    <a:pt x="411" y="685"/>
                  </a:lnTo>
                  <a:lnTo>
                    <a:pt x="411" y="685"/>
                  </a:lnTo>
                  <a:lnTo>
                    <a:pt x="389" y="705"/>
                  </a:lnTo>
                  <a:lnTo>
                    <a:pt x="389" y="705"/>
                  </a:lnTo>
                  <a:lnTo>
                    <a:pt x="376" y="714"/>
                  </a:lnTo>
                  <a:lnTo>
                    <a:pt x="376" y="714"/>
                  </a:lnTo>
                  <a:lnTo>
                    <a:pt x="371" y="719"/>
                  </a:lnTo>
                  <a:lnTo>
                    <a:pt x="367" y="725"/>
                  </a:lnTo>
                  <a:lnTo>
                    <a:pt x="367" y="725"/>
                  </a:lnTo>
                  <a:lnTo>
                    <a:pt x="366" y="728"/>
                  </a:lnTo>
                  <a:lnTo>
                    <a:pt x="366" y="728"/>
                  </a:lnTo>
                  <a:lnTo>
                    <a:pt x="369" y="730"/>
                  </a:lnTo>
                  <a:lnTo>
                    <a:pt x="369" y="730"/>
                  </a:lnTo>
                  <a:lnTo>
                    <a:pt x="369" y="734"/>
                  </a:lnTo>
                  <a:lnTo>
                    <a:pt x="366" y="736"/>
                  </a:lnTo>
                  <a:lnTo>
                    <a:pt x="366" y="736"/>
                  </a:lnTo>
                  <a:lnTo>
                    <a:pt x="360" y="739"/>
                  </a:lnTo>
                  <a:lnTo>
                    <a:pt x="360" y="739"/>
                  </a:lnTo>
                  <a:lnTo>
                    <a:pt x="349" y="750"/>
                  </a:lnTo>
                  <a:lnTo>
                    <a:pt x="349" y="750"/>
                  </a:lnTo>
                  <a:lnTo>
                    <a:pt x="344" y="755"/>
                  </a:lnTo>
                  <a:lnTo>
                    <a:pt x="340" y="755"/>
                  </a:lnTo>
                  <a:lnTo>
                    <a:pt x="339" y="755"/>
                  </a:lnTo>
                  <a:lnTo>
                    <a:pt x="339" y="755"/>
                  </a:lnTo>
                  <a:lnTo>
                    <a:pt x="337" y="754"/>
                  </a:lnTo>
                  <a:lnTo>
                    <a:pt x="335" y="754"/>
                  </a:lnTo>
                  <a:lnTo>
                    <a:pt x="335" y="754"/>
                  </a:lnTo>
                  <a:lnTo>
                    <a:pt x="330" y="759"/>
                  </a:lnTo>
                  <a:lnTo>
                    <a:pt x="330" y="759"/>
                  </a:lnTo>
                  <a:lnTo>
                    <a:pt x="312" y="775"/>
                  </a:lnTo>
                  <a:lnTo>
                    <a:pt x="312" y="775"/>
                  </a:lnTo>
                  <a:lnTo>
                    <a:pt x="301" y="782"/>
                  </a:lnTo>
                  <a:lnTo>
                    <a:pt x="301" y="782"/>
                  </a:lnTo>
                  <a:lnTo>
                    <a:pt x="297" y="784"/>
                  </a:lnTo>
                  <a:lnTo>
                    <a:pt x="297" y="784"/>
                  </a:lnTo>
                  <a:lnTo>
                    <a:pt x="292" y="790"/>
                  </a:lnTo>
                  <a:lnTo>
                    <a:pt x="292" y="790"/>
                  </a:lnTo>
                  <a:lnTo>
                    <a:pt x="283" y="799"/>
                  </a:lnTo>
                  <a:lnTo>
                    <a:pt x="274" y="807"/>
                  </a:lnTo>
                  <a:lnTo>
                    <a:pt x="274" y="807"/>
                  </a:lnTo>
                  <a:lnTo>
                    <a:pt x="270" y="806"/>
                  </a:lnTo>
                  <a:lnTo>
                    <a:pt x="266" y="807"/>
                  </a:lnTo>
                  <a:lnTo>
                    <a:pt x="266" y="807"/>
                  </a:lnTo>
                  <a:lnTo>
                    <a:pt x="263" y="807"/>
                  </a:lnTo>
                  <a:lnTo>
                    <a:pt x="261" y="807"/>
                  </a:lnTo>
                  <a:lnTo>
                    <a:pt x="261" y="807"/>
                  </a:lnTo>
                  <a:lnTo>
                    <a:pt x="257" y="811"/>
                  </a:lnTo>
                  <a:lnTo>
                    <a:pt x="256" y="813"/>
                  </a:lnTo>
                  <a:lnTo>
                    <a:pt x="256" y="813"/>
                  </a:lnTo>
                  <a:lnTo>
                    <a:pt x="252" y="818"/>
                  </a:lnTo>
                  <a:lnTo>
                    <a:pt x="252" y="818"/>
                  </a:lnTo>
                  <a:lnTo>
                    <a:pt x="241" y="827"/>
                  </a:lnTo>
                  <a:lnTo>
                    <a:pt x="241" y="827"/>
                  </a:lnTo>
                  <a:lnTo>
                    <a:pt x="205" y="861"/>
                  </a:lnTo>
                  <a:lnTo>
                    <a:pt x="205" y="861"/>
                  </a:lnTo>
                  <a:lnTo>
                    <a:pt x="166" y="901"/>
                  </a:lnTo>
                  <a:lnTo>
                    <a:pt x="166" y="901"/>
                  </a:lnTo>
                  <a:lnTo>
                    <a:pt x="148" y="919"/>
                  </a:lnTo>
                  <a:lnTo>
                    <a:pt x="148" y="919"/>
                  </a:lnTo>
                  <a:lnTo>
                    <a:pt x="139" y="928"/>
                  </a:lnTo>
                  <a:lnTo>
                    <a:pt x="130" y="937"/>
                  </a:lnTo>
                  <a:lnTo>
                    <a:pt x="130" y="937"/>
                  </a:lnTo>
                  <a:lnTo>
                    <a:pt x="122" y="942"/>
                  </a:lnTo>
                  <a:lnTo>
                    <a:pt x="122" y="942"/>
                  </a:lnTo>
                  <a:lnTo>
                    <a:pt x="121" y="941"/>
                  </a:lnTo>
                  <a:lnTo>
                    <a:pt x="119" y="939"/>
                  </a:lnTo>
                  <a:lnTo>
                    <a:pt x="119" y="939"/>
                  </a:lnTo>
                  <a:lnTo>
                    <a:pt x="113" y="941"/>
                  </a:lnTo>
                  <a:lnTo>
                    <a:pt x="110" y="946"/>
                  </a:lnTo>
                  <a:lnTo>
                    <a:pt x="110" y="946"/>
                  </a:lnTo>
                  <a:lnTo>
                    <a:pt x="94" y="962"/>
                  </a:lnTo>
                  <a:lnTo>
                    <a:pt x="94" y="962"/>
                  </a:lnTo>
                  <a:lnTo>
                    <a:pt x="92" y="966"/>
                  </a:lnTo>
                  <a:lnTo>
                    <a:pt x="94" y="968"/>
                  </a:lnTo>
                  <a:lnTo>
                    <a:pt x="94" y="968"/>
                  </a:lnTo>
                  <a:lnTo>
                    <a:pt x="95" y="969"/>
                  </a:lnTo>
                  <a:lnTo>
                    <a:pt x="97" y="973"/>
                  </a:lnTo>
                  <a:lnTo>
                    <a:pt x="97" y="973"/>
                  </a:lnTo>
                  <a:lnTo>
                    <a:pt x="94" y="977"/>
                  </a:lnTo>
                  <a:lnTo>
                    <a:pt x="90" y="980"/>
                  </a:lnTo>
                  <a:lnTo>
                    <a:pt x="90" y="980"/>
                  </a:lnTo>
                  <a:lnTo>
                    <a:pt x="83" y="987"/>
                  </a:lnTo>
                  <a:lnTo>
                    <a:pt x="83" y="987"/>
                  </a:lnTo>
                  <a:lnTo>
                    <a:pt x="52" y="1023"/>
                  </a:lnTo>
                  <a:lnTo>
                    <a:pt x="52" y="1023"/>
                  </a:lnTo>
                  <a:lnTo>
                    <a:pt x="43" y="1031"/>
                  </a:lnTo>
                  <a:lnTo>
                    <a:pt x="40" y="1036"/>
                  </a:lnTo>
                  <a:lnTo>
                    <a:pt x="38" y="1040"/>
                  </a:lnTo>
                  <a:lnTo>
                    <a:pt x="38" y="1040"/>
                  </a:lnTo>
                  <a:lnTo>
                    <a:pt x="40" y="1041"/>
                  </a:lnTo>
                  <a:lnTo>
                    <a:pt x="41" y="1043"/>
                  </a:lnTo>
                  <a:lnTo>
                    <a:pt x="41" y="1043"/>
                  </a:lnTo>
                  <a:lnTo>
                    <a:pt x="41" y="1045"/>
                  </a:lnTo>
                  <a:lnTo>
                    <a:pt x="41" y="1047"/>
                  </a:lnTo>
                  <a:lnTo>
                    <a:pt x="36" y="1052"/>
                  </a:lnTo>
                  <a:lnTo>
                    <a:pt x="36" y="1052"/>
                  </a:lnTo>
                  <a:lnTo>
                    <a:pt x="34" y="1054"/>
                  </a:lnTo>
                  <a:lnTo>
                    <a:pt x="32" y="1058"/>
                  </a:lnTo>
                  <a:lnTo>
                    <a:pt x="32" y="1058"/>
                  </a:lnTo>
                  <a:lnTo>
                    <a:pt x="32" y="1059"/>
                  </a:lnTo>
                  <a:lnTo>
                    <a:pt x="32" y="1061"/>
                  </a:lnTo>
                  <a:lnTo>
                    <a:pt x="36" y="1061"/>
                  </a:lnTo>
                  <a:lnTo>
                    <a:pt x="38" y="1059"/>
                  </a:lnTo>
                  <a:lnTo>
                    <a:pt x="38" y="1059"/>
                  </a:lnTo>
                  <a:lnTo>
                    <a:pt x="45" y="1054"/>
                  </a:lnTo>
                  <a:lnTo>
                    <a:pt x="45" y="1054"/>
                  </a:lnTo>
                  <a:lnTo>
                    <a:pt x="20" y="1083"/>
                  </a:lnTo>
                  <a:lnTo>
                    <a:pt x="20" y="1083"/>
                  </a:lnTo>
                  <a:lnTo>
                    <a:pt x="9" y="1095"/>
                  </a:lnTo>
                  <a:lnTo>
                    <a:pt x="9" y="1095"/>
                  </a:lnTo>
                  <a:lnTo>
                    <a:pt x="0" y="1106"/>
                  </a:lnTo>
                  <a:lnTo>
                    <a:pt x="0" y="1106"/>
                  </a:lnTo>
                  <a:lnTo>
                    <a:pt x="0" y="1110"/>
                  </a:lnTo>
                  <a:lnTo>
                    <a:pt x="0" y="1110"/>
                  </a:lnTo>
                  <a:lnTo>
                    <a:pt x="4" y="1112"/>
                  </a:lnTo>
                  <a:lnTo>
                    <a:pt x="4" y="1112"/>
                  </a:lnTo>
                  <a:lnTo>
                    <a:pt x="7" y="1115"/>
                  </a:lnTo>
                  <a:lnTo>
                    <a:pt x="9" y="1115"/>
                  </a:lnTo>
                  <a:lnTo>
                    <a:pt x="11" y="1113"/>
                  </a:lnTo>
                  <a:lnTo>
                    <a:pt x="11" y="1113"/>
                  </a:lnTo>
                  <a:lnTo>
                    <a:pt x="22" y="1103"/>
                  </a:lnTo>
                  <a:lnTo>
                    <a:pt x="31" y="1092"/>
                  </a:lnTo>
                  <a:lnTo>
                    <a:pt x="31" y="1092"/>
                  </a:lnTo>
                  <a:lnTo>
                    <a:pt x="36" y="1085"/>
                  </a:lnTo>
                  <a:lnTo>
                    <a:pt x="41" y="1081"/>
                  </a:lnTo>
                  <a:lnTo>
                    <a:pt x="41" y="1081"/>
                  </a:lnTo>
                  <a:lnTo>
                    <a:pt x="43" y="1081"/>
                  </a:lnTo>
                  <a:lnTo>
                    <a:pt x="45" y="1083"/>
                  </a:lnTo>
                  <a:lnTo>
                    <a:pt x="45" y="1085"/>
                  </a:lnTo>
                  <a:lnTo>
                    <a:pt x="47" y="1085"/>
                  </a:lnTo>
                  <a:lnTo>
                    <a:pt x="47" y="1085"/>
                  </a:lnTo>
                  <a:lnTo>
                    <a:pt x="52" y="1079"/>
                  </a:lnTo>
                  <a:lnTo>
                    <a:pt x="58" y="1074"/>
                  </a:lnTo>
                  <a:lnTo>
                    <a:pt x="58" y="1074"/>
                  </a:lnTo>
                  <a:lnTo>
                    <a:pt x="63" y="1068"/>
                  </a:lnTo>
                  <a:lnTo>
                    <a:pt x="65" y="1067"/>
                  </a:lnTo>
                  <a:lnTo>
                    <a:pt x="67" y="1068"/>
                  </a:lnTo>
                  <a:lnTo>
                    <a:pt x="67" y="1068"/>
                  </a:lnTo>
                  <a:lnTo>
                    <a:pt x="67" y="1070"/>
                  </a:lnTo>
                  <a:lnTo>
                    <a:pt x="67" y="1074"/>
                  </a:lnTo>
                  <a:lnTo>
                    <a:pt x="61" y="1079"/>
                  </a:lnTo>
                  <a:lnTo>
                    <a:pt x="50" y="1092"/>
                  </a:lnTo>
                  <a:lnTo>
                    <a:pt x="50" y="1092"/>
                  </a:lnTo>
                  <a:lnTo>
                    <a:pt x="49" y="1095"/>
                  </a:lnTo>
                  <a:lnTo>
                    <a:pt x="49" y="1095"/>
                  </a:lnTo>
                  <a:lnTo>
                    <a:pt x="43" y="1103"/>
                  </a:lnTo>
                  <a:lnTo>
                    <a:pt x="43" y="1103"/>
                  </a:lnTo>
                  <a:lnTo>
                    <a:pt x="32" y="1115"/>
                  </a:lnTo>
                  <a:lnTo>
                    <a:pt x="32" y="1115"/>
                  </a:lnTo>
                  <a:lnTo>
                    <a:pt x="22" y="1128"/>
                  </a:lnTo>
                  <a:lnTo>
                    <a:pt x="22" y="1128"/>
                  </a:lnTo>
                  <a:lnTo>
                    <a:pt x="16" y="1131"/>
                  </a:lnTo>
                  <a:lnTo>
                    <a:pt x="14" y="1135"/>
                  </a:lnTo>
                  <a:lnTo>
                    <a:pt x="14" y="1137"/>
                  </a:lnTo>
                  <a:lnTo>
                    <a:pt x="14" y="1137"/>
                  </a:lnTo>
                  <a:lnTo>
                    <a:pt x="18" y="1139"/>
                  </a:lnTo>
                  <a:lnTo>
                    <a:pt x="20" y="1142"/>
                  </a:lnTo>
                  <a:lnTo>
                    <a:pt x="20" y="1142"/>
                  </a:lnTo>
                  <a:lnTo>
                    <a:pt x="23" y="1144"/>
                  </a:lnTo>
                  <a:lnTo>
                    <a:pt x="23" y="1144"/>
                  </a:lnTo>
                  <a:lnTo>
                    <a:pt x="27" y="1144"/>
                  </a:lnTo>
                  <a:lnTo>
                    <a:pt x="27" y="1144"/>
                  </a:lnTo>
                  <a:lnTo>
                    <a:pt x="34" y="1137"/>
                  </a:lnTo>
                  <a:lnTo>
                    <a:pt x="34" y="1137"/>
                  </a:lnTo>
                  <a:lnTo>
                    <a:pt x="38" y="1130"/>
                  </a:lnTo>
                  <a:lnTo>
                    <a:pt x="38" y="1130"/>
                  </a:lnTo>
                  <a:lnTo>
                    <a:pt x="40" y="1128"/>
                  </a:lnTo>
                  <a:lnTo>
                    <a:pt x="41" y="1128"/>
                  </a:lnTo>
                  <a:lnTo>
                    <a:pt x="41" y="1128"/>
                  </a:lnTo>
                  <a:lnTo>
                    <a:pt x="45" y="1128"/>
                  </a:lnTo>
                  <a:lnTo>
                    <a:pt x="45" y="1128"/>
                  </a:lnTo>
                  <a:lnTo>
                    <a:pt x="45" y="1128"/>
                  </a:lnTo>
                  <a:lnTo>
                    <a:pt x="45" y="1128"/>
                  </a:lnTo>
                  <a:lnTo>
                    <a:pt x="50" y="1124"/>
                  </a:lnTo>
                  <a:lnTo>
                    <a:pt x="56" y="1117"/>
                  </a:lnTo>
                  <a:lnTo>
                    <a:pt x="56" y="1117"/>
                  </a:lnTo>
                  <a:lnTo>
                    <a:pt x="67" y="1104"/>
                  </a:lnTo>
                  <a:lnTo>
                    <a:pt x="67" y="1104"/>
                  </a:lnTo>
                  <a:lnTo>
                    <a:pt x="77" y="1097"/>
                  </a:lnTo>
                  <a:lnTo>
                    <a:pt x="77" y="1097"/>
                  </a:lnTo>
                  <a:lnTo>
                    <a:pt x="88" y="1085"/>
                  </a:lnTo>
                  <a:lnTo>
                    <a:pt x="88" y="1085"/>
                  </a:lnTo>
                  <a:lnTo>
                    <a:pt x="99" y="1072"/>
                  </a:lnTo>
                  <a:lnTo>
                    <a:pt x="99" y="1072"/>
                  </a:lnTo>
                  <a:lnTo>
                    <a:pt x="103" y="1067"/>
                  </a:lnTo>
                  <a:lnTo>
                    <a:pt x="106" y="1065"/>
                  </a:lnTo>
                  <a:lnTo>
                    <a:pt x="108" y="1063"/>
                  </a:lnTo>
                  <a:lnTo>
                    <a:pt x="108" y="1063"/>
                  </a:lnTo>
                  <a:lnTo>
                    <a:pt x="110" y="1065"/>
                  </a:lnTo>
                  <a:lnTo>
                    <a:pt x="112" y="1067"/>
                  </a:lnTo>
                  <a:lnTo>
                    <a:pt x="112" y="1067"/>
                  </a:lnTo>
                  <a:lnTo>
                    <a:pt x="113" y="1068"/>
                  </a:lnTo>
                  <a:lnTo>
                    <a:pt x="112" y="1070"/>
                  </a:lnTo>
                  <a:lnTo>
                    <a:pt x="112" y="1070"/>
                  </a:lnTo>
                  <a:lnTo>
                    <a:pt x="101" y="1083"/>
                  </a:lnTo>
                  <a:lnTo>
                    <a:pt x="101" y="1083"/>
                  </a:lnTo>
                  <a:lnTo>
                    <a:pt x="79" y="1106"/>
                  </a:lnTo>
                  <a:lnTo>
                    <a:pt x="79" y="1106"/>
                  </a:lnTo>
                  <a:lnTo>
                    <a:pt x="76" y="1112"/>
                  </a:lnTo>
                  <a:lnTo>
                    <a:pt x="76" y="1112"/>
                  </a:lnTo>
                  <a:lnTo>
                    <a:pt x="72" y="1115"/>
                  </a:lnTo>
                  <a:lnTo>
                    <a:pt x="72" y="1119"/>
                  </a:lnTo>
                  <a:lnTo>
                    <a:pt x="72" y="1119"/>
                  </a:lnTo>
                  <a:lnTo>
                    <a:pt x="74" y="1119"/>
                  </a:lnTo>
                  <a:lnTo>
                    <a:pt x="74" y="1121"/>
                  </a:lnTo>
                  <a:lnTo>
                    <a:pt x="74" y="1121"/>
                  </a:lnTo>
                  <a:lnTo>
                    <a:pt x="74" y="1121"/>
                  </a:lnTo>
                  <a:lnTo>
                    <a:pt x="68" y="1128"/>
                  </a:lnTo>
                  <a:lnTo>
                    <a:pt x="68" y="1128"/>
                  </a:lnTo>
                  <a:lnTo>
                    <a:pt x="67" y="1130"/>
                  </a:lnTo>
                  <a:lnTo>
                    <a:pt x="65" y="1133"/>
                  </a:lnTo>
                  <a:lnTo>
                    <a:pt x="65" y="1133"/>
                  </a:lnTo>
                  <a:lnTo>
                    <a:pt x="67" y="1133"/>
                  </a:lnTo>
                  <a:lnTo>
                    <a:pt x="68" y="1135"/>
                  </a:lnTo>
                  <a:lnTo>
                    <a:pt x="68" y="1135"/>
                  </a:lnTo>
                  <a:lnTo>
                    <a:pt x="68" y="1137"/>
                  </a:lnTo>
                  <a:lnTo>
                    <a:pt x="67" y="1140"/>
                  </a:lnTo>
                  <a:lnTo>
                    <a:pt x="61" y="1146"/>
                  </a:lnTo>
                  <a:lnTo>
                    <a:pt x="61" y="1146"/>
                  </a:lnTo>
                  <a:lnTo>
                    <a:pt x="59" y="1148"/>
                  </a:lnTo>
                  <a:lnTo>
                    <a:pt x="59" y="1149"/>
                  </a:lnTo>
                  <a:lnTo>
                    <a:pt x="63" y="1149"/>
                  </a:lnTo>
                  <a:lnTo>
                    <a:pt x="63" y="1149"/>
                  </a:lnTo>
                  <a:lnTo>
                    <a:pt x="67" y="1151"/>
                  </a:lnTo>
                  <a:lnTo>
                    <a:pt x="67" y="1151"/>
                  </a:lnTo>
                  <a:lnTo>
                    <a:pt x="68" y="1151"/>
                  </a:lnTo>
                  <a:lnTo>
                    <a:pt x="72" y="1149"/>
                  </a:lnTo>
                  <a:lnTo>
                    <a:pt x="72" y="1149"/>
                  </a:lnTo>
                  <a:lnTo>
                    <a:pt x="76" y="1148"/>
                  </a:lnTo>
                  <a:lnTo>
                    <a:pt x="77" y="1146"/>
                  </a:lnTo>
                  <a:lnTo>
                    <a:pt x="77" y="1146"/>
                  </a:lnTo>
                  <a:lnTo>
                    <a:pt x="79" y="1146"/>
                  </a:lnTo>
                  <a:lnTo>
                    <a:pt x="81" y="1148"/>
                  </a:lnTo>
                  <a:lnTo>
                    <a:pt x="81" y="1148"/>
                  </a:lnTo>
                  <a:lnTo>
                    <a:pt x="85" y="1149"/>
                  </a:lnTo>
                  <a:lnTo>
                    <a:pt x="85" y="1149"/>
                  </a:lnTo>
                  <a:lnTo>
                    <a:pt x="86" y="1151"/>
                  </a:lnTo>
                  <a:lnTo>
                    <a:pt x="90" y="1149"/>
                  </a:lnTo>
                  <a:lnTo>
                    <a:pt x="90" y="1149"/>
                  </a:lnTo>
                  <a:lnTo>
                    <a:pt x="103" y="1133"/>
                  </a:lnTo>
                  <a:lnTo>
                    <a:pt x="103" y="1133"/>
                  </a:lnTo>
                  <a:lnTo>
                    <a:pt x="108" y="1130"/>
                  </a:lnTo>
                  <a:lnTo>
                    <a:pt x="113" y="1126"/>
                  </a:lnTo>
                  <a:lnTo>
                    <a:pt x="113" y="1126"/>
                  </a:lnTo>
                  <a:lnTo>
                    <a:pt x="115" y="1122"/>
                  </a:lnTo>
                  <a:lnTo>
                    <a:pt x="119" y="1119"/>
                  </a:lnTo>
                  <a:lnTo>
                    <a:pt x="119" y="1119"/>
                  </a:lnTo>
                  <a:lnTo>
                    <a:pt x="121" y="1121"/>
                  </a:lnTo>
                  <a:lnTo>
                    <a:pt x="122" y="1122"/>
                  </a:lnTo>
                  <a:lnTo>
                    <a:pt x="122" y="1122"/>
                  </a:lnTo>
                  <a:lnTo>
                    <a:pt x="126" y="1122"/>
                  </a:lnTo>
                  <a:lnTo>
                    <a:pt x="128" y="1119"/>
                  </a:lnTo>
                  <a:lnTo>
                    <a:pt x="128" y="1119"/>
                  </a:lnTo>
                  <a:lnTo>
                    <a:pt x="133" y="1113"/>
                  </a:lnTo>
                  <a:lnTo>
                    <a:pt x="133" y="1113"/>
                  </a:lnTo>
                  <a:lnTo>
                    <a:pt x="137" y="1113"/>
                  </a:lnTo>
                  <a:lnTo>
                    <a:pt x="140" y="1115"/>
                  </a:lnTo>
                  <a:lnTo>
                    <a:pt x="140" y="1115"/>
                  </a:lnTo>
                  <a:lnTo>
                    <a:pt x="142" y="1115"/>
                  </a:lnTo>
                  <a:lnTo>
                    <a:pt x="146" y="1113"/>
                  </a:lnTo>
                  <a:lnTo>
                    <a:pt x="146" y="1113"/>
                  </a:lnTo>
                  <a:lnTo>
                    <a:pt x="157" y="1101"/>
                  </a:lnTo>
                  <a:lnTo>
                    <a:pt x="157" y="1101"/>
                  </a:lnTo>
                  <a:lnTo>
                    <a:pt x="167" y="1088"/>
                  </a:lnTo>
                  <a:lnTo>
                    <a:pt x="175" y="1081"/>
                  </a:lnTo>
                  <a:lnTo>
                    <a:pt x="180" y="1076"/>
                  </a:lnTo>
                  <a:lnTo>
                    <a:pt x="180" y="1076"/>
                  </a:lnTo>
                  <a:lnTo>
                    <a:pt x="185" y="1074"/>
                  </a:lnTo>
                  <a:lnTo>
                    <a:pt x="185" y="1076"/>
                  </a:lnTo>
                  <a:lnTo>
                    <a:pt x="180" y="1085"/>
                  </a:lnTo>
                  <a:lnTo>
                    <a:pt x="180" y="1085"/>
                  </a:lnTo>
                  <a:lnTo>
                    <a:pt x="178" y="1088"/>
                  </a:lnTo>
                  <a:lnTo>
                    <a:pt x="178" y="1090"/>
                  </a:lnTo>
                  <a:lnTo>
                    <a:pt x="178" y="1090"/>
                  </a:lnTo>
                  <a:lnTo>
                    <a:pt x="178" y="1092"/>
                  </a:lnTo>
                  <a:lnTo>
                    <a:pt x="178" y="1092"/>
                  </a:lnTo>
                  <a:lnTo>
                    <a:pt x="180" y="1094"/>
                  </a:lnTo>
                  <a:lnTo>
                    <a:pt x="180" y="1094"/>
                  </a:lnTo>
                  <a:lnTo>
                    <a:pt x="180" y="1097"/>
                  </a:lnTo>
                  <a:lnTo>
                    <a:pt x="176" y="1101"/>
                  </a:lnTo>
                  <a:lnTo>
                    <a:pt x="169" y="1108"/>
                  </a:lnTo>
                  <a:lnTo>
                    <a:pt x="169" y="1108"/>
                  </a:lnTo>
                  <a:lnTo>
                    <a:pt x="167" y="1112"/>
                  </a:lnTo>
                  <a:lnTo>
                    <a:pt x="169" y="1112"/>
                  </a:lnTo>
                  <a:lnTo>
                    <a:pt x="169" y="1112"/>
                  </a:lnTo>
                  <a:lnTo>
                    <a:pt x="171" y="1113"/>
                  </a:lnTo>
                  <a:lnTo>
                    <a:pt x="173" y="1113"/>
                  </a:lnTo>
                  <a:lnTo>
                    <a:pt x="173" y="1113"/>
                  </a:lnTo>
                  <a:lnTo>
                    <a:pt x="158" y="1130"/>
                  </a:lnTo>
                  <a:lnTo>
                    <a:pt x="144" y="1146"/>
                  </a:lnTo>
                  <a:lnTo>
                    <a:pt x="144" y="1146"/>
                  </a:lnTo>
                  <a:lnTo>
                    <a:pt x="142" y="1149"/>
                  </a:lnTo>
                  <a:lnTo>
                    <a:pt x="144" y="1151"/>
                  </a:lnTo>
                  <a:lnTo>
                    <a:pt x="144" y="1151"/>
                  </a:lnTo>
                  <a:lnTo>
                    <a:pt x="146" y="1153"/>
                  </a:lnTo>
                  <a:lnTo>
                    <a:pt x="146" y="1155"/>
                  </a:lnTo>
                  <a:lnTo>
                    <a:pt x="142" y="1158"/>
                  </a:lnTo>
                  <a:lnTo>
                    <a:pt x="142" y="1158"/>
                  </a:lnTo>
                  <a:lnTo>
                    <a:pt x="135" y="1166"/>
                  </a:lnTo>
                  <a:lnTo>
                    <a:pt x="135" y="1166"/>
                  </a:lnTo>
                  <a:lnTo>
                    <a:pt x="131" y="1173"/>
                  </a:lnTo>
                  <a:lnTo>
                    <a:pt x="131" y="1173"/>
                  </a:lnTo>
                  <a:lnTo>
                    <a:pt x="133" y="1175"/>
                  </a:lnTo>
                  <a:lnTo>
                    <a:pt x="135" y="1176"/>
                  </a:lnTo>
                  <a:lnTo>
                    <a:pt x="135" y="1176"/>
                  </a:lnTo>
                  <a:lnTo>
                    <a:pt x="137" y="1175"/>
                  </a:lnTo>
                  <a:lnTo>
                    <a:pt x="137" y="1176"/>
                  </a:lnTo>
                  <a:lnTo>
                    <a:pt x="137" y="1176"/>
                  </a:lnTo>
                  <a:lnTo>
                    <a:pt x="133" y="1180"/>
                  </a:lnTo>
                  <a:lnTo>
                    <a:pt x="133" y="1180"/>
                  </a:lnTo>
                  <a:lnTo>
                    <a:pt x="119" y="1198"/>
                  </a:lnTo>
                  <a:lnTo>
                    <a:pt x="119" y="1198"/>
                  </a:lnTo>
                  <a:lnTo>
                    <a:pt x="115" y="1201"/>
                  </a:lnTo>
                  <a:lnTo>
                    <a:pt x="113" y="1205"/>
                  </a:lnTo>
                  <a:lnTo>
                    <a:pt x="113" y="1205"/>
                  </a:lnTo>
                  <a:lnTo>
                    <a:pt x="115" y="1207"/>
                  </a:lnTo>
                  <a:lnTo>
                    <a:pt x="117" y="1209"/>
                  </a:lnTo>
                  <a:lnTo>
                    <a:pt x="117" y="1210"/>
                  </a:lnTo>
                  <a:lnTo>
                    <a:pt x="117" y="1210"/>
                  </a:lnTo>
                  <a:lnTo>
                    <a:pt x="110" y="1218"/>
                  </a:lnTo>
                  <a:lnTo>
                    <a:pt x="110" y="1218"/>
                  </a:lnTo>
                  <a:lnTo>
                    <a:pt x="103" y="1227"/>
                  </a:lnTo>
                  <a:lnTo>
                    <a:pt x="103" y="1227"/>
                  </a:lnTo>
                  <a:lnTo>
                    <a:pt x="101" y="1232"/>
                  </a:lnTo>
                  <a:lnTo>
                    <a:pt x="101" y="1234"/>
                  </a:lnTo>
                  <a:lnTo>
                    <a:pt x="101" y="1234"/>
                  </a:lnTo>
                  <a:lnTo>
                    <a:pt x="101" y="1234"/>
                  </a:lnTo>
                  <a:lnTo>
                    <a:pt x="101" y="1236"/>
                  </a:lnTo>
                  <a:lnTo>
                    <a:pt x="101" y="1236"/>
                  </a:lnTo>
                  <a:lnTo>
                    <a:pt x="97" y="1241"/>
                  </a:lnTo>
                  <a:lnTo>
                    <a:pt x="97" y="1241"/>
                  </a:lnTo>
                  <a:lnTo>
                    <a:pt x="95" y="1243"/>
                  </a:lnTo>
                  <a:lnTo>
                    <a:pt x="95" y="1243"/>
                  </a:lnTo>
                  <a:lnTo>
                    <a:pt x="99" y="1248"/>
                  </a:lnTo>
                  <a:lnTo>
                    <a:pt x="104" y="1252"/>
                  </a:lnTo>
                  <a:lnTo>
                    <a:pt x="104" y="1252"/>
                  </a:lnTo>
                  <a:lnTo>
                    <a:pt x="108" y="1246"/>
                  </a:lnTo>
                  <a:lnTo>
                    <a:pt x="112" y="1243"/>
                  </a:lnTo>
                  <a:lnTo>
                    <a:pt x="112" y="1243"/>
                  </a:lnTo>
                  <a:lnTo>
                    <a:pt x="119" y="1234"/>
                  </a:lnTo>
                  <a:lnTo>
                    <a:pt x="119" y="1234"/>
                  </a:lnTo>
                  <a:lnTo>
                    <a:pt x="121" y="1230"/>
                  </a:lnTo>
                  <a:lnTo>
                    <a:pt x="119" y="1228"/>
                  </a:lnTo>
                  <a:lnTo>
                    <a:pt x="119" y="1228"/>
                  </a:lnTo>
                  <a:lnTo>
                    <a:pt x="119" y="1225"/>
                  </a:lnTo>
                  <a:lnTo>
                    <a:pt x="117" y="1223"/>
                  </a:lnTo>
                  <a:lnTo>
                    <a:pt x="117" y="1223"/>
                  </a:lnTo>
                  <a:lnTo>
                    <a:pt x="122" y="1214"/>
                  </a:lnTo>
                  <a:lnTo>
                    <a:pt x="130" y="1207"/>
                  </a:lnTo>
                  <a:lnTo>
                    <a:pt x="130" y="1207"/>
                  </a:lnTo>
                  <a:lnTo>
                    <a:pt x="137" y="1200"/>
                  </a:lnTo>
                  <a:lnTo>
                    <a:pt x="142" y="1192"/>
                  </a:lnTo>
                  <a:lnTo>
                    <a:pt x="142" y="1192"/>
                  </a:lnTo>
                  <a:lnTo>
                    <a:pt x="142" y="1191"/>
                  </a:lnTo>
                  <a:lnTo>
                    <a:pt x="140" y="1189"/>
                  </a:lnTo>
                  <a:lnTo>
                    <a:pt x="140" y="1189"/>
                  </a:lnTo>
                  <a:lnTo>
                    <a:pt x="139" y="1187"/>
                  </a:lnTo>
                  <a:lnTo>
                    <a:pt x="139" y="1187"/>
                  </a:lnTo>
                  <a:lnTo>
                    <a:pt x="146" y="1180"/>
                  </a:lnTo>
                  <a:lnTo>
                    <a:pt x="146" y="1180"/>
                  </a:lnTo>
                  <a:lnTo>
                    <a:pt x="153" y="1173"/>
                  </a:lnTo>
                  <a:lnTo>
                    <a:pt x="158" y="1166"/>
                  </a:lnTo>
                  <a:lnTo>
                    <a:pt x="158" y="1166"/>
                  </a:lnTo>
                  <a:lnTo>
                    <a:pt x="160" y="1162"/>
                  </a:lnTo>
                  <a:lnTo>
                    <a:pt x="160" y="1160"/>
                  </a:lnTo>
                  <a:lnTo>
                    <a:pt x="157" y="1157"/>
                  </a:lnTo>
                  <a:lnTo>
                    <a:pt x="157" y="1157"/>
                  </a:lnTo>
                  <a:lnTo>
                    <a:pt x="162" y="1149"/>
                  </a:lnTo>
                  <a:lnTo>
                    <a:pt x="162" y="1149"/>
                  </a:lnTo>
                  <a:lnTo>
                    <a:pt x="164" y="1144"/>
                  </a:lnTo>
                  <a:lnTo>
                    <a:pt x="164" y="1144"/>
                  </a:lnTo>
                  <a:lnTo>
                    <a:pt x="164" y="1144"/>
                  </a:lnTo>
                  <a:lnTo>
                    <a:pt x="164" y="1144"/>
                  </a:lnTo>
                  <a:lnTo>
                    <a:pt x="173" y="1133"/>
                  </a:lnTo>
                  <a:lnTo>
                    <a:pt x="173" y="1133"/>
                  </a:lnTo>
                  <a:lnTo>
                    <a:pt x="180" y="1124"/>
                  </a:lnTo>
                  <a:lnTo>
                    <a:pt x="189" y="1115"/>
                  </a:lnTo>
                  <a:lnTo>
                    <a:pt x="189" y="1115"/>
                  </a:lnTo>
                  <a:lnTo>
                    <a:pt x="191" y="1115"/>
                  </a:lnTo>
                  <a:lnTo>
                    <a:pt x="191" y="1115"/>
                  </a:lnTo>
                  <a:lnTo>
                    <a:pt x="191" y="1113"/>
                  </a:lnTo>
                  <a:lnTo>
                    <a:pt x="191" y="1112"/>
                  </a:lnTo>
                  <a:lnTo>
                    <a:pt x="191" y="1112"/>
                  </a:lnTo>
                  <a:lnTo>
                    <a:pt x="194" y="1108"/>
                  </a:lnTo>
                  <a:lnTo>
                    <a:pt x="194" y="1108"/>
                  </a:lnTo>
                  <a:lnTo>
                    <a:pt x="194" y="1106"/>
                  </a:lnTo>
                  <a:lnTo>
                    <a:pt x="196" y="1106"/>
                  </a:lnTo>
                  <a:lnTo>
                    <a:pt x="196" y="1106"/>
                  </a:lnTo>
                  <a:lnTo>
                    <a:pt x="194" y="1104"/>
                  </a:lnTo>
                  <a:lnTo>
                    <a:pt x="194" y="1104"/>
                  </a:lnTo>
                  <a:lnTo>
                    <a:pt x="193" y="1103"/>
                  </a:lnTo>
                  <a:lnTo>
                    <a:pt x="194" y="1099"/>
                  </a:lnTo>
                  <a:lnTo>
                    <a:pt x="194" y="1095"/>
                  </a:lnTo>
                  <a:lnTo>
                    <a:pt x="198" y="1094"/>
                  </a:lnTo>
                  <a:lnTo>
                    <a:pt x="198" y="1094"/>
                  </a:lnTo>
                  <a:lnTo>
                    <a:pt x="200" y="1092"/>
                  </a:lnTo>
                  <a:lnTo>
                    <a:pt x="203" y="1088"/>
                  </a:lnTo>
                  <a:lnTo>
                    <a:pt x="203" y="1088"/>
                  </a:lnTo>
                  <a:lnTo>
                    <a:pt x="203" y="1086"/>
                  </a:lnTo>
                  <a:lnTo>
                    <a:pt x="202" y="1085"/>
                  </a:lnTo>
                  <a:lnTo>
                    <a:pt x="202" y="1085"/>
                  </a:lnTo>
                  <a:lnTo>
                    <a:pt x="200" y="1085"/>
                  </a:lnTo>
                  <a:lnTo>
                    <a:pt x="198" y="1083"/>
                  </a:lnTo>
                  <a:lnTo>
                    <a:pt x="198" y="1083"/>
                  </a:lnTo>
                  <a:lnTo>
                    <a:pt x="203" y="1077"/>
                  </a:lnTo>
                  <a:lnTo>
                    <a:pt x="203" y="1077"/>
                  </a:lnTo>
                  <a:lnTo>
                    <a:pt x="203" y="1077"/>
                  </a:lnTo>
                  <a:lnTo>
                    <a:pt x="203" y="1077"/>
                  </a:lnTo>
                  <a:lnTo>
                    <a:pt x="207" y="1074"/>
                  </a:lnTo>
                  <a:lnTo>
                    <a:pt x="207" y="1074"/>
                  </a:lnTo>
                  <a:lnTo>
                    <a:pt x="212" y="1070"/>
                  </a:lnTo>
                  <a:lnTo>
                    <a:pt x="212" y="1070"/>
                  </a:lnTo>
                  <a:lnTo>
                    <a:pt x="216" y="1067"/>
                  </a:lnTo>
                  <a:lnTo>
                    <a:pt x="216" y="1067"/>
                  </a:lnTo>
                  <a:lnTo>
                    <a:pt x="214" y="1065"/>
                  </a:lnTo>
                  <a:lnTo>
                    <a:pt x="214" y="1065"/>
                  </a:lnTo>
                  <a:lnTo>
                    <a:pt x="212" y="1061"/>
                  </a:lnTo>
                  <a:lnTo>
                    <a:pt x="212" y="1061"/>
                  </a:lnTo>
                  <a:lnTo>
                    <a:pt x="212" y="1059"/>
                  </a:lnTo>
                  <a:lnTo>
                    <a:pt x="212" y="1059"/>
                  </a:lnTo>
                  <a:lnTo>
                    <a:pt x="212" y="1059"/>
                  </a:lnTo>
                  <a:lnTo>
                    <a:pt x="216" y="1054"/>
                  </a:lnTo>
                  <a:lnTo>
                    <a:pt x="220" y="1050"/>
                  </a:lnTo>
                  <a:lnTo>
                    <a:pt x="220" y="1050"/>
                  </a:lnTo>
                  <a:lnTo>
                    <a:pt x="220" y="1049"/>
                  </a:lnTo>
                  <a:lnTo>
                    <a:pt x="218" y="1049"/>
                  </a:lnTo>
                  <a:lnTo>
                    <a:pt x="216" y="1047"/>
                  </a:lnTo>
                  <a:lnTo>
                    <a:pt x="216" y="1047"/>
                  </a:lnTo>
                  <a:lnTo>
                    <a:pt x="220" y="1041"/>
                  </a:lnTo>
                  <a:lnTo>
                    <a:pt x="223" y="1038"/>
                  </a:lnTo>
                  <a:lnTo>
                    <a:pt x="223" y="1038"/>
                  </a:lnTo>
                  <a:lnTo>
                    <a:pt x="227" y="1034"/>
                  </a:lnTo>
                  <a:lnTo>
                    <a:pt x="229" y="1034"/>
                  </a:lnTo>
                  <a:lnTo>
                    <a:pt x="230" y="1036"/>
                  </a:lnTo>
                  <a:lnTo>
                    <a:pt x="230" y="1036"/>
                  </a:lnTo>
                  <a:lnTo>
                    <a:pt x="236" y="1034"/>
                  </a:lnTo>
                  <a:lnTo>
                    <a:pt x="239" y="1032"/>
                  </a:lnTo>
                  <a:lnTo>
                    <a:pt x="239" y="1032"/>
                  </a:lnTo>
                  <a:lnTo>
                    <a:pt x="245" y="1027"/>
                  </a:lnTo>
                  <a:lnTo>
                    <a:pt x="247" y="1023"/>
                  </a:lnTo>
                  <a:lnTo>
                    <a:pt x="247" y="1022"/>
                  </a:lnTo>
                  <a:lnTo>
                    <a:pt x="247" y="1022"/>
                  </a:lnTo>
                  <a:lnTo>
                    <a:pt x="248" y="1022"/>
                  </a:lnTo>
                  <a:lnTo>
                    <a:pt x="250" y="1020"/>
                  </a:lnTo>
                  <a:lnTo>
                    <a:pt x="250" y="1020"/>
                  </a:lnTo>
                  <a:lnTo>
                    <a:pt x="254" y="1014"/>
                  </a:lnTo>
                  <a:lnTo>
                    <a:pt x="254" y="1014"/>
                  </a:lnTo>
                  <a:lnTo>
                    <a:pt x="257" y="1013"/>
                  </a:lnTo>
                  <a:lnTo>
                    <a:pt x="257" y="1011"/>
                  </a:lnTo>
                  <a:lnTo>
                    <a:pt x="257" y="1011"/>
                  </a:lnTo>
                  <a:lnTo>
                    <a:pt x="257" y="1007"/>
                  </a:lnTo>
                  <a:lnTo>
                    <a:pt x="257" y="1007"/>
                  </a:lnTo>
                  <a:lnTo>
                    <a:pt x="257" y="1004"/>
                  </a:lnTo>
                  <a:lnTo>
                    <a:pt x="257" y="1004"/>
                  </a:lnTo>
                  <a:lnTo>
                    <a:pt x="256" y="1000"/>
                  </a:lnTo>
                  <a:lnTo>
                    <a:pt x="256" y="1000"/>
                  </a:lnTo>
                  <a:lnTo>
                    <a:pt x="254" y="998"/>
                  </a:lnTo>
                  <a:lnTo>
                    <a:pt x="254" y="998"/>
                  </a:lnTo>
                  <a:lnTo>
                    <a:pt x="252" y="1000"/>
                  </a:lnTo>
                  <a:lnTo>
                    <a:pt x="250" y="1002"/>
                  </a:lnTo>
                  <a:lnTo>
                    <a:pt x="250" y="1002"/>
                  </a:lnTo>
                  <a:lnTo>
                    <a:pt x="247" y="1004"/>
                  </a:lnTo>
                  <a:lnTo>
                    <a:pt x="245" y="1004"/>
                  </a:lnTo>
                  <a:lnTo>
                    <a:pt x="245" y="1004"/>
                  </a:lnTo>
                  <a:lnTo>
                    <a:pt x="243" y="1004"/>
                  </a:lnTo>
                  <a:lnTo>
                    <a:pt x="243" y="1004"/>
                  </a:lnTo>
                  <a:lnTo>
                    <a:pt x="241" y="1004"/>
                  </a:lnTo>
                  <a:lnTo>
                    <a:pt x="241" y="1004"/>
                  </a:lnTo>
                  <a:lnTo>
                    <a:pt x="239" y="1004"/>
                  </a:lnTo>
                  <a:lnTo>
                    <a:pt x="239" y="1004"/>
                  </a:lnTo>
                  <a:lnTo>
                    <a:pt x="238" y="1002"/>
                  </a:lnTo>
                  <a:lnTo>
                    <a:pt x="238" y="1002"/>
                  </a:lnTo>
                  <a:lnTo>
                    <a:pt x="234" y="1000"/>
                  </a:lnTo>
                  <a:lnTo>
                    <a:pt x="232" y="996"/>
                  </a:lnTo>
                  <a:lnTo>
                    <a:pt x="232" y="996"/>
                  </a:lnTo>
                  <a:lnTo>
                    <a:pt x="230" y="995"/>
                  </a:lnTo>
                  <a:lnTo>
                    <a:pt x="232" y="993"/>
                  </a:lnTo>
                  <a:lnTo>
                    <a:pt x="232" y="993"/>
                  </a:lnTo>
                  <a:lnTo>
                    <a:pt x="236" y="989"/>
                  </a:lnTo>
                  <a:lnTo>
                    <a:pt x="236" y="989"/>
                  </a:lnTo>
                  <a:lnTo>
                    <a:pt x="238" y="987"/>
                  </a:lnTo>
                  <a:lnTo>
                    <a:pt x="238" y="986"/>
                  </a:lnTo>
                  <a:lnTo>
                    <a:pt x="238" y="986"/>
                  </a:lnTo>
                  <a:lnTo>
                    <a:pt x="236" y="982"/>
                  </a:lnTo>
                  <a:lnTo>
                    <a:pt x="236" y="982"/>
                  </a:lnTo>
                  <a:lnTo>
                    <a:pt x="232" y="982"/>
                  </a:lnTo>
                  <a:lnTo>
                    <a:pt x="232" y="980"/>
                  </a:lnTo>
                  <a:lnTo>
                    <a:pt x="232" y="980"/>
                  </a:lnTo>
                  <a:lnTo>
                    <a:pt x="238" y="975"/>
                  </a:lnTo>
                  <a:lnTo>
                    <a:pt x="238" y="975"/>
                  </a:lnTo>
                  <a:lnTo>
                    <a:pt x="241" y="973"/>
                  </a:lnTo>
                  <a:lnTo>
                    <a:pt x="245" y="973"/>
                  </a:lnTo>
                  <a:lnTo>
                    <a:pt x="250" y="977"/>
                  </a:lnTo>
                  <a:lnTo>
                    <a:pt x="250" y="977"/>
                  </a:lnTo>
                  <a:lnTo>
                    <a:pt x="252" y="980"/>
                  </a:lnTo>
                  <a:lnTo>
                    <a:pt x="256" y="982"/>
                  </a:lnTo>
                  <a:lnTo>
                    <a:pt x="256" y="982"/>
                  </a:lnTo>
                  <a:lnTo>
                    <a:pt x="259" y="978"/>
                  </a:lnTo>
                  <a:lnTo>
                    <a:pt x="265" y="975"/>
                  </a:lnTo>
                  <a:lnTo>
                    <a:pt x="265" y="975"/>
                  </a:lnTo>
                  <a:lnTo>
                    <a:pt x="270" y="969"/>
                  </a:lnTo>
                  <a:lnTo>
                    <a:pt x="272" y="966"/>
                  </a:lnTo>
                  <a:lnTo>
                    <a:pt x="272" y="964"/>
                  </a:lnTo>
                  <a:lnTo>
                    <a:pt x="272" y="964"/>
                  </a:lnTo>
                  <a:lnTo>
                    <a:pt x="268" y="962"/>
                  </a:lnTo>
                  <a:lnTo>
                    <a:pt x="268" y="960"/>
                  </a:lnTo>
                  <a:lnTo>
                    <a:pt x="268" y="959"/>
                  </a:lnTo>
                  <a:lnTo>
                    <a:pt x="268" y="959"/>
                  </a:lnTo>
                  <a:lnTo>
                    <a:pt x="279" y="950"/>
                  </a:lnTo>
                  <a:lnTo>
                    <a:pt x="279" y="950"/>
                  </a:lnTo>
                  <a:lnTo>
                    <a:pt x="286" y="941"/>
                  </a:lnTo>
                  <a:lnTo>
                    <a:pt x="295" y="932"/>
                  </a:lnTo>
                  <a:lnTo>
                    <a:pt x="295" y="932"/>
                  </a:lnTo>
                  <a:lnTo>
                    <a:pt x="303" y="928"/>
                  </a:lnTo>
                  <a:lnTo>
                    <a:pt x="303" y="928"/>
                  </a:lnTo>
                  <a:lnTo>
                    <a:pt x="303" y="926"/>
                  </a:lnTo>
                  <a:lnTo>
                    <a:pt x="303" y="923"/>
                  </a:lnTo>
                  <a:lnTo>
                    <a:pt x="303" y="923"/>
                  </a:lnTo>
                  <a:lnTo>
                    <a:pt x="301" y="921"/>
                  </a:lnTo>
                  <a:lnTo>
                    <a:pt x="303" y="919"/>
                  </a:lnTo>
                  <a:lnTo>
                    <a:pt x="303" y="919"/>
                  </a:lnTo>
                  <a:lnTo>
                    <a:pt x="306" y="915"/>
                  </a:lnTo>
                  <a:lnTo>
                    <a:pt x="308" y="914"/>
                  </a:lnTo>
                  <a:lnTo>
                    <a:pt x="310" y="915"/>
                  </a:lnTo>
                  <a:lnTo>
                    <a:pt x="312" y="917"/>
                  </a:lnTo>
                  <a:lnTo>
                    <a:pt x="312" y="917"/>
                  </a:lnTo>
                  <a:lnTo>
                    <a:pt x="312" y="915"/>
                  </a:lnTo>
                  <a:lnTo>
                    <a:pt x="312" y="912"/>
                  </a:lnTo>
                  <a:lnTo>
                    <a:pt x="312" y="912"/>
                  </a:lnTo>
                  <a:lnTo>
                    <a:pt x="315" y="910"/>
                  </a:lnTo>
                  <a:lnTo>
                    <a:pt x="315" y="910"/>
                  </a:lnTo>
                  <a:lnTo>
                    <a:pt x="321" y="906"/>
                  </a:lnTo>
                  <a:lnTo>
                    <a:pt x="321" y="906"/>
                  </a:lnTo>
                  <a:lnTo>
                    <a:pt x="326" y="903"/>
                  </a:lnTo>
                  <a:lnTo>
                    <a:pt x="331" y="899"/>
                  </a:lnTo>
                  <a:lnTo>
                    <a:pt x="331" y="899"/>
                  </a:lnTo>
                  <a:lnTo>
                    <a:pt x="353" y="878"/>
                  </a:lnTo>
                  <a:lnTo>
                    <a:pt x="353" y="878"/>
                  </a:lnTo>
                  <a:lnTo>
                    <a:pt x="362" y="869"/>
                  </a:lnTo>
                  <a:lnTo>
                    <a:pt x="371" y="863"/>
                  </a:lnTo>
                  <a:lnTo>
                    <a:pt x="371" y="863"/>
                  </a:lnTo>
                  <a:lnTo>
                    <a:pt x="373" y="863"/>
                  </a:lnTo>
                  <a:lnTo>
                    <a:pt x="373" y="863"/>
                  </a:lnTo>
                  <a:lnTo>
                    <a:pt x="375" y="860"/>
                  </a:lnTo>
                  <a:lnTo>
                    <a:pt x="378" y="858"/>
                  </a:lnTo>
                  <a:lnTo>
                    <a:pt x="378" y="858"/>
                  </a:lnTo>
                  <a:lnTo>
                    <a:pt x="380" y="860"/>
                  </a:lnTo>
                  <a:lnTo>
                    <a:pt x="384" y="860"/>
                  </a:lnTo>
                  <a:lnTo>
                    <a:pt x="384" y="860"/>
                  </a:lnTo>
                  <a:lnTo>
                    <a:pt x="389" y="854"/>
                  </a:lnTo>
                  <a:lnTo>
                    <a:pt x="389" y="854"/>
                  </a:lnTo>
                  <a:lnTo>
                    <a:pt x="394" y="851"/>
                  </a:lnTo>
                  <a:lnTo>
                    <a:pt x="394" y="851"/>
                  </a:lnTo>
                  <a:lnTo>
                    <a:pt x="402" y="845"/>
                  </a:lnTo>
                  <a:lnTo>
                    <a:pt x="409" y="840"/>
                  </a:lnTo>
                  <a:lnTo>
                    <a:pt x="409" y="840"/>
                  </a:lnTo>
                  <a:lnTo>
                    <a:pt x="414" y="840"/>
                  </a:lnTo>
                  <a:lnTo>
                    <a:pt x="418" y="840"/>
                  </a:lnTo>
                  <a:lnTo>
                    <a:pt x="418" y="840"/>
                  </a:lnTo>
                  <a:lnTo>
                    <a:pt x="423" y="840"/>
                  </a:lnTo>
                  <a:lnTo>
                    <a:pt x="427" y="836"/>
                  </a:lnTo>
                  <a:lnTo>
                    <a:pt x="427" y="836"/>
                  </a:lnTo>
                  <a:lnTo>
                    <a:pt x="432" y="831"/>
                  </a:lnTo>
                  <a:lnTo>
                    <a:pt x="432" y="831"/>
                  </a:lnTo>
                  <a:lnTo>
                    <a:pt x="438" y="827"/>
                  </a:lnTo>
                  <a:lnTo>
                    <a:pt x="438" y="827"/>
                  </a:lnTo>
                  <a:lnTo>
                    <a:pt x="441" y="827"/>
                  </a:lnTo>
                  <a:lnTo>
                    <a:pt x="441" y="827"/>
                  </a:lnTo>
                  <a:lnTo>
                    <a:pt x="443" y="831"/>
                  </a:lnTo>
                  <a:lnTo>
                    <a:pt x="443" y="831"/>
                  </a:lnTo>
                  <a:lnTo>
                    <a:pt x="448" y="827"/>
                  </a:lnTo>
                  <a:lnTo>
                    <a:pt x="448" y="827"/>
                  </a:lnTo>
                  <a:lnTo>
                    <a:pt x="452" y="824"/>
                  </a:lnTo>
                  <a:lnTo>
                    <a:pt x="452" y="824"/>
                  </a:lnTo>
                  <a:lnTo>
                    <a:pt x="456" y="824"/>
                  </a:lnTo>
                  <a:lnTo>
                    <a:pt x="456" y="824"/>
                  </a:lnTo>
                  <a:lnTo>
                    <a:pt x="457" y="825"/>
                  </a:lnTo>
                  <a:lnTo>
                    <a:pt x="457" y="825"/>
                  </a:lnTo>
                  <a:lnTo>
                    <a:pt x="457" y="825"/>
                  </a:lnTo>
                  <a:lnTo>
                    <a:pt x="463" y="824"/>
                  </a:lnTo>
                  <a:lnTo>
                    <a:pt x="466" y="820"/>
                  </a:lnTo>
                  <a:lnTo>
                    <a:pt x="466" y="820"/>
                  </a:lnTo>
                  <a:lnTo>
                    <a:pt x="468" y="820"/>
                  </a:lnTo>
                  <a:lnTo>
                    <a:pt x="470" y="820"/>
                  </a:lnTo>
                  <a:lnTo>
                    <a:pt x="470" y="824"/>
                  </a:lnTo>
                  <a:lnTo>
                    <a:pt x="470" y="824"/>
                  </a:lnTo>
                  <a:lnTo>
                    <a:pt x="472" y="825"/>
                  </a:lnTo>
                  <a:lnTo>
                    <a:pt x="477" y="824"/>
                  </a:lnTo>
                  <a:lnTo>
                    <a:pt x="477" y="824"/>
                  </a:lnTo>
                  <a:lnTo>
                    <a:pt x="481" y="820"/>
                  </a:lnTo>
                  <a:lnTo>
                    <a:pt x="484" y="816"/>
                  </a:lnTo>
                  <a:lnTo>
                    <a:pt x="484" y="816"/>
                  </a:lnTo>
                  <a:lnTo>
                    <a:pt x="486" y="815"/>
                  </a:lnTo>
                  <a:lnTo>
                    <a:pt x="488" y="815"/>
                  </a:lnTo>
                  <a:lnTo>
                    <a:pt x="488" y="815"/>
                  </a:lnTo>
                  <a:lnTo>
                    <a:pt x="488" y="816"/>
                  </a:lnTo>
                  <a:lnTo>
                    <a:pt x="488" y="818"/>
                  </a:lnTo>
                  <a:lnTo>
                    <a:pt x="488" y="818"/>
                  </a:lnTo>
                  <a:lnTo>
                    <a:pt x="490" y="820"/>
                  </a:lnTo>
                  <a:lnTo>
                    <a:pt x="490" y="822"/>
                  </a:lnTo>
                  <a:lnTo>
                    <a:pt x="488" y="824"/>
                  </a:lnTo>
                  <a:lnTo>
                    <a:pt x="488" y="824"/>
                  </a:lnTo>
                  <a:lnTo>
                    <a:pt x="497" y="816"/>
                  </a:lnTo>
                  <a:lnTo>
                    <a:pt x="497" y="816"/>
                  </a:lnTo>
                  <a:lnTo>
                    <a:pt x="501" y="813"/>
                  </a:lnTo>
                  <a:lnTo>
                    <a:pt x="504" y="815"/>
                  </a:lnTo>
                  <a:lnTo>
                    <a:pt x="504" y="815"/>
                  </a:lnTo>
                  <a:lnTo>
                    <a:pt x="506" y="816"/>
                  </a:lnTo>
                  <a:lnTo>
                    <a:pt x="510" y="813"/>
                  </a:lnTo>
                  <a:lnTo>
                    <a:pt x="510" y="813"/>
                  </a:lnTo>
                  <a:lnTo>
                    <a:pt x="519" y="806"/>
                  </a:lnTo>
                  <a:lnTo>
                    <a:pt x="519" y="806"/>
                  </a:lnTo>
                  <a:lnTo>
                    <a:pt x="526" y="802"/>
                  </a:lnTo>
                  <a:lnTo>
                    <a:pt x="526" y="802"/>
                  </a:lnTo>
                  <a:lnTo>
                    <a:pt x="533" y="795"/>
                  </a:lnTo>
                  <a:lnTo>
                    <a:pt x="533" y="795"/>
                  </a:lnTo>
                  <a:lnTo>
                    <a:pt x="538" y="793"/>
                  </a:lnTo>
                  <a:lnTo>
                    <a:pt x="538" y="793"/>
                  </a:lnTo>
                  <a:lnTo>
                    <a:pt x="540" y="791"/>
                  </a:lnTo>
                  <a:lnTo>
                    <a:pt x="540" y="791"/>
                  </a:lnTo>
                  <a:lnTo>
                    <a:pt x="542" y="791"/>
                  </a:lnTo>
                  <a:lnTo>
                    <a:pt x="544" y="793"/>
                  </a:lnTo>
                  <a:lnTo>
                    <a:pt x="544" y="797"/>
                  </a:lnTo>
                  <a:lnTo>
                    <a:pt x="544" y="797"/>
                  </a:lnTo>
                  <a:lnTo>
                    <a:pt x="544" y="800"/>
                  </a:lnTo>
                  <a:lnTo>
                    <a:pt x="546" y="800"/>
                  </a:lnTo>
                  <a:lnTo>
                    <a:pt x="547" y="802"/>
                  </a:lnTo>
                  <a:lnTo>
                    <a:pt x="547" y="802"/>
                  </a:lnTo>
                  <a:lnTo>
                    <a:pt x="549" y="800"/>
                  </a:lnTo>
                  <a:lnTo>
                    <a:pt x="553" y="797"/>
                  </a:lnTo>
                  <a:lnTo>
                    <a:pt x="558" y="791"/>
                  </a:lnTo>
                  <a:lnTo>
                    <a:pt x="558" y="791"/>
                  </a:lnTo>
                  <a:lnTo>
                    <a:pt x="562" y="795"/>
                  </a:lnTo>
                  <a:lnTo>
                    <a:pt x="562" y="795"/>
                  </a:lnTo>
                  <a:lnTo>
                    <a:pt x="564" y="799"/>
                  </a:lnTo>
                  <a:lnTo>
                    <a:pt x="565" y="800"/>
                  </a:lnTo>
                  <a:lnTo>
                    <a:pt x="565" y="800"/>
                  </a:lnTo>
                  <a:lnTo>
                    <a:pt x="569" y="799"/>
                  </a:lnTo>
                  <a:lnTo>
                    <a:pt x="573" y="795"/>
                  </a:lnTo>
                  <a:lnTo>
                    <a:pt x="573" y="795"/>
                  </a:lnTo>
                  <a:lnTo>
                    <a:pt x="576" y="793"/>
                  </a:lnTo>
                  <a:lnTo>
                    <a:pt x="576" y="793"/>
                  </a:lnTo>
                  <a:lnTo>
                    <a:pt x="580" y="793"/>
                  </a:lnTo>
                  <a:lnTo>
                    <a:pt x="582" y="795"/>
                  </a:lnTo>
                  <a:lnTo>
                    <a:pt x="583" y="799"/>
                  </a:lnTo>
                  <a:lnTo>
                    <a:pt x="583" y="799"/>
                  </a:lnTo>
                  <a:lnTo>
                    <a:pt x="585" y="800"/>
                  </a:lnTo>
                  <a:lnTo>
                    <a:pt x="585" y="800"/>
                  </a:lnTo>
                  <a:lnTo>
                    <a:pt x="585" y="802"/>
                  </a:lnTo>
                  <a:lnTo>
                    <a:pt x="585" y="802"/>
                  </a:lnTo>
                  <a:lnTo>
                    <a:pt x="585" y="804"/>
                  </a:lnTo>
                  <a:lnTo>
                    <a:pt x="585" y="806"/>
                  </a:lnTo>
                  <a:lnTo>
                    <a:pt x="585" y="806"/>
                  </a:lnTo>
                  <a:lnTo>
                    <a:pt x="589" y="804"/>
                  </a:lnTo>
                  <a:lnTo>
                    <a:pt x="592" y="800"/>
                  </a:lnTo>
                  <a:lnTo>
                    <a:pt x="592" y="800"/>
                  </a:lnTo>
                  <a:lnTo>
                    <a:pt x="598" y="800"/>
                  </a:lnTo>
                  <a:lnTo>
                    <a:pt x="598" y="800"/>
                  </a:lnTo>
                  <a:lnTo>
                    <a:pt x="600" y="799"/>
                  </a:lnTo>
                  <a:lnTo>
                    <a:pt x="600" y="799"/>
                  </a:lnTo>
                  <a:lnTo>
                    <a:pt x="601" y="799"/>
                  </a:lnTo>
                  <a:lnTo>
                    <a:pt x="601" y="799"/>
                  </a:lnTo>
                  <a:lnTo>
                    <a:pt x="601" y="800"/>
                  </a:lnTo>
                  <a:lnTo>
                    <a:pt x="601" y="800"/>
                  </a:lnTo>
                  <a:lnTo>
                    <a:pt x="605" y="804"/>
                  </a:lnTo>
                  <a:lnTo>
                    <a:pt x="605" y="804"/>
                  </a:lnTo>
                  <a:lnTo>
                    <a:pt x="609" y="804"/>
                  </a:lnTo>
                  <a:lnTo>
                    <a:pt x="614" y="800"/>
                  </a:lnTo>
                  <a:lnTo>
                    <a:pt x="625" y="791"/>
                  </a:lnTo>
                  <a:lnTo>
                    <a:pt x="625" y="791"/>
                  </a:lnTo>
                  <a:lnTo>
                    <a:pt x="628" y="791"/>
                  </a:lnTo>
                  <a:lnTo>
                    <a:pt x="630" y="791"/>
                  </a:lnTo>
                  <a:lnTo>
                    <a:pt x="630" y="791"/>
                  </a:lnTo>
                  <a:lnTo>
                    <a:pt x="632" y="793"/>
                  </a:lnTo>
                  <a:lnTo>
                    <a:pt x="632" y="793"/>
                  </a:lnTo>
                  <a:lnTo>
                    <a:pt x="636" y="793"/>
                  </a:lnTo>
                  <a:lnTo>
                    <a:pt x="637" y="791"/>
                  </a:lnTo>
                  <a:lnTo>
                    <a:pt x="637" y="791"/>
                  </a:lnTo>
                  <a:lnTo>
                    <a:pt x="641" y="790"/>
                  </a:lnTo>
                  <a:lnTo>
                    <a:pt x="645" y="790"/>
                  </a:lnTo>
                  <a:lnTo>
                    <a:pt x="648" y="793"/>
                  </a:lnTo>
                  <a:lnTo>
                    <a:pt x="648" y="793"/>
                  </a:lnTo>
                  <a:lnTo>
                    <a:pt x="650" y="795"/>
                  </a:lnTo>
                  <a:lnTo>
                    <a:pt x="652" y="795"/>
                  </a:lnTo>
                  <a:lnTo>
                    <a:pt x="652" y="795"/>
                  </a:lnTo>
                  <a:lnTo>
                    <a:pt x="655" y="795"/>
                  </a:lnTo>
                  <a:lnTo>
                    <a:pt x="659" y="793"/>
                  </a:lnTo>
                  <a:lnTo>
                    <a:pt x="659" y="793"/>
                  </a:lnTo>
                  <a:lnTo>
                    <a:pt x="661" y="793"/>
                  </a:lnTo>
                  <a:lnTo>
                    <a:pt x="663" y="793"/>
                  </a:lnTo>
                  <a:lnTo>
                    <a:pt x="663" y="793"/>
                  </a:lnTo>
                  <a:lnTo>
                    <a:pt x="666" y="793"/>
                  </a:lnTo>
                  <a:lnTo>
                    <a:pt x="666" y="793"/>
                  </a:lnTo>
                  <a:lnTo>
                    <a:pt x="666" y="795"/>
                  </a:lnTo>
                  <a:lnTo>
                    <a:pt x="666" y="795"/>
                  </a:lnTo>
                  <a:lnTo>
                    <a:pt x="672" y="800"/>
                  </a:lnTo>
                  <a:lnTo>
                    <a:pt x="672" y="800"/>
                  </a:lnTo>
                  <a:lnTo>
                    <a:pt x="673" y="804"/>
                  </a:lnTo>
                  <a:lnTo>
                    <a:pt x="675" y="804"/>
                  </a:lnTo>
                  <a:lnTo>
                    <a:pt x="675" y="804"/>
                  </a:lnTo>
                  <a:lnTo>
                    <a:pt x="677" y="806"/>
                  </a:lnTo>
                  <a:lnTo>
                    <a:pt x="679" y="807"/>
                  </a:lnTo>
                  <a:lnTo>
                    <a:pt x="679" y="807"/>
                  </a:lnTo>
                  <a:lnTo>
                    <a:pt x="681" y="811"/>
                  </a:lnTo>
                  <a:lnTo>
                    <a:pt x="681" y="811"/>
                  </a:lnTo>
                  <a:lnTo>
                    <a:pt x="684" y="816"/>
                  </a:lnTo>
                  <a:lnTo>
                    <a:pt x="684" y="816"/>
                  </a:lnTo>
                  <a:lnTo>
                    <a:pt x="688" y="820"/>
                  </a:lnTo>
                  <a:lnTo>
                    <a:pt x="688" y="822"/>
                  </a:lnTo>
                  <a:lnTo>
                    <a:pt x="684" y="825"/>
                  </a:lnTo>
                  <a:lnTo>
                    <a:pt x="684" y="825"/>
                  </a:lnTo>
                  <a:lnTo>
                    <a:pt x="677" y="829"/>
                  </a:lnTo>
                  <a:lnTo>
                    <a:pt x="677" y="829"/>
                  </a:lnTo>
                  <a:lnTo>
                    <a:pt x="675" y="833"/>
                  </a:lnTo>
                  <a:lnTo>
                    <a:pt x="677" y="834"/>
                  </a:lnTo>
                  <a:lnTo>
                    <a:pt x="677" y="834"/>
                  </a:lnTo>
                  <a:lnTo>
                    <a:pt x="682" y="843"/>
                  </a:lnTo>
                  <a:lnTo>
                    <a:pt x="682" y="843"/>
                  </a:lnTo>
                  <a:lnTo>
                    <a:pt x="686" y="847"/>
                  </a:lnTo>
                  <a:lnTo>
                    <a:pt x="686" y="847"/>
                  </a:lnTo>
                  <a:lnTo>
                    <a:pt x="690" y="851"/>
                  </a:lnTo>
                  <a:lnTo>
                    <a:pt x="690" y="851"/>
                  </a:lnTo>
                  <a:lnTo>
                    <a:pt x="691" y="851"/>
                  </a:lnTo>
                  <a:lnTo>
                    <a:pt x="695" y="849"/>
                  </a:lnTo>
                  <a:lnTo>
                    <a:pt x="695" y="849"/>
                  </a:lnTo>
                  <a:lnTo>
                    <a:pt x="702" y="845"/>
                  </a:lnTo>
                  <a:lnTo>
                    <a:pt x="702" y="845"/>
                  </a:lnTo>
                  <a:lnTo>
                    <a:pt x="704" y="849"/>
                  </a:lnTo>
                  <a:lnTo>
                    <a:pt x="706" y="851"/>
                  </a:lnTo>
                  <a:lnTo>
                    <a:pt x="706" y="854"/>
                  </a:lnTo>
                  <a:lnTo>
                    <a:pt x="709" y="856"/>
                  </a:lnTo>
                  <a:lnTo>
                    <a:pt x="709" y="856"/>
                  </a:lnTo>
                  <a:lnTo>
                    <a:pt x="711" y="856"/>
                  </a:lnTo>
                  <a:lnTo>
                    <a:pt x="715" y="854"/>
                  </a:lnTo>
                  <a:lnTo>
                    <a:pt x="722" y="849"/>
                  </a:lnTo>
                  <a:lnTo>
                    <a:pt x="722" y="849"/>
                  </a:lnTo>
                  <a:lnTo>
                    <a:pt x="722" y="852"/>
                  </a:lnTo>
                  <a:lnTo>
                    <a:pt x="722" y="852"/>
                  </a:lnTo>
                  <a:lnTo>
                    <a:pt x="720" y="854"/>
                  </a:lnTo>
                  <a:lnTo>
                    <a:pt x="720" y="854"/>
                  </a:lnTo>
                  <a:lnTo>
                    <a:pt x="718" y="856"/>
                  </a:lnTo>
                  <a:lnTo>
                    <a:pt x="718" y="856"/>
                  </a:lnTo>
                  <a:lnTo>
                    <a:pt x="717" y="860"/>
                  </a:lnTo>
                  <a:lnTo>
                    <a:pt x="717" y="861"/>
                  </a:lnTo>
                  <a:lnTo>
                    <a:pt x="717" y="861"/>
                  </a:lnTo>
                  <a:lnTo>
                    <a:pt x="717" y="861"/>
                  </a:lnTo>
                  <a:lnTo>
                    <a:pt x="718" y="861"/>
                  </a:lnTo>
                  <a:lnTo>
                    <a:pt x="720" y="860"/>
                  </a:lnTo>
                  <a:lnTo>
                    <a:pt x="720" y="860"/>
                  </a:lnTo>
                  <a:lnTo>
                    <a:pt x="726" y="861"/>
                  </a:lnTo>
                  <a:lnTo>
                    <a:pt x="726" y="861"/>
                  </a:lnTo>
                  <a:lnTo>
                    <a:pt x="727" y="863"/>
                  </a:lnTo>
                  <a:lnTo>
                    <a:pt x="731" y="863"/>
                  </a:lnTo>
                  <a:lnTo>
                    <a:pt x="731" y="863"/>
                  </a:lnTo>
                  <a:lnTo>
                    <a:pt x="733" y="861"/>
                  </a:lnTo>
                  <a:lnTo>
                    <a:pt x="733" y="861"/>
                  </a:lnTo>
                  <a:lnTo>
                    <a:pt x="736" y="863"/>
                  </a:lnTo>
                  <a:lnTo>
                    <a:pt x="738" y="863"/>
                  </a:lnTo>
                  <a:lnTo>
                    <a:pt x="738" y="863"/>
                  </a:lnTo>
                  <a:lnTo>
                    <a:pt x="740" y="867"/>
                  </a:lnTo>
                  <a:lnTo>
                    <a:pt x="742" y="869"/>
                  </a:lnTo>
                  <a:lnTo>
                    <a:pt x="742" y="869"/>
                  </a:lnTo>
                  <a:lnTo>
                    <a:pt x="744" y="869"/>
                  </a:lnTo>
                  <a:lnTo>
                    <a:pt x="745" y="867"/>
                  </a:lnTo>
                  <a:lnTo>
                    <a:pt x="745" y="867"/>
                  </a:lnTo>
                  <a:lnTo>
                    <a:pt x="749" y="865"/>
                  </a:lnTo>
                  <a:lnTo>
                    <a:pt x="749" y="865"/>
                  </a:lnTo>
                  <a:lnTo>
                    <a:pt x="751" y="863"/>
                  </a:lnTo>
                  <a:lnTo>
                    <a:pt x="754" y="865"/>
                  </a:lnTo>
                  <a:lnTo>
                    <a:pt x="754" y="865"/>
                  </a:lnTo>
                  <a:lnTo>
                    <a:pt x="754" y="867"/>
                  </a:lnTo>
                  <a:lnTo>
                    <a:pt x="756" y="869"/>
                  </a:lnTo>
                  <a:lnTo>
                    <a:pt x="758" y="869"/>
                  </a:lnTo>
                  <a:lnTo>
                    <a:pt x="758" y="869"/>
                  </a:lnTo>
                  <a:lnTo>
                    <a:pt x="763" y="865"/>
                  </a:lnTo>
                  <a:lnTo>
                    <a:pt x="763" y="865"/>
                  </a:lnTo>
                  <a:lnTo>
                    <a:pt x="771" y="863"/>
                  </a:lnTo>
                  <a:lnTo>
                    <a:pt x="771" y="863"/>
                  </a:lnTo>
                  <a:lnTo>
                    <a:pt x="774" y="863"/>
                  </a:lnTo>
                  <a:lnTo>
                    <a:pt x="776" y="863"/>
                  </a:lnTo>
                  <a:lnTo>
                    <a:pt x="776" y="863"/>
                  </a:lnTo>
                  <a:lnTo>
                    <a:pt x="778" y="863"/>
                  </a:lnTo>
                  <a:lnTo>
                    <a:pt x="778" y="863"/>
                  </a:lnTo>
                  <a:lnTo>
                    <a:pt x="778" y="865"/>
                  </a:lnTo>
                  <a:lnTo>
                    <a:pt x="778" y="865"/>
                  </a:lnTo>
                  <a:lnTo>
                    <a:pt x="780" y="865"/>
                  </a:lnTo>
                  <a:lnTo>
                    <a:pt x="780" y="865"/>
                  </a:lnTo>
                  <a:lnTo>
                    <a:pt x="785" y="869"/>
                  </a:lnTo>
                  <a:lnTo>
                    <a:pt x="785" y="869"/>
                  </a:lnTo>
                  <a:lnTo>
                    <a:pt x="787" y="869"/>
                  </a:lnTo>
                  <a:lnTo>
                    <a:pt x="789" y="869"/>
                  </a:lnTo>
                  <a:lnTo>
                    <a:pt x="789" y="869"/>
                  </a:lnTo>
                  <a:lnTo>
                    <a:pt x="792" y="870"/>
                  </a:lnTo>
                  <a:lnTo>
                    <a:pt x="794" y="869"/>
                  </a:lnTo>
                  <a:lnTo>
                    <a:pt x="794" y="869"/>
                  </a:lnTo>
                  <a:lnTo>
                    <a:pt x="803" y="863"/>
                  </a:lnTo>
                  <a:lnTo>
                    <a:pt x="814" y="856"/>
                  </a:lnTo>
                  <a:lnTo>
                    <a:pt x="814" y="856"/>
                  </a:lnTo>
                  <a:lnTo>
                    <a:pt x="817" y="854"/>
                  </a:lnTo>
                  <a:lnTo>
                    <a:pt x="819" y="856"/>
                  </a:lnTo>
                  <a:lnTo>
                    <a:pt x="819" y="856"/>
                  </a:lnTo>
                  <a:lnTo>
                    <a:pt x="823" y="860"/>
                  </a:lnTo>
                  <a:lnTo>
                    <a:pt x="823" y="860"/>
                  </a:lnTo>
                  <a:lnTo>
                    <a:pt x="828" y="856"/>
                  </a:lnTo>
                  <a:lnTo>
                    <a:pt x="828" y="856"/>
                  </a:lnTo>
                  <a:lnTo>
                    <a:pt x="832" y="856"/>
                  </a:lnTo>
                  <a:lnTo>
                    <a:pt x="832" y="856"/>
                  </a:lnTo>
                  <a:lnTo>
                    <a:pt x="834" y="858"/>
                  </a:lnTo>
                  <a:lnTo>
                    <a:pt x="834" y="858"/>
                  </a:lnTo>
                  <a:lnTo>
                    <a:pt x="837" y="863"/>
                  </a:lnTo>
                  <a:lnTo>
                    <a:pt x="837" y="863"/>
                  </a:lnTo>
                  <a:lnTo>
                    <a:pt x="837" y="865"/>
                  </a:lnTo>
                  <a:lnTo>
                    <a:pt x="841" y="867"/>
                  </a:lnTo>
                  <a:lnTo>
                    <a:pt x="841" y="867"/>
                  </a:lnTo>
                  <a:lnTo>
                    <a:pt x="845" y="863"/>
                  </a:lnTo>
                  <a:lnTo>
                    <a:pt x="850" y="861"/>
                  </a:lnTo>
                  <a:lnTo>
                    <a:pt x="850" y="861"/>
                  </a:lnTo>
                  <a:lnTo>
                    <a:pt x="852" y="860"/>
                  </a:lnTo>
                  <a:lnTo>
                    <a:pt x="854" y="861"/>
                  </a:lnTo>
                  <a:lnTo>
                    <a:pt x="854" y="861"/>
                  </a:lnTo>
                  <a:lnTo>
                    <a:pt x="854" y="865"/>
                  </a:lnTo>
                  <a:lnTo>
                    <a:pt x="855" y="867"/>
                  </a:lnTo>
                  <a:lnTo>
                    <a:pt x="855" y="867"/>
                  </a:lnTo>
                  <a:lnTo>
                    <a:pt x="861" y="865"/>
                  </a:lnTo>
                  <a:lnTo>
                    <a:pt x="861" y="865"/>
                  </a:lnTo>
                  <a:lnTo>
                    <a:pt x="863" y="867"/>
                  </a:lnTo>
                  <a:lnTo>
                    <a:pt x="866" y="865"/>
                  </a:lnTo>
                  <a:lnTo>
                    <a:pt x="866" y="865"/>
                  </a:lnTo>
                  <a:lnTo>
                    <a:pt x="868" y="863"/>
                  </a:lnTo>
                  <a:lnTo>
                    <a:pt x="872" y="863"/>
                  </a:lnTo>
                  <a:lnTo>
                    <a:pt x="872" y="863"/>
                  </a:lnTo>
                  <a:lnTo>
                    <a:pt x="873" y="865"/>
                  </a:lnTo>
                  <a:lnTo>
                    <a:pt x="873" y="865"/>
                  </a:lnTo>
                  <a:lnTo>
                    <a:pt x="877" y="865"/>
                  </a:lnTo>
                  <a:lnTo>
                    <a:pt x="877" y="865"/>
                  </a:lnTo>
                  <a:lnTo>
                    <a:pt x="879" y="867"/>
                  </a:lnTo>
                  <a:lnTo>
                    <a:pt x="881" y="867"/>
                  </a:lnTo>
                  <a:lnTo>
                    <a:pt x="881" y="867"/>
                  </a:lnTo>
                  <a:lnTo>
                    <a:pt x="882" y="865"/>
                  </a:lnTo>
                  <a:lnTo>
                    <a:pt x="886" y="865"/>
                  </a:lnTo>
                  <a:lnTo>
                    <a:pt x="886" y="865"/>
                  </a:lnTo>
                  <a:lnTo>
                    <a:pt x="888" y="867"/>
                  </a:lnTo>
                  <a:lnTo>
                    <a:pt x="888" y="867"/>
                  </a:lnTo>
                  <a:lnTo>
                    <a:pt x="890" y="870"/>
                  </a:lnTo>
                  <a:lnTo>
                    <a:pt x="893" y="870"/>
                  </a:lnTo>
                  <a:lnTo>
                    <a:pt x="893" y="870"/>
                  </a:lnTo>
                  <a:lnTo>
                    <a:pt x="897" y="874"/>
                  </a:lnTo>
                  <a:lnTo>
                    <a:pt x="899" y="878"/>
                  </a:lnTo>
                  <a:lnTo>
                    <a:pt x="899" y="878"/>
                  </a:lnTo>
                  <a:lnTo>
                    <a:pt x="900" y="878"/>
                  </a:lnTo>
                  <a:lnTo>
                    <a:pt x="902" y="878"/>
                  </a:lnTo>
                  <a:lnTo>
                    <a:pt x="902" y="878"/>
                  </a:lnTo>
                  <a:lnTo>
                    <a:pt x="908" y="874"/>
                  </a:lnTo>
                  <a:lnTo>
                    <a:pt x="908" y="874"/>
                  </a:lnTo>
                  <a:lnTo>
                    <a:pt x="917" y="867"/>
                  </a:lnTo>
                  <a:lnTo>
                    <a:pt x="917" y="867"/>
                  </a:lnTo>
                  <a:lnTo>
                    <a:pt x="922" y="870"/>
                  </a:lnTo>
                  <a:lnTo>
                    <a:pt x="922" y="870"/>
                  </a:lnTo>
                  <a:lnTo>
                    <a:pt x="924" y="872"/>
                  </a:lnTo>
                  <a:lnTo>
                    <a:pt x="926" y="870"/>
                  </a:lnTo>
                  <a:lnTo>
                    <a:pt x="926" y="870"/>
                  </a:lnTo>
                  <a:lnTo>
                    <a:pt x="929" y="869"/>
                  </a:lnTo>
                  <a:lnTo>
                    <a:pt x="933" y="870"/>
                  </a:lnTo>
                  <a:lnTo>
                    <a:pt x="933" y="870"/>
                  </a:lnTo>
                  <a:lnTo>
                    <a:pt x="938" y="872"/>
                  </a:lnTo>
                  <a:lnTo>
                    <a:pt x="938" y="872"/>
                  </a:lnTo>
                  <a:lnTo>
                    <a:pt x="942" y="874"/>
                  </a:lnTo>
                  <a:lnTo>
                    <a:pt x="942" y="874"/>
                  </a:lnTo>
                  <a:lnTo>
                    <a:pt x="942" y="876"/>
                  </a:lnTo>
                  <a:lnTo>
                    <a:pt x="942" y="879"/>
                  </a:lnTo>
                  <a:lnTo>
                    <a:pt x="942" y="879"/>
                  </a:lnTo>
                  <a:lnTo>
                    <a:pt x="944" y="878"/>
                  </a:lnTo>
                  <a:lnTo>
                    <a:pt x="947" y="876"/>
                  </a:lnTo>
                  <a:lnTo>
                    <a:pt x="947" y="876"/>
                  </a:lnTo>
                  <a:lnTo>
                    <a:pt x="951" y="874"/>
                  </a:lnTo>
                  <a:lnTo>
                    <a:pt x="953" y="876"/>
                  </a:lnTo>
                  <a:lnTo>
                    <a:pt x="953" y="876"/>
                  </a:lnTo>
                  <a:lnTo>
                    <a:pt x="954" y="878"/>
                  </a:lnTo>
                  <a:lnTo>
                    <a:pt x="954" y="879"/>
                  </a:lnTo>
                  <a:lnTo>
                    <a:pt x="956" y="879"/>
                  </a:lnTo>
                  <a:lnTo>
                    <a:pt x="956" y="879"/>
                  </a:lnTo>
                  <a:lnTo>
                    <a:pt x="963" y="874"/>
                  </a:lnTo>
                  <a:lnTo>
                    <a:pt x="963" y="874"/>
                  </a:lnTo>
                  <a:lnTo>
                    <a:pt x="967" y="872"/>
                  </a:lnTo>
                  <a:lnTo>
                    <a:pt x="967" y="874"/>
                  </a:lnTo>
                  <a:lnTo>
                    <a:pt x="967" y="874"/>
                  </a:lnTo>
                  <a:lnTo>
                    <a:pt x="969" y="876"/>
                  </a:lnTo>
                  <a:lnTo>
                    <a:pt x="969" y="876"/>
                  </a:lnTo>
                  <a:lnTo>
                    <a:pt x="971" y="876"/>
                  </a:lnTo>
                  <a:lnTo>
                    <a:pt x="972" y="876"/>
                  </a:lnTo>
                  <a:lnTo>
                    <a:pt x="972" y="876"/>
                  </a:lnTo>
                  <a:lnTo>
                    <a:pt x="978" y="872"/>
                  </a:lnTo>
                  <a:lnTo>
                    <a:pt x="983" y="869"/>
                  </a:lnTo>
                  <a:lnTo>
                    <a:pt x="983" y="869"/>
                  </a:lnTo>
                  <a:lnTo>
                    <a:pt x="985" y="865"/>
                  </a:lnTo>
                  <a:lnTo>
                    <a:pt x="985" y="865"/>
                  </a:lnTo>
                  <a:lnTo>
                    <a:pt x="985" y="865"/>
                  </a:lnTo>
                  <a:lnTo>
                    <a:pt x="985" y="865"/>
                  </a:lnTo>
                  <a:lnTo>
                    <a:pt x="980" y="865"/>
                  </a:lnTo>
                  <a:lnTo>
                    <a:pt x="980" y="865"/>
                  </a:lnTo>
                  <a:lnTo>
                    <a:pt x="978" y="863"/>
                  </a:lnTo>
                  <a:lnTo>
                    <a:pt x="976" y="861"/>
                  </a:lnTo>
                  <a:lnTo>
                    <a:pt x="976" y="860"/>
                  </a:lnTo>
                  <a:lnTo>
                    <a:pt x="972" y="858"/>
                  </a:lnTo>
                  <a:lnTo>
                    <a:pt x="972" y="858"/>
                  </a:lnTo>
                  <a:lnTo>
                    <a:pt x="967" y="860"/>
                  </a:lnTo>
                  <a:lnTo>
                    <a:pt x="967" y="860"/>
                  </a:lnTo>
                  <a:lnTo>
                    <a:pt x="963" y="861"/>
                  </a:lnTo>
                  <a:lnTo>
                    <a:pt x="962" y="860"/>
                  </a:lnTo>
                  <a:lnTo>
                    <a:pt x="962" y="860"/>
                  </a:lnTo>
                  <a:lnTo>
                    <a:pt x="958" y="854"/>
                  </a:lnTo>
                  <a:lnTo>
                    <a:pt x="958" y="854"/>
                  </a:lnTo>
                  <a:lnTo>
                    <a:pt x="956" y="854"/>
                  </a:lnTo>
                  <a:lnTo>
                    <a:pt x="954" y="856"/>
                  </a:lnTo>
                  <a:lnTo>
                    <a:pt x="954" y="856"/>
                  </a:lnTo>
                  <a:lnTo>
                    <a:pt x="951" y="856"/>
                  </a:lnTo>
                  <a:lnTo>
                    <a:pt x="951" y="856"/>
                  </a:lnTo>
                  <a:lnTo>
                    <a:pt x="949" y="856"/>
                  </a:lnTo>
                  <a:lnTo>
                    <a:pt x="949" y="856"/>
                  </a:lnTo>
                  <a:lnTo>
                    <a:pt x="945" y="858"/>
                  </a:lnTo>
                  <a:lnTo>
                    <a:pt x="944" y="858"/>
                  </a:lnTo>
                  <a:lnTo>
                    <a:pt x="944" y="858"/>
                  </a:lnTo>
                  <a:lnTo>
                    <a:pt x="942" y="854"/>
                  </a:lnTo>
                  <a:lnTo>
                    <a:pt x="938" y="854"/>
                  </a:lnTo>
                  <a:lnTo>
                    <a:pt x="938" y="854"/>
                  </a:lnTo>
                  <a:lnTo>
                    <a:pt x="931" y="856"/>
                  </a:lnTo>
                  <a:lnTo>
                    <a:pt x="931" y="856"/>
                  </a:lnTo>
                  <a:lnTo>
                    <a:pt x="929" y="856"/>
                  </a:lnTo>
                  <a:lnTo>
                    <a:pt x="927" y="856"/>
                  </a:lnTo>
                  <a:lnTo>
                    <a:pt x="926" y="851"/>
                  </a:lnTo>
                  <a:lnTo>
                    <a:pt x="926" y="851"/>
                  </a:lnTo>
                  <a:lnTo>
                    <a:pt x="924" y="849"/>
                  </a:lnTo>
                  <a:lnTo>
                    <a:pt x="922" y="849"/>
                  </a:lnTo>
                  <a:lnTo>
                    <a:pt x="922" y="849"/>
                  </a:lnTo>
                  <a:lnTo>
                    <a:pt x="918" y="851"/>
                  </a:lnTo>
                  <a:lnTo>
                    <a:pt x="918" y="851"/>
                  </a:lnTo>
                  <a:lnTo>
                    <a:pt x="915" y="851"/>
                  </a:lnTo>
                  <a:lnTo>
                    <a:pt x="915" y="851"/>
                  </a:lnTo>
                  <a:lnTo>
                    <a:pt x="911" y="847"/>
                  </a:lnTo>
                  <a:lnTo>
                    <a:pt x="911" y="847"/>
                  </a:lnTo>
                  <a:lnTo>
                    <a:pt x="906" y="847"/>
                  </a:lnTo>
                  <a:lnTo>
                    <a:pt x="906" y="847"/>
                  </a:lnTo>
                  <a:lnTo>
                    <a:pt x="906" y="847"/>
                  </a:lnTo>
                  <a:lnTo>
                    <a:pt x="906" y="847"/>
                  </a:lnTo>
                  <a:lnTo>
                    <a:pt x="902" y="847"/>
                  </a:lnTo>
                  <a:lnTo>
                    <a:pt x="902" y="847"/>
                  </a:lnTo>
                  <a:lnTo>
                    <a:pt x="895" y="851"/>
                  </a:lnTo>
                  <a:lnTo>
                    <a:pt x="895" y="851"/>
                  </a:lnTo>
                  <a:lnTo>
                    <a:pt x="890" y="852"/>
                  </a:lnTo>
                  <a:lnTo>
                    <a:pt x="890" y="852"/>
                  </a:lnTo>
                  <a:lnTo>
                    <a:pt x="888" y="852"/>
                  </a:lnTo>
                  <a:lnTo>
                    <a:pt x="888" y="851"/>
                  </a:lnTo>
                  <a:lnTo>
                    <a:pt x="888" y="851"/>
                  </a:lnTo>
                  <a:lnTo>
                    <a:pt x="884" y="847"/>
                  </a:lnTo>
                  <a:lnTo>
                    <a:pt x="882" y="847"/>
                  </a:lnTo>
                  <a:lnTo>
                    <a:pt x="881" y="849"/>
                  </a:lnTo>
                  <a:lnTo>
                    <a:pt x="881" y="849"/>
                  </a:lnTo>
                  <a:lnTo>
                    <a:pt x="875" y="852"/>
                  </a:lnTo>
                  <a:lnTo>
                    <a:pt x="870" y="854"/>
                  </a:lnTo>
                  <a:lnTo>
                    <a:pt x="870" y="854"/>
                  </a:lnTo>
                  <a:lnTo>
                    <a:pt x="868" y="851"/>
                  </a:lnTo>
                  <a:lnTo>
                    <a:pt x="868" y="849"/>
                  </a:lnTo>
                  <a:lnTo>
                    <a:pt x="868" y="849"/>
                  </a:lnTo>
                  <a:lnTo>
                    <a:pt x="870" y="847"/>
                  </a:lnTo>
                  <a:lnTo>
                    <a:pt x="870" y="845"/>
                  </a:lnTo>
                  <a:lnTo>
                    <a:pt x="868" y="842"/>
                  </a:lnTo>
                  <a:lnTo>
                    <a:pt x="868" y="842"/>
                  </a:lnTo>
                  <a:lnTo>
                    <a:pt x="868" y="840"/>
                  </a:lnTo>
                  <a:lnTo>
                    <a:pt x="864" y="838"/>
                  </a:lnTo>
                  <a:lnTo>
                    <a:pt x="864" y="838"/>
                  </a:lnTo>
                  <a:lnTo>
                    <a:pt x="859" y="840"/>
                  </a:lnTo>
                  <a:lnTo>
                    <a:pt x="859" y="840"/>
                  </a:lnTo>
                  <a:lnTo>
                    <a:pt x="854" y="840"/>
                  </a:lnTo>
                  <a:lnTo>
                    <a:pt x="854" y="840"/>
                  </a:lnTo>
                  <a:lnTo>
                    <a:pt x="868" y="834"/>
                  </a:lnTo>
                  <a:lnTo>
                    <a:pt x="882" y="827"/>
                  </a:lnTo>
                  <a:lnTo>
                    <a:pt x="882" y="827"/>
                  </a:lnTo>
                  <a:lnTo>
                    <a:pt x="890" y="824"/>
                  </a:lnTo>
                  <a:lnTo>
                    <a:pt x="890" y="824"/>
                  </a:lnTo>
                  <a:lnTo>
                    <a:pt x="893" y="827"/>
                  </a:lnTo>
                  <a:lnTo>
                    <a:pt x="893" y="827"/>
                  </a:lnTo>
                  <a:lnTo>
                    <a:pt x="895" y="831"/>
                  </a:lnTo>
                  <a:lnTo>
                    <a:pt x="895" y="831"/>
                  </a:lnTo>
                  <a:lnTo>
                    <a:pt x="899" y="831"/>
                  </a:lnTo>
                  <a:lnTo>
                    <a:pt x="900" y="831"/>
                  </a:lnTo>
                  <a:lnTo>
                    <a:pt x="900" y="831"/>
                  </a:lnTo>
                  <a:lnTo>
                    <a:pt x="900" y="831"/>
                  </a:lnTo>
                  <a:lnTo>
                    <a:pt x="900" y="831"/>
                  </a:lnTo>
                  <a:lnTo>
                    <a:pt x="900" y="831"/>
                  </a:lnTo>
                  <a:lnTo>
                    <a:pt x="900" y="831"/>
                  </a:lnTo>
                  <a:lnTo>
                    <a:pt x="904" y="829"/>
                  </a:lnTo>
                  <a:lnTo>
                    <a:pt x="904" y="829"/>
                  </a:lnTo>
                  <a:lnTo>
                    <a:pt x="908" y="831"/>
                  </a:lnTo>
                  <a:lnTo>
                    <a:pt x="909" y="831"/>
                  </a:lnTo>
                  <a:lnTo>
                    <a:pt x="909" y="831"/>
                  </a:lnTo>
                  <a:lnTo>
                    <a:pt x="913" y="833"/>
                  </a:lnTo>
                  <a:lnTo>
                    <a:pt x="913" y="833"/>
                  </a:lnTo>
                  <a:lnTo>
                    <a:pt x="915" y="834"/>
                  </a:lnTo>
                  <a:lnTo>
                    <a:pt x="917" y="834"/>
                  </a:lnTo>
                  <a:lnTo>
                    <a:pt x="917" y="834"/>
                  </a:lnTo>
                  <a:lnTo>
                    <a:pt x="918" y="836"/>
                  </a:lnTo>
                  <a:lnTo>
                    <a:pt x="920" y="838"/>
                  </a:lnTo>
                  <a:lnTo>
                    <a:pt x="920" y="838"/>
                  </a:lnTo>
                  <a:lnTo>
                    <a:pt x="924" y="836"/>
                  </a:lnTo>
                  <a:lnTo>
                    <a:pt x="927" y="834"/>
                  </a:lnTo>
                  <a:lnTo>
                    <a:pt x="927" y="834"/>
                  </a:lnTo>
                  <a:lnTo>
                    <a:pt x="927" y="836"/>
                  </a:lnTo>
                  <a:lnTo>
                    <a:pt x="929" y="836"/>
                  </a:lnTo>
                  <a:lnTo>
                    <a:pt x="929" y="836"/>
                  </a:lnTo>
                  <a:lnTo>
                    <a:pt x="931" y="838"/>
                  </a:lnTo>
                  <a:lnTo>
                    <a:pt x="931" y="838"/>
                  </a:lnTo>
                  <a:lnTo>
                    <a:pt x="933" y="838"/>
                  </a:lnTo>
                  <a:lnTo>
                    <a:pt x="935" y="838"/>
                  </a:lnTo>
                  <a:lnTo>
                    <a:pt x="935" y="838"/>
                  </a:lnTo>
                  <a:lnTo>
                    <a:pt x="938" y="834"/>
                  </a:lnTo>
                  <a:lnTo>
                    <a:pt x="938" y="834"/>
                  </a:lnTo>
                  <a:lnTo>
                    <a:pt x="942" y="834"/>
                  </a:lnTo>
                  <a:lnTo>
                    <a:pt x="942" y="834"/>
                  </a:lnTo>
                  <a:lnTo>
                    <a:pt x="945" y="836"/>
                  </a:lnTo>
                  <a:lnTo>
                    <a:pt x="945" y="836"/>
                  </a:lnTo>
                  <a:lnTo>
                    <a:pt x="947" y="838"/>
                  </a:lnTo>
                  <a:lnTo>
                    <a:pt x="947" y="838"/>
                  </a:lnTo>
                  <a:lnTo>
                    <a:pt x="953" y="843"/>
                  </a:lnTo>
                  <a:lnTo>
                    <a:pt x="953" y="843"/>
                  </a:lnTo>
                  <a:lnTo>
                    <a:pt x="954" y="842"/>
                  </a:lnTo>
                  <a:lnTo>
                    <a:pt x="956" y="842"/>
                  </a:lnTo>
                  <a:lnTo>
                    <a:pt x="956" y="842"/>
                  </a:lnTo>
                  <a:lnTo>
                    <a:pt x="962" y="840"/>
                  </a:lnTo>
                  <a:lnTo>
                    <a:pt x="962" y="840"/>
                  </a:lnTo>
                  <a:lnTo>
                    <a:pt x="963" y="840"/>
                  </a:lnTo>
                  <a:lnTo>
                    <a:pt x="965" y="842"/>
                  </a:lnTo>
                  <a:lnTo>
                    <a:pt x="965" y="845"/>
                  </a:lnTo>
                  <a:lnTo>
                    <a:pt x="965" y="845"/>
                  </a:lnTo>
                  <a:lnTo>
                    <a:pt x="967" y="845"/>
                  </a:lnTo>
                  <a:lnTo>
                    <a:pt x="969" y="845"/>
                  </a:lnTo>
                  <a:lnTo>
                    <a:pt x="969" y="845"/>
                  </a:lnTo>
                  <a:lnTo>
                    <a:pt x="969" y="847"/>
                  </a:lnTo>
                  <a:lnTo>
                    <a:pt x="971" y="847"/>
                  </a:lnTo>
                  <a:lnTo>
                    <a:pt x="971" y="847"/>
                  </a:lnTo>
                  <a:lnTo>
                    <a:pt x="976" y="845"/>
                  </a:lnTo>
                  <a:lnTo>
                    <a:pt x="978" y="845"/>
                  </a:lnTo>
                  <a:lnTo>
                    <a:pt x="980" y="845"/>
                  </a:lnTo>
                  <a:lnTo>
                    <a:pt x="980" y="845"/>
                  </a:lnTo>
                  <a:lnTo>
                    <a:pt x="980" y="849"/>
                  </a:lnTo>
                  <a:lnTo>
                    <a:pt x="981" y="849"/>
                  </a:lnTo>
                  <a:lnTo>
                    <a:pt x="981" y="849"/>
                  </a:lnTo>
                  <a:lnTo>
                    <a:pt x="983" y="849"/>
                  </a:lnTo>
                  <a:lnTo>
                    <a:pt x="985" y="849"/>
                  </a:lnTo>
                  <a:lnTo>
                    <a:pt x="985" y="849"/>
                  </a:lnTo>
                  <a:lnTo>
                    <a:pt x="990" y="845"/>
                  </a:lnTo>
                  <a:lnTo>
                    <a:pt x="996" y="842"/>
                  </a:lnTo>
                  <a:lnTo>
                    <a:pt x="996" y="842"/>
                  </a:lnTo>
                  <a:lnTo>
                    <a:pt x="998" y="843"/>
                  </a:lnTo>
                  <a:lnTo>
                    <a:pt x="998" y="845"/>
                  </a:lnTo>
                  <a:lnTo>
                    <a:pt x="998" y="845"/>
                  </a:lnTo>
                  <a:lnTo>
                    <a:pt x="999" y="847"/>
                  </a:lnTo>
                  <a:lnTo>
                    <a:pt x="1003" y="849"/>
                  </a:lnTo>
                  <a:lnTo>
                    <a:pt x="1003" y="849"/>
                  </a:lnTo>
                  <a:lnTo>
                    <a:pt x="1010" y="847"/>
                  </a:lnTo>
                  <a:lnTo>
                    <a:pt x="1010" y="847"/>
                  </a:lnTo>
                  <a:lnTo>
                    <a:pt x="1014" y="849"/>
                  </a:lnTo>
                  <a:lnTo>
                    <a:pt x="1019" y="849"/>
                  </a:lnTo>
                  <a:lnTo>
                    <a:pt x="1019" y="849"/>
                  </a:lnTo>
                  <a:lnTo>
                    <a:pt x="1023" y="851"/>
                  </a:lnTo>
                  <a:lnTo>
                    <a:pt x="1023" y="851"/>
                  </a:lnTo>
                  <a:lnTo>
                    <a:pt x="1025" y="849"/>
                  </a:lnTo>
                  <a:lnTo>
                    <a:pt x="1025" y="849"/>
                  </a:lnTo>
                  <a:lnTo>
                    <a:pt x="1025" y="851"/>
                  </a:lnTo>
                  <a:lnTo>
                    <a:pt x="1025" y="851"/>
                  </a:lnTo>
                  <a:lnTo>
                    <a:pt x="1028" y="849"/>
                  </a:lnTo>
                  <a:lnTo>
                    <a:pt x="1030" y="849"/>
                  </a:lnTo>
                  <a:lnTo>
                    <a:pt x="1030" y="849"/>
                  </a:lnTo>
                  <a:lnTo>
                    <a:pt x="1030" y="849"/>
                  </a:lnTo>
                  <a:lnTo>
                    <a:pt x="1035" y="845"/>
                  </a:lnTo>
                  <a:lnTo>
                    <a:pt x="1035" y="845"/>
                  </a:lnTo>
                  <a:lnTo>
                    <a:pt x="1037" y="847"/>
                  </a:lnTo>
                  <a:lnTo>
                    <a:pt x="1037" y="849"/>
                  </a:lnTo>
                  <a:lnTo>
                    <a:pt x="1037" y="849"/>
                  </a:lnTo>
                  <a:lnTo>
                    <a:pt x="1043" y="856"/>
                  </a:lnTo>
                  <a:lnTo>
                    <a:pt x="1043" y="856"/>
                  </a:lnTo>
                  <a:lnTo>
                    <a:pt x="1046" y="861"/>
                  </a:lnTo>
                  <a:lnTo>
                    <a:pt x="1046" y="861"/>
                  </a:lnTo>
                  <a:lnTo>
                    <a:pt x="1048" y="865"/>
                  </a:lnTo>
                  <a:lnTo>
                    <a:pt x="1050" y="869"/>
                  </a:lnTo>
                  <a:lnTo>
                    <a:pt x="1050" y="869"/>
                  </a:lnTo>
                  <a:lnTo>
                    <a:pt x="1055" y="867"/>
                  </a:lnTo>
                  <a:lnTo>
                    <a:pt x="1059" y="867"/>
                  </a:lnTo>
                  <a:lnTo>
                    <a:pt x="1059" y="867"/>
                  </a:lnTo>
                  <a:lnTo>
                    <a:pt x="1062" y="867"/>
                  </a:lnTo>
                  <a:lnTo>
                    <a:pt x="1068" y="865"/>
                  </a:lnTo>
                  <a:lnTo>
                    <a:pt x="1068" y="865"/>
                  </a:lnTo>
                  <a:lnTo>
                    <a:pt x="1070" y="870"/>
                  </a:lnTo>
                  <a:lnTo>
                    <a:pt x="1073" y="874"/>
                  </a:lnTo>
                  <a:lnTo>
                    <a:pt x="1073" y="874"/>
                  </a:lnTo>
                  <a:lnTo>
                    <a:pt x="1080" y="870"/>
                  </a:lnTo>
                  <a:lnTo>
                    <a:pt x="1088" y="867"/>
                  </a:lnTo>
                  <a:lnTo>
                    <a:pt x="1088" y="867"/>
                  </a:lnTo>
                  <a:lnTo>
                    <a:pt x="1091" y="865"/>
                  </a:lnTo>
                  <a:lnTo>
                    <a:pt x="1091" y="865"/>
                  </a:lnTo>
                  <a:lnTo>
                    <a:pt x="1098" y="863"/>
                  </a:lnTo>
                  <a:lnTo>
                    <a:pt x="1098" y="863"/>
                  </a:lnTo>
                  <a:lnTo>
                    <a:pt x="1102" y="860"/>
                  </a:lnTo>
                  <a:lnTo>
                    <a:pt x="1102" y="860"/>
                  </a:lnTo>
                  <a:lnTo>
                    <a:pt x="1104" y="861"/>
                  </a:lnTo>
                  <a:lnTo>
                    <a:pt x="1104" y="863"/>
                  </a:lnTo>
                  <a:lnTo>
                    <a:pt x="1104" y="863"/>
                  </a:lnTo>
                  <a:lnTo>
                    <a:pt x="1106" y="863"/>
                  </a:lnTo>
                  <a:lnTo>
                    <a:pt x="1107" y="861"/>
                  </a:lnTo>
                  <a:lnTo>
                    <a:pt x="1107" y="861"/>
                  </a:lnTo>
                  <a:lnTo>
                    <a:pt x="1111" y="861"/>
                  </a:lnTo>
                  <a:lnTo>
                    <a:pt x="1111" y="861"/>
                  </a:lnTo>
                  <a:lnTo>
                    <a:pt x="1116" y="858"/>
                  </a:lnTo>
                  <a:lnTo>
                    <a:pt x="1116" y="858"/>
                  </a:lnTo>
                  <a:lnTo>
                    <a:pt x="1118" y="858"/>
                  </a:lnTo>
                  <a:lnTo>
                    <a:pt x="1118" y="860"/>
                  </a:lnTo>
                  <a:lnTo>
                    <a:pt x="1118" y="860"/>
                  </a:lnTo>
                  <a:lnTo>
                    <a:pt x="1124" y="858"/>
                  </a:lnTo>
                  <a:lnTo>
                    <a:pt x="1127" y="858"/>
                  </a:lnTo>
                  <a:lnTo>
                    <a:pt x="1127" y="858"/>
                  </a:lnTo>
                  <a:lnTo>
                    <a:pt x="1133" y="854"/>
                  </a:lnTo>
                  <a:lnTo>
                    <a:pt x="1140" y="854"/>
                  </a:lnTo>
                  <a:lnTo>
                    <a:pt x="1140" y="854"/>
                  </a:lnTo>
                  <a:lnTo>
                    <a:pt x="1142" y="854"/>
                  </a:lnTo>
                  <a:lnTo>
                    <a:pt x="1147" y="852"/>
                  </a:lnTo>
                  <a:lnTo>
                    <a:pt x="1154" y="849"/>
                  </a:lnTo>
                  <a:lnTo>
                    <a:pt x="1154" y="849"/>
                  </a:lnTo>
                  <a:lnTo>
                    <a:pt x="1165" y="843"/>
                  </a:lnTo>
                  <a:lnTo>
                    <a:pt x="1178" y="838"/>
                  </a:lnTo>
                  <a:lnTo>
                    <a:pt x="1178" y="838"/>
                  </a:lnTo>
                  <a:lnTo>
                    <a:pt x="1185" y="836"/>
                  </a:lnTo>
                  <a:lnTo>
                    <a:pt x="1185" y="836"/>
                  </a:lnTo>
                  <a:lnTo>
                    <a:pt x="1192" y="834"/>
                  </a:lnTo>
                  <a:lnTo>
                    <a:pt x="1192" y="834"/>
                  </a:lnTo>
                  <a:lnTo>
                    <a:pt x="1206" y="827"/>
                  </a:lnTo>
                  <a:lnTo>
                    <a:pt x="1206" y="827"/>
                  </a:lnTo>
                  <a:lnTo>
                    <a:pt x="1208" y="827"/>
                  </a:lnTo>
                  <a:lnTo>
                    <a:pt x="1208" y="827"/>
                  </a:lnTo>
                  <a:lnTo>
                    <a:pt x="1210" y="825"/>
                  </a:lnTo>
                  <a:lnTo>
                    <a:pt x="1210" y="825"/>
                  </a:lnTo>
                  <a:lnTo>
                    <a:pt x="1214" y="825"/>
                  </a:lnTo>
                  <a:lnTo>
                    <a:pt x="1214" y="825"/>
                  </a:lnTo>
                  <a:lnTo>
                    <a:pt x="1215" y="824"/>
                  </a:lnTo>
                  <a:lnTo>
                    <a:pt x="1219" y="824"/>
                  </a:lnTo>
                  <a:lnTo>
                    <a:pt x="1219" y="824"/>
                  </a:lnTo>
                  <a:lnTo>
                    <a:pt x="1221" y="824"/>
                  </a:lnTo>
                  <a:lnTo>
                    <a:pt x="1221" y="824"/>
                  </a:lnTo>
                  <a:lnTo>
                    <a:pt x="1221" y="825"/>
                  </a:lnTo>
                  <a:lnTo>
                    <a:pt x="1221" y="825"/>
                  </a:lnTo>
                  <a:lnTo>
                    <a:pt x="1221" y="829"/>
                  </a:lnTo>
                  <a:lnTo>
                    <a:pt x="1224" y="831"/>
                  </a:lnTo>
                  <a:lnTo>
                    <a:pt x="1224" y="831"/>
                  </a:lnTo>
                  <a:lnTo>
                    <a:pt x="1226" y="829"/>
                  </a:lnTo>
                  <a:lnTo>
                    <a:pt x="1230" y="829"/>
                  </a:lnTo>
                  <a:lnTo>
                    <a:pt x="1230" y="829"/>
                  </a:lnTo>
                  <a:lnTo>
                    <a:pt x="1233" y="829"/>
                  </a:lnTo>
                  <a:lnTo>
                    <a:pt x="1233" y="829"/>
                  </a:lnTo>
                  <a:lnTo>
                    <a:pt x="1235" y="833"/>
                  </a:lnTo>
                  <a:lnTo>
                    <a:pt x="1235" y="833"/>
                  </a:lnTo>
                  <a:lnTo>
                    <a:pt x="1237" y="833"/>
                  </a:lnTo>
                  <a:lnTo>
                    <a:pt x="1241" y="833"/>
                  </a:lnTo>
                  <a:lnTo>
                    <a:pt x="1241" y="833"/>
                  </a:lnTo>
                  <a:lnTo>
                    <a:pt x="1241" y="834"/>
                  </a:lnTo>
                  <a:lnTo>
                    <a:pt x="1241" y="834"/>
                  </a:lnTo>
                  <a:lnTo>
                    <a:pt x="1250" y="829"/>
                  </a:lnTo>
                  <a:lnTo>
                    <a:pt x="1250" y="829"/>
                  </a:lnTo>
                  <a:lnTo>
                    <a:pt x="1253" y="829"/>
                  </a:lnTo>
                  <a:lnTo>
                    <a:pt x="1253" y="829"/>
                  </a:lnTo>
                  <a:lnTo>
                    <a:pt x="1257" y="825"/>
                  </a:lnTo>
                  <a:lnTo>
                    <a:pt x="1257" y="825"/>
                  </a:lnTo>
                  <a:lnTo>
                    <a:pt x="1259" y="827"/>
                  </a:lnTo>
                  <a:lnTo>
                    <a:pt x="1260" y="827"/>
                  </a:lnTo>
                  <a:lnTo>
                    <a:pt x="1260" y="831"/>
                  </a:lnTo>
                  <a:lnTo>
                    <a:pt x="1260" y="831"/>
                  </a:lnTo>
                  <a:lnTo>
                    <a:pt x="1262" y="831"/>
                  </a:lnTo>
                  <a:lnTo>
                    <a:pt x="1264" y="831"/>
                  </a:lnTo>
                  <a:lnTo>
                    <a:pt x="1264" y="831"/>
                  </a:lnTo>
                  <a:lnTo>
                    <a:pt x="1268" y="829"/>
                  </a:lnTo>
                  <a:lnTo>
                    <a:pt x="1268" y="829"/>
                  </a:lnTo>
                  <a:lnTo>
                    <a:pt x="1284" y="820"/>
                  </a:lnTo>
                  <a:lnTo>
                    <a:pt x="1284" y="820"/>
                  </a:lnTo>
                  <a:lnTo>
                    <a:pt x="1296" y="815"/>
                  </a:lnTo>
                  <a:lnTo>
                    <a:pt x="1296" y="815"/>
                  </a:lnTo>
                  <a:lnTo>
                    <a:pt x="1302" y="813"/>
                  </a:lnTo>
                  <a:lnTo>
                    <a:pt x="1304" y="815"/>
                  </a:lnTo>
                  <a:lnTo>
                    <a:pt x="1304" y="815"/>
                  </a:lnTo>
                  <a:lnTo>
                    <a:pt x="1305" y="816"/>
                  </a:lnTo>
                  <a:lnTo>
                    <a:pt x="1307" y="816"/>
                  </a:lnTo>
                  <a:lnTo>
                    <a:pt x="1307" y="816"/>
                  </a:lnTo>
                  <a:lnTo>
                    <a:pt x="1314" y="815"/>
                  </a:lnTo>
                  <a:lnTo>
                    <a:pt x="1314" y="815"/>
                  </a:lnTo>
                  <a:lnTo>
                    <a:pt x="1314" y="815"/>
                  </a:lnTo>
                  <a:lnTo>
                    <a:pt x="1316" y="816"/>
                  </a:lnTo>
                  <a:lnTo>
                    <a:pt x="1318" y="820"/>
                  </a:lnTo>
                  <a:lnTo>
                    <a:pt x="1318" y="820"/>
                  </a:lnTo>
                  <a:lnTo>
                    <a:pt x="1323" y="831"/>
                  </a:lnTo>
                  <a:lnTo>
                    <a:pt x="1323" y="831"/>
                  </a:lnTo>
                  <a:lnTo>
                    <a:pt x="1325" y="834"/>
                  </a:lnTo>
                  <a:lnTo>
                    <a:pt x="1325" y="834"/>
                  </a:lnTo>
                  <a:lnTo>
                    <a:pt x="1323" y="836"/>
                  </a:lnTo>
                  <a:lnTo>
                    <a:pt x="1325" y="838"/>
                  </a:lnTo>
                  <a:lnTo>
                    <a:pt x="1325" y="838"/>
                  </a:lnTo>
                  <a:lnTo>
                    <a:pt x="1327" y="838"/>
                  </a:lnTo>
                  <a:lnTo>
                    <a:pt x="1331" y="836"/>
                  </a:lnTo>
                  <a:lnTo>
                    <a:pt x="1340" y="831"/>
                  </a:lnTo>
                  <a:lnTo>
                    <a:pt x="1340" y="831"/>
                  </a:lnTo>
                  <a:lnTo>
                    <a:pt x="1343" y="829"/>
                  </a:lnTo>
                  <a:lnTo>
                    <a:pt x="1347" y="829"/>
                  </a:lnTo>
                  <a:lnTo>
                    <a:pt x="1347" y="829"/>
                  </a:lnTo>
                  <a:lnTo>
                    <a:pt x="1349" y="831"/>
                  </a:lnTo>
                  <a:lnTo>
                    <a:pt x="1350" y="834"/>
                  </a:lnTo>
                  <a:lnTo>
                    <a:pt x="1350" y="834"/>
                  </a:lnTo>
                  <a:lnTo>
                    <a:pt x="1361" y="831"/>
                  </a:lnTo>
                  <a:lnTo>
                    <a:pt x="1361" y="831"/>
                  </a:lnTo>
                  <a:lnTo>
                    <a:pt x="1361" y="833"/>
                  </a:lnTo>
                  <a:lnTo>
                    <a:pt x="1361" y="834"/>
                  </a:lnTo>
                  <a:lnTo>
                    <a:pt x="1361" y="834"/>
                  </a:lnTo>
                  <a:lnTo>
                    <a:pt x="1367" y="834"/>
                  </a:lnTo>
                  <a:lnTo>
                    <a:pt x="1367" y="834"/>
                  </a:lnTo>
                  <a:lnTo>
                    <a:pt x="1376" y="831"/>
                  </a:lnTo>
                  <a:lnTo>
                    <a:pt x="1376" y="831"/>
                  </a:lnTo>
                  <a:lnTo>
                    <a:pt x="1379" y="831"/>
                  </a:lnTo>
                  <a:lnTo>
                    <a:pt x="1379" y="831"/>
                  </a:lnTo>
                  <a:lnTo>
                    <a:pt x="1383" y="831"/>
                  </a:lnTo>
                  <a:lnTo>
                    <a:pt x="1383" y="831"/>
                  </a:lnTo>
                  <a:lnTo>
                    <a:pt x="1386" y="829"/>
                  </a:lnTo>
                  <a:lnTo>
                    <a:pt x="1388" y="829"/>
                  </a:lnTo>
                  <a:lnTo>
                    <a:pt x="1388" y="829"/>
                  </a:lnTo>
                  <a:lnTo>
                    <a:pt x="1390" y="831"/>
                  </a:lnTo>
                  <a:lnTo>
                    <a:pt x="1392" y="833"/>
                  </a:lnTo>
                  <a:lnTo>
                    <a:pt x="1392" y="833"/>
                  </a:lnTo>
                  <a:lnTo>
                    <a:pt x="1403" y="829"/>
                  </a:lnTo>
                  <a:lnTo>
                    <a:pt x="1403" y="829"/>
                  </a:lnTo>
                  <a:lnTo>
                    <a:pt x="1406" y="827"/>
                  </a:lnTo>
                  <a:lnTo>
                    <a:pt x="1406" y="824"/>
                  </a:lnTo>
                  <a:lnTo>
                    <a:pt x="1406" y="824"/>
                  </a:lnTo>
                  <a:lnTo>
                    <a:pt x="1408" y="820"/>
                  </a:lnTo>
                  <a:lnTo>
                    <a:pt x="1410" y="815"/>
                  </a:lnTo>
                  <a:lnTo>
                    <a:pt x="1417" y="807"/>
                  </a:lnTo>
                  <a:lnTo>
                    <a:pt x="1417" y="807"/>
                  </a:lnTo>
                  <a:lnTo>
                    <a:pt x="1421" y="806"/>
                  </a:lnTo>
                  <a:lnTo>
                    <a:pt x="1424" y="807"/>
                  </a:lnTo>
                  <a:lnTo>
                    <a:pt x="1424" y="807"/>
                  </a:lnTo>
                  <a:lnTo>
                    <a:pt x="1426" y="811"/>
                  </a:lnTo>
                  <a:lnTo>
                    <a:pt x="1426" y="815"/>
                  </a:lnTo>
                  <a:lnTo>
                    <a:pt x="1426" y="815"/>
                  </a:lnTo>
                  <a:lnTo>
                    <a:pt x="1426" y="816"/>
                  </a:lnTo>
                  <a:lnTo>
                    <a:pt x="1426" y="818"/>
                  </a:lnTo>
                  <a:lnTo>
                    <a:pt x="1426" y="818"/>
                  </a:lnTo>
                  <a:lnTo>
                    <a:pt x="1430" y="816"/>
                  </a:lnTo>
                  <a:lnTo>
                    <a:pt x="1430" y="816"/>
                  </a:lnTo>
                  <a:lnTo>
                    <a:pt x="1435" y="816"/>
                  </a:lnTo>
                  <a:lnTo>
                    <a:pt x="1435" y="816"/>
                  </a:lnTo>
                  <a:lnTo>
                    <a:pt x="1437" y="815"/>
                  </a:lnTo>
                  <a:lnTo>
                    <a:pt x="1439" y="815"/>
                  </a:lnTo>
                  <a:lnTo>
                    <a:pt x="1439" y="815"/>
                  </a:lnTo>
                  <a:lnTo>
                    <a:pt x="1442" y="818"/>
                  </a:lnTo>
                  <a:lnTo>
                    <a:pt x="1442" y="824"/>
                  </a:lnTo>
                  <a:lnTo>
                    <a:pt x="1442" y="824"/>
                  </a:lnTo>
                  <a:lnTo>
                    <a:pt x="1446" y="831"/>
                  </a:lnTo>
                  <a:lnTo>
                    <a:pt x="1446" y="831"/>
                  </a:lnTo>
                  <a:lnTo>
                    <a:pt x="1450" y="840"/>
                  </a:lnTo>
                  <a:lnTo>
                    <a:pt x="1450" y="840"/>
                  </a:lnTo>
                  <a:lnTo>
                    <a:pt x="1453" y="843"/>
                  </a:lnTo>
                  <a:lnTo>
                    <a:pt x="1453" y="847"/>
                  </a:lnTo>
                  <a:lnTo>
                    <a:pt x="1453" y="847"/>
                  </a:lnTo>
                  <a:lnTo>
                    <a:pt x="1451" y="849"/>
                  </a:lnTo>
                  <a:lnTo>
                    <a:pt x="1451" y="849"/>
                  </a:lnTo>
                  <a:lnTo>
                    <a:pt x="1451" y="852"/>
                  </a:lnTo>
                  <a:lnTo>
                    <a:pt x="1453" y="852"/>
                  </a:lnTo>
                  <a:lnTo>
                    <a:pt x="1453" y="854"/>
                  </a:lnTo>
                  <a:lnTo>
                    <a:pt x="1453" y="854"/>
                  </a:lnTo>
                  <a:lnTo>
                    <a:pt x="1450" y="858"/>
                  </a:lnTo>
                  <a:lnTo>
                    <a:pt x="1450" y="858"/>
                  </a:lnTo>
                  <a:lnTo>
                    <a:pt x="1448" y="860"/>
                  </a:lnTo>
                  <a:lnTo>
                    <a:pt x="1448" y="860"/>
                  </a:lnTo>
                  <a:lnTo>
                    <a:pt x="1446" y="861"/>
                  </a:lnTo>
                  <a:lnTo>
                    <a:pt x="1446" y="861"/>
                  </a:lnTo>
                  <a:lnTo>
                    <a:pt x="1444" y="863"/>
                  </a:lnTo>
                  <a:lnTo>
                    <a:pt x="1444" y="863"/>
                  </a:lnTo>
                  <a:lnTo>
                    <a:pt x="1442" y="865"/>
                  </a:lnTo>
                  <a:lnTo>
                    <a:pt x="1442" y="865"/>
                  </a:lnTo>
                  <a:lnTo>
                    <a:pt x="1442" y="869"/>
                  </a:lnTo>
                  <a:lnTo>
                    <a:pt x="1442" y="869"/>
                  </a:lnTo>
                  <a:lnTo>
                    <a:pt x="1442" y="869"/>
                  </a:lnTo>
                  <a:lnTo>
                    <a:pt x="1442" y="869"/>
                  </a:lnTo>
                  <a:lnTo>
                    <a:pt x="1444" y="870"/>
                  </a:lnTo>
                  <a:lnTo>
                    <a:pt x="1444" y="870"/>
                  </a:lnTo>
                  <a:lnTo>
                    <a:pt x="1446" y="870"/>
                  </a:lnTo>
                  <a:lnTo>
                    <a:pt x="1446" y="870"/>
                  </a:lnTo>
                  <a:lnTo>
                    <a:pt x="1448" y="874"/>
                  </a:lnTo>
                  <a:lnTo>
                    <a:pt x="1448" y="874"/>
                  </a:lnTo>
                  <a:lnTo>
                    <a:pt x="1450" y="876"/>
                  </a:lnTo>
                  <a:lnTo>
                    <a:pt x="1448" y="876"/>
                  </a:lnTo>
                  <a:lnTo>
                    <a:pt x="1448" y="876"/>
                  </a:lnTo>
                  <a:lnTo>
                    <a:pt x="1442" y="879"/>
                  </a:lnTo>
                  <a:lnTo>
                    <a:pt x="1442" y="879"/>
                  </a:lnTo>
                  <a:lnTo>
                    <a:pt x="1441" y="881"/>
                  </a:lnTo>
                  <a:lnTo>
                    <a:pt x="1441" y="881"/>
                  </a:lnTo>
                  <a:lnTo>
                    <a:pt x="1439" y="881"/>
                  </a:lnTo>
                  <a:lnTo>
                    <a:pt x="1439" y="881"/>
                  </a:lnTo>
                  <a:lnTo>
                    <a:pt x="1437" y="883"/>
                  </a:lnTo>
                  <a:lnTo>
                    <a:pt x="1437" y="885"/>
                  </a:lnTo>
                  <a:lnTo>
                    <a:pt x="1437" y="885"/>
                  </a:lnTo>
                  <a:lnTo>
                    <a:pt x="1439" y="888"/>
                  </a:lnTo>
                  <a:lnTo>
                    <a:pt x="1439" y="888"/>
                  </a:lnTo>
                  <a:lnTo>
                    <a:pt x="1441" y="890"/>
                  </a:lnTo>
                  <a:lnTo>
                    <a:pt x="1444" y="890"/>
                  </a:lnTo>
                  <a:lnTo>
                    <a:pt x="1444" y="890"/>
                  </a:lnTo>
                  <a:lnTo>
                    <a:pt x="1446" y="892"/>
                  </a:lnTo>
                  <a:lnTo>
                    <a:pt x="1446" y="894"/>
                  </a:lnTo>
                  <a:lnTo>
                    <a:pt x="1446" y="894"/>
                  </a:lnTo>
                  <a:lnTo>
                    <a:pt x="1442" y="894"/>
                  </a:lnTo>
                  <a:lnTo>
                    <a:pt x="1442" y="894"/>
                  </a:lnTo>
                  <a:lnTo>
                    <a:pt x="1442" y="896"/>
                  </a:lnTo>
                  <a:lnTo>
                    <a:pt x="1442" y="896"/>
                  </a:lnTo>
                  <a:lnTo>
                    <a:pt x="1437" y="897"/>
                  </a:lnTo>
                  <a:lnTo>
                    <a:pt x="1437" y="897"/>
                  </a:lnTo>
                  <a:lnTo>
                    <a:pt x="1435" y="901"/>
                  </a:lnTo>
                  <a:lnTo>
                    <a:pt x="1435" y="901"/>
                  </a:lnTo>
                  <a:lnTo>
                    <a:pt x="1432" y="901"/>
                  </a:lnTo>
                  <a:lnTo>
                    <a:pt x="1432" y="903"/>
                  </a:lnTo>
                  <a:lnTo>
                    <a:pt x="1432" y="903"/>
                  </a:lnTo>
                  <a:lnTo>
                    <a:pt x="1432" y="906"/>
                  </a:lnTo>
                  <a:lnTo>
                    <a:pt x="1433" y="908"/>
                  </a:lnTo>
                  <a:lnTo>
                    <a:pt x="1433" y="908"/>
                  </a:lnTo>
                  <a:lnTo>
                    <a:pt x="1437" y="912"/>
                  </a:lnTo>
                  <a:lnTo>
                    <a:pt x="1437" y="912"/>
                  </a:lnTo>
                  <a:lnTo>
                    <a:pt x="1441" y="917"/>
                  </a:lnTo>
                  <a:lnTo>
                    <a:pt x="1442" y="924"/>
                  </a:lnTo>
                  <a:lnTo>
                    <a:pt x="1442" y="924"/>
                  </a:lnTo>
                  <a:lnTo>
                    <a:pt x="1444" y="928"/>
                  </a:lnTo>
                  <a:lnTo>
                    <a:pt x="1444" y="928"/>
                  </a:lnTo>
                  <a:lnTo>
                    <a:pt x="1444" y="933"/>
                  </a:lnTo>
                  <a:lnTo>
                    <a:pt x="1444" y="933"/>
                  </a:lnTo>
                  <a:lnTo>
                    <a:pt x="1442" y="937"/>
                  </a:lnTo>
                  <a:lnTo>
                    <a:pt x="1442" y="937"/>
                  </a:lnTo>
                  <a:lnTo>
                    <a:pt x="1444" y="939"/>
                  </a:lnTo>
                  <a:lnTo>
                    <a:pt x="1446" y="941"/>
                  </a:lnTo>
                  <a:lnTo>
                    <a:pt x="1446" y="941"/>
                  </a:lnTo>
                  <a:lnTo>
                    <a:pt x="1450" y="942"/>
                  </a:lnTo>
                  <a:lnTo>
                    <a:pt x="1450" y="942"/>
                  </a:lnTo>
                  <a:lnTo>
                    <a:pt x="1453" y="942"/>
                  </a:lnTo>
                  <a:lnTo>
                    <a:pt x="1455" y="942"/>
                  </a:lnTo>
                  <a:lnTo>
                    <a:pt x="1455" y="942"/>
                  </a:lnTo>
                  <a:lnTo>
                    <a:pt x="1457" y="946"/>
                  </a:lnTo>
                  <a:lnTo>
                    <a:pt x="1457" y="946"/>
                  </a:lnTo>
                  <a:lnTo>
                    <a:pt x="1457" y="946"/>
                  </a:lnTo>
                  <a:lnTo>
                    <a:pt x="1457" y="946"/>
                  </a:lnTo>
                  <a:lnTo>
                    <a:pt x="1457" y="950"/>
                  </a:lnTo>
                  <a:lnTo>
                    <a:pt x="1457" y="951"/>
                  </a:lnTo>
                  <a:lnTo>
                    <a:pt x="1457" y="951"/>
                  </a:lnTo>
                  <a:lnTo>
                    <a:pt x="1459" y="953"/>
                  </a:lnTo>
                  <a:lnTo>
                    <a:pt x="1460" y="953"/>
                  </a:lnTo>
                  <a:lnTo>
                    <a:pt x="1460" y="953"/>
                  </a:lnTo>
                  <a:lnTo>
                    <a:pt x="1462" y="955"/>
                  </a:lnTo>
                  <a:lnTo>
                    <a:pt x="1462" y="955"/>
                  </a:lnTo>
                  <a:lnTo>
                    <a:pt x="1464" y="955"/>
                  </a:lnTo>
                  <a:lnTo>
                    <a:pt x="1464" y="957"/>
                  </a:lnTo>
                  <a:lnTo>
                    <a:pt x="1464" y="957"/>
                  </a:lnTo>
                  <a:lnTo>
                    <a:pt x="1468" y="955"/>
                  </a:lnTo>
                  <a:lnTo>
                    <a:pt x="1469" y="953"/>
                  </a:lnTo>
                  <a:lnTo>
                    <a:pt x="1469" y="953"/>
                  </a:lnTo>
                  <a:lnTo>
                    <a:pt x="1471" y="957"/>
                  </a:lnTo>
                  <a:lnTo>
                    <a:pt x="1473" y="959"/>
                  </a:lnTo>
                  <a:lnTo>
                    <a:pt x="1473" y="959"/>
                  </a:lnTo>
                  <a:lnTo>
                    <a:pt x="1480" y="957"/>
                  </a:lnTo>
                  <a:lnTo>
                    <a:pt x="1480" y="957"/>
                  </a:lnTo>
                  <a:lnTo>
                    <a:pt x="1486" y="955"/>
                  </a:lnTo>
                  <a:lnTo>
                    <a:pt x="1486" y="955"/>
                  </a:lnTo>
                  <a:lnTo>
                    <a:pt x="1489" y="960"/>
                  </a:lnTo>
                  <a:lnTo>
                    <a:pt x="1491" y="966"/>
                  </a:lnTo>
                  <a:lnTo>
                    <a:pt x="1491" y="966"/>
                  </a:lnTo>
                  <a:lnTo>
                    <a:pt x="1493" y="968"/>
                  </a:lnTo>
                  <a:lnTo>
                    <a:pt x="1493" y="968"/>
                  </a:lnTo>
                  <a:lnTo>
                    <a:pt x="1493" y="968"/>
                  </a:lnTo>
                  <a:lnTo>
                    <a:pt x="1495" y="968"/>
                  </a:lnTo>
                  <a:lnTo>
                    <a:pt x="1495" y="968"/>
                  </a:lnTo>
                  <a:lnTo>
                    <a:pt x="1500" y="966"/>
                  </a:lnTo>
                  <a:lnTo>
                    <a:pt x="1500" y="966"/>
                  </a:lnTo>
                  <a:lnTo>
                    <a:pt x="1502" y="971"/>
                  </a:lnTo>
                  <a:lnTo>
                    <a:pt x="1502" y="971"/>
                  </a:lnTo>
                  <a:lnTo>
                    <a:pt x="1502" y="975"/>
                  </a:lnTo>
                  <a:lnTo>
                    <a:pt x="1502" y="975"/>
                  </a:lnTo>
                  <a:lnTo>
                    <a:pt x="1504" y="977"/>
                  </a:lnTo>
                  <a:lnTo>
                    <a:pt x="1505" y="978"/>
                  </a:lnTo>
                  <a:lnTo>
                    <a:pt x="1507" y="978"/>
                  </a:lnTo>
                  <a:lnTo>
                    <a:pt x="1509" y="980"/>
                  </a:lnTo>
                  <a:lnTo>
                    <a:pt x="1509" y="980"/>
                  </a:lnTo>
                  <a:lnTo>
                    <a:pt x="1514" y="978"/>
                  </a:lnTo>
                  <a:lnTo>
                    <a:pt x="1514" y="978"/>
                  </a:lnTo>
                  <a:lnTo>
                    <a:pt x="1516" y="978"/>
                  </a:lnTo>
                  <a:lnTo>
                    <a:pt x="1516" y="978"/>
                  </a:lnTo>
                  <a:lnTo>
                    <a:pt x="1520" y="978"/>
                  </a:lnTo>
                  <a:lnTo>
                    <a:pt x="1520" y="978"/>
                  </a:lnTo>
                  <a:lnTo>
                    <a:pt x="1520" y="982"/>
                  </a:lnTo>
                  <a:lnTo>
                    <a:pt x="1520" y="982"/>
                  </a:lnTo>
                  <a:lnTo>
                    <a:pt x="1522" y="987"/>
                  </a:lnTo>
                  <a:lnTo>
                    <a:pt x="1522" y="987"/>
                  </a:lnTo>
                  <a:lnTo>
                    <a:pt x="1522" y="989"/>
                  </a:lnTo>
                  <a:lnTo>
                    <a:pt x="1522" y="989"/>
                  </a:lnTo>
                  <a:lnTo>
                    <a:pt x="1523" y="991"/>
                  </a:lnTo>
                  <a:lnTo>
                    <a:pt x="1523" y="991"/>
                  </a:lnTo>
                  <a:lnTo>
                    <a:pt x="1522" y="995"/>
                  </a:lnTo>
                  <a:lnTo>
                    <a:pt x="1523" y="996"/>
                  </a:lnTo>
                  <a:lnTo>
                    <a:pt x="1523" y="996"/>
                  </a:lnTo>
                  <a:lnTo>
                    <a:pt x="1527" y="998"/>
                  </a:lnTo>
                  <a:lnTo>
                    <a:pt x="1527" y="998"/>
                  </a:lnTo>
                  <a:lnTo>
                    <a:pt x="1529" y="998"/>
                  </a:lnTo>
                  <a:lnTo>
                    <a:pt x="1531" y="998"/>
                  </a:lnTo>
                  <a:lnTo>
                    <a:pt x="1531" y="998"/>
                  </a:lnTo>
                  <a:lnTo>
                    <a:pt x="1532" y="996"/>
                  </a:lnTo>
                  <a:lnTo>
                    <a:pt x="1534" y="996"/>
                  </a:lnTo>
                  <a:lnTo>
                    <a:pt x="1534" y="996"/>
                  </a:lnTo>
                  <a:lnTo>
                    <a:pt x="1538" y="998"/>
                  </a:lnTo>
                  <a:lnTo>
                    <a:pt x="1538" y="998"/>
                  </a:lnTo>
                  <a:lnTo>
                    <a:pt x="1538" y="1002"/>
                  </a:lnTo>
                  <a:lnTo>
                    <a:pt x="1540" y="1004"/>
                  </a:lnTo>
                  <a:lnTo>
                    <a:pt x="1540" y="1005"/>
                  </a:lnTo>
                  <a:lnTo>
                    <a:pt x="1540" y="1005"/>
                  </a:lnTo>
                  <a:lnTo>
                    <a:pt x="1543" y="1005"/>
                  </a:lnTo>
                  <a:lnTo>
                    <a:pt x="1547" y="1004"/>
                  </a:lnTo>
                  <a:lnTo>
                    <a:pt x="1547" y="1004"/>
                  </a:lnTo>
                  <a:lnTo>
                    <a:pt x="1552" y="1004"/>
                  </a:lnTo>
                  <a:lnTo>
                    <a:pt x="1552" y="1004"/>
                  </a:lnTo>
                  <a:lnTo>
                    <a:pt x="1552" y="1005"/>
                  </a:lnTo>
                  <a:lnTo>
                    <a:pt x="1554" y="1007"/>
                  </a:lnTo>
                  <a:lnTo>
                    <a:pt x="1554" y="1007"/>
                  </a:lnTo>
                  <a:lnTo>
                    <a:pt x="1556" y="1007"/>
                  </a:lnTo>
                  <a:lnTo>
                    <a:pt x="1556" y="1007"/>
                  </a:lnTo>
                  <a:lnTo>
                    <a:pt x="1559" y="1007"/>
                  </a:lnTo>
                  <a:lnTo>
                    <a:pt x="1559" y="1007"/>
                  </a:lnTo>
                  <a:lnTo>
                    <a:pt x="1561" y="1007"/>
                  </a:lnTo>
                  <a:lnTo>
                    <a:pt x="1563" y="1009"/>
                  </a:lnTo>
                  <a:lnTo>
                    <a:pt x="1563" y="1009"/>
                  </a:lnTo>
                  <a:lnTo>
                    <a:pt x="1565" y="1011"/>
                  </a:lnTo>
                  <a:lnTo>
                    <a:pt x="1563" y="1011"/>
                  </a:lnTo>
                  <a:lnTo>
                    <a:pt x="1563" y="1011"/>
                  </a:lnTo>
                  <a:lnTo>
                    <a:pt x="1570" y="1009"/>
                  </a:lnTo>
                  <a:lnTo>
                    <a:pt x="1570" y="1009"/>
                  </a:lnTo>
                  <a:lnTo>
                    <a:pt x="1576" y="1005"/>
                  </a:lnTo>
                  <a:lnTo>
                    <a:pt x="1576" y="1005"/>
                  </a:lnTo>
                  <a:lnTo>
                    <a:pt x="1579" y="1007"/>
                  </a:lnTo>
                  <a:lnTo>
                    <a:pt x="1579" y="1007"/>
                  </a:lnTo>
                  <a:lnTo>
                    <a:pt x="1583" y="1013"/>
                  </a:lnTo>
                  <a:lnTo>
                    <a:pt x="1583" y="1013"/>
                  </a:lnTo>
                  <a:lnTo>
                    <a:pt x="1585" y="1011"/>
                  </a:lnTo>
                  <a:lnTo>
                    <a:pt x="1585" y="1011"/>
                  </a:lnTo>
                  <a:lnTo>
                    <a:pt x="1586" y="1013"/>
                  </a:lnTo>
                  <a:lnTo>
                    <a:pt x="1586" y="1013"/>
                  </a:lnTo>
                  <a:lnTo>
                    <a:pt x="1590" y="1011"/>
                  </a:lnTo>
                  <a:lnTo>
                    <a:pt x="1590" y="1011"/>
                  </a:lnTo>
                  <a:lnTo>
                    <a:pt x="1592" y="1011"/>
                  </a:lnTo>
                  <a:lnTo>
                    <a:pt x="1592" y="1011"/>
                  </a:lnTo>
                  <a:lnTo>
                    <a:pt x="1594" y="1011"/>
                  </a:lnTo>
                  <a:lnTo>
                    <a:pt x="1594" y="1011"/>
                  </a:lnTo>
                  <a:lnTo>
                    <a:pt x="1595" y="1011"/>
                  </a:lnTo>
                  <a:lnTo>
                    <a:pt x="1595" y="1013"/>
                  </a:lnTo>
                  <a:lnTo>
                    <a:pt x="1597" y="1016"/>
                  </a:lnTo>
                  <a:lnTo>
                    <a:pt x="1597" y="1016"/>
                  </a:lnTo>
                  <a:lnTo>
                    <a:pt x="1599" y="1016"/>
                  </a:lnTo>
                  <a:lnTo>
                    <a:pt x="1604" y="1014"/>
                  </a:lnTo>
                  <a:lnTo>
                    <a:pt x="1612" y="1011"/>
                  </a:lnTo>
                  <a:lnTo>
                    <a:pt x="1612" y="1011"/>
                  </a:lnTo>
                  <a:lnTo>
                    <a:pt x="1612" y="1013"/>
                  </a:lnTo>
                  <a:lnTo>
                    <a:pt x="1610" y="1014"/>
                  </a:lnTo>
                  <a:lnTo>
                    <a:pt x="1610" y="1016"/>
                  </a:lnTo>
                  <a:lnTo>
                    <a:pt x="1610" y="1018"/>
                  </a:lnTo>
                  <a:lnTo>
                    <a:pt x="1610" y="1018"/>
                  </a:lnTo>
                  <a:lnTo>
                    <a:pt x="1613" y="1018"/>
                  </a:lnTo>
                  <a:lnTo>
                    <a:pt x="1615" y="1018"/>
                  </a:lnTo>
                  <a:lnTo>
                    <a:pt x="1615" y="1018"/>
                  </a:lnTo>
                  <a:lnTo>
                    <a:pt x="1621" y="1016"/>
                  </a:lnTo>
                  <a:lnTo>
                    <a:pt x="1621" y="1016"/>
                  </a:lnTo>
                  <a:lnTo>
                    <a:pt x="1622" y="1020"/>
                  </a:lnTo>
                  <a:lnTo>
                    <a:pt x="1622" y="1020"/>
                  </a:lnTo>
                  <a:lnTo>
                    <a:pt x="1624" y="1025"/>
                  </a:lnTo>
                  <a:lnTo>
                    <a:pt x="1624" y="1025"/>
                  </a:lnTo>
                  <a:lnTo>
                    <a:pt x="1628" y="1029"/>
                  </a:lnTo>
                  <a:lnTo>
                    <a:pt x="1628" y="1029"/>
                  </a:lnTo>
                  <a:lnTo>
                    <a:pt x="1630" y="1034"/>
                  </a:lnTo>
                  <a:lnTo>
                    <a:pt x="1630" y="1034"/>
                  </a:lnTo>
                  <a:lnTo>
                    <a:pt x="1639" y="1058"/>
                  </a:lnTo>
                  <a:lnTo>
                    <a:pt x="1639" y="1058"/>
                  </a:lnTo>
                  <a:lnTo>
                    <a:pt x="1648" y="1081"/>
                  </a:lnTo>
                  <a:lnTo>
                    <a:pt x="1648" y="1081"/>
                  </a:lnTo>
                  <a:lnTo>
                    <a:pt x="1649" y="1086"/>
                  </a:lnTo>
                  <a:lnTo>
                    <a:pt x="1649" y="1092"/>
                  </a:lnTo>
                  <a:lnTo>
                    <a:pt x="1649" y="1092"/>
                  </a:lnTo>
                  <a:lnTo>
                    <a:pt x="1649" y="1095"/>
                  </a:lnTo>
                  <a:lnTo>
                    <a:pt x="1649" y="1095"/>
                  </a:lnTo>
                  <a:lnTo>
                    <a:pt x="1651" y="1097"/>
                  </a:lnTo>
                  <a:lnTo>
                    <a:pt x="1651" y="1097"/>
                  </a:lnTo>
                  <a:lnTo>
                    <a:pt x="1648" y="1099"/>
                  </a:lnTo>
                  <a:lnTo>
                    <a:pt x="1648" y="1099"/>
                  </a:lnTo>
                  <a:lnTo>
                    <a:pt x="1646" y="1103"/>
                  </a:lnTo>
                  <a:lnTo>
                    <a:pt x="1646" y="1103"/>
                  </a:lnTo>
                  <a:lnTo>
                    <a:pt x="1648" y="1106"/>
                  </a:lnTo>
                  <a:lnTo>
                    <a:pt x="1649" y="1108"/>
                  </a:lnTo>
                  <a:lnTo>
                    <a:pt x="1649" y="1108"/>
                  </a:lnTo>
                  <a:lnTo>
                    <a:pt x="1653" y="1115"/>
                  </a:lnTo>
                  <a:lnTo>
                    <a:pt x="1653" y="1115"/>
                  </a:lnTo>
                  <a:lnTo>
                    <a:pt x="1653" y="1119"/>
                  </a:lnTo>
                  <a:lnTo>
                    <a:pt x="1653" y="1121"/>
                  </a:lnTo>
                  <a:lnTo>
                    <a:pt x="1653" y="1121"/>
                  </a:lnTo>
                  <a:lnTo>
                    <a:pt x="1653" y="1122"/>
                  </a:lnTo>
                  <a:lnTo>
                    <a:pt x="1653" y="1122"/>
                  </a:lnTo>
                  <a:lnTo>
                    <a:pt x="1653" y="1124"/>
                  </a:lnTo>
                  <a:lnTo>
                    <a:pt x="1653" y="1124"/>
                  </a:lnTo>
                  <a:lnTo>
                    <a:pt x="1653" y="1128"/>
                  </a:lnTo>
                  <a:lnTo>
                    <a:pt x="1653" y="1128"/>
                  </a:lnTo>
                  <a:lnTo>
                    <a:pt x="1655" y="1130"/>
                  </a:lnTo>
                  <a:lnTo>
                    <a:pt x="1653" y="1133"/>
                  </a:lnTo>
                  <a:lnTo>
                    <a:pt x="1653" y="1133"/>
                  </a:lnTo>
                  <a:lnTo>
                    <a:pt x="1651" y="1135"/>
                  </a:lnTo>
                  <a:lnTo>
                    <a:pt x="1651" y="1135"/>
                  </a:lnTo>
                  <a:lnTo>
                    <a:pt x="1649" y="1139"/>
                  </a:lnTo>
                  <a:lnTo>
                    <a:pt x="1649" y="1139"/>
                  </a:lnTo>
                  <a:lnTo>
                    <a:pt x="1649" y="1140"/>
                  </a:lnTo>
                  <a:lnTo>
                    <a:pt x="1651" y="1144"/>
                  </a:lnTo>
                  <a:lnTo>
                    <a:pt x="1651" y="1144"/>
                  </a:lnTo>
                  <a:lnTo>
                    <a:pt x="1655" y="1151"/>
                  </a:lnTo>
                  <a:lnTo>
                    <a:pt x="1655" y="1151"/>
                  </a:lnTo>
                  <a:lnTo>
                    <a:pt x="1657" y="1157"/>
                  </a:lnTo>
                  <a:lnTo>
                    <a:pt x="1657" y="1157"/>
                  </a:lnTo>
                  <a:lnTo>
                    <a:pt x="1657" y="1160"/>
                  </a:lnTo>
                  <a:lnTo>
                    <a:pt x="1657" y="1160"/>
                  </a:lnTo>
                  <a:lnTo>
                    <a:pt x="1658" y="1164"/>
                  </a:lnTo>
                  <a:lnTo>
                    <a:pt x="1658" y="1164"/>
                  </a:lnTo>
                  <a:lnTo>
                    <a:pt x="1660" y="1171"/>
                  </a:lnTo>
                  <a:lnTo>
                    <a:pt x="1660" y="1171"/>
                  </a:lnTo>
                  <a:lnTo>
                    <a:pt x="1666" y="1184"/>
                  </a:lnTo>
                  <a:lnTo>
                    <a:pt x="1666" y="1184"/>
                  </a:lnTo>
                  <a:lnTo>
                    <a:pt x="1667" y="1187"/>
                  </a:lnTo>
                  <a:lnTo>
                    <a:pt x="1667" y="1187"/>
                  </a:lnTo>
                  <a:lnTo>
                    <a:pt x="1667" y="1189"/>
                  </a:lnTo>
                  <a:lnTo>
                    <a:pt x="1667" y="1189"/>
                  </a:lnTo>
                  <a:lnTo>
                    <a:pt x="1667" y="1189"/>
                  </a:lnTo>
                  <a:lnTo>
                    <a:pt x="1662" y="1194"/>
                  </a:lnTo>
                  <a:lnTo>
                    <a:pt x="1662" y="1194"/>
                  </a:lnTo>
                  <a:lnTo>
                    <a:pt x="1664" y="1200"/>
                  </a:lnTo>
                  <a:lnTo>
                    <a:pt x="1667" y="1205"/>
                  </a:lnTo>
                  <a:lnTo>
                    <a:pt x="1667" y="1205"/>
                  </a:lnTo>
                  <a:lnTo>
                    <a:pt x="1667" y="1207"/>
                  </a:lnTo>
                  <a:lnTo>
                    <a:pt x="1666" y="1210"/>
                  </a:lnTo>
                  <a:lnTo>
                    <a:pt x="1666" y="1210"/>
                  </a:lnTo>
                  <a:lnTo>
                    <a:pt x="1664" y="1214"/>
                  </a:lnTo>
                  <a:lnTo>
                    <a:pt x="1664" y="1219"/>
                  </a:lnTo>
                  <a:lnTo>
                    <a:pt x="1664" y="1219"/>
                  </a:lnTo>
                  <a:lnTo>
                    <a:pt x="1664" y="1221"/>
                  </a:lnTo>
                  <a:lnTo>
                    <a:pt x="1666" y="1223"/>
                  </a:lnTo>
                  <a:lnTo>
                    <a:pt x="1666" y="1223"/>
                  </a:lnTo>
                  <a:lnTo>
                    <a:pt x="1669" y="1225"/>
                  </a:lnTo>
                  <a:lnTo>
                    <a:pt x="1669" y="1225"/>
                  </a:lnTo>
                  <a:lnTo>
                    <a:pt x="1675" y="1223"/>
                  </a:lnTo>
                  <a:lnTo>
                    <a:pt x="1675" y="1223"/>
                  </a:lnTo>
                  <a:lnTo>
                    <a:pt x="1676" y="1230"/>
                  </a:lnTo>
                  <a:lnTo>
                    <a:pt x="1676" y="1230"/>
                  </a:lnTo>
                  <a:lnTo>
                    <a:pt x="1680" y="1228"/>
                  </a:lnTo>
                  <a:lnTo>
                    <a:pt x="1680" y="1228"/>
                  </a:lnTo>
                  <a:lnTo>
                    <a:pt x="1682" y="1232"/>
                  </a:lnTo>
                  <a:lnTo>
                    <a:pt x="1682" y="1234"/>
                  </a:lnTo>
                  <a:lnTo>
                    <a:pt x="1682" y="1234"/>
                  </a:lnTo>
                  <a:lnTo>
                    <a:pt x="1675" y="1237"/>
                  </a:lnTo>
                  <a:lnTo>
                    <a:pt x="1675" y="1237"/>
                  </a:lnTo>
                  <a:lnTo>
                    <a:pt x="1673" y="1239"/>
                  </a:lnTo>
                  <a:lnTo>
                    <a:pt x="1673" y="1243"/>
                  </a:lnTo>
                  <a:lnTo>
                    <a:pt x="1673" y="1243"/>
                  </a:lnTo>
                  <a:lnTo>
                    <a:pt x="1675" y="1245"/>
                  </a:lnTo>
                  <a:lnTo>
                    <a:pt x="1675" y="1245"/>
                  </a:lnTo>
                  <a:lnTo>
                    <a:pt x="1676" y="1245"/>
                  </a:lnTo>
                  <a:lnTo>
                    <a:pt x="1676" y="1245"/>
                  </a:lnTo>
                  <a:lnTo>
                    <a:pt x="1676" y="1245"/>
                  </a:lnTo>
                  <a:lnTo>
                    <a:pt x="1675" y="1248"/>
                  </a:lnTo>
                  <a:lnTo>
                    <a:pt x="1675" y="1250"/>
                  </a:lnTo>
                  <a:lnTo>
                    <a:pt x="1675" y="1250"/>
                  </a:lnTo>
                  <a:lnTo>
                    <a:pt x="1676" y="1255"/>
                  </a:lnTo>
                  <a:lnTo>
                    <a:pt x="1676" y="1255"/>
                  </a:lnTo>
                  <a:lnTo>
                    <a:pt x="1678" y="1259"/>
                  </a:lnTo>
                  <a:lnTo>
                    <a:pt x="1678" y="1259"/>
                  </a:lnTo>
                  <a:lnTo>
                    <a:pt x="1680" y="1261"/>
                  </a:lnTo>
                  <a:lnTo>
                    <a:pt x="1680" y="1261"/>
                  </a:lnTo>
                  <a:lnTo>
                    <a:pt x="1682" y="1264"/>
                  </a:lnTo>
                  <a:lnTo>
                    <a:pt x="1684" y="1268"/>
                  </a:lnTo>
                  <a:lnTo>
                    <a:pt x="1684" y="1268"/>
                  </a:lnTo>
                  <a:lnTo>
                    <a:pt x="1685" y="1268"/>
                  </a:lnTo>
                  <a:lnTo>
                    <a:pt x="1685" y="1266"/>
                  </a:lnTo>
                  <a:lnTo>
                    <a:pt x="1689" y="1266"/>
                  </a:lnTo>
                  <a:lnTo>
                    <a:pt x="1689" y="1266"/>
                  </a:lnTo>
                  <a:lnTo>
                    <a:pt x="1691" y="1266"/>
                  </a:lnTo>
                  <a:lnTo>
                    <a:pt x="1691" y="1268"/>
                  </a:lnTo>
                  <a:lnTo>
                    <a:pt x="1691" y="1270"/>
                  </a:lnTo>
                  <a:lnTo>
                    <a:pt x="1691" y="1270"/>
                  </a:lnTo>
                  <a:lnTo>
                    <a:pt x="1687" y="1275"/>
                  </a:lnTo>
                  <a:lnTo>
                    <a:pt x="1687" y="1275"/>
                  </a:lnTo>
                  <a:lnTo>
                    <a:pt x="1684" y="1277"/>
                  </a:lnTo>
                  <a:lnTo>
                    <a:pt x="1684" y="1277"/>
                  </a:lnTo>
                  <a:lnTo>
                    <a:pt x="1682" y="1279"/>
                  </a:lnTo>
                  <a:lnTo>
                    <a:pt x="1682" y="1279"/>
                  </a:lnTo>
                  <a:lnTo>
                    <a:pt x="1682" y="1282"/>
                  </a:lnTo>
                  <a:lnTo>
                    <a:pt x="1684" y="1284"/>
                  </a:lnTo>
                  <a:lnTo>
                    <a:pt x="1684" y="1284"/>
                  </a:lnTo>
                  <a:lnTo>
                    <a:pt x="1682" y="1290"/>
                  </a:lnTo>
                  <a:lnTo>
                    <a:pt x="1682" y="1290"/>
                  </a:lnTo>
                  <a:lnTo>
                    <a:pt x="1685" y="1295"/>
                  </a:lnTo>
                  <a:lnTo>
                    <a:pt x="1685" y="1295"/>
                  </a:lnTo>
                  <a:lnTo>
                    <a:pt x="1687" y="1299"/>
                  </a:lnTo>
                  <a:lnTo>
                    <a:pt x="1687" y="1299"/>
                  </a:lnTo>
                  <a:lnTo>
                    <a:pt x="1687" y="1300"/>
                  </a:lnTo>
                  <a:lnTo>
                    <a:pt x="1687" y="1300"/>
                  </a:lnTo>
                  <a:lnTo>
                    <a:pt x="1684" y="1302"/>
                  </a:lnTo>
                  <a:lnTo>
                    <a:pt x="1680" y="1304"/>
                  </a:lnTo>
                  <a:lnTo>
                    <a:pt x="1680" y="1304"/>
                  </a:lnTo>
                  <a:lnTo>
                    <a:pt x="1678" y="1304"/>
                  </a:lnTo>
                  <a:lnTo>
                    <a:pt x="1680" y="1306"/>
                  </a:lnTo>
                  <a:lnTo>
                    <a:pt x="1682" y="1308"/>
                  </a:lnTo>
                  <a:lnTo>
                    <a:pt x="1682" y="1308"/>
                  </a:lnTo>
                  <a:lnTo>
                    <a:pt x="1684" y="1309"/>
                  </a:lnTo>
                  <a:lnTo>
                    <a:pt x="1684" y="1309"/>
                  </a:lnTo>
                  <a:lnTo>
                    <a:pt x="1687" y="1309"/>
                  </a:lnTo>
                  <a:lnTo>
                    <a:pt x="1687" y="1309"/>
                  </a:lnTo>
                  <a:lnTo>
                    <a:pt x="1693" y="1308"/>
                  </a:lnTo>
                  <a:lnTo>
                    <a:pt x="1693" y="1308"/>
                  </a:lnTo>
                  <a:lnTo>
                    <a:pt x="1696" y="1315"/>
                  </a:lnTo>
                  <a:lnTo>
                    <a:pt x="1696" y="1315"/>
                  </a:lnTo>
                  <a:lnTo>
                    <a:pt x="1696" y="1317"/>
                  </a:lnTo>
                  <a:lnTo>
                    <a:pt x="1696" y="1318"/>
                  </a:lnTo>
                  <a:lnTo>
                    <a:pt x="1696" y="1318"/>
                  </a:lnTo>
                  <a:lnTo>
                    <a:pt x="1693" y="1320"/>
                  </a:lnTo>
                  <a:lnTo>
                    <a:pt x="1693" y="1320"/>
                  </a:lnTo>
                  <a:lnTo>
                    <a:pt x="1689" y="1322"/>
                  </a:lnTo>
                  <a:lnTo>
                    <a:pt x="1689" y="1322"/>
                  </a:lnTo>
                  <a:lnTo>
                    <a:pt x="1687" y="1322"/>
                  </a:lnTo>
                  <a:lnTo>
                    <a:pt x="1687" y="1324"/>
                  </a:lnTo>
                  <a:lnTo>
                    <a:pt x="1687" y="1324"/>
                  </a:lnTo>
                  <a:lnTo>
                    <a:pt x="1691" y="1331"/>
                  </a:lnTo>
                  <a:lnTo>
                    <a:pt x="1691" y="1331"/>
                  </a:lnTo>
                  <a:lnTo>
                    <a:pt x="1696" y="1345"/>
                  </a:lnTo>
                  <a:lnTo>
                    <a:pt x="1696" y="1345"/>
                  </a:lnTo>
                  <a:lnTo>
                    <a:pt x="1700" y="1353"/>
                  </a:lnTo>
                  <a:lnTo>
                    <a:pt x="1700" y="1353"/>
                  </a:lnTo>
                  <a:lnTo>
                    <a:pt x="1702" y="1356"/>
                  </a:lnTo>
                  <a:lnTo>
                    <a:pt x="1703" y="1358"/>
                  </a:lnTo>
                  <a:lnTo>
                    <a:pt x="1703" y="1358"/>
                  </a:lnTo>
                  <a:lnTo>
                    <a:pt x="1707" y="1356"/>
                  </a:lnTo>
                  <a:lnTo>
                    <a:pt x="1709" y="1358"/>
                  </a:lnTo>
                  <a:lnTo>
                    <a:pt x="1709" y="1358"/>
                  </a:lnTo>
                  <a:lnTo>
                    <a:pt x="1712" y="1362"/>
                  </a:lnTo>
                  <a:lnTo>
                    <a:pt x="1712" y="1362"/>
                  </a:lnTo>
                  <a:lnTo>
                    <a:pt x="1718" y="1365"/>
                  </a:lnTo>
                  <a:lnTo>
                    <a:pt x="1718" y="1365"/>
                  </a:lnTo>
                  <a:lnTo>
                    <a:pt x="1720" y="1367"/>
                  </a:lnTo>
                  <a:lnTo>
                    <a:pt x="1721" y="1367"/>
                  </a:lnTo>
                  <a:lnTo>
                    <a:pt x="1721" y="1367"/>
                  </a:lnTo>
                  <a:lnTo>
                    <a:pt x="1723" y="1367"/>
                  </a:lnTo>
                  <a:lnTo>
                    <a:pt x="1723" y="1367"/>
                  </a:lnTo>
                  <a:lnTo>
                    <a:pt x="1725" y="1367"/>
                  </a:lnTo>
                  <a:lnTo>
                    <a:pt x="1725" y="1367"/>
                  </a:lnTo>
                  <a:lnTo>
                    <a:pt x="1725" y="1371"/>
                  </a:lnTo>
                  <a:lnTo>
                    <a:pt x="1727" y="1372"/>
                  </a:lnTo>
                  <a:lnTo>
                    <a:pt x="1727" y="1372"/>
                  </a:lnTo>
                  <a:lnTo>
                    <a:pt x="1732" y="1372"/>
                  </a:lnTo>
                  <a:lnTo>
                    <a:pt x="1732" y="1372"/>
                  </a:lnTo>
                  <a:lnTo>
                    <a:pt x="1738" y="1371"/>
                  </a:lnTo>
                  <a:lnTo>
                    <a:pt x="1738" y="1371"/>
                  </a:lnTo>
                  <a:lnTo>
                    <a:pt x="1743" y="1371"/>
                  </a:lnTo>
                  <a:lnTo>
                    <a:pt x="1743" y="1371"/>
                  </a:lnTo>
                  <a:lnTo>
                    <a:pt x="1745" y="1372"/>
                  </a:lnTo>
                  <a:lnTo>
                    <a:pt x="1747" y="1374"/>
                  </a:lnTo>
                  <a:lnTo>
                    <a:pt x="1747" y="1374"/>
                  </a:lnTo>
                  <a:lnTo>
                    <a:pt x="1752" y="1372"/>
                  </a:lnTo>
                  <a:lnTo>
                    <a:pt x="1752" y="1372"/>
                  </a:lnTo>
                  <a:lnTo>
                    <a:pt x="1754" y="1371"/>
                  </a:lnTo>
                  <a:lnTo>
                    <a:pt x="1756" y="1371"/>
                  </a:lnTo>
                  <a:lnTo>
                    <a:pt x="1756" y="1371"/>
                  </a:lnTo>
                  <a:lnTo>
                    <a:pt x="1757" y="1376"/>
                  </a:lnTo>
                  <a:lnTo>
                    <a:pt x="1757" y="1376"/>
                  </a:lnTo>
                  <a:lnTo>
                    <a:pt x="1759" y="1378"/>
                  </a:lnTo>
                  <a:lnTo>
                    <a:pt x="1763" y="1376"/>
                  </a:lnTo>
                  <a:lnTo>
                    <a:pt x="1763" y="1376"/>
                  </a:lnTo>
                  <a:lnTo>
                    <a:pt x="1765" y="1376"/>
                  </a:lnTo>
                  <a:lnTo>
                    <a:pt x="1765" y="1376"/>
                  </a:lnTo>
                  <a:lnTo>
                    <a:pt x="1766" y="1374"/>
                  </a:lnTo>
                  <a:lnTo>
                    <a:pt x="1766" y="1374"/>
                  </a:lnTo>
                  <a:lnTo>
                    <a:pt x="1777" y="1371"/>
                  </a:lnTo>
                  <a:lnTo>
                    <a:pt x="1777" y="1371"/>
                  </a:lnTo>
                  <a:lnTo>
                    <a:pt x="1783" y="1367"/>
                  </a:lnTo>
                  <a:lnTo>
                    <a:pt x="1788" y="1365"/>
                  </a:lnTo>
                  <a:lnTo>
                    <a:pt x="1788" y="1365"/>
                  </a:lnTo>
                  <a:lnTo>
                    <a:pt x="1790" y="1363"/>
                  </a:lnTo>
                  <a:lnTo>
                    <a:pt x="1790" y="1362"/>
                  </a:lnTo>
                  <a:lnTo>
                    <a:pt x="1790" y="1362"/>
                  </a:lnTo>
                  <a:lnTo>
                    <a:pt x="1790" y="1358"/>
                  </a:lnTo>
                  <a:lnTo>
                    <a:pt x="1790" y="1358"/>
                  </a:lnTo>
                  <a:lnTo>
                    <a:pt x="1792" y="1356"/>
                  </a:lnTo>
                  <a:lnTo>
                    <a:pt x="1792" y="1356"/>
                  </a:lnTo>
                  <a:lnTo>
                    <a:pt x="1793" y="1354"/>
                  </a:lnTo>
                  <a:lnTo>
                    <a:pt x="1795" y="1353"/>
                  </a:lnTo>
                  <a:lnTo>
                    <a:pt x="1801" y="1351"/>
                  </a:lnTo>
                  <a:lnTo>
                    <a:pt x="1801" y="1351"/>
                  </a:lnTo>
                  <a:lnTo>
                    <a:pt x="1802" y="1349"/>
                  </a:lnTo>
                  <a:lnTo>
                    <a:pt x="1802" y="1347"/>
                  </a:lnTo>
                  <a:lnTo>
                    <a:pt x="1802" y="1347"/>
                  </a:lnTo>
                  <a:lnTo>
                    <a:pt x="1801" y="1344"/>
                  </a:lnTo>
                  <a:lnTo>
                    <a:pt x="1801" y="1342"/>
                  </a:lnTo>
                  <a:lnTo>
                    <a:pt x="1801" y="1342"/>
                  </a:lnTo>
                  <a:lnTo>
                    <a:pt x="1797" y="1344"/>
                  </a:lnTo>
                  <a:lnTo>
                    <a:pt x="1793" y="1345"/>
                  </a:lnTo>
                  <a:lnTo>
                    <a:pt x="1793" y="1345"/>
                  </a:lnTo>
                  <a:lnTo>
                    <a:pt x="1790" y="1344"/>
                  </a:lnTo>
                  <a:lnTo>
                    <a:pt x="1790" y="1342"/>
                  </a:lnTo>
                  <a:lnTo>
                    <a:pt x="1790" y="1342"/>
                  </a:lnTo>
                  <a:lnTo>
                    <a:pt x="1788" y="1340"/>
                  </a:lnTo>
                  <a:lnTo>
                    <a:pt x="1786" y="1340"/>
                  </a:lnTo>
                  <a:lnTo>
                    <a:pt x="1786" y="1340"/>
                  </a:lnTo>
                  <a:lnTo>
                    <a:pt x="1783" y="1342"/>
                  </a:lnTo>
                  <a:lnTo>
                    <a:pt x="1781" y="1342"/>
                  </a:lnTo>
                  <a:lnTo>
                    <a:pt x="1781" y="1340"/>
                  </a:lnTo>
                  <a:lnTo>
                    <a:pt x="1781" y="1340"/>
                  </a:lnTo>
                  <a:lnTo>
                    <a:pt x="1779" y="1338"/>
                  </a:lnTo>
                  <a:lnTo>
                    <a:pt x="1777" y="1335"/>
                  </a:lnTo>
                  <a:lnTo>
                    <a:pt x="1777" y="1335"/>
                  </a:lnTo>
                  <a:lnTo>
                    <a:pt x="1775" y="1336"/>
                  </a:lnTo>
                  <a:lnTo>
                    <a:pt x="1772" y="1338"/>
                  </a:lnTo>
                  <a:lnTo>
                    <a:pt x="1772" y="1338"/>
                  </a:lnTo>
                  <a:lnTo>
                    <a:pt x="1770" y="1336"/>
                  </a:lnTo>
                  <a:lnTo>
                    <a:pt x="1768" y="1335"/>
                  </a:lnTo>
                  <a:lnTo>
                    <a:pt x="1768" y="1335"/>
                  </a:lnTo>
                  <a:lnTo>
                    <a:pt x="1766" y="1329"/>
                  </a:lnTo>
                  <a:lnTo>
                    <a:pt x="1766" y="1329"/>
                  </a:lnTo>
                  <a:lnTo>
                    <a:pt x="1765" y="1326"/>
                  </a:lnTo>
                  <a:lnTo>
                    <a:pt x="1765" y="1324"/>
                  </a:lnTo>
                  <a:lnTo>
                    <a:pt x="1765" y="1324"/>
                  </a:lnTo>
                  <a:lnTo>
                    <a:pt x="1766" y="1322"/>
                  </a:lnTo>
                  <a:lnTo>
                    <a:pt x="1770" y="1320"/>
                  </a:lnTo>
                  <a:lnTo>
                    <a:pt x="1770" y="1320"/>
                  </a:lnTo>
                  <a:lnTo>
                    <a:pt x="1770" y="1315"/>
                  </a:lnTo>
                  <a:lnTo>
                    <a:pt x="1770" y="1315"/>
                  </a:lnTo>
                  <a:lnTo>
                    <a:pt x="1766" y="1308"/>
                  </a:lnTo>
                  <a:lnTo>
                    <a:pt x="1766" y="1308"/>
                  </a:lnTo>
                  <a:lnTo>
                    <a:pt x="1775" y="1304"/>
                  </a:lnTo>
                  <a:lnTo>
                    <a:pt x="1775" y="1304"/>
                  </a:lnTo>
                  <a:lnTo>
                    <a:pt x="1775" y="1300"/>
                  </a:lnTo>
                  <a:lnTo>
                    <a:pt x="1774" y="1297"/>
                  </a:lnTo>
                  <a:lnTo>
                    <a:pt x="1774" y="1297"/>
                  </a:lnTo>
                  <a:lnTo>
                    <a:pt x="1790" y="1290"/>
                  </a:lnTo>
                  <a:lnTo>
                    <a:pt x="1790" y="1290"/>
                  </a:lnTo>
                  <a:lnTo>
                    <a:pt x="1788" y="1286"/>
                  </a:lnTo>
                  <a:lnTo>
                    <a:pt x="1788" y="1286"/>
                  </a:lnTo>
                  <a:lnTo>
                    <a:pt x="1786" y="1282"/>
                  </a:lnTo>
                  <a:lnTo>
                    <a:pt x="1786" y="1282"/>
                  </a:lnTo>
                  <a:lnTo>
                    <a:pt x="1783" y="1275"/>
                  </a:lnTo>
                  <a:lnTo>
                    <a:pt x="1783" y="1275"/>
                  </a:lnTo>
                  <a:lnTo>
                    <a:pt x="1783" y="1273"/>
                  </a:lnTo>
                  <a:lnTo>
                    <a:pt x="1781" y="1272"/>
                  </a:lnTo>
                  <a:lnTo>
                    <a:pt x="1781" y="1272"/>
                  </a:lnTo>
                  <a:lnTo>
                    <a:pt x="1777" y="1273"/>
                  </a:lnTo>
                  <a:lnTo>
                    <a:pt x="1777" y="1273"/>
                  </a:lnTo>
                  <a:lnTo>
                    <a:pt x="1768" y="1277"/>
                  </a:lnTo>
                  <a:lnTo>
                    <a:pt x="1768" y="1277"/>
                  </a:lnTo>
                  <a:lnTo>
                    <a:pt x="1763" y="1264"/>
                  </a:lnTo>
                  <a:lnTo>
                    <a:pt x="1763" y="1264"/>
                  </a:lnTo>
                  <a:lnTo>
                    <a:pt x="1763" y="1263"/>
                  </a:lnTo>
                  <a:lnTo>
                    <a:pt x="1763" y="1261"/>
                  </a:lnTo>
                  <a:lnTo>
                    <a:pt x="1763" y="1261"/>
                  </a:lnTo>
                  <a:lnTo>
                    <a:pt x="1766" y="1259"/>
                  </a:lnTo>
                  <a:lnTo>
                    <a:pt x="1766" y="1259"/>
                  </a:lnTo>
                  <a:lnTo>
                    <a:pt x="1775" y="1255"/>
                  </a:lnTo>
                  <a:lnTo>
                    <a:pt x="1775" y="1255"/>
                  </a:lnTo>
                  <a:lnTo>
                    <a:pt x="1774" y="1252"/>
                  </a:lnTo>
                  <a:lnTo>
                    <a:pt x="1774" y="1250"/>
                  </a:lnTo>
                  <a:lnTo>
                    <a:pt x="1774" y="1250"/>
                  </a:lnTo>
                  <a:lnTo>
                    <a:pt x="1774" y="1248"/>
                  </a:lnTo>
                  <a:lnTo>
                    <a:pt x="1775" y="1246"/>
                  </a:lnTo>
                  <a:lnTo>
                    <a:pt x="1777" y="1245"/>
                  </a:lnTo>
                  <a:lnTo>
                    <a:pt x="1777" y="1245"/>
                  </a:lnTo>
                  <a:lnTo>
                    <a:pt x="1779" y="1239"/>
                  </a:lnTo>
                  <a:lnTo>
                    <a:pt x="1779" y="1239"/>
                  </a:lnTo>
                  <a:lnTo>
                    <a:pt x="1779" y="1236"/>
                  </a:lnTo>
                  <a:lnTo>
                    <a:pt x="1779" y="1236"/>
                  </a:lnTo>
                  <a:lnTo>
                    <a:pt x="1777" y="1232"/>
                  </a:lnTo>
                  <a:lnTo>
                    <a:pt x="1777" y="1232"/>
                  </a:lnTo>
                  <a:lnTo>
                    <a:pt x="1779" y="1230"/>
                  </a:lnTo>
                  <a:lnTo>
                    <a:pt x="1779" y="1230"/>
                  </a:lnTo>
                  <a:lnTo>
                    <a:pt x="1784" y="1228"/>
                  </a:lnTo>
                  <a:lnTo>
                    <a:pt x="1784" y="1228"/>
                  </a:lnTo>
                  <a:lnTo>
                    <a:pt x="1786" y="1227"/>
                  </a:lnTo>
                  <a:lnTo>
                    <a:pt x="1784" y="1225"/>
                  </a:lnTo>
                  <a:lnTo>
                    <a:pt x="1784" y="1225"/>
                  </a:lnTo>
                  <a:lnTo>
                    <a:pt x="1783" y="1221"/>
                  </a:lnTo>
                  <a:lnTo>
                    <a:pt x="1783" y="1221"/>
                  </a:lnTo>
                  <a:lnTo>
                    <a:pt x="1781" y="1219"/>
                  </a:lnTo>
                  <a:lnTo>
                    <a:pt x="1779" y="1219"/>
                  </a:lnTo>
                  <a:lnTo>
                    <a:pt x="1779" y="1219"/>
                  </a:lnTo>
                  <a:lnTo>
                    <a:pt x="1775" y="1219"/>
                  </a:lnTo>
                  <a:lnTo>
                    <a:pt x="1774" y="1219"/>
                  </a:lnTo>
                  <a:lnTo>
                    <a:pt x="1774" y="1219"/>
                  </a:lnTo>
                  <a:lnTo>
                    <a:pt x="1774" y="1216"/>
                  </a:lnTo>
                  <a:lnTo>
                    <a:pt x="1772" y="1216"/>
                  </a:lnTo>
                  <a:lnTo>
                    <a:pt x="1772" y="1216"/>
                  </a:lnTo>
                  <a:lnTo>
                    <a:pt x="1766" y="1216"/>
                  </a:lnTo>
                  <a:lnTo>
                    <a:pt x="1761" y="1218"/>
                  </a:lnTo>
                  <a:lnTo>
                    <a:pt x="1761" y="1218"/>
                  </a:lnTo>
                  <a:lnTo>
                    <a:pt x="1759" y="1214"/>
                  </a:lnTo>
                  <a:lnTo>
                    <a:pt x="1759" y="1214"/>
                  </a:lnTo>
                  <a:lnTo>
                    <a:pt x="1759" y="1212"/>
                  </a:lnTo>
                  <a:lnTo>
                    <a:pt x="1761" y="1212"/>
                  </a:lnTo>
                  <a:lnTo>
                    <a:pt x="1761" y="1212"/>
                  </a:lnTo>
                  <a:lnTo>
                    <a:pt x="1770" y="1209"/>
                  </a:lnTo>
                  <a:lnTo>
                    <a:pt x="1770" y="1209"/>
                  </a:lnTo>
                  <a:lnTo>
                    <a:pt x="1781" y="1205"/>
                  </a:lnTo>
                  <a:lnTo>
                    <a:pt x="1792" y="1201"/>
                  </a:lnTo>
                  <a:lnTo>
                    <a:pt x="1792" y="1201"/>
                  </a:lnTo>
                  <a:lnTo>
                    <a:pt x="1793" y="1200"/>
                  </a:lnTo>
                  <a:lnTo>
                    <a:pt x="1793" y="1196"/>
                  </a:lnTo>
                  <a:lnTo>
                    <a:pt x="1793" y="1196"/>
                  </a:lnTo>
                  <a:lnTo>
                    <a:pt x="1792" y="1191"/>
                  </a:lnTo>
                  <a:lnTo>
                    <a:pt x="1792" y="1187"/>
                  </a:lnTo>
                  <a:lnTo>
                    <a:pt x="1792" y="1187"/>
                  </a:lnTo>
                  <a:lnTo>
                    <a:pt x="1793" y="1184"/>
                  </a:lnTo>
                  <a:lnTo>
                    <a:pt x="1795" y="1184"/>
                  </a:lnTo>
                  <a:lnTo>
                    <a:pt x="1802" y="1182"/>
                  </a:lnTo>
                  <a:lnTo>
                    <a:pt x="1802" y="1182"/>
                  </a:lnTo>
                  <a:lnTo>
                    <a:pt x="1806" y="1180"/>
                  </a:lnTo>
                  <a:lnTo>
                    <a:pt x="1806" y="1178"/>
                  </a:lnTo>
                  <a:lnTo>
                    <a:pt x="1806" y="1178"/>
                  </a:lnTo>
                  <a:lnTo>
                    <a:pt x="1804" y="1175"/>
                  </a:lnTo>
                  <a:lnTo>
                    <a:pt x="1804" y="1173"/>
                  </a:lnTo>
                  <a:lnTo>
                    <a:pt x="1804" y="1173"/>
                  </a:lnTo>
                  <a:lnTo>
                    <a:pt x="1811" y="1171"/>
                  </a:lnTo>
                  <a:lnTo>
                    <a:pt x="1811" y="1171"/>
                  </a:lnTo>
                  <a:lnTo>
                    <a:pt x="1817" y="1169"/>
                  </a:lnTo>
                  <a:lnTo>
                    <a:pt x="1817" y="1169"/>
                  </a:lnTo>
                  <a:lnTo>
                    <a:pt x="1824" y="1166"/>
                  </a:lnTo>
                  <a:lnTo>
                    <a:pt x="1829" y="1164"/>
                  </a:lnTo>
                  <a:lnTo>
                    <a:pt x="1829" y="1162"/>
                  </a:lnTo>
                  <a:lnTo>
                    <a:pt x="1829" y="1162"/>
                  </a:lnTo>
                  <a:lnTo>
                    <a:pt x="1829" y="1158"/>
                  </a:lnTo>
                  <a:lnTo>
                    <a:pt x="1829" y="1157"/>
                  </a:lnTo>
                  <a:lnTo>
                    <a:pt x="1829" y="1157"/>
                  </a:lnTo>
                  <a:lnTo>
                    <a:pt x="1837" y="1155"/>
                  </a:lnTo>
                  <a:lnTo>
                    <a:pt x="1838" y="1153"/>
                  </a:lnTo>
                  <a:lnTo>
                    <a:pt x="1838" y="1151"/>
                  </a:lnTo>
                  <a:lnTo>
                    <a:pt x="1838" y="1151"/>
                  </a:lnTo>
                  <a:lnTo>
                    <a:pt x="1835" y="1140"/>
                  </a:lnTo>
                  <a:lnTo>
                    <a:pt x="1835" y="1140"/>
                  </a:lnTo>
                  <a:lnTo>
                    <a:pt x="1831" y="1130"/>
                  </a:lnTo>
                  <a:lnTo>
                    <a:pt x="1831" y="1130"/>
                  </a:lnTo>
                  <a:lnTo>
                    <a:pt x="1829" y="1130"/>
                  </a:lnTo>
                  <a:lnTo>
                    <a:pt x="1826" y="1130"/>
                  </a:lnTo>
                  <a:lnTo>
                    <a:pt x="1822" y="1131"/>
                  </a:lnTo>
                  <a:lnTo>
                    <a:pt x="1820" y="1130"/>
                  </a:lnTo>
                  <a:lnTo>
                    <a:pt x="1820" y="1130"/>
                  </a:lnTo>
                  <a:lnTo>
                    <a:pt x="1820" y="1126"/>
                  </a:lnTo>
                  <a:lnTo>
                    <a:pt x="1820" y="1126"/>
                  </a:lnTo>
                  <a:lnTo>
                    <a:pt x="1819" y="1121"/>
                  </a:lnTo>
                  <a:lnTo>
                    <a:pt x="1819" y="1121"/>
                  </a:lnTo>
                  <a:lnTo>
                    <a:pt x="1820" y="1119"/>
                  </a:lnTo>
                  <a:lnTo>
                    <a:pt x="1822" y="1121"/>
                  </a:lnTo>
                  <a:lnTo>
                    <a:pt x="1822" y="1121"/>
                  </a:lnTo>
                  <a:lnTo>
                    <a:pt x="1826" y="1124"/>
                  </a:lnTo>
                  <a:lnTo>
                    <a:pt x="1826" y="1124"/>
                  </a:lnTo>
                  <a:lnTo>
                    <a:pt x="1826" y="1126"/>
                  </a:lnTo>
                  <a:lnTo>
                    <a:pt x="1826" y="1126"/>
                  </a:lnTo>
                  <a:lnTo>
                    <a:pt x="1833" y="1124"/>
                  </a:lnTo>
                  <a:lnTo>
                    <a:pt x="1833" y="1124"/>
                  </a:lnTo>
                  <a:lnTo>
                    <a:pt x="1846" y="1119"/>
                  </a:lnTo>
                  <a:lnTo>
                    <a:pt x="1846" y="1119"/>
                  </a:lnTo>
                  <a:lnTo>
                    <a:pt x="1858" y="1115"/>
                  </a:lnTo>
                  <a:lnTo>
                    <a:pt x="1858" y="1115"/>
                  </a:lnTo>
                  <a:lnTo>
                    <a:pt x="1860" y="1115"/>
                  </a:lnTo>
                  <a:lnTo>
                    <a:pt x="1860" y="1113"/>
                  </a:lnTo>
                  <a:lnTo>
                    <a:pt x="1860" y="1113"/>
                  </a:lnTo>
                  <a:lnTo>
                    <a:pt x="1860" y="1108"/>
                  </a:lnTo>
                  <a:lnTo>
                    <a:pt x="1860" y="1108"/>
                  </a:lnTo>
                  <a:lnTo>
                    <a:pt x="1864" y="1106"/>
                  </a:lnTo>
                  <a:lnTo>
                    <a:pt x="1867" y="1104"/>
                  </a:lnTo>
                  <a:lnTo>
                    <a:pt x="1867" y="1104"/>
                  </a:lnTo>
                  <a:lnTo>
                    <a:pt x="1867" y="1099"/>
                  </a:lnTo>
                  <a:lnTo>
                    <a:pt x="1867" y="1099"/>
                  </a:lnTo>
                  <a:lnTo>
                    <a:pt x="1865" y="1094"/>
                  </a:lnTo>
                  <a:lnTo>
                    <a:pt x="1865" y="1092"/>
                  </a:lnTo>
                  <a:lnTo>
                    <a:pt x="1867" y="1090"/>
                  </a:lnTo>
                  <a:lnTo>
                    <a:pt x="1867" y="1090"/>
                  </a:lnTo>
                  <a:lnTo>
                    <a:pt x="1869" y="1090"/>
                  </a:lnTo>
                  <a:lnTo>
                    <a:pt x="1873" y="1088"/>
                  </a:lnTo>
                  <a:lnTo>
                    <a:pt x="1873" y="1088"/>
                  </a:lnTo>
                  <a:lnTo>
                    <a:pt x="1873" y="1085"/>
                  </a:lnTo>
                  <a:lnTo>
                    <a:pt x="1873" y="1083"/>
                  </a:lnTo>
                  <a:lnTo>
                    <a:pt x="1873" y="1083"/>
                  </a:lnTo>
                  <a:lnTo>
                    <a:pt x="1873" y="1081"/>
                  </a:lnTo>
                  <a:lnTo>
                    <a:pt x="1874" y="1079"/>
                  </a:lnTo>
                  <a:lnTo>
                    <a:pt x="1874" y="1079"/>
                  </a:lnTo>
                  <a:lnTo>
                    <a:pt x="1880" y="1077"/>
                  </a:lnTo>
                  <a:lnTo>
                    <a:pt x="1880" y="1077"/>
                  </a:lnTo>
                  <a:lnTo>
                    <a:pt x="1880" y="1074"/>
                  </a:lnTo>
                  <a:lnTo>
                    <a:pt x="1878" y="1070"/>
                  </a:lnTo>
                  <a:lnTo>
                    <a:pt x="1878" y="1067"/>
                  </a:lnTo>
                  <a:lnTo>
                    <a:pt x="1880" y="1063"/>
                  </a:lnTo>
                  <a:lnTo>
                    <a:pt x="1880" y="1063"/>
                  </a:lnTo>
                  <a:lnTo>
                    <a:pt x="1885" y="1061"/>
                  </a:lnTo>
                  <a:lnTo>
                    <a:pt x="1885" y="1061"/>
                  </a:lnTo>
                  <a:lnTo>
                    <a:pt x="1887" y="1059"/>
                  </a:lnTo>
                  <a:lnTo>
                    <a:pt x="1887" y="1059"/>
                  </a:lnTo>
                  <a:lnTo>
                    <a:pt x="1885" y="1054"/>
                  </a:lnTo>
                  <a:lnTo>
                    <a:pt x="1885" y="1054"/>
                  </a:lnTo>
                  <a:lnTo>
                    <a:pt x="1885" y="1052"/>
                  </a:lnTo>
                  <a:lnTo>
                    <a:pt x="1889" y="1050"/>
                  </a:lnTo>
                  <a:lnTo>
                    <a:pt x="1889" y="1050"/>
                  </a:lnTo>
                  <a:lnTo>
                    <a:pt x="1892" y="1049"/>
                  </a:lnTo>
                  <a:lnTo>
                    <a:pt x="1892" y="1047"/>
                  </a:lnTo>
                  <a:lnTo>
                    <a:pt x="1892" y="1047"/>
                  </a:lnTo>
                  <a:lnTo>
                    <a:pt x="1891" y="1040"/>
                  </a:lnTo>
                  <a:lnTo>
                    <a:pt x="1891" y="1040"/>
                  </a:lnTo>
                  <a:lnTo>
                    <a:pt x="1889" y="1038"/>
                  </a:lnTo>
                  <a:lnTo>
                    <a:pt x="1891" y="1036"/>
                  </a:lnTo>
                  <a:lnTo>
                    <a:pt x="1891" y="1036"/>
                  </a:lnTo>
                  <a:lnTo>
                    <a:pt x="1894" y="1034"/>
                  </a:lnTo>
                  <a:lnTo>
                    <a:pt x="1894" y="1034"/>
                  </a:lnTo>
                  <a:lnTo>
                    <a:pt x="1900" y="1032"/>
                  </a:lnTo>
                  <a:lnTo>
                    <a:pt x="1900" y="1032"/>
                  </a:lnTo>
                  <a:lnTo>
                    <a:pt x="1898" y="1029"/>
                  </a:lnTo>
                  <a:lnTo>
                    <a:pt x="1898" y="1027"/>
                  </a:lnTo>
                  <a:lnTo>
                    <a:pt x="1898" y="1027"/>
                  </a:lnTo>
                  <a:lnTo>
                    <a:pt x="1894" y="1018"/>
                  </a:lnTo>
                  <a:lnTo>
                    <a:pt x="1894" y="1018"/>
                  </a:lnTo>
                  <a:lnTo>
                    <a:pt x="1892" y="1007"/>
                  </a:lnTo>
                  <a:lnTo>
                    <a:pt x="1892" y="1007"/>
                  </a:lnTo>
                  <a:lnTo>
                    <a:pt x="1891" y="1004"/>
                  </a:lnTo>
                  <a:lnTo>
                    <a:pt x="1891" y="1004"/>
                  </a:lnTo>
                  <a:lnTo>
                    <a:pt x="1889" y="1000"/>
                  </a:lnTo>
                  <a:lnTo>
                    <a:pt x="1891" y="998"/>
                  </a:lnTo>
                  <a:lnTo>
                    <a:pt x="1891" y="998"/>
                  </a:lnTo>
                  <a:lnTo>
                    <a:pt x="1896" y="996"/>
                  </a:lnTo>
                  <a:lnTo>
                    <a:pt x="1896" y="996"/>
                  </a:lnTo>
                  <a:lnTo>
                    <a:pt x="1898" y="995"/>
                  </a:lnTo>
                  <a:lnTo>
                    <a:pt x="1898" y="991"/>
                  </a:lnTo>
                  <a:lnTo>
                    <a:pt x="1898" y="991"/>
                  </a:lnTo>
                  <a:lnTo>
                    <a:pt x="1896" y="989"/>
                  </a:lnTo>
                  <a:lnTo>
                    <a:pt x="1898" y="987"/>
                  </a:lnTo>
                  <a:lnTo>
                    <a:pt x="1898" y="987"/>
                  </a:lnTo>
                  <a:lnTo>
                    <a:pt x="1903" y="986"/>
                  </a:lnTo>
                  <a:lnTo>
                    <a:pt x="1903" y="986"/>
                  </a:lnTo>
                  <a:lnTo>
                    <a:pt x="1910" y="982"/>
                  </a:lnTo>
                  <a:lnTo>
                    <a:pt x="1910" y="982"/>
                  </a:lnTo>
                  <a:lnTo>
                    <a:pt x="1914" y="982"/>
                  </a:lnTo>
                  <a:lnTo>
                    <a:pt x="1914" y="980"/>
                  </a:lnTo>
                  <a:lnTo>
                    <a:pt x="1914" y="980"/>
                  </a:lnTo>
                  <a:lnTo>
                    <a:pt x="1914" y="978"/>
                  </a:lnTo>
                  <a:lnTo>
                    <a:pt x="1918" y="977"/>
                  </a:lnTo>
                  <a:lnTo>
                    <a:pt x="1918" y="977"/>
                  </a:lnTo>
                  <a:lnTo>
                    <a:pt x="1923" y="975"/>
                  </a:lnTo>
                  <a:lnTo>
                    <a:pt x="1923" y="975"/>
                  </a:lnTo>
                  <a:lnTo>
                    <a:pt x="1937" y="969"/>
                  </a:lnTo>
                  <a:lnTo>
                    <a:pt x="1937" y="969"/>
                  </a:lnTo>
                  <a:lnTo>
                    <a:pt x="1946" y="968"/>
                  </a:lnTo>
                  <a:lnTo>
                    <a:pt x="1946" y="968"/>
                  </a:lnTo>
                  <a:lnTo>
                    <a:pt x="1950" y="966"/>
                  </a:lnTo>
                  <a:lnTo>
                    <a:pt x="1950" y="964"/>
                  </a:lnTo>
                  <a:lnTo>
                    <a:pt x="1950" y="960"/>
                  </a:lnTo>
                  <a:lnTo>
                    <a:pt x="1950" y="960"/>
                  </a:lnTo>
                  <a:lnTo>
                    <a:pt x="1948" y="957"/>
                  </a:lnTo>
                  <a:lnTo>
                    <a:pt x="1948" y="957"/>
                  </a:lnTo>
                  <a:lnTo>
                    <a:pt x="1954" y="955"/>
                  </a:lnTo>
                  <a:lnTo>
                    <a:pt x="1957" y="955"/>
                  </a:lnTo>
                  <a:lnTo>
                    <a:pt x="1957" y="955"/>
                  </a:lnTo>
                  <a:lnTo>
                    <a:pt x="1959" y="953"/>
                  </a:lnTo>
                  <a:lnTo>
                    <a:pt x="1957" y="951"/>
                  </a:lnTo>
                  <a:lnTo>
                    <a:pt x="1957" y="948"/>
                  </a:lnTo>
                  <a:lnTo>
                    <a:pt x="1957" y="948"/>
                  </a:lnTo>
                  <a:lnTo>
                    <a:pt x="1959" y="946"/>
                  </a:lnTo>
                  <a:lnTo>
                    <a:pt x="1961" y="944"/>
                  </a:lnTo>
                  <a:lnTo>
                    <a:pt x="1961" y="944"/>
                  </a:lnTo>
                  <a:lnTo>
                    <a:pt x="1966" y="944"/>
                  </a:lnTo>
                  <a:lnTo>
                    <a:pt x="1966" y="944"/>
                  </a:lnTo>
                  <a:lnTo>
                    <a:pt x="1963" y="933"/>
                  </a:lnTo>
                  <a:lnTo>
                    <a:pt x="1961" y="923"/>
                  </a:lnTo>
                  <a:lnTo>
                    <a:pt x="1961" y="923"/>
                  </a:lnTo>
                  <a:lnTo>
                    <a:pt x="1972" y="921"/>
                  </a:lnTo>
                  <a:lnTo>
                    <a:pt x="1972" y="921"/>
                  </a:lnTo>
                  <a:lnTo>
                    <a:pt x="1970" y="910"/>
                  </a:lnTo>
                  <a:lnTo>
                    <a:pt x="1970" y="910"/>
                  </a:lnTo>
                  <a:lnTo>
                    <a:pt x="1965" y="887"/>
                  </a:lnTo>
                  <a:lnTo>
                    <a:pt x="1965" y="887"/>
                  </a:lnTo>
                  <a:lnTo>
                    <a:pt x="1963" y="881"/>
                  </a:lnTo>
                  <a:lnTo>
                    <a:pt x="1963" y="881"/>
                  </a:lnTo>
                  <a:lnTo>
                    <a:pt x="1959" y="872"/>
                  </a:lnTo>
                  <a:lnTo>
                    <a:pt x="1959" y="872"/>
                  </a:lnTo>
                  <a:lnTo>
                    <a:pt x="1957" y="869"/>
                  </a:lnTo>
                  <a:lnTo>
                    <a:pt x="1957" y="863"/>
                  </a:lnTo>
                  <a:lnTo>
                    <a:pt x="1957" y="863"/>
                  </a:lnTo>
                  <a:lnTo>
                    <a:pt x="1957" y="861"/>
                  </a:lnTo>
                  <a:lnTo>
                    <a:pt x="1959" y="860"/>
                  </a:lnTo>
                  <a:lnTo>
                    <a:pt x="1965" y="860"/>
                  </a:lnTo>
                  <a:lnTo>
                    <a:pt x="1965" y="860"/>
                  </a:lnTo>
                  <a:lnTo>
                    <a:pt x="1966" y="858"/>
                  </a:lnTo>
                  <a:lnTo>
                    <a:pt x="1966" y="854"/>
                  </a:lnTo>
                  <a:lnTo>
                    <a:pt x="1966" y="854"/>
                  </a:lnTo>
                  <a:lnTo>
                    <a:pt x="1965" y="851"/>
                  </a:lnTo>
                  <a:lnTo>
                    <a:pt x="1965" y="847"/>
                  </a:lnTo>
                  <a:lnTo>
                    <a:pt x="1965" y="845"/>
                  </a:lnTo>
                  <a:lnTo>
                    <a:pt x="1965" y="845"/>
                  </a:lnTo>
                  <a:lnTo>
                    <a:pt x="1966" y="843"/>
                  </a:lnTo>
                  <a:lnTo>
                    <a:pt x="1970" y="842"/>
                  </a:lnTo>
                  <a:lnTo>
                    <a:pt x="1970" y="842"/>
                  </a:lnTo>
                  <a:lnTo>
                    <a:pt x="1974" y="842"/>
                  </a:lnTo>
                  <a:lnTo>
                    <a:pt x="1974" y="842"/>
                  </a:lnTo>
                  <a:lnTo>
                    <a:pt x="1974" y="840"/>
                  </a:lnTo>
                  <a:lnTo>
                    <a:pt x="1974" y="840"/>
                  </a:lnTo>
                  <a:lnTo>
                    <a:pt x="1972" y="836"/>
                  </a:lnTo>
                  <a:lnTo>
                    <a:pt x="1972" y="836"/>
                  </a:lnTo>
                  <a:lnTo>
                    <a:pt x="1975" y="834"/>
                  </a:lnTo>
                  <a:lnTo>
                    <a:pt x="1975" y="834"/>
                  </a:lnTo>
                  <a:lnTo>
                    <a:pt x="1979" y="833"/>
                  </a:lnTo>
                  <a:lnTo>
                    <a:pt x="1979" y="833"/>
                  </a:lnTo>
                  <a:lnTo>
                    <a:pt x="1981" y="833"/>
                  </a:lnTo>
                  <a:lnTo>
                    <a:pt x="1981" y="831"/>
                  </a:lnTo>
                  <a:lnTo>
                    <a:pt x="1981" y="831"/>
                  </a:lnTo>
                  <a:lnTo>
                    <a:pt x="1981" y="825"/>
                  </a:lnTo>
                  <a:lnTo>
                    <a:pt x="1981" y="825"/>
                  </a:lnTo>
                  <a:lnTo>
                    <a:pt x="1990" y="822"/>
                  </a:lnTo>
                  <a:lnTo>
                    <a:pt x="1990" y="822"/>
                  </a:lnTo>
                  <a:lnTo>
                    <a:pt x="1988" y="811"/>
                  </a:lnTo>
                  <a:lnTo>
                    <a:pt x="1988" y="811"/>
                  </a:lnTo>
                  <a:lnTo>
                    <a:pt x="1988" y="807"/>
                  </a:lnTo>
                  <a:lnTo>
                    <a:pt x="1988" y="807"/>
                  </a:lnTo>
                  <a:lnTo>
                    <a:pt x="1992" y="807"/>
                  </a:lnTo>
                  <a:lnTo>
                    <a:pt x="1992" y="807"/>
                  </a:lnTo>
                  <a:lnTo>
                    <a:pt x="1997" y="806"/>
                  </a:lnTo>
                  <a:lnTo>
                    <a:pt x="1997" y="806"/>
                  </a:lnTo>
                  <a:lnTo>
                    <a:pt x="1997" y="800"/>
                  </a:lnTo>
                  <a:lnTo>
                    <a:pt x="1995" y="799"/>
                  </a:lnTo>
                  <a:lnTo>
                    <a:pt x="1997" y="797"/>
                  </a:lnTo>
                  <a:lnTo>
                    <a:pt x="1997" y="797"/>
                  </a:lnTo>
                  <a:lnTo>
                    <a:pt x="2008" y="795"/>
                  </a:lnTo>
                  <a:lnTo>
                    <a:pt x="2008" y="795"/>
                  </a:lnTo>
                  <a:lnTo>
                    <a:pt x="2002" y="773"/>
                  </a:lnTo>
                  <a:lnTo>
                    <a:pt x="2002" y="773"/>
                  </a:lnTo>
                  <a:lnTo>
                    <a:pt x="1992" y="775"/>
                  </a:lnTo>
                  <a:lnTo>
                    <a:pt x="1992" y="775"/>
                  </a:lnTo>
                  <a:close/>
                  <a:moveTo>
                    <a:pt x="1196" y="482"/>
                  </a:moveTo>
                  <a:lnTo>
                    <a:pt x="1196" y="482"/>
                  </a:lnTo>
                  <a:lnTo>
                    <a:pt x="1201" y="478"/>
                  </a:lnTo>
                  <a:lnTo>
                    <a:pt x="1201" y="478"/>
                  </a:lnTo>
                  <a:lnTo>
                    <a:pt x="1208" y="475"/>
                  </a:lnTo>
                  <a:lnTo>
                    <a:pt x="1208" y="475"/>
                  </a:lnTo>
                  <a:lnTo>
                    <a:pt x="1219" y="469"/>
                  </a:lnTo>
                  <a:lnTo>
                    <a:pt x="1219" y="469"/>
                  </a:lnTo>
                  <a:lnTo>
                    <a:pt x="1233" y="464"/>
                  </a:lnTo>
                  <a:lnTo>
                    <a:pt x="1233" y="464"/>
                  </a:lnTo>
                  <a:lnTo>
                    <a:pt x="1239" y="460"/>
                  </a:lnTo>
                  <a:lnTo>
                    <a:pt x="1246" y="458"/>
                  </a:lnTo>
                  <a:lnTo>
                    <a:pt x="1246" y="458"/>
                  </a:lnTo>
                  <a:lnTo>
                    <a:pt x="1246" y="460"/>
                  </a:lnTo>
                  <a:lnTo>
                    <a:pt x="1246" y="460"/>
                  </a:lnTo>
                  <a:lnTo>
                    <a:pt x="1248" y="466"/>
                  </a:lnTo>
                  <a:lnTo>
                    <a:pt x="1248" y="466"/>
                  </a:lnTo>
                  <a:lnTo>
                    <a:pt x="1250" y="469"/>
                  </a:lnTo>
                  <a:lnTo>
                    <a:pt x="1250" y="469"/>
                  </a:lnTo>
                  <a:lnTo>
                    <a:pt x="1251" y="471"/>
                  </a:lnTo>
                  <a:lnTo>
                    <a:pt x="1250" y="475"/>
                  </a:lnTo>
                  <a:lnTo>
                    <a:pt x="1250" y="475"/>
                  </a:lnTo>
                  <a:lnTo>
                    <a:pt x="1241" y="478"/>
                  </a:lnTo>
                  <a:lnTo>
                    <a:pt x="1241" y="478"/>
                  </a:lnTo>
                  <a:lnTo>
                    <a:pt x="1239" y="480"/>
                  </a:lnTo>
                  <a:lnTo>
                    <a:pt x="1239" y="484"/>
                  </a:lnTo>
                  <a:lnTo>
                    <a:pt x="1239" y="484"/>
                  </a:lnTo>
                  <a:lnTo>
                    <a:pt x="1237" y="485"/>
                  </a:lnTo>
                  <a:lnTo>
                    <a:pt x="1237" y="485"/>
                  </a:lnTo>
                  <a:lnTo>
                    <a:pt x="1233" y="487"/>
                  </a:lnTo>
                  <a:lnTo>
                    <a:pt x="1233" y="487"/>
                  </a:lnTo>
                  <a:lnTo>
                    <a:pt x="1232" y="491"/>
                  </a:lnTo>
                  <a:lnTo>
                    <a:pt x="1230" y="493"/>
                  </a:lnTo>
                  <a:lnTo>
                    <a:pt x="1230" y="493"/>
                  </a:lnTo>
                  <a:lnTo>
                    <a:pt x="1232" y="496"/>
                  </a:lnTo>
                  <a:lnTo>
                    <a:pt x="1232" y="496"/>
                  </a:lnTo>
                  <a:lnTo>
                    <a:pt x="1239" y="494"/>
                  </a:lnTo>
                  <a:lnTo>
                    <a:pt x="1239" y="494"/>
                  </a:lnTo>
                  <a:lnTo>
                    <a:pt x="1246" y="491"/>
                  </a:lnTo>
                  <a:lnTo>
                    <a:pt x="1246" y="491"/>
                  </a:lnTo>
                  <a:lnTo>
                    <a:pt x="1262" y="484"/>
                  </a:lnTo>
                  <a:lnTo>
                    <a:pt x="1262" y="484"/>
                  </a:lnTo>
                  <a:lnTo>
                    <a:pt x="1264" y="482"/>
                  </a:lnTo>
                  <a:lnTo>
                    <a:pt x="1266" y="478"/>
                  </a:lnTo>
                  <a:lnTo>
                    <a:pt x="1264" y="473"/>
                  </a:lnTo>
                  <a:lnTo>
                    <a:pt x="1264" y="473"/>
                  </a:lnTo>
                  <a:lnTo>
                    <a:pt x="1262" y="469"/>
                  </a:lnTo>
                  <a:lnTo>
                    <a:pt x="1262" y="469"/>
                  </a:lnTo>
                  <a:lnTo>
                    <a:pt x="1262" y="466"/>
                  </a:lnTo>
                  <a:lnTo>
                    <a:pt x="1266" y="464"/>
                  </a:lnTo>
                  <a:lnTo>
                    <a:pt x="1266" y="464"/>
                  </a:lnTo>
                  <a:lnTo>
                    <a:pt x="1277" y="460"/>
                  </a:lnTo>
                  <a:lnTo>
                    <a:pt x="1277" y="460"/>
                  </a:lnTo>
                  <a:lnTo>
                    <a:pt x="1289" y="455"/>
                  </a:lnTo>
                  <a:lnTo>
                    <a:pt x="1289" y="455"/>
                  </a:lnTo>
                  <a:lnTo>
                    <a:pt x="1300" y="449"/>
                  </a:lnTo>
                  <a:lnTo>
                    <a:pt x="1300" y="449"/>
                  </a:lnTo>
                  <a:lnTo>
                    <a:pt x="1305" y="448"/>
                  </a:lnTo>
                  <a:lnTo>
                    <a:pt x="1309" y="446"/>
                  </a:lnTo>
                  <a:lnTo>
                    <a:pt x="1311" y="446"/>
                  </a:lnTo>
                  <a:lnTo>
                    <a:pt x="1311" y="446"/>
                  </a:lnTo>
                  <a:lnTo>
                    <a:pt x="1313" y="451"/>
                  </a:lnTo>
                  <a:lnTo>
                    <a:pt x="1313" y="451"/>
                  </a:lnTo>
                  <a:lnTo>
                    <a:pt x="1314" y="457"/>
                  </a:lnTo>
                  <a:lnTo>
                    <a:pt x="1314" y="457"/>
                  </a:lnTo>
                  <a:lnTo>
                    <a:pt x="1314" y="460"/>
                  </a:lnTo>
                  <a:lnTo>
                    <a:pt x="1313" y="462"/>
                  </a:lnTo>
                  <a:lnTo>
                    <a:pt x="1305" y="464"/>
                  </a:lnTo>
                  <a:lnTo>
                    <a:pt x="1305" y="464"/>
                  </a:lnTo>
                  <a:lnTo>
                    <a:pt x="1275" y="478"/>
                  </a:lnTo>
                  <a:lnTo>
                    <a:pt x="1275" y="478"/>
                  </a:lnTo>
                  <a:lnTo>
                    <a:pt x="1271" y="480"/>
                  </a:lnTo>
                  <a:lnTo>
                    <a:pt x="1269" y="482"/>
                  </a:lnTo>
                  <a:lnTo>
                    <a:pt x="1269" y="482"/>
                  </a:lnTo>
                  <a:lnTo>
                    <a:pt x="1271" y="484"/>
                  </a:lnTo>
                  <a:lnTo>
                    <a:pt x="1273" y="485"/>
                  </a:lnTo>
                  <a:lnTo>
                    <a:pt x="1273" y="485"/>
                  </a:lnTo>
                  <a:lnTo>
                    <a:pt x="1271" y="487"/>
                  </a:lnTo>
                  <a:lnTo>
                    <a:pt x="1268" y="489"/>
                  </a:lnTo>
                  <a:lnTo>
                    <a:pt x="1260" y="493"/>
                  </a:lnTo>
                  <a:lnTo>
                    <a:pt x="1260" y="493"/>
                  </a:lnTo>
                  <a:lnTo>
                    <a:pt x="1262" y="496"/>
                  </a:lnTo>
                  <a:lnTo>
                    <a:pt x="1262" y="498"/>
                  </a:lnTo>
                  <a:lnTo>
                    <a:pt x="1262" y="498"/>
                  </a:lnTo>
                  <a:lnTo>
                    <a:pt x="1262" y="500"/>
                  </a:lnTo>
                  <a:lnTo>
                    <a:pt x="1260" y="502"/>
                  </a:lnTo>
                  <a:lnTo>
                    <a:pt x="1255" y="503"/>
                  </a:lnTo>
                  <a:lnTo>
                    <a:pt x="1255" y="503"/>
                  </a:lnTo>
                  <a:lnTo>
                    <a:pt x="1233" y="514"/>
                  </a:lnTo>
                  <a:lnTo>
                    <a:pt x="1233" y="514"/>
                  </a:lnTo>
                  <a:lnTo>
                    <a:pt x="1219" y="521"/>
                  </a:lnTo>
                  <a:lnTo>
                    <a:pt x="1219" y="521"/>
                  </a:lnTo>
                  <a:lnTo>
                    <a:pt x="1217" y="521"/>
                  </a:lnTo>
                  <a:lnTo>
                    <a:pt x="1215" y="521"/>
                  </a:lnTo>
                  <a:lnTo>
                    <a:pt x="1215" y="521"/>
                  </a:lnTo>
                  <a:lnTo>
                    <a:pt x="1214" y="518"/>
                  </a:lnTo>
                  <a:lnTo>
                    <a:pt x="1214" y="518"/>
                  </a:lnTo>
                  <a:lnTo>
                    <a:pt x="1212" y="516"/>
                  </a:lnTo>
                  <a:lnTo>
                    <a:pt x="1212" y="516"/>
                  </a:lnTo>
                  <a:lnTo>
                    <a:pt x="1219" y="512"/>
                  </a:lnTo>
                  <a:lnTo>
                    <a:pt x="1224" y="509"/>
                  </a:lnTo>
                  <a:lnTo>
                    <a:pt x="1224" y="509"/>
                  </a:lnTo>
                  <a:lnTo>
                    <a:pt x="1223" y="505"/>
                  </a:lnTo>
                  <a:lnTo>
                    <a:pt x="1221" y="503"/>
                  </a:lnTo>
                  <a:lnTo>
                    <a:pt x="1221" y="503"/>
                  </a:lnTo>
                  <a:lnTo>
                    <a:pt x="1219" y="500"/>
                  </a:lnTo>
                  <a:lnTo>
                    <a:pt x="1217" y="498"/>
                  </a:lnTo>
                  <a:lnTo>
                    <a:pt x="1217" y="498"/>
                  </a:lnTo>
                  <a:lnTo>
                    <a:pt x="1215" y="498"/>
                  </a:lnTo>
                  <a:lnTo>
                    <a:pt x="1212" y="500"/>
                  </a:lnTo>
                  <a:lnTo>
                    <a:pt x="1208" y="500"/>
                  </a:lnTo>
                  <a:lnTo>
                    <a:pt x="1206" y="502"/>
                  </a:lnTo>
                  <a:lnTo>
                    <a:pt x="1206" y="502"/>
                  </a:lnTo>
                  <a:lnTo>
                    <a:pt x="1205" y="500"/>
                  </a:lnTo>
                  <a:lnTo>
                    <a:pt x="1203" y="496"/>
                  </a:lnTo>
                  <a:lnTo>
                    <a:pt x="1203" y="496"/>
                  </a:lnTo>
                  <a:lnTo>
                    <a:pt x="1197" y="487"/>
                  </a:lnTo>
                  <a:lnTo>
                    <a:pt x="1197" y="487"/>
                  </a:lnTo>
                  <a:lnTo>
                    <a:pt x="1197" y="484"/>
                  </a:lnTo>
                  <a:lnTo>
                    <a:pt x="1196" y="482"/>
                  </a:lnTo>
                  <a:lnTo>
                    <a:pt x="1196" y="482"/>
                  </a:lnTo>
                  <a:close/>
                  <a:moveTo>
                    <a:pt x="1095" y="511"/>
                  </a:moveTo>
                  <a:lnTo>
                    <a:pt x="1095" y="511"/>
                  </a:lnTo>
                  <a:lnTo>
                    <a:pt x="1095" y="507"/>
                  </a:lnTo>
                  <a:lnTo>
                    <a:pt x="1098" y="503"/>
                  </a:lnTo>
                  <a:lnTo>
                    <a:pt x="1109" y="498"/>
                  </a:lnTo>
                  <a:lnTo>
                    <a:pt x="1109" y="498"/>
                  </a:lnTo>
                  <a:lnTo>
                    <a:pt x="1115" y="496"/>
                  </a:lnTo>
                  <a:lnTo>
                    <a:pt x="1115" y="494"/>
                  </a:lnTo>
                  <a:lnTo>
                    <a:pt x="1115" y="493"/>
                  </a:lnTo>
                  <a:lnTo>
                    <a:pt x="1115" y="493"/>
                  </a:lnTo>
                  <a:lnTo>
                    <a:pt x="1113" y="491"/>
                  </a:lnTo>
                  <a:lnTo>
                    <a:pt x="1113" y="489"/>
                  </a:lnTo>
                  <a:lnTo>
                    <a:pt x="1115" y="487"/>
                  </a:lnTo>
                  <a:lnTo>
                    <a:pt x="1115" y="487"/>
                  </a:lnTo>
                  <a:lnTo>
                    <a:pt x="1118" y="485"/>
                  </a:lnTo>
                  <a:lnTo>
                    <a:pt x="1124" y="482"/>
                  </a:lnTo>
                  <a:lnTo>
                    <a:pt x="1124" y="482"/>
                  </a:lnTo>
                  <a:lnTo>
                    <a:pt x="1134" y="478"/>
                  </a:lnTo>
                  <a:lnTo>
                    <a:pt x="1134" y="478"/>
                  </a:lnTo>
                  <a:lnTo>
                    <a:pt x="1143" y="473"/>
                  </a:lnTo>
                  <a:lnTo>
                    <a:pt x="1143" y="473"/>
                  </a:lnTo>
                  <a:lnTo>
                    <a:pt x="1147" y="473"/>
                  </a:lnTo>
                  <a:lnTo>
                    <a:pt x="1149" y="476"/>
                  </a:lnTo>
                  <a:lnTo>
                    <a:pt x="1149" y="476"/>
                  </a:lnTo>
                  <a:lnTo>
                    <a:pt x="1151" y="478"/>
                  </a:lnTo>
                  <a:lnTo>
                    <a:pt x="1152" y="478"/>
                  </a:lnTo>
                  <a:lnTo>
                    <a:pt x="1156" y="476"/>
                  </a:lnTo>
                  <a:lnTo>
                    <a:pt x="1156" y="476"/>
                  </a:lnTo>
                  <a:lnTo>
                    <a:pt x="1160" y="473"/>
                  </a:lnTo>
                  <a:lnTo>
                    <a:pt x="1165" y="473"/>
                  </a:lnTo>
                  <a:lnTo>
                    <a:pt x="1165" y="473"/>
                  </a:lnTo>
                  <a:lnTo>
                    <a:pt x="1167" y="475"/>
                  </a:lnTo>
                  <a:lnTo>
                    <a:pt x="1169" y="478"/>
                  </a:lnTo>
                  <a:lnTo>
                    <a:pt x="1169" y="478"/>
                  </a:lnTo>
                  <a:lnTo>
                    <a:pt x="1170" y="480"/>
                  </a:lnTo>
                  <a:lnTo>
                    <a:pt x="1172" y="484"/>
                  </a:lnTo>
                  <a:lnTo>
                    <a:pt x="1172" y="484"/>
                  </a:lnTo>
                  <a:lnTo>
                    <a:pt x="1170" y="485"/>
                  </a:lnTo>
                  <a:lnTo>
                    <a:pt x="1167" y="489"/>
                  </a:lnTo>
                  <a:lnTo>
                    <a:pt x="1156" y="494"/>
                  </a:lnTo>
                  <a:lnTo>
                    <a:pt x="1156" y="494"/>
                  </a:lnTo>
                  <a:lnTo>
                    <a:pt x="1143" y="502"/>
                  </a:lnTo>
                  <a:lnTo>
                    <a:pt x="1129" y="509"/>
                  </a:lnTo>
                  <a:lnTo>
                    <a:pt x="1129" y="509"/>
                  </a:lnTo>
                  <a:lnTo>
                    <a:pt x="1113" y="516"/>
                  </a:lnTo>
                  <a:lnTo>
                    <a:pt x="1113" y="516"/>
                  </a:lnTo>
                  <a:lnTo>
                    <a:pt x="1104" y="521"/>
                  </a:lnTo>
                  <a:lnTo>
                    <a:pt x="1104" y="521"/>
                  </a:lnTo>
                  <a:lnTo>
                    <a:pt x="1102" y="521"/>
                  </a:lnTo>
                  <a:lnTo>
                    <a:pt x="1100" y="521"/>
                  </a:lnTo>
                  <a:lnTo>
                    <a:pt x="1100" y="518"/>
                  </a:lnTo>
                  <a:lnTo>
                    <a:pt x="1100" y="518"/>
                  </a:lnTo>
                  <a:lnTo>
                    <a:pt x="1097" y="514"/>
                  </a:lnTo>
                  <a:lnTo>
                    <a:pt x="1095" y="511"/>
                  </a:lnTo>
                  <a:lnTo>
                    <a:pt x="1095" y="511"/>
                  </a:lnTo>
                  <a:close/>
                  <a:moveTo>
                    <a:pt x="756" y="466"/>
                  </a:moveTo>
                  <a:lnTo>
                    <a:pt x="756" y="466"/>
                  </a:lnTo>
                  <a:lnTo>
                    <a:pt x="758" y="469"/>
                  </a:lnTo>
                  <a:lnTo>
                    <a:pt x="758" y="471"/>
                  </a:lnTo>
                  <a:lnTo>
                    <a:pt x="756" y="473"/>
                  </a:lnTo>
                  <a:lnTo>
                    <a:pt x="756" y="473"/>
                  </a:lnTo>
                  <a:lnTo>
                    <a:pt x="753" y="478"/>
                  </a:lnTo>
                  <a:lnTo>
                    <a:pt x="745" y="482"/>
                  </a:lnTo>
                  <a:lnTo>
                    <a:pt x="745" y="482"/>
                  </a:lnTo>
                  <a:lnTo>
                    <a:pt x="738" y="485"/>
                  </a:lnTo>
                  <a:lnTo>
                    <a:pt x="731" y="489"/>
                  </a:lnTo>
                  <a:lnTo>
                    <a:pt x="731" y="489"/>
                  </a:lnTo>
                  <a:lnTo>
                    <a:pt x="729" y="487"/>
                  </a:lnTo>
                  <a:lnTo>
                    <a:pt x="727" y="484"/>
                  </a:lnTo>
                  <a:lnTo>
                    <a:pt x="727" y="484"/>
                  </a:lnTo>
                  <a:lnTo>
                    <a:pt x="708" y="496"/>
                  </a:lnTo>
                  <a:lnTo>
                    <a:pt x="708" y="496"/>
                  </a:lnTo>
                  <a:lnTo>
                    <a:pt x="702" y="500"/>
                  </a:lnTo>
                  <a:lnTo>
                    <a:pt x="699" y="503"/>
                  </a:lnTo>
                  <a:lnTo>
                    <a:pt x="699" y="503"/>
                  </a:lnTo>
                  <a:lnTo>
                    <a:pt x="697" y="505"/>
                  </a:lnTo>
                  <a:lnTo>
                    <a:pt x="699" y="507"/>
                  </a:lnTo>
                  <a:lnTo>
                    <a:pt x="700" y="509"/>
                  </a:lnTo>
                  <a:lnTo>
                    <a:pt x="700" y="509"/>
                  </a:lnTo>
                  <a:lnTo>
                    <a:pt x="700" y="509"/>
                  </a:lnTo>
                  <a:lnTo>
                    <a:pt x="699" y="512"/>
                  </a:lnTo>
                  <a:lnTo>
                    <a:pt x="693" y="516"/>
                  </a:lnTo>
                  <a:lnTo>
                    <a:pt x="682" y="523"/>
                  </a:lnTo>
                  <a:lnTo>
                    <a:pt x="682" y="523"/>
                  </a:lnTo>
                  <a:lnTo>
                    <a:pt x="677" y="525"/>
                  </a:lnTo>
                  <a:lnTo>
                    <a:pt x="677" y="527"/>
                  </a:lnTo>
                  <a:lnTo>
                    <a:pt x="675" y="525"/>
                  </a:lnTo>
                  <a:lnTo>
                    <a:pt x="675" y="525"/>
                  </a:lnTo>
                  <a:lnTo>
                    <a:pt x="672" y="521"/>
                  </a:lnTo>
                  <a:lnTo>
                    <a:pt x="672" y="521"/>
                  </a:lnTo>
                  <a:lnTo>
                    <a:pt x="666" y="525"/>
                  </a:lnTo>
                  <a:lnTo>
                    <a:pt x="659" y="529"/>
                  </a:lnTo>
                  <a:lnTo>
                    <a:pt x="659" y="529"/>
                  </a:lnTo>
                  <a:lnTo>
                    <a:pt x="657" y="527"/>
                  </a:lnTo>
                  <a:lnTo>
                    <a:pt x="655" y="525"/>
                  </a:lnTo>
                  <a:lnTo>
                    <a:pt x="654" y="518"/>
                  </a:lnTo>
                  <a:lnTo>
                    <a:pt x="654" y="518"/>
                  </a:lnTo>
                  <a:lnTo>
                    <a:pt x="654" y="514"/>
                  </a:lnTo>
                  <a:lnTo>
                    <a:pt x="655" y="512"/>
                  </a:lnTo>
                  <a:lnTo>
                    <a:pt x="661" y="509"/>
                  </a:lnTo>
                  <a:lnTo>
                    <a:pt x="661" y="509"/>
                  </a:lnTo>
                  <a:lnTo>
                    <a:pt x="664" y="505"/>
                  </a:lnTo>
                  <a:lnTo>
                    <a:pt x="670" y="502"/>
                  </a:lnTo>
                  <a:lnTo>
                    <a:pt x="670" y="502"/>
                  </a:lnTo>
                  <a:lnTo>
                    <a:pt x="672" y="502"/>
                  </a:lnTo>
                  <a:lnTo>
                    <a:pt x="673" y="503"/>
                  </a:lnTo>
                  <a:lnTo>
                    <a:pt x="675" y="505"/>
                  </a:lnTo>
                  <a:lnTo>
                    <a:pt x="675" y="505"/>
                  </a:lnTo>
                  <a:lnTo>
                    <a:pt x="681" y="505"/>
                  </a:lnTo>
                  <a:lnTo>
                    <a:pt x="686" y="502"/>
                  </a:lnTo>
                  <a:lnTo>
                    <a:pt x="686" y="502"/>
                  </a:lnTo>
                  <a:lnTo>
                    <a:pt x="697" y="494"/>
                  </a:lnTo>
                  <a:lnTo>
                    <a:pt x="697" y="494"/>
                  </a:lnTo>
                  <a:lnTo>
                    <a:pt x="720" y="480"/>
                  </a:lnTo>
                  <a:lnTo>
                    <a:pt x="720" y="480"/>
                  </a:lnTo>
                  <a:lnTo>
                    <a:pt x="738" y="467"/>
                  </a:lnTo>
                  <a:lnTo>
                    <a:pt x="738" y="467"/>
                  </a:lnTo>
                  <a:lnTo>
                    <a:pt x="747" y="462"/>
                  </a:lnTo>
                  <a:lnTo>
                    <a:pt x="747" y="462"/>
                  </a:lnTo>
                  <a:lnTo>
                    <a:pt x="751" y="460"/>
                  </a:lnTo>
                  <a:lnTo>
                    <a:pt x="754" y="458"/>
                  </a:lnTo>
                  <a:lnTo>
                    <a:pt x="754" y="458"/>
                  </a:lnTo>
                  <a:lnTo>
                    <a:pt x="756" y="462"/>
                  </a:lnTo>
                  <a:lnTo>
                    <a:pt x="756" y="466"/>
                  </a:lnTo>
                  <a:lnTo>
                    <a:pt x="756" y="4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7" name="Freeform 6">
              <a:extLst>
                <a:ext uri="{FF2B5EF4-FFF2-40B4-BE49-F238E27FC236}">
                  <a16:creationId xmlns:a16="http://schemas.microsoft.com/office/drawing/2014/main" id="{2B6E35D4-D6AC-4F90-9F59-61E50E37EF9F}"/>
                </a:ext>
              </a:extLst>
            </p:cNvPr>
            <p:cNvSpPr>
              <a:spLocks/>
            </p:cNvSpPr>
            <p:nvPr/>
          </p:nvSpPr>
          <p:spPr bwMode="auto">
            <a:xfrm>
              <a:off x="1285" y="1714"/>
              <a:ext cx="11" cy="16"/>
            </a:xfrm>
            <a:custGeom>
              <a:avLst/>
              <a:gdLst>
                <a:gd name="T0" fmla="*/ 0 w 11"/>
                <a:gd name="T1" fmla="*/ 3 h 16"/>
                <a:gd name="T2" fmla="*/ 0 w 11"/>
                <a:gd name="T3" fmla="*/ 3 h 16"/>
                <a:gd name="T4" fmla="*/ 0 w 11"/>
                <a:gd name="T5" fmla="*/ 7 h 16"/>
                <a:gd name="T6" fmla="*/ 0 w 11"/>
                <a:gd name="T7" fmla="*/ 7 h 16"/>
                <a:gd name="T8" fmla="*/ 2 w 11"/>
                <a:gd name="T9" fmla="*/ 12 h 16"/>
                <a:gd name="T10" fmla="*/ 6 w 11"/>
                <a:gd name="T11" fmla="*/ 16 h 16"/>
                <a:gd name="T12" fmla="*/ 6 w 11"/>
                <a:gd name="T13" fmla="*/ 16 h 16"/>
                <a:gd name="T14" fmla="*/ 11 w 11"/>
                <a:gd name="T15" fmla="*/ 14 h 16"/>
                <a:gd name="T16" fmla="*/ 11 w 11"/>
                <a:gd name="T17" fmla="*/ 14 h 16"/>
                <a:gd name="T18" fmla="*/ 8 w 11"/>
                <a:gd name="T19" fmla="*/ 11 h 16"/>
                <a:gd name="T20" fmla="*/ 6 w 11"/>
                <a:gd name="T21" fmla="*/ 7 h 16"/>
                <a:gd name="T22" fmla="*/ 6 w 11"/>
                <a:gd name="T23" fmla="*/ 7 h 16"/>
                <a:gd name="T24" fmla="*/ 0 w 11"/>
                <a:gd name="T25" fmla="*/ 0 h 16"/>
                <a:gd name="T26" fmla="*/ 0 w 11"/>
                <a:gd name="T27" fmla="*/ 0 h 16"/>
                <a:gd name="T28" fmla="*/ 0 w 11"/>
                <a:gd name="T29" fmla="*/ 0 h 16"/>
                <a:gd name="T30" fmla="*/ 0 w 11"/>
                <a:gd name="T31" fmla="*/ 0 h 16"/>
                <a:gd name="T32" fmla="*/ 0 w 11"/>
                <a:gd name="T33" fmla="*/ 3 h 16"/>
                <a:gd name="T34" fmla="*/ 0 w 11"/>
                <a:gd name="T35"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6">
                  <a:moveTo>
                    <a:pt x="0" y="3"/>
                  </a:moveTo>
                  <a:lnTo>
                    <a:pt x="0" y="3"/>
                  </a:lnTo>
                  <a:lnTo>
                    <a:pt x="0" y="7"/>
                  </a:lnTo>
                  <a:lnTo>
                    <a:pt x="0" y="7"/>
                  </a:lnTo>
                  <a:lnTo>
                    <a:pt x="2" y="12"/>
                  </a:lnTo>
                  <a:lnTo>
                    <a:pt x="6" y="16"/>
                  </a:lnTo>
                  <a:lnTo>
                    <a:pt x="6" y="16"/>
                  </a:lnTo>
                  <a:lnTo>
                    <a:pt x="11" y="14"/>
                  </a:lnTo>
                  <a:lnTo>
                    <a:pt x="11" y="14"/>
                  </a:lnTo>
                  <a:lnTo>
                    <a:pt x="8" y="11"/>
                  </a:lnTo>
                  <a:lnTo>
                    <a:pt x="6" y="7"/>
                  </a:lnTo>
                  <a:lnTo>
                    <a:pt x="6" y="7"/>
                  </a:lnTo>
                  <a:lnTo>
                    <a:pt x="0" y="0"/>
                  </a:lnTo>
                  <a:lnTo>
                    <a:pt x="0" y="0"/>
                  </a:lnTo>
                  <a:lnTo>
                    <a:pt x="0" y="0"/>
                  </a:lnTo>
                  <a:lnTo>
                    <a:pt x="0"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8" name="Freeform 7">
              <a:extLst>
                <a:ext uri="{FF2B5EF4-FFF2-40B4-BE49-F238E27FC236}">
                  <a16:creationId xmlns:a16="http://schemas.microsoft.com/office/drawing/2014/main" id="{EBB56686-EB79-4E6C-AD8B-B13A87A63B0B}"/>
                </a:ext>
              </a:extLst>
            </p:cNvPr>
            <p:cNvSpPr>
              <a:spLocks/>
            </p:cNvSpPr>
            <p:nvPr/>
          </p:nvSpPr>
          <p:spPr bwMode="auto">
            <a:xfrm>
              <a:off x="1766" y="1574"/>
              <a:ext cx="40" cy="27"/>
            </a:xfrm>
            <a:custGeom>
              <a:avLst/>
              <a:gdLst>
                <a:gd name="T0" fmla="*/ 7 w 40"/>
                <a:gd name="T1" fmla="*/ 27 h 27"/>
                <a:gd name="T2" fmla="*/ 7 w 40"/>
                <a:gd name="T3" fmla="*/ 27 h 27"/>
                <a:gd name="T4" fmla="*/ 24 w 40"/>
                <a:gd name="T5" fmla="*/ 19 h 27"/>
                <a:gd name="T6" fmla="*/ 40 w 40"/>
                <a:gd name="T7" fmla="*/ 12 h 27"/>
                <a:gd name="T8" fmla="*/ 40 w 40"/>
                <a:gd name="T9" fmla="*/ 12 h 27"/>
                <a:gd name="T10" fmla="*/ 36 w 40"/>
                <a:gd name="T11" fmla="*/ 5 h 27"/>
                <a:gd name="T12" fmla="*/ 34 w 40"/>
                <a:gd name="T13" fmla="*/ 0 h 27"/>
                <a:gd name="T14" fmla="*/ 34 w 40"/>
                <a:gd name="T15" fmla="*/ 0 h 27"/>
                <a:gd name="T16" fmla="*/ 18 w 40"/>
                <a:gd name="T17" fmla="*/ 5 h 27"/>
                <a:gd name="T18" fmla="*/ 18 w 40"/>
                <a:gd name="T19" fmla="*/ 5 h 27"/>
                <a:gd name="T20" fmla="*/ 0 w 40"/>
                <a:gd name="T21" fmla="*/ 14 h 27"/>
                <a:gd name="T22" fmla="*/ 0 w 40"/>
                <a:gd name="T23" fmla="*/ 14 h 27"/>
                <a:gd name="T24" fmla="*/ 4 w 40"/>
                <a:gd name="T25" fmla="*/ 19 h 27"/>
                <a:gd name="T26" fmla="*/ 4 w 40"/>
                <a:gd name="T27" fmla="*/ 19 h 27"/>
                <a:gd name="T28" fmla="*/ 5 w 40"/>
                <a:gd name="T29" fmla="*/ 23 h 27"/>
                <a:gd name="T30" fmla="*/ 7 w 40"/>
                <a:gd name="T31" fmla="*/ 27 h 27"/>
                <a:gd name="T32" fmla="*/ 7 w 40"/>
                <a:gd name="T33" fmla="*/ 27 h 27"/>
                <a:gd name="T34" fmla="*/ 7 w 40"/>
                <a:gd name="T35" fmla="*/ 27 h 27"/>
                <a:gd name="T36" fmla="*/ 7 w 40"/>
                <a:gd name="T37" fmla="*/ 27 h 27"/>
                <a:gd name="T38" fmla="*/ 7 w 40"/>
                <a:gd name="T39" fmla="*/ 27 h 27"/>
                <a:gd name="T40" fmla="*/ 7 w 40"/>
                <a:gd name="T4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27">
                  <a:moveTo>
                    <a:pt x="7" y="27"/>
                  </a:moveTo>
                  <a:lnTo>
                    <a:pt x="7" y="27"/>
                  </a:lnTo>
                  <a:lnTo>
                    <a:pt x="24" y="19"/>
                  </a:lnTo>
                  <a:lnTo>
                    <a:pt x="40" y="12"/>
                  </a:lnTo>
                  <a:lnTo>
                    <a:pt x="40" y="12"/>
                  </a:lnTo>
                  <a:lnTo>
                    <a:pt x="36" y="5"/>
                  </a:lnTo>
                  <a:lnTo>
                    <a:pt x="34" y="0"/>
                  </a:lnTo>
                  <a:lnTo>
                    <a:pt x="34" y="0"/>
                  </a:lnTo>
                  <a:lnTo>
                    <a:pt x="18" y="5"/>
                  </a:lnTo>
                  <a:lnTo>
                    <a:pt x="18" y="5"/>
                  </a:lnTo>
                  <a:lnTo>
                    <a:pt x="0" y="14"/>
                  </a:lnTo>
                  <a:lnTo>
                    <a:pt x="0" y="14"/>
                  </a:lnTo>
                  <a:lnTo>
                    <a:pt x="4" y="19"/>
                  </a:lnTo>
                  <a:lnTo>
                    <a:pt x="4" y="19"/>
                  </a:lnTo>
                  <a:lnTo>
                    <a:pt x="5" y="23"/>
                  </a:lnTo>
                  <a:lnTo>
                    <a:pt x="7" y="27"/>
                  </a:lnTo>
                  <a:lnTo>
                    <a:pt x="7" y="27"/>
                  </a:lnTo>
                  <a:lnTo>
                    <a:pt x="7" y="27"/>
                  </a:lnTo>
                  <a:lnTo>
                    <a:pt x="7" y="27"/>
                  </a:lnTo>
                  <a:lnTo>
                    <a:pt x="7" y="27"/>
                  </a:lnTo>
                  <a:lnTo>
                    <a:pt x="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9" name="Freeform 8">
              <a:extLst>
                <a:ext uri="{FF2B5EF4-FFF2-40B4-BE49-F238E27FC236}">
                  <a16:creationId xmlns:a16="http://schemas.microsoft.com/office/drawing/2014/main" id="{83E5C7B9-FD56-4D3C-9376-61EF499235D1}"/>
                </a:ext>
              </a:extLst>
            </p:cNvPr>
            <p:cNvSpPr>
              <a:spLocks/>
            </p:cNvSpPr>
            <p:nvPr/>
          </p:nvSpPr>
          <p:spPr bwMode="auto">
            <a:xfrm>
              <a:off x="1604" y="710"/>
              <a:ext cx="965" cy="322"/>
            </a:xfrm>
            <a:custGeom>
              <a:avLst/>
              <a:gdLst>
                <a:gd name="T0" fmla="*/ 818 w 965"/>
                <a:gd name="T1" fmla="*/ 142 h 322"/>
                <a:gd name="T2" fmla="*/ 823 w 965"/>
                <a:gd name="T3" fmla="*/ 126 h 322"/>
                <a:gd name="T4" fmla="*/ 809 w 965"/>
                <a:gd name="T5" fmla="*/ 117 h 322"/>
                <a:gd name="T6" fmla="*/ 834 w 965"/>
                <a:gd name="T7" fmla="*/ 108 h 322"/>
                <a:gd name="T8" fmla="*/ 848 w 965"/>
                <a:gd name="T9" fmla="*/ 99 h 322"/>
                <a:gd name="T10" fmla="*/ 843 w 965"/>
                <a:gd name="T11" fmla="*/ 70 h 322"/>
                <a:gd name="T12" fmla="*/ 855 w 965"/>
                <a:gd name="T13" fmla="*/ 54 h 322"/>
                <a:gd name="T14" fmla="*/ 827 w 965"/>
                <a:gd name="T15" fmla="*/ 54 h 322"/>
                <a:gd name="T16" fmla="*/ 855 w 965"/>
                <a:gd name="T17" fmla="*/ 41 h 322"/>
                <a:gd name="T18" fmla="*/ 890 w 965"/>
                <a:gd name="T19" fmla="*/ 32 h 322"/>
                <a:gd name="T20" fmla="*/ 924 w 965"/>
                <a:gd name="T21" fmla="*/ 22 h 322"/>
                <a:gd name="T22" fmla="*/ 940 w 965"/>
                <a:gd name="T23" fmla="*/ 13 h 322"/>
                <a:gd name="T24" fmla="*/ 958 w 965"/>
                <a:gd name="T25" fmla="*/ 0 h 322"/>
                <a:gd name="T26" fmla="*/ 816 w 965"/>
                <a:gd name="T27" fmla="*/ 18 h 322"/>
                <a:gd name="T28" fmla="*/ 801 w 965"/>
                <a:gd name="T29" fmla="*/ 5 h 322"/>
                <a:gd name="T30" fmla="*/ 607 w 965"/>
                <a:gd name="T31" fmla="*/ 40 h 322"/>
                <a:gd name="T32" fmla="*/ 420 w 965"/>
                <a:gd name="T33" fmla="*/ 83 h 322"/>
                <a:gd name="T34" fmla="*/ 373 w 965"/>
                <a:gd name="T35" fmla="*/ 103 h 322"/>
                <a:gd name="T36" fmla="*/ 330 w 965"/>
                <a:gd name="T37" fmla="*/ 121 h 322"/>
                <a:gd name="T38" fmla="*/ 279 w 965"/>
                <a:gd name="T39" fmla="*/ 140 h 322"/>
                <a:gd name="T40" fmla="*/ 250 w 965"/>
                <a:gd name="T41" fmla="*/ 139 h 322"/>
                <a:gd name="T42" fmla="*/ 213 w 965"/>
                <a:gd name="T43" fmla="*/ 158 h 322"/>
                <a:gd name="T44" fmla="*/ 151 w 965"/>
                <a:gd name="T45" fmla="*/ 189 h 322"/>
                <a:gd name="T46" fmla="*/ 117 w 965"/>
                <a:gd name="T47" fmla="*/ 210 h 322"/>
                <a:gd name="T48" fmla="*/ 106 w 965"/>
                <a:gd name="T49" fmla="*/ 227 h 322"/>
                <a:gd name="T50" fmla="*/ 22 w 965"/>
                <a:gd name="T51" fmla="*/ 263 h 322"/>
                <a:gd name="T52" fmla="*/ 7 w 965"/>
                <a:gd name="T53" fmla="*/ 284 h 322"/>
                <a:gd name="T54" fmla="*/ 49 w 965"/>
                <a:gd name="T55" fmla="*/ 277 h 322"/>
                <a:gd name="T56" fmla="*/ 112 w 965"/>
                <a:gd name="T57" fmla="*/ 261 h 322"/>
                <a:gd name="T58" fmla="*/ 151 w 965"/>
                <a:gd name="T59" fmla="*/ 245 h 322"/>
                <a:gd name="T60" fmla="*/ 225 w 965"/>
                <a:gd name="T61" fmla="*/ 221 h 322"/>
                <a:gd name="T62" fmla="*/ 241 w 965"/>
                <a:gd name="T63" fmla="*/ 225 h 322"/>
                <a:gd name="T64" fmla="*/ 259 w 965"/>
                <a:gd name="T65" fmla="*/ 232 h 322"/>
                <a:gd name="T66" fmla="*/ 277 w 965"/>
                <a:gd name="T67" fmla="*/ 245 h 322"/>
                <a:gd name="T68" fmla="*/ 294 w 965"/>
                <a:gd name="T69" fmla="*/ 250 h 322"/>
                <a:gd name="T70" fmla="*/ 330 w 965"/>
                <a:gd name="T71" fmla="*/ 259 h 322"/>
                <a:gd name="T72" fmla="*/ 342 w 965"/>
                <a:gd name="T73" fmla="*/ 246 h 322"/>
                <a:gd name="T74" fmla="*/ 369 w 965"/>
                <a:gd name="T75" fmla="*/ 250 h 322"/>
                <a:gd name="T76" fmla="*/ 335 w 965"/>
                <a:gd name="T77" fmla="*/ 264 h 322"/>
                <a:gd name="T78" fmla="*/ 317 w 965"/>
                <a:gd name="T79" fmla="*/ 279 h 322"/>
                <a:gd name="T80" fmla="*/ 335 w 965"/>
                <a:gd name="T81" fmla="*/ 290 h 322"/>
                <a:gd name="T82" fmla="*/ 351 w 965"/>
                <a:gd name="T83" fmla="*/ 293 h 322"/>
                <a:gd name="T84" fmla="*/ 371 w 965"/>
                <a:gd name="T85" fmla="*/ 306 h 322"/>
                <a:gd name="T86" fmla="*/ 385 w 965"/>
                <a:gd name="T87" fmla="*/ 309 h 322"/>
                <a:gd name="T88" fmla="*/ 402 w 965"/>
                <a:gd name="T89" fmla="*/ 315 h 322"/>
                <a:gd name="T90" fmla="*/ 418 w 965"/>
                <a:gd name="T91" fmla="*/ 320 h 322"/>
                <a:gd name="T92" fmla="*/ 436 w 965"/>
                <a:gd name="T93" fmla="*/ 322 h 322"/>
                <a:gd name="T94" fmla="*/ 472 w 965"/>
                <a:gd name="T95" fmla="*/ 318 h 322"/>
                <a:gd name="T96" fmla="*/ 511 w 965"/>
                <a:gd name="T97" fmla="*/ 304 h 322"/>
                <a:gd name="T98" fmla="*/ 519 w 965"/>
                <a:gd name="T99" fmla="*/ 277 h 322"/>
                <a:gd name="T100" fmla="*/ 531 w 965"/>
                <a:gd name="T101" fmla="*/ 266 h 322"/>
                <a:gd name="T102" fmla="*/ 544 w 965"/>
                <a:gd name="T103" fmla="*/ 261 h 322"/>
                <a:gd name="T104" fmla="*/ 553 w 965"/>
                <a:gd name="T105" fmla="*/ 245 h 322"/>
                <a:gd name="T106" fmla="*/ 594 w 965"/>
                <a:gd name="T107" fmla="*/ 228 h 322"/>
                <a:gd name="T108" fmla="*/ 621 w 965"/>
                <a:gd name="T109" fmla="*/ 216 h 322"/>
                <a:gd name="T110" fmla="*/ 636 w 965"/>
                <a:gd name="T111" fmla="*/ 205 h 322"/>
                <a:gd name="T112" fmla="*/ 733 w 965"/>
                <a:gd name="T113" fmla="*/ 178 h 322"/>
                <a:gd name="T114" fmla="*/ 751 w 965"/>
                <a:gd name="T115" fmla="*/ 167 h 322"/>
                <a:gd name="T116" fmla="*/ 765 w 965"/>
                <a:gd name="T117" fmla="*/ 15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5" h="322">
                  <a:moveTo>
                    <a:pt x="800" y="151"/>
                  </a:moveTo>
                  <a:lnTo>
                    <a:pt x="800" y="151"/>
                  </a:lnTo>
                  <a:lnTo>
                    <a:pt x="801" y="149"/>
                  </a:lnTo>
                  <a:lnTo>
                    <a:pt x="800" y="146"/>
                  </a:lnTo>
                  <a:lnTo>
                    <a:pt x="800" y="146"/>
                  </a:lnTo>
                  <a:lnTo>
                    <a:pt x="800" y="146"/>
                  </a:lnTo>
                  <a:lnTo>
                    <a:pt x="801" y="144"/>
                  </a:lnTo>
                  <a:lnTo>
                    <a:pt x="807" y="144"/>
                  </a:lnTo>
                  <a:lnTo>
                    <a:pt x="807" y="144"/>
                  </a:lnTo>
                  <a:lnTo>
                    <a:pt x="818" y="142"/>
                  </a:lnTo>
                  <a:lnTo>
                    <a:pt x="818" y="142"/>
                  </a:lnTo>
                  <a:lnTo>
                    <a:pt x="823" y="140"/>
                  </a:lnTo>
                  <a:lnTo>
                    <a:pt x="825" y="140"/>
                  </a:lnTo>
                  <a:lnTo>
                    <a:pt x="825" y="139"/>
                  </a:lnTo>
                  <a:lnTo>
                    <a:pt x="825" y="139"/>
                  </a:lnTo>
                  <a:lnTo>
                    <a:pt x="825" y="133"/>
                  </a:lnTo>
                  <a:lnTo>
                    <a:pt x="825" y="133"/>
                  </a:lnTo>
                  <a:lnTo>
                    <a:pt x="823" y="130"/>
                  </a:lnTo>
                  <a:lnTo>
                    <a:pt x="823" y="130"/>
                  </a:lnTo>
                  <a:lnTo>
                    <a:pt x="823" y="126"/>
                  </a:lnTo>
                  <a:lnTo>
                    <a:pt x="823" y="126"/>
                  </a:lnTo>
                  <a:lnTo>
                    <a:pt x="821" y="126"/>
                  </a:lnTo>
                  <a:lnTo>
                    <a:pt x="819" y="126"/>
                  </a:lnTo>
                  <a:lnTo>
                    <a:pt x="819" y="126"/>
                  </a:lnTo>
                  <a:lnTo>
                    <a:pt x="812" y="126"/>
                  </a:lnTo>
                  <a:lnTo>
                    <a:pt x="812" y="126"/>
                  </a:lnTo>
                  <a:lnTo>
                    <a:pt x="810" y="124"/>
                  </a:lnTo>
                  <a:lnTo>
                    <a:pt x="810" y="122"/>
                  </a:lnTo>
                  <a:lnTo>
                    <a:pt x="810" y="122"/>
                  </a:lnTo>
                  <a:lnTo>
                    <a:pt x="809" y="117"/>
                  </a:lnTo>
                  <a:lnTo>
                    <a:pt x="809" y="117"/>
                  </a:lnTo>
                  <a:lnTo>
                    <a:pt x="809" y="115"/>
                  </a:lnTo>
                  <a:lnTo>
                    <a:pt x="807" y="113"/>
                  </a:lnTo>
                  <a:lnTo>
                    <a:pt x="807" y="113"/>
                  </a:lnTo>
                  <a:lnTo>
                    <a:pt x="810" y="112"/>
                  </a:lnTo>
                  <a:lnTo>
                    <a:pt x="816" y="112"/>
                  </a:lnTo>
                  <a:lnTo>
                    <a:pt x="816" y="112"/>
                  </a:lnTo>
                  <a:lnTo>
                    <a:pt x="825" y="110"/>
                  </a:lnTo>
                  <a:lnTo>
                    <a:pt x="825" y="110"/>
                  </a:lnTo>
                  <a:lnTo>
                    <a:pt x="834" y="108"/>
                  </a:lnTo>
                  <a:lnTo>
                    <a:pt x="834" y="108"/>
                  </a:lnTo>
                  <a:lnTo>
                    <a:pt x="836" y="106"/>
                  </a:lnTo>
                  <a:lnTo>
                    <a:pt x="836" y="104"/>
                  </a:lnTo>
                  <a:lnTo>
                    <a:pt x="836" y="104"/>
                  </a:lnTo>
                  <a:lnTo>
                    <a:pt x="836" y="101"/>
                  </a:lnTo>
                  <a:lnTo>
                    <a:pt x="836" y="101"/>
                  </a:lnTo>
                  <a:lnTo>
                    <a:pt x="836" y="101"/>
                  </a:lnTo>
                  <a:lnTo>
                    <a:pt x="837" y="101"/>
                  </a:lnTo>
                  <a:lnTo>
                    <a:pt x="837" y="101"/>
                  </a:lnTo>
                  <a:lnTo>
                    <a:pt x="848" y="99"/>
                  </a:lnTo>
                  <a:lnTo>
                    <a:pt x="848" y="99"/>
                  </a:lnTo>
                  <a:lnTo>
                    <a:pt x="848" y="97"/>
                  </a:lnTo>
                  <a:lnTo>
                    <a:pt x="848" y="94"/>
                  </a:lnTo>
                  <a:lnTo>
                    <a:pt x="848" y="90"/>
                  </a:lnTo>
                  <a:lnTo>
                    <a:pt x="848" y="90"/>
                  </a:lnTo>
                  <a:lnTo>
                    <a:pt x="846" y="79"/>
                  </a:lnTo>
                  <a:lnTo>
                    <a:pt x="846" y="79"/>
                  </a:lnTo>
                  <a:lnTo>
                    <a:pt x="845" y="72"/>
                  </a:lnTo>
                  <a:lnTo>
                    <a:pt x="845" y="72"/>
                  </a:lnTo>
                  <a:lnTo>
                    <a:pt x="843" y="70"/>
                  </a:lnTo>
                  <a:lnTo>
                    <a:pt x="845" y="68"/>
                  </a:lnTo>
                  <a:lnTo>
                    <a:pt x="845" y="68"/>
                  </a:lnTo>
                  <a:lnTo>
                    <a:pt x="854" y="67"/>
                  </a:lnTo>
                  <a:lnTo>
                    <a:pt x="854" y="67"/>
                  </a:lnTo>
                  <a:lnTo>
                    <a:pt x="857" y="67"/>
                  </a:lnTo>
                  <a:lnTo>
                    <a:pt x="857" y="65"/>
                  </a:lnTo>
                  <a:lnTo>
                    <a:pt x="857" y="65"/>
                  </a:lnTo>
                  <a:lnTo>
                    <a:pt x="857" y="61"/>
                  </a:lnTo>
                  <a:lnTo>
                    <a:pt x="857" y="61"/>
                  </a:lnTo>
                  <a:lnTo>
                    <a:pt x="855" y="54"/>
                  </a:lnTo>
                  <a:lnTo>
                    <a:pt x="855" y="54"/>
                  </a:lnTo>
                  <a:lnTo>
                    <a:pt x="854" y="52"/>
                  </a:lnTo>
                  <a:lnTo>
                    <a:pt x="850" y="52"/>
                  </a:lnTo>
                  <a:lnTo>
                    <a:pt x="850" y="52"/>
                  </a:lnTo>
                  <a:lnTo>
                    <a:pt x="837" y="54"/>
                  </a:lnTo>
                  <a:lnTo>
                    <a:pt x="837" y="54"/>
                  </a:lnTo>
                  <a:lnTo>
                    <a:pt x="832" y="54"/>
                  </a:lnTo>
                  <a:lnTo>
                    <a:pt x="832" y="54"/>
                  </a:lnTo>
                  <a:lnTo>
                    <a:pt x="828" y="56"/>
                  </a:lnTo>
                  <a:lnTo>
                    <a:pt x="827" y="54"/>
                  </a:lnTo>
                  <a:lnTo>
                    <a:pt x="827" y="54"/>
                  </a:lnTo>
                  <a:lnTo>
                    <a:pt x="825" y="52"/>
                  </a:lnTo>
                  <a:lnTo>
                    <a:pt x="825" y="49"/>
                  </a:lnTo>
                  <a:lnTo>
                    <a:pt x="825" y="49"/>
                  </a:lnTo>
                  <a:lnTo>
                    <a:pt x="841" y="47"/>
                  </a:lnTo>
                  <a:lnTo>
                    <a:pt x="841" y="47"/>
                  </a:lnTo>
                  <a:lnTo>
                    <a:pt x="850" y="45"/>
                  </a:lnTo>
                  <a:lnTo>
                    <a:pt x="850" y="45"/>
                  </a:lnTo>
                  <a:lnTo>
                    <a:pt x="854" y="45"/>
                  </a:lnTo>
                  <a:lnTo>
                    <a:pt x="855" y="41"/>
                  </a:lnTo>
                  <a:lnTo>
                    <a:pt x="855" y="41"/>
                  </a:lnTo>
                  <a:lnTo>
                    <a:pt x="855" y="40"/>
                  </a:lnTo>
                  <a:lnTo>
                    <a:pt x="855" y="38"/>
                  </a:lnTo>
                  <a:lnTo>
                    <a:pt x="855" y="38"/>
                  </a:lnTo>
                  <a:lnTo>
                    <a:pt x="859" y="36"/>
                  </a:lnTo>
                  <a:lnTo>
                    <a:pt x="864" y="34"/>
                  </a:lnTo>
                  <a:lnTo>
                    <a:pt x="864" y="34"/>
                  </a:lnTo>
                  <a:lnTo>
                    <a:pt x="884" y="32"/>
                  </a:lnTo>
                  <a:lnTo>
                    <a:pt x="884" y="32"/>
                  </a:lnTo>
                  <a:lnTo>
                    <a:pt x="890" y="32"/>
                  </a:lnTo>
                  <a:lnTo>
                    <a:pt x="895" y="31"/>
                  </a:lnTo>
                  <a:lnTo>
                    <a:pt x="895" y="31"/>
                  </a:lnTo>
                  <a:lnTo>
                    <a:pt x="895" y="29"/>
                  </a:lnTo>
                  <a:lnTo>
                    <a:pt x="895" y="25"/>
                  </a:lnTo>
                  <a:lnTo>
                    <a:pt x="895" y="25"/>
                  </a:lnTo>
                  <a:lnTo>
                    <a:pt x="899" y="23"/>
                  </a:lnTo>
                  <a:lnTo>
                    <a:pt x="904" y="23"/>
                  </a:lnTo>
                  <a:lnTo>
                    <a:pt x="913" y="23"/>
                  </a:lnTo>
                  <a:lnTo>
                    <a:pt x="913" y="23"/>
                  </a:lnTo>
                  <a:lnTo>
                    <a:pt x="924" y="22"/>
                  </a:lnTo>
                  <a:lnTo>
                    <a:pt x="924" y="22"/>
                  </a:lnTo>
                  <a:lnTo>
                    <a:pt x="927" y="20"/>
                  </a:lnTo>
                  <a:lnTo>
                    <a:pt x="927" y="18"/>
                  </a:lnTo>
                  <a:lnTo>
                    <a:pt x="927" y="18"/>
                  </a:lnTo>
                  <a:lnTo>
                    <a:pt x="926" y="16"/>
                  </a:lnTo>
                  <a:lnTo>
                    <a:pt x="927" y="14"/>
                  </a:lnTo>
                  <a:lnTo>
                    <a:pt x="929" y="14"/>
                  </a:lnTo>
                  <a:lnTo>
                    <a:pt x="929" y="14"/>
                  </a:lnTo>
                  <a:lnTo>
                    <a:pt x="940" y="13"/>
                  </a:lnTo>
                  <a:lnTo>
                    <a:pt x="940" y="13"/>
                  </a:lnTo>
                  <a:lnTo>
                    <a:pt x="960" y="9"/>
                  </a:lnTo>
                  <a:lnTo>
                    <a:pt x="960" y="9"/>
                  </a:lnTo>
                  <a:lnTo>
                    <a:pt x="965" y="9"/>
                  </a:lnTo>
                  <a:lnTo>
                    <a:pt x="965" y="7"/>
                  </a:lnTo>
                  <a:lnTo>
                    <a:pt x="965" y="7"/>
                  </a:lnTo>
                  <a:lnTo>
                    <a:pt x="965" y="2"/>
                  </a:lnTo>
                  <a:lnTo>
                    <a:pt x="965" y="0"/>
                  </a:lnTo>
                  <a:lnTo>
                    <a:pt x="963" y="0"/>
                  </a:lnTo>
                  <a:lnTo>
                    <a:pt x="963" y="0"/>
                  </a:lnTo>
                  <a:lnTo>
                    <a:pt x="958" y="0"/>
                  </a:lnTo>
                  <a:lnTo>
                    <a:pt x="953" y="0"/>
                  </a:lnTo>
                  <a:lnTo>
                    <a:pt x="953" y="0"/>
                  </a:lnTo>
                  <a:lnTo>
                    <a:pt x="891" y="7"/>
                  </a:lnTo>
                  <a:lnTo>
                    <a:pt x="891" y="7"/>
                  </a:lnTo>
                  <a:lnTo>
                    <a:pt x="870" y="9"/>
                  </a:lnTo>
                  <a:lnTo>
                    <a:pt x="848" y="13"/>
                  </a:lnTo>
                  <a:lnTo>
                    <a:pt x="848" y="13"/>
                  </a:lnTo>
                  <a:lnTo>
                    <a:pt x="827" y="16"/>
                  </a:lnTo>
                  <a:lnTo>
                    <a:pt x="827" y="16"/>
                  </a:lnTo>
                  <a:lnTo>
                    <a:pt x="816" y="18"/>
                  </a:lnTo>
                  <a:lnTo>
                    <a:pt x="816" y="18"/>
                  </a:lnTo>
                  <a:lnTo>
                    <a:pt x="812" y="18"/>
                  </a:lnTo>
                  <a:lnTo>
                    <a:pt x="812" y="18"/>
                  </a:lnTo>
                  <a:lnTo>
                    <a:pt x="809" y="18"/>
                  </a:lnTo>
                  <a:lnTo>
                    <a:pt x="809" y="16"/>
                  </a:lnTo>
                  <a:lnTo>
                    <a:pt x="809" y="16"/>
                  </a:lnTo>
                  <a:lnTo>
                    <a:pt x="807" y="13"/>
                  </a:lnTo>
                  <a:lnTo>
                    <a:pt x="805" y="7"/>
                  </a:lnTo>
                  <a:lnTo>
                    <a:pt x="805" y="7"/>
                  </a:lnTo>
                  <a:lnTo>
                    <a:pt x="801" y="5"/>
                  </a:lnTo>
                  <a:lnTo>
                    <a:pt x="798" y="5"/>
                  </a:lnTo>
                  <a:lnTo>
                    <a:pt x="787" y="7"/>
                  </a:lnTo>
                  <a:lnTo>
                    <a:pt x="787" y="7"/>
                  </a:lnTo>
                  <a:lnTo>
                    <a:pt x="753" y="13"/>
                  </a:lnTo>
                  <a:lnTo>
                    <a:pt x="753" y="13"/>
                  </a:lnTo>
                  <a:lnTo>
                    <a:pt x="727" y="16"/>
                  </a:lnTo>
                  <a:lnTo>
                    <a:pt x="727" y="16"/>
                  </a:lnTo>
                  <a:lnTo>
                    <a:pt x="679" y="25"/>
                  </a:lnTo>
                  <a:lnTo>
                    <a:pt x="679" y="25"/>
                  </a:lnTo>
                  <a:lnTo>
                    <a:pt x="607" y="40"/>
                  </a:lnTo>
                  <a:lnTo>
                    <a:pt x="607" y="40"/>
                  </a:lnTo>
                  <a:lnTo>
                    <a:pt x="538" y="56"/>
                  </a:lnTo>
                  <a:lnTo>
                    <a:pt x="538" y="56"/>
                  </a:lnTo>
                  <a:lnTo>
                    <a:pt x="520" y="59"/>
                  </a:lnTo>
                  <a:lnTo>
                    <a:pt x="502" y="63"/>
                  </a:lnTo>
                  <a:lnTo>
                    <a:pt x="502" y="63"/>
                  </a:lnTo>
                  <a:lnTo>
                    <a:pt x="483" y="67"/>
                  </a:lnTo>
                  <a:lnTo>
                    <a:pt x="463" y="70"/>
                  </a:lnTo>
                  <a:lnTo>
                    <a:pt x="463" y="70"/>
                  </a:lnTo>
                  <a:lnTo>
                    <a:pt x="420" y="83"/>
                  </a:lnTo>
                  <a:lnTo>
                    <a:pt x="420" y="83"/>
                  </a:lnTo>
                  <a:lnTo>
                    <a:pt x="407" y="86"/>
                  </a:lnTo>
                  <a:lnTo>
                    <a:pt x="407" y="86"/>
                  </a:lnTo>
                  <a:lnTo>
                    <a:pt x="398" y="90"/>
                  </a:lnTo>
                  <a:lnTo>
                    <a:pt x="398" y="90"/>
                  </a:lnTo>
                  <a:lnTo>
                    <a:pt x="378" y="95"/>
                  </a:lnTo>
                  <a:lnTo>
                    <a:pt x="378" y="95"/>
                  </a:lnTo>
                  <a:lnTo>
                    <a:pt x="378" y="101"/>
                  </a:lnTo>
                  <a:lnTo>
                    <a:pt x="378" y="101"/>
                  </a:lnTo>
                  <a:lnTo>
                    <a:pt x="373" y="103"/>
                  </a:lnTo>
                  <a:lnTo>
                    <a:pt x="366" y="106"/>
                  </a:lnTo>
                  <a:lnTo>
                    <a:pt x="366" y="106"/>
                  </a:lnTo>
                  <a:lnTo>
                    <a:pt x="351" y="110"/>
                  </a:lnTo>
                  <a:lnTo>
                    <a:pt x="351" y="110"/>
                  </a:lnTo>
                  <a:lnTo>
                    <a:pt x="333" y="115"/>
                  </a:lnTo>
                  <a:lnTo>
                    <a:pt x="333" y="115"/>
                  </a:lnTo>
                  <a:lnTo>
                    <a:pt x="328" y="117"/>
                  </a:lnTo>
                  <a:lnTo>
                    <a:pt x="328" y="117"/>
                  </a:lnTo>
                  <a:lnTo>
                    <a:pt x="328" y="119"/>
                  </a:lnTo>
                  <a:lnTo>
                    <a:pt x="330" y="121"/>
                  </a:lnTo>
                  <a:lnTo>
                    <a:pt x="330" y="121"/>
                  </a:lnTo>
                  <a:lnTo>
                    <a:pt x="328" y="124"/>
                  </a:lnTo>
                  <a:lnTo>
                    <a:pt x="324" y="126"/>
                  </a:lnTo>
                  <a:lnTo>
                    <a:pt x="324" y="126"/>
                  </a:lnTo>
                  <a:lnTo>
                    <a:pt x="306" y="131"/>
                  </a:lnTo>
                  <a:lnTo>
                    <a:pt x="306" y="131"/>
                  </a:lnTo>
                  <a:lnTo>
                    <a:pt x="288" y="137"/>
                  </a:lnTo>
                  <a:lnTo>
                    <a:pt x="288" y="137"/>
                  </a:lnTo>
                  <a:lnTo>
                    <a:pt x="279" y="140"/>
                  </a:lnTo>
                  <a:lnTo>
                    <a:pt x="279" y="140"/>
                  </a:lnTo>
                  <a:lnTo>
                    <a:pt x="277" y="139"/>
                  </a:lnTo>
                  <a:lnTo>
                    <a:pt x="276" y="137"/>
                  </a:lnTo>
                  <a:lnTo>
                    <a:pt x="276" y="137"/>
                  </a:lnTo>
                  <a:lnTo>
                    <a:pt x="274" y="135"/>
                  </a:lnTo>
                  <a:lnTo>
                    <a:pt x="270" y="133"/>
                  </a:lnTo>
                  <a:lnTo>
                    <a:pt x="270" y="133"/>
                  </a:lnTo>
                  <a:lnTo>
                    <a:pt x="261" y="137"/>
                  </a:lnTo>
                  <a:lnTo>
                    <a:pt x="261" y="137"/>
                  </a:lnTo>
                  <a:lnTo>
                    <a:pt x="250" y="139"/>
                  </a:lnTo>
                  <a:lnTo>
                    <a:pt x="250" y="139"/>
                  </a:lnTo>
                  <a:lnTo>
                    <a:pt x="247" y="140"/>
                  </a:lnTo>
                  <a:lnTo>
                    <a:pt x="247" y="142"/>
                  </a:lnTo>
                  <a:lnTo>
                    <a:pt x="247" y="142"/>
                  </a:lnTo>
                  <a:lnTo>
                    <a:pt x="247" y="146"/>
                  </a:lnTo>
                  <a:lnTo>
                    <a:pt x="245" y="149"/>
                  </a:lnTo>
                  <a:lnTo>
                    <a:pt x="245" y="149"/>
                  </a:lnTo>
                  <a:lnTo>
                    <a:pt x="234" y="153"/>
                  </a:lnTo>
                  <a:lnTo>
                    <a:pt x="234" y="153"/>
                  </a:lnTo>
                  <a:lnTo>
                    <a:pt x="213" y="158"/>
                  </a:lnTo>
                  <a:lnTo>
                    <a:pt x="213" y="158"/>
                  </a:lnTo>
                  <a:lnTo>
                    <a:pt x="175" y="171"/>
                  </a:lnTo>
                  <a:lnTo>
                    <a:pt x="175" y="171"/>
                  </a:lnTo>
                  <a:lnTo>
                    <a:pt x="166" y="176"/>
                  </a:lnTo>
                  <a:lnTo>
                    <a:pt x="164" y="178"/>
                  </a:lnTo>
                  <a:lnTo>
                    <a:pt x="164" y="182"/>
                  </a:lnTo>
                  <a:lnTo>
                    <a:pt x="164" y="182"/>
                  </a:lnTo>
                  <a:lnTo>
                    <a:pt x="164" y="184"/>
                  </a:lnTo>
                  <a:lnTo>
                    <a:pt x="162" y="185"/>
                  </a:lnTo>
                  <a:lnTo>
                    <a:pt x="162" y="185"/>
                  </a:lnTo>
                  <a:lnTo>
                    <a:pt x="151" y="189"/>
                  </a:lnTo>
                  <a:lnTo>
                    <a:pt x="140" y="192"/>
                  </a:lnTo>
                  <a:lnTo>
                    <a:pt x="140" y="192"/>
                  </a:lnTo>
                  <a:lnTo>
                    <a:pt x="126" y="198"/>
                  </a:lnTo>
                  <a:lnTo>
                    <a:pt x="126" y="198"/>
                  </a:lnTo>
                  <a:lnTo>
                    <a:pt x="121" y="200"/>
                  </a:lnTo>
                  <a:lnTo>
                    <a:pt x="115" y="203"/>
                  </a:lnTo>
                  <a:lnTo>
                    <a:pt x="115" y="203"/>
                  </a:lnTo>
                  <a:lnTo>
                    <a:pt x="115" y="205"/>
                  </a:lnTo>
                  <a:lnTo>
                    <a:pt x="115" y="207"/>
                  </a:lnTo>
                  <a:lnTo>
                    <a:pt x="117" y="210"/>
                  </a:lnTo>
                  <a:lnTo>
                    <a:pt x="117" y="210"/>
                  </a:lnTo>
                  <a:lnTo>
                    <a:pt x="108" y="212"/>
                  </a:lnTo>
                  <a:lnTo>
                    <a:pt x="108" y="212"/>
                  </a:lnTo>
                  <a:lnTo>
                    <a:pt x="104" y="214"/>
                  </a:lnTo>
                  <a:lnTo>
                    <a:pt x="104" y="218"/>
                  </a:lnTo>
                  <a:lnTo>
                    <a:pt x="104" y="218"/>
                  </a:lnTo>
                  <a:lnTo>
                    <a:pt x="104" y="221"/>
                  </a:lnTo>
                  <a:lnTo>
                    <a:pt x="104" y="221"/>
                  </a:lnTo>
                  <a:lnTo>
                    <a:pt x="106" y="225"/>
                  </a:lnTo>
                  <a:lnTo>
                    <a:pt x="106" y="227"/>
                  </a:lnTo>
                  <a:lnTo>
                    <a:pt x="106" y="227"/>
                  </a:lnTo>
                  <a:lnTo>
                    <a:pt x="103" y="228"/>
                  </a:lnTo>
                  <a:lnTo>
                    <a:pt x="99" y="230"/>
                  </a:lnTo>
                  <a:lnTo>
                    <a:pt x="90" y="234"/>
                  </a:lnTo>
                  <a:lnTo>
                    <a:pt x="90" y="234"/>
                  </a:lnTo>
                  <a:lnTo>
                    <a:pt x="74" y="241"/>
                  </a:lnTo>
                  <a:lnTo>
                    <a:pt x="74" y="241"/>
                  </a:lnTo>
                  <a:lnTo>
                    <a:pt x="38" y="254"/>
                  </a:lnTo>
                  <a:lnTo>
                    <a:pt x="38" y="254"/>
                  </a:lnTo>
                  <a:lnTo>
                    <a:pt x="22" y="263"/>
                  </a:lnTo>
                  <a:lnTo>
                    <a:pt x="22" y="263"/>
                  </a:lnTo>
                  <a:lnTo>
                    <a:pt x="2" y="270"/>
                  </a:lnTo>
                  <a:lnTo>
                    <a:pt x="2" y="270"/>
                  </a:lnTo>
                  <a:lnTo>
                    <a:pt x="0" y="273"/>
                  </a:lnTo>
                  <a:lnTo>
                    <a:pt x="0" y="275"/>
                  </a:lnTo>
                  <a:lnTo>
                    <a:pt x="4" y="281"/>
                  </a:lnTo>
                  <a:lnTo>
                    <a:pt x="4" y="281"/>
                  </a:lnTo>
                  <a:lnTo>
                    <a:pt x="5" y="282"/>
                  </a:lnTo>
                  <a:lnTo>
                    <a:pt x="7" y="284"/>
                  </a:lnTo>
                  <a:lnTo>
                    <a:pt x="7" y="284"/>
                  </a:lnTo>
                  <a:lnTo>
                    <a:pt x="9" y="286"/>
                  </a:lnTo>
                  <a:lnTo>
                    <a:pt x="13" y="284"/>
                  </a:lnTo>
                  <a:lnTo>
                    <a:pt x="16" y="281"/>
                  </a:lnTo>
                  <a:lnTo>
                    <a:pt x="20" y="279"/>
                  </a:lnTo>
                  <a:lnTo>
                    <a:pt x="20" y="279"/>
                  </a:lnTo>
                  <a:lnTo>
                    <a:pt x="22" y="281"/>
                  </a:lnTo>
                  <a:lnTo>
                    <a:pt x="23" y="282"/>
                  </a:lnTo>
                  <a:lnTo>
                    <a:pt x="23" y="286"/>
                  </a:lnTo>
                  <a:lnTo>
                    <a:pt x="23" y="286"/>
                  </a:lnTo>
                  <a:lnTo>
                    <a:pt x="49" y="277"/>
                  </a:lnTo>
                  <a:lnTo>
                    <a:pt x="49" y="277"/>
                  </a:lnTo>
                  <a:lnTo>
                    <a:pt x="50" y="279"/>
                  </a:lnTo>
                  <a:lnTo>
                    <a:pt x="52" y="281"/>
                  </a:lnTo>
                  <a:lnTo>
                    <a:pt x="54" y="282"/>
                  </a:lnTo>
                  <a:lnTo>
                    <a:pt x="58" y="281"/>
                  </a:lnTo>
                  <a:lnTo>
                    <a:pt x="58" y="281"/>
                  </a:lnTo>
                  <a:lnTo>
                    <a:pt x="76" y="273"/>
                  </a:lnTo>
                  <a:lnTo>
                    <a:pt x="76" y="273"/>
                  </a:lnTo>
                  <a:lnTo>
                    <a:pt x="112" y="261"/>
                  </a:lnTo>
                  <a:lnTo>
                    <a:pt x="112" y="261"/>
                  </a:lnTo>
                  <a:lnTo>
                    <a:pt x="131" y="254"/>
                  </a:lnTo>
                  <a:lnTo>
                    <a:pt x="131" y="254"/>
                  </a:lnTo>
                  <a:lnTo>
                    <a:pt x="140" y="250"/>
                  </a:lnTo>
                  <a:lnTo>
                    <a:pt x="140" y="250"/>
                  </a:lnTo>
                  <a:lnTo>
                    <a:pt x="144" y="248"/>
                  </a:lnTo>
                  <a:lnTo>
                    <a:pt x="144" y="248"/>
                  </a:lnTo>
                  <a:lnTo>
                    <a:pt x="148" y="248"/>
                  </a:lnTo>
                  <a:lnTo>
                    <a:pt x="149" y="246"/>
                  </a:lnTo>
                  <a:lnTo>
                    <a:pt x="149" y="246"/>
                  </a:lnTo>
                  <a:lnTo>
                    <a:pt x="151" y="245"/>
                  </a:lnTo>
                  <a:lnTo>
                    <a:pt x="157" y="243"/>
                  </a:lnTo>
                  <a:lnTo>
                    <a:pt x="166" y="241"/>
                  </a:lnTo>
                  <a:lnTo>
                    <a:pt x="166" y="241"/>
                  </a:lnTo>
                  <a:lnTo>
                    <a:pt x="186" y="234"/>
                  </a:lnTo>
                  <a:lnTo>
                    <a:pt x="186" y="234"/>
                  </a:lnTo>
                  <a:lnTo>
                    <a:pt x="211" y="225"/>
                  </a:lnTo>
                  <a:lnTo>
                    <a:pt x="211" y="225"/>
                  </a:lnTo>
                  <a:lnTo>
                    <a:pt x="223" y="221"/>
                  </a:lnTo>
                  <a:lnTo>
                    <a:pt x="223" y="221"/>
                  </a:lnTo>
                  <a:lnTo>
                    <a:pt x="225" y="221"/>
                  </a:lnTo>
                  <a:lnTo>
                    <a:pt x="227" y="223"/>
                  </a:lnTo>
                  <a:lnTo>
                    <a:pt x="227" y="225"/>
                  </a:lnTo>
                  <a:lnTo>
                    <a:pt x="227" y="225"/>
                  </a:lnTo>
                  <a:lnTo>
                    <a:pt x="229" y="227"/>
                  </a:lnTo>
                  <a:lnTo>
                    <a:pt x="229" y="227"/>
                  </a:lnTo>
                  <a:lnTo>
                    <a:pt x="234" y="227"/>
                  </a:lnTo>
                  <a:lnTo>
                    <a:pt x="234" y="227"/>
                  </a:lnTo>
                  <a:lnTo>
                    <a:pt x="238" y="225"/>
                  </a:lnTo>
                  <a:lnTo>
                    <a:pt x="241" y="225"/>
                  </a:lnTo>
                  <a:lnTo>
                    <a:pt x="241" y="225"/>
                  </a:lnTo>
                  <a:lnTo>
                    <a:pt x="243" y="230"/>
                  </a:lnTo>
                  <a:lnTo>
                    <a:pt x="243" y="230"/>
                  </a:lnTo>
                  <a:lnTo>
                    <a:pt x="245" y="230"/>
                  </a:lnTo>
                  <a:lnTo>
                    <a:pt x="250" y="230"/>
                  </a:lnTo>
                  <a:lnTo>
                    <a:pt x="250" y="230"/>
                  </a:lnTo>
                  <a:lnTo>
                    <a:pt x="254" y="228"/>
                  </a:lnTo>
                  <a:lnTo>
                    <a:pt x="258" y="228"/>
                  </a:lnTo>
                  <a:lnTo>
                    <a:pt x="258" y="228"/>
                  </a:lnTo>
                  <a:lnTo>
                    <a:pt x="259" y="232"/>
                  </a:lnTo>
                  <a:lnTo>
                    <a:pt x="259" y="232"/>
                  </a:lnTo>
                  <a:lnTo>
                    <a:pt x="261" y="237"/>
                  </a:lnTo>
                  <a:lnTo>
                    <a:pt x="263" y="239"/>
                  </a:lnTo>
                  <a:lnTo>
                    <a:pt x="267" y="239"/>
                  </a:lnTo>
                  <a:lnTo>
                    <a:pt x="267" y="239"/>
                  </a:lnTo>
                  <a:lnTo>
                    <a:pt x="272" y="239"/>
                  </a:lnTo>
                  <a:lnTo>
                    <a:pt x="274" y="237"/>
                  </a:lnTo>
                  <a:lnTo>
                    <a:pt x="276" y="239"/>
                  </a:lnTo>
                  <a:lnTo>
                    <a:pt x="276" y="239"/>
                  </a:lnTo>
                  <a:lnTo>
                    <a:pt x="277" y="241"/>
                  </a:lnTo>
                  <a:lnTo>
                    <a:pt x="277" y="245"/>
                  </a:lnTo>
                  <a:lnTo>
                    <a:pt x="277" y="245"/>
                  </a:lnTo>
                  <a:lnTo>
                    <a:pt x="279" y="248"/>
                  </a:lnTo>
                  <a:lnTo>
                    <a:pt x="279" y="250"/>
                  </a:lnTo>
                  <a:lnTo>
                    <a:pt x="281" y="252"/>
                  </a:lnTo>
                  <a:lnTo>
                    <a:pt x="281" y="252"/>
                  </a:lnTo>
                  <a:lnTo>
                    <a:pt x="286" y="250"/>
                  </a:lnTo>
                  <a:lnTo>
                    <a:pt x="292" y="248"/>
                  </a:lnTo>
                  <a:lnTo>
                    <a:pt x="292" y="248"/>
                  </a:lnTo>
                  <a:lnTo>
                    <a:pt x="294" y="250"/>
                  </a:lnTo>
                  <a:lnTo>
                    <a:pt x="294" y="250"/>
                  </a:lnTo>
                  <a:lnTo>
                    <a:pt x="294" y="254"/>
                  </a:lnTo>
                  <a:lnTo>
                    <a:pt x="294" y="254"/>
                  </a:lnTo>
                  <a:lnTo>
                    <a:pt x="295" y="261"/>
                  </a:lnTo>
                  <a:lnTo>
                    <a:pt x="299" y="268"/>
                  </a:lnTo>
                  <a:lnTo>
                    <a:pt x="299" y="268"/>
                  </a:lnTo>
                  <a:lnTo>
                    <a:pt x="308" y="266"/>
                  </a:lnTo>
                  <a:lnTo>
                    <a:pt x="308" y="266"/>
                  </a:lnTo>
                  <a:lnTo>
                    <a:pt x="315" y="264"/>
                  </a:lnTo>
                  <a:lnTo>
                    <a:pt x="315" y="264"/>
                  </a:lnTo>
                  <a:lnTo>
                    <a:pt x="330" y="259"/>
                  </a:lnTo>
                  <a:lnTo>
                    <a:pt x="330" y="259"/>
                  </a:lnTo>
                  <a:lnTo>
                    <a:pt x="335" y="257"/>
                  </a:lnTo>
                  <a:lnTo>
                    <a:pt x="335" y="257"/>
                  </a:lnTo>
                  <a:lnTo>
                    <a:pt x="340" y="257"/>
                  </a:lnTo>
                  <a:lnTo>
                    <a:pt x="342" y="255"/>
                  </a:lnTo>
                  <a:lnTo>
                    <a:pt x="342" y="255"/>
                  </a:lnTo>
                  <a:lnTo>
                    <a:pt x="342" y="252"/>
                  </a:lnTo>
                  <a:lnTo>
                    <a:pt x="340" y="250"/>
                  </a:lnTo>
                  <a:lnTo>
                    <a:pt x="340" y="248"/>
                  </a:lnTo>
                  <a:lnTo>
                    <a:pt x="342" y="246"/>
                  </a:lnTo>
                  <a:lnTo>
                    <a:pt x="342" y="246"/>
                  </a:lnTo>
                  <a:lnTo>
                    <a:pt x="357" y="243"/>
                  </a:lnTo>
                  <a:lnTo>
                    <a:pt x="357" y="243"/>
                  </a:lnTo>
                  <a:lnTo>
                    <a:pt x="366" y="241"/>
                  </a:lnTo>
                  <a:lnTo>
                    <a:pt x="366" y="241"/>
                  </a:lnTo>
                  <a:lnTo>
                    <a:pt x="367" y="243"/>
                  </a:lnTo>
                  <a:lnTo>
                    <a:pt x="367" y="245"/>
                  </a:lnTo>
                  <a:lnTo>
                    <a:pt x="367" y="245"/>
                  </a:lnTo>
                  <a:lnTo>
                    <a:pt x="369" y="250"/>
                  </a:lnTo>
                  <a:lnTo>
                    <a:pt x="369" y="250"/>
                  </a:lnTo>
                  <a:lnTo>
                    <a:pt x="371" y="252"/>
                  </a:lnTo>
                  <a:lnTo>
                    <a:pt x="371" y="254"/>
                  </a:lnTo>
                  <a:lnTo>
                    <a:pt x="371" y="254"/>
                  </a:lnTo>
                  <a:lnTo>
                    <a:pt x="364" y="257"/>
                  </a:lnTo>
                  <a:lnTo>
                    <a:pt x="364" y="257"/>
                  </a:lnTo>
                  <a:lnTo>
                    <a:pt x="355" y="259"/>
                  </a:lnTo>
                  <a:lnTo>
                    <a:pt x="355" y="259"/>
                  </a:lnTo>
                  <a:lnTo>
                    <a:pt x="340" y="263"/>
                  </a:lnTo>
                  <a:lnTo>
                    <a:pt x="340" y="263"/>
                  </a:lnTo>
                  <a:lnTo>
                    <a:pt x="335" y="264"/>
                  </a:lnTo>
                  <a:lnTo>
                    <a:pt x="331" y="266"/>
                  </a:lnTo>
                  <a:lnTo>
                    <a:pt x="331" y="266"/>
                  </a:lnTo>
                  <a:lnTo>
                    <a:pt x="330" y="268"/>
                  </a:lnTo>
                  <a:lnTo>
                    <a:pt x="331" y="272"/>
                  </a:lnTo>
                  <a:lnTo>
                    <a:pt x="331" y="273"/>
                  </a:lnTo>
                  <a:lnTo>
                    <a:pt x="330" y="275"/>
                  </a:lnTo>
                  <a:lnTo>
                    <a:pt x="330" y="275"/>
                  </a:lnTo>
                  <a:lnTo>
                    <a:pt x="321" y="277"/>
                  </a:lnTo>
                  <a:lnTo>
                    <a:pt x="321" y="277"/>
                  </a:lnTo>
                  <a:lnTo>
                    <a:pt x="317" y="279"/>
                  </a:lnTo>
                  <a:lnTo>
                    <a:pt x="317" y="282"/>
                  </a:lnTo>
                  <a:lnTo>
                    <a:pt x="317" y="282"/>
                  </a:lnTo>
                  <a:lnTo>
                    <a:pt x="321" y="291"/>
                  </a:lnTo>
                  <a:lnTo>
                    <a:pt x="321" y="291"/>
                  </a:lnTo>
                  <a:lnTo>
                    <a:pt x="322" y="291"/>
                  </a:lnTo>
                  <a:lnTo>
                    <a:pt x="326" y="291"/>
                  </a:lnTo>
                  <a:lnTo>
                    <a:pt x="326" y="291"/>
                  </a:lnTo>
                  <a:lnTo>
                    <a:pt x="331" y="290"/>
                  </a:lnTo>
                  <a:lnTo>
                    <a:pt x="335" y="290"/>
                  </a:lnTo>
                  <a:lnTo>
                    <a:pt x="335" y="290"/>
                  </a:lnTo>
                  <a:lnTo>
                    <a:pt x="337" y="291"/>
                  </a:lnTo>
                  <a:lnTo>
                    <a:pt x="337" y="293"/>
                  </a:lnTo>
                  <a:lnTo>
                    <a:pt x="337" y="295"/>
                  </a:lnTo>
                  <a:lnTo>
                    <a:pt x="339" y="297"/>
                  </a:lnTo>
                  <a:lnTo>
                    <a:pt x="339" y="297"/>
                  </a:lnTo>
                  <a:lnTo>
                    <a:pt x="342" y="295"/>
                  </a:lnTo>
                  <a:lnTo>
                    <a:pt x="346" y="295"/>
                  </a:lnTo>
                  <a:lnTo>
                    <a:pt x="348" y="293"/>
                  </a:lnTo>
                  <a:lnTo>
                    <a:pt x="351" y="293"/>
                  </a:lnTo>
                  <a:lnTo>
                    <a:pt x="351" y="293"/>
                  </a:lnTo>
                  <a:lnTo>
                    <a:pt x="353" y="297"/>
                  </a:lnTo>
                  <a:lnTo>
                    <a:pt x="355" y="300"/>
                  </a:lnTo>
                  <a:lnTo>
                    <a:pt x="355" y="300"/>
                  </a:lnTo>
                  <a:lnTo>
                    <a:pt x="355" y="304"/>
                  </a:lnTo>
                  <a:lnTo>
                    <a:pt x="357" y="306"/>
                  </a:lnTo>
                  <a:lnTo>
                    <a:pt x="357" y="306"/>
                  </a:lnTo>
                  <a:lnTo>
                    <a:pt x="364" y="304"/>
                  </a:lnTo>
                  <a:lnTo>
                    <a:pt x="364" y="304"/>
                  </a:lnTo>
                  <a:lnTo>
                    <a:pt x="369" y="304"/>
                  </a:lnTo>
                  <a:lnTo>
                    <a:pt x="371" y="306"/>
                  </a:lnTo>
                  <a:lnTo>
                    <a:pt x="371" y="306"/>
                  </a:lnTo>
                  <a:lnTo>
                    <a:pt x="371" y="308"/>
                  </a:lnTo>
                  <a:lnTo>
                    <a:pt x="375" y="309"/>
                  </a:lnTo>
                  <a:lnTo>
                    <a:pt x="375" y="309"/>
                  </a:lnTo>
                  <a:lnTo>
                    <a:pt x="384" y="306"/>
                  </a:lnTo>
                  <a:lnTo>
                    <a:pt x="384" y="306"/>
                  </a:lnTo>
                  <a:lnTo>
                    <a:pt x="385" y="306"/>
                  </a:lnTo>
                  <a:lnTo>
                    <a:pt x="385" y="308"/>
                  </a:lnTo>
                  <a:lnTo>
                    <a:pt x="385" y="308"/>
                  </a:lnTo>
                  <a:lnTo>
                    <a:pt x="385" y="309"/>
                  </a:lnTo>
                  <a:lnTo>
                    <a:pt x="385" y="309"/>
                  </a:lnTo>
                  <a:lnTo>
                    <a:pt x="387" y="311"/>
                  </a:lnTo>
                  <a:lnTo>
                    <a:pt x="389" y="311"/>
                  </a:lnTo>
                  <a:lnTo>
                    <a:pt x="389" y="311"/>
                  </a:lnTo>
                  <a:lnTo>
                    <a:pt x="396" y="309"/>
                  </a:lnTo>
                  <a:lnTo>
                    <a:pt x="396" y="309"/>
                  </a:lnTo>
                  <a:lnTo>
                    <a:pt x="398" y="309"/>
                  </a:lnTo>
                  <a:lnTo>
                    <a:pt x="400" y="311"/>
                  </a:lnTo>
                  <a:lnTo>
                    <a:pt x="402" y="315"/>
                  </a:lnTo>
                  <a:lnTo>
                    <a:pt x="402" y="315"/>
                  </a:lnTo>
                  <a:lnTo>
                    <a:pt x="402" y="317"/>
                  </a:lnTo>
                  <a:lnTo>
                    <a:pt x="405" y="315"/>
                  </a:lnTo>
                  <a:lnTo>
                    <a:pt x="405" y="315"/>
                  </a:lnTo>
                  <a:lnTo>
                    <a:pt x="412" y="313"/>
                  </a:lnTo>
                  <a:lnTo>
                    <a:pt x="412" y="313"/>
                  </a:lnTo>
                  <a:lnTo>
                    <a:pt x="414" y="313"/>
                  </a:lnTo>
                  <a:lnTo>
                    <a:pt x="416" y="315"/>
                  </a:lnTo>
                  <a:lnTo>
                    <a:pt x="416" y="315"/>
                  </a:lnTo>
                  <a:lnTo>
                    <a:pt x="416" y="318"/>
                  </a:lnTo>
                  <a:lnTo>
                    <a:pt x="418" y="320"/>
                  </a:lnTo>
                  <a:lnTo>
                    <a:pt x="421" y="320"/>
                  </a:lnTo>
                  <a:lnTo>
                    <a:pt x="421" y="320"/>
                  </a:lnTo>
                  <a:lnTo>
                    <a:pt x="425" y="318"/>
                  </a:lnTo>
                  <a:lnTo>
                    <a:pt x="427" y="318"/>
                  </a:lnTo>
                  <a:lnTo>
                    <a:pt x="429" y="318"/>
                  </a:lnTo>
                  <a:lnTo>
                    <a:pt x="429" y="318"/>
                  </a:lnTo>
                  <a:lnTo>
                    <a:pt x="430" y="320"/>
                  </a:lnTo>
                  <a:lnTo>
                    <a:pt x="432" y="322"/>
                  </a:lnTo>
                  <a:lnTo>
                    <a:pt x="432" y="322"/>
                  </a:lnTo>
                  <a:lnTo>
                    <a:pt x="436" y="322"/>
                  </a:lnTo>
                  <a:lnTo>
                    <a:pt x="439" y="322"/>
                  </a:lnTo>
                  <a:lnTo>
                    <a:pt x="439" y="322"/>
                  </a:lnTo>
                  <a:lnTo>
                    <a:pt x="457" y="318"/>
                  </a:lnTo>
                  <a:lnTo>
                    <a:pt x="457" y="318"/>
                  </a:lnTo>
                  <a:lnTo>
                    <a:pt x="465" y="315"/>
                  </a:lnTo>
                  <a:lnTo>
                    <a:pt x="465" y="315"/>
                  </a:lnTo>
                  <a:lnTo>
                    <a:pt x="468" y="315"/>
                  </a:lnTo>
                  <a:lnTo>
                    <a:pt x="470" y="317"/>
                  </a:lnTo>
                  <a:lnTo>
                    <a:pt x="470" y="317"/>
                  </a:lnTo>
                  <a:lnTo>
                    <a:pt x="472" y="318"/>
                  </a:lnTo>
                  <a:lnTo>
                    <a:pt x="475" y="318"/>
                  </a:lnTo>
                  <a:lnTo>
                    <a:pt x="475" y="318"/>
                  </a:lnTo>
                  <a:lnTo>
                    <a:pt x="486" y="317"/>
                  </a:lnTo>
                  <a:lnTo>
                    <a:pt x="486" y="317"/>
                  </a:lnTo>
                  <a:lnTo>
                    <a:pt x="506" y="311"/>
                  </a:lnTo>
                  <a:lnTo>
                    <a:pt x="506" y="311"/>
                  </a:lnTo>
                  <a:lnTo>
                    <a:pt x="511" y="309"/>
                  </a:lnTo>
                  <a:lnTo>
                    <a:pt x="513" y="308"/>
                  </a:lnTo>
                  <a:lnTo>
                    <a:pt x="513" y="308"/>
                  </a:lnTo>
                  <a:lnTo>
                    <a:pt x="511" y="304"/>
                  </a:lnTo>
                  <a:lnTo>
                    <a:pt x="511" y="304"/>
                  </a:lnTo>
                  <a:lnTo>
                    <a:pt x="513" y="302"/>
                  </a:lnTo>
                  <a:lnTo>
                    <a:pt x="515" y="300"/>
                  </a:lnTo>
                  <a:lnTo>
                    <a:pt x="524" y="299"/>
                  </a:lnTo>
                  <a:lnTo>
                    <a:pt x="524" y="299"/>
                  </a:lnTo>
                  <a:lnTo>
                    <a:pt x="522" y="291"/>
                  </a:lnTo>
                  <a:lnTo>
                    <a:pt x="520" y="284"/>
                  </a:lnTo>
                  <a:lnTo>
                    <a:pt x="520" y="284"/>
                  </a:lnTo>
                  <a:lnTo>
                    <a:pt x="519" y="281"/>
                  </a:lnTo>
                  <a:lnTo>
                    <a:pt x="519" y="277"/>
                  </a:lnTo>
                  <a:lnTo>
                    <a:pt x="519" y="277"/>
                  </a:lnTo>
                  <a:lnTo>
                    <a:pt x="522" y="277"/>
                  </a:lnTo>
                  <a:lnTo>
                    <a:pt x="526" y="275"/>
                  </a:lnTo>
                  <a:lnTo>
                    <a:pt x="529" y="275"/>
                  </a:lnTo>
                  <a:lnTo>
                    <a:pt x="531" y="273"/>
                  </a:lnTo>
                  <a:lnTo>
                    <a:pt x="531" y="273"/>
                  </a:lnTo>
                  <a:lnTo>
                    <a:pt x="531" y="272"/>
                  </a:lnTo>
                  <a:lnTo>
                    <a:pt x="531" y="272"/>
                  </a:lnTo>
                  <a:lnTo>
                    <a:pt x="531" y="270"/>
                  </a:lnTo>
                  <a:lnTo>
                    <a:pt x="531" y="266"/>
                  </a:lnTo>
                  <a:lnTo>
                    <a:pt x="531" y="266"/>
                  </a:lnTo>
                  <a:lnTo>
                    <a:pt x="531" y="266"/>
                  </a:lnTo>
                  <a:lnTo>
                    <a:pt x="533" y="266"/>
                  </a:lnTo>
                  <a:lnTo>
                    <a:pt x="533" y="266"/>
                  </a:lnTo>
                  <a:lnTo>
                    <a:pt x="537" y="264"/>
                  </a:lnTo>
                  <a:lnTo>
                    <a:pt x="537" y="264"/>
                  </a:lnTo>
                  <a:lnTo>
                    <a:pt x="542" y="263"/>
                  </a:lnTo>
                  <a:lnTo>
                    <a:pt x="542" y="263"/>
                  </a:lnTo>
                  <a:lnTo>
                    <a:pt x="544" y="263"/>
                  </a:lnTo>
                  <a:lnTo>
                    <a:pt x="544" y="261"/>
                  </a:lnTo>
                  <a:lnTo>
                    <a:pt x="544" y="261"/>
                  </a:lnTo>
                  <a:lnTo>
                    <a:pt x="544" y="259"/>
                  </a:lnTo>
                  <a:lnTo>
                    <a:pt x="542" y="255"/>
                  </a:lnTo>
                  <a:lnTo>
                    <a:pt x="542" y="255"/>
                  </a:lnTo>
                  <a:lnTo>
                    <a:pt x="540" y="252"/>
                  </a:lnTo>
                  <a:lnTo>
                    <a:pt x="540" y="252"/>
                  </a:lnTo>
                  <a:lnTo>
                    <a:pt x="540" y="248"/>
                  </a:lnTo>
                  <a:lnTo>
                    <a:pt x="544" y="248"/>
                  </a:lnTo>
                  <a:lnTo>
                    <a:pt x="544" y="248"/>
                  </a:lnTo>
                  <a:lnTo>
                    <a:pt x="553" y="245"/>
                  </a:lnTo>
                  <a:lnTo>
                    <a:pt x="553" y="245"/>
                  </a:lnTo>
                  <a:lnTo>
                    <a:pt x="553" y="245"/>
                  </a:lnTo>
                  <a:lnTo>
                    <a:pt x="553" y="243"/>
                  </a:lnTo>
                  <a:lnTo>
                    <a:pt x="553" y="239"/>
                  </a:lnTo>
                  <a:lnTo>
                    <a:pt x="553" y="239"/>
                  </a:lnTo>
                  <a:lnTo>
                    <a:pt x="555" y="237"/>
                  </a:lnTo>
                  <a:lnTo>
                    <a:pt x="560" y="236"/>
                  </a:lnTo>
                  <a:lnTo>
                    <a:pt x="569" y="234"/>
                  </a:lnTo>
                  <a:lnTo>
                    <a:pt x="569" y="234"/>
                  </a:lnTo>
                  <a:lnTo>
                    <a:pt x="594" y="228"/>
                  </a:lnTo>
                  <a:lnTo>
                    <a:pt x="594" y="228"/>
                  </a:lnTo>
                  <a:lnTo>
                    <a:pt x="610" y="225"/>
                  </a:lnTo>
                  <a:lnTo>
                    <a:pt x="610" y="225"/>
                  </a:lnTo>
                  <a:lnTo>
                    <a:pt x="618" y="223"/>
                  </a:lnTo>
                  <a:lnTo>
                    <a:pt x="618" y="223"/>
                  </a:lnTo>
                  <a:lnTo>
                    <a:pt x="621" y="221"/>
                  </a:lnTo>
                  <a:lnTo>
                    <a:pt x="621" y="219"/>
                  </a:lnTo>
                  <a:lnTo>
                    <a:pt x="619" y="218"/>
                  </a:lnTo>
                  <a:lnTo>
                    <a:pt x="621" y="216"/>
                  </a:lnTo>
                  <a:lnTo>
                    <a:pt x="621" y="216"/>
                  </a:lnTo>
                  <a:lnTo>
                    <a:pt x="628" y="214"/>
                  </a:lnTo>
                  <a:lnTo>
                    <a:pt x="628" y="214"/>
                  </a:lnTo>
                  <a:lnTo>
                    <a:pt x="630" y="212"/>
                  </a:lnTo>
                  <a:lnTo>
                    <a:pt x="630" y="210"/>
                  </a:lnTo>
                  <a:lnTo>
                    <a:pt x="628" y="209"/>
                  </a:lnTo>
                  <a:lnTo>
                    <a:pt x="628" y="209"/>
                  </a:lnTo>
                  <a:lnTo>
                    <a:pt x="630" y="207"/>
                  </a:lnTo>
                  <a:lnTo>
                    <a:pt x="632" y="205"/>
                  </a:lnTo>
                  <a:lnTo>
                    <a:pt x="636" y="205"/>
                  </a:lnTo>
                  <a:lnTo>
                    <a:pt x="636" y="205"/>
                  </a:lnTo>
                  <a:lnTo>
                    <a:pt x="641" y="203"/>
                  </a:lnTo>
                  <a:lnTo>
                    <a:pt x="641" y="201"/>
                  </a:lnTo>
                  <a:lnTo>
                    <a:pt x="641" y="201"/>
                  </a:lnTo>
                  <a:lnTo>
                    <a:pt x="641" y="198"/>
                  </a:lnTo>
                  <a:lnTo>
                    <a:pt x="645" y="196"/>
                  </a:lnTo>
                  <a:lnTo>
                    <a:pt x="645" y="196"/>
                  </a:lnTo>
                  <a:lnTo>
                    <a:pt x="654" y="192"/>
                  </a:lnTo>
                  <a:lnTo>
                    <a:pt x="663" y="191"/>
                  </a:lnTo>
                  <a:lnTo>
                    <a:pt x="663" y="191"/>
                  </a:lnTo>
                  <a:lnTo>
                    <a:pt x="733" y="178"/>
                  </a:lnTo>
                  <a:lnTo>
                    <a:pt x="733" y="178"/>
                  </a:lnTo>
                  <a:lnTo>
                    <a:pt x="742" y="176"/>
                  </a:lnTo>
                  <a:lnTo>
                    <a:pt x="742" y="176"/>
                  </a:lnTo>
                  <a:lnTo>
                    <a:pt x="742" y="175"/>
                  </a:lnTo>
                  <a:lnTo>
                    <a:pt x="742" y="173"/>
                  </a:lnTo>
                  <a:lnTo>
                    <a:pt x="742" y="173"/>
                  </a:lnTo>
                  <a:lnTo>
                    <a:pt x="742" y="171"/>
                  </a:lnTo>
                  <a:lnTo>
                    <a:pt x="744" y="169"/>
                  </a:lnTo>
                  <a:lnTo>
                    <a:pt x="744" y="169"/>
                  </a:lnTo>
                  <a:lnTo>
                    <a:pt x="751" y="167"/>
                  </a:lnTo>
                  <a:lnTo>
                    <a:pt x="751" y="167"/>
                  </a:lnTo>
                  <a:lnTo>
                    <a:pt x="758" y="166"/>
                  </a:lnTo>
                  <a:lnTo>
                    <a:pt x="758" y="166"/>
                  </a:lnTo>
                  <a:lnTo>
                    <a:pt x="764" y="166"/>
                  </a:lnTo>
                  <a:lnTo>
                    <a:pt x="764" y="166"/>
                  </a:lnTo>
                  <a:lnTo>
                    <a:pt x="764" y="164"/>
                  </a:lnTo>
                  <a:lnTo>
                    <a:pt x="764" y="162"/>
                  </a:lnTo>
                  <a:lnTo>
                    <a:pt x="764" y="162"/>
                  </a:lnTo>
                  <a:lnTo>
                    <a:pt x="762" y="160"/>
                  </a:lnTo>
                  <a:lnTo>
                    <a:pt x="765" y="158"/>
                  </a:lnTo>
                  <a:lnTo>
                    <a:pt x="765" y="158"/>
                  </a:lnTo>
                  <a:lnTo>
                    <a:pt x="774" y="157"/>
                  </a:lnTo>
                  <a:lnTo>
                    <a:pt x="774" y="157"/>
                  </a:lnTo>
                  <a:lnTo>
                    <a:pt x="791" y="153"/>
                  </a:lnTo>
                  <a:lnTo>
                    <a:pt x="791" y="153"/>
                  </a:lnTo>
                  <a:lnTo>
                    <a:pt x="796" y="153"/>
                  </a:lnTo>
                  <a:lnTo>
                    <a:pt x="800" y="151"/>
                  </a:lnTo>
                  <a:lnTo>
                    <a:pt x="800"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0" name="Freeform 9">
              <a:extLst>
                <a:ext uri="{FF2B5EF4-FFF2-40B4-BE49-F238E27FC236}">
                  <a16:creationId xmlns:a16="http://schemas.microsoft.com/office/drawing/2014/main" id="{6A735E08-6C61-44B4-8D90-B60B05E39F3B}"/>
                </a:ext>
              </a:extLst>
            </p:cNvPr>
            <p:cNvSpPr>
              <a:spLocks/>
            </p:cNvSpPr>
            <p:nvPr/>
          </p:nvSpPr>
          <p:spPr bwMode="auto">
            <a:xfrm>
              <a:off x="1674" y="1545"/>
              <a:ext cx="132" cy="48"/>
            </a:xfrm>
            <a:custGeom>
              <a:avLst/>
              <a:gdLst>
                <a:gd name="T0" fmla="*/ 132 w 132"/>
                <a:gd name="T1" fmla="*/ 9 h 48"/>
                <a:gd name="T2" fmla="*/ 126 w 132"/>
                <a:gd name="T3" fmla="*/ 3 h 48"/>
                <a:gd name="T4" fmla="*/ 119 w 132"/>
                <a:gd name="T5" fmla="*/ 5 h 48"/>
                <a:gd name="T6" fmla="*/ 116 w 132"/>
                <a:gd name="T7" fmla="*/ 5 h 48"/>
                <a:gd name="T8" fmla="*/ 114 w 132"/>
                <a:gd name="T9" fmla="*/ 3 h 48"/>
                <a:gd name="T10" fmla="*/ 108 w 132"/>
                <a:gd name="T11" fmla="*/ 2 h 48"/>
                <a:gd name="T12" fmla="*/ 105 w 132"/>
                <a:gd name="T13" fmla="*/ 3 h 48"/>
                <a:gd name="T14" fmla="*/ 101 w 132"/>
                <a:gd name="T15" fmla="*/ 5 h 48"/>
                <a:gd name="T16" fmla="*/ 99 w 132"/>
                <a:gd name="T17" fmla="*/ 2 h 48"/>
                <a:gd name="T18" fmla="*/ 96 w 132"/>
                <a:gd name="T19" fmla="*/ 0 h 48"/>
                <a:gd name="T20" fmla="*/ 92 w 132"/>
                <a:gd name="T21" fmla="*/ 2 h 48"/>
                <a:gd name="T22" fmla="*/ 87 w 132"/>
                <a:gd name="T23" fmla="*/ 3 h 48"/>
                <a:gd name="T24" fmla="*/ 78 w 132"/>
                <a:gd name="T25" fmla="*/ 5 h 48"/>
                <a:gd name="T26" fmla="*/ 76 w 132"/>
                <a:gd name="T27" fmla="*/ 5 h 48"/>
                <a:gd name="T28" fmla="*/ 74 w 132"/>
                <a:gd name="T29" fmla="*/ 2 h 48"/>
                <a:gd name="T30" fmla="*/ 70 w 132"/>
                <a:gd name="T31" fmla="*/ 2 h 48"/>
                <a:gd name="T32" fmla="*/ 63 w 132"/>
                <a:gd name="T33" fmla="*/ 5 h 48"/>
                <a:gd name="T34" fmla="*/ 54 w 132"/>
                <a:gd name="T35" fmla="*/ 9 h 48"/>
                <a:gd name="T36" fmla="*/ 45 w 132"/>
                <a:gd name="T37" fmla="*/ 12 h 48"/>
                <a:gd name="T38" fmla="*/ 43 w 132"/>
                <a:gd name="T39" fmla="*/ 12 h 48"/>
                <a:gd name="T40" fmla="*/ 43 w 132"/>
                <a:gd name="T41" fmla="*/ 11 h 48"/>
                <a:gd name="T42" fmla="*/ 40 w 132"/>
                <a:gd name="T43" fmla="*/ 9 h 48"/>
                <a:gd name="T44" fmla="*/ 31 w 132"/>
                <a:gd name="T45" fmla="*/ 12 h 48"/>
                <a:gd name="T46" fmla="*/ 22 w 132"/>
                <a:gd name="T47" fmla="*/ 16 h 48"/>
                <a:gd name="T48" fmla="*/ 16 w 132"/>
                <a:gd name="T49" fmla="*/ 20 h 48"/>
                <a:gd name="T50" fmla="*/ 16 w 132"/>
                <a:gd name="T51" fmla="*/ 21 h 48"/>
                <a:gd name="T52" fmla="*/ 18 w 132"/>
                <a:gd name="T53" fmla="*/ 25 h 48"/>
                <a:gd name="T54" fmla="*/ 16 w 132"/>
                <a:gd name="T55" fmla="*/ 27 h 48"/>
                <a:gd name="T56" fmla="*/ 6 w 132"/>
                <a:gd name="T57" fmla="*/ 32 h 48"/>
                <a:gd name="T58" fmla="*/ 0 w 132"/>
                <a:gd name="T59" fmla="*/ 38 h 48"/>
                <a:gd name="T60" fmla="*/ 0 w 132"/>
                <a:gd name="T61" fmla="*/ 43 h 48"/>
                <a:gd name="T62" fmla="*/ 4 w 132"/>
                <a:gd name="T63" fmla="*/ 48 h 48"/>
                <a:gd name="T64" fmla="*/ 7 w 132"/>
                <a:gd name="T65" fmla="*/ 48 h 48"/>
                <a:gd name="T66" fmla="*/ 11 w 132"/>
                <a:gd name="T67" fmla="*/ 47 h 48"/>
                <a:gd name="T68" fmla="*/ 15 w 132"/>
                <a:gd name="T69" fmla="*/ 45 h 48"/>
                <a:gd name="T70" fmla="*/ 16 w 132"/>
                <a:gd name="T71" fmla="*/ 41 h 48"/>
                <a:gd name="T72" fmla="*/ 18 w 132"/>
                <a:gd name="T73" fmla="*/ 36 h 48"/>
                <a:gd name="T74" fmla="*/ 27 w 132"/>
                <a:gd name="T75" fmla="*/ 30 h 48"/>
                <a:gd name="T76" fmla="*/ 36 w 132"/>
                <a:gd name="T77" fmla="*/ 27 h 48"/>
                <a:gd name="T78" fmla="*/ 40 w 132"/>
                <a:gd name="T79" fmla="*/ 25 h 48"/>
                <a:gd name="T80" fmla="*/ 43 w 132"/>
                <a:gd name="T81" fmla="*/ 25 h 48"/>
                <a:gd name="T82" fmla="*/ 45 w 132"/>
                <a:gd name="T83" fmla="*/ 27 h 48"/>
                <a:gd name="T84" fmla="*/ 47 w 132"/>
                <a:gd name="T85" fmla="*/ 29 h 48"/>
                <a:gd name="T86" fmla="*/ 52 w 132"/>
                <a:gd name="T87" fmla="*/ 27 h 48"/>
                <a:gd name="T88" fmla="*/ 58 w 132"/>
                <a:gd name="T89" fmla="*/ 25 h 48"/>
                <a:gd name="T90" fmla="*/ 67 w 132"/>
                <a:gd name="T91" fmla="*/ 21 h 48"/>
                <a:gd name="T92" fmla="*/ 69 w 132"/>
                <a:gd name="T93" fmla="*/ 23 h 48"/>
                <a:gd name="T94" fmla="*/ 72 w 132"/>
                <a:gd name="T95" fmla="*/ 27 h 48"/>
                <a:gd name="T96" fmla="*/ 78 w 132"/>
                <a:gd name="T97" fmla="*/ 25 h 48"/>
                <a:gd name="T98" fmla="*/ 90 w 132"/>
                <a:gd name="T99" fmla="*/ 20 h 48"/>
                <a:gd name="T100" fmla="*/ 92 w 132"/>
                <a:gd name="T101" fmla="*/ 20 h 48"/>
                <a:gd name="T102" fmla="*/ 97 w 132"/>
                <a:gd name="T103" fmla="*/ 21 h 48"/>
                <a:gd name="T104" fmla="*/ 101 w 132"/>
                <a:gd name="T105" fmla="*/ 21 h 48"/>
                <a:gd name="T106" fmla="*/ 106 w 132"/>
                <a:gd name="T107" fmla="*/ 20 h 48"/>
                <a:gd name="T108" fmla="*/ 126 w 132"/>
                <a:gd name="T109" fmla="*/ 12 h 48"/>
                <a:gd name="T110" fmla="*/ 132 w 132"/>
                <a:gd name="T111" fmla="*/ 11 h 48"/>
                <a:gd name="T112" fmla="*/ 132 w 132"/>
                <a:gd name="T113" fmla="*/ 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48">
                  <a:moveTo>
                    <a:pt x="132" y="9"/>
                  </a:moveTo>
                  <a:lnTo>
                    <a:pt x="132" y="9"/>
                  </a:lnTo>
                  <a:lnTo>
                    <a:pt x="130" y="5"/>
                  </a:lnTo>
                  <a:lnTo>
                    <a:pt x="126" y="3"/>
                  </a:lnTo>
                  <a:lnTo>
                    <a:pt x="126" y="3"/>
                  </a:lnTo>
                  <a:lnTo>
                    <a:pt x="119" y="5"/>
                  </a:lnTo>
                  <a:lnTo>
                    <a:pt x="119" y="5"/>
                  </a:lnTo>
                  <a:lnTo>
                    <a:pt x="116" y="5"/>
                  </a:lnTo>
                  <a:lnTo>
                    <a:pt x="114" y="3"/>
                  </a:lnTo>
                  <a:lnTo>
                    <a:pt x="114" y="3"/>
                  </a:lnTo>
                  <a:lnTo>
                    <a:pt x="112" y="2"/>
                  </a:lnTo>
                  <a:lnTo>
                    <a:pt x="108" y="2"/>
                  </a:lnTo>
                  <a:lnTo>
                    <a:pt x="108" y="2"/>
                  </a:lnTo>
                  <a:lnTo>
                    <a:pt x="105" y="3"/>
                  </a:lnTo>
                  <a:lnTo>
                    <a:pt x="101" y="5"/>
                  </a:lnTo>
                  <a:lnTo>
                    <a:pt x="101" y="5"/>
                  </a:lnTo>
                  <a:lnTo>
                    <a:pt x="99" y="3"/>
                  </a:lnTo>
                  <a:lnTo>
                    <a:pt x="99" y="2"/>
                  </a:lnTo>
                  <a:lnTo>
                    <a:pt x="97" y="2"/>
                  </a:lnTo>
                  <a:lnTo>
                    <a:pt x="96" y="0"/>
                  </a:lnTo>
                  <a:lnTo>
                    <a:pt x="96" y="0"/>
                  </a:lnTo>
                  <a:lnTo>
                    <a:pt x="92" y="2"/>
                  </a:lnTo>
                  <a:lnTo>
                    <a:pt x="87" y="3"/>
                  </a:lnTo>
                  <a:lnTo>
                    <a:pt x="87" y="3"/>
                  </a:lnTo>
                  <a:lnTo>
                    <a:pt x="81" y="5"/>
                  </a:lnTo>
                  <a:lnTo>
                    <a:pt x="78" y="5"/>
                  </a:lnTo>
                  <a:lnTo>
                    <a:pt x="78" y="5"/>
                  </a:lnTo>
                  <a:lnTo>
                    <a:pt x="76" y="5"/>
                  </a:lnTo>
                  <a:lnTo>
                    <a:pt x="76" y="3"/>
                  </a:lnTo>
                  <a:lnTo>
                    <a:pt x="74" y="2"/>
                  </a:lnTo>
                  <a:lnTo>
                    <a:pt x="74" y="2"/>
                  </a:lnTo>
                  <a:lnTo>
                    <a:pt x="70" y="2"/>
                  </a:lnTo>
                  <a:lnTo>
                    <a:pt x="69" y="3"/>
                  </a:lnTo>
                  <a:lnTo>
                    <a:pt x="63" y="5"/>
                  </a:lnTo>
                  <a:lnTo>
                    <a:pt x="63" y="5"/>
                  </a:lnTo>
                  <a:lnTo>
                    <a:pt x="54" y="9"/>
                  </a:lnTo>
                  <a:lnTo>
                    <a:pt x="54" y="9"/>
                  </a:lnTo>
                  <a:lnTo>
                    <a:pt x="45" y="12"/>
                  </a:lnTo>
                  <a:lnTo>
                    <a:pt x="45" y="12"/>
                  </a:lnTo>
                  <a:lnTo>
                    <a:pt x="43" y="12"/>
                  </a:lnTo>
                  <a:lnTo>
                    <a:pt x="43" y="11"/>
                  </a:lnTo>
                  <a:lnTo>
                    <a:pt x="43" y="11"/>
                  </a:lnTo>
                  <a:lnTo>
                    <a:pt x="42" y="9"/>
                  </a:lnTo>
                  <a:lnTo>
                    <a:pt x="40" y="9"/>
                  </a:lnTo>
                  <a:lnTo>
                    <a:pt x="40" y="9"/>
                  </a:lnTo>
                  <a:lnTo>
                    <a:pt x="31" y="12"/>
                  </a:lnTo>
                  <a:lnTo>
                    <a:pt x="31" y="12"/>
                  </a:lnTo>
                  <a:lnTo>
                    <a:pt x="22" y="16"/>
                  </a:lnTo>
                  <a:lnTo>
                    <a:pt x="22" y="16"/>
                  </a:lnTo>
                  <a:lnTo>
                    <a:pt x="16" y="20"/>
                  </a:lnTo>
                  <a:lnTo>
                    <a:pt x="16" y="20"/>
                  </a:lnTo>
                  <a:lnTo>
                    <a:pt x="16" y="21"/>
                  </a:lnTo>
                  <a:lnTo>
                    <a:pt x="16" y="21"/>
                  </a:lnTo>
                  <a:lnTo>
                    <a:pt x="18" y="25"/>
                  </a:lnTo>
                  <a:lnTo>
                    <a:pt x="18" y="27"/>
                  </a:lnTo>
                  <a:lnTo>
                    <a:pt x="16" y="27"/>
                  </a:lnTo>
                  <a:lnTo>
                    <a:pt x="16" y="27"/>
                  </a:lnTo>
                  <a:lnTo>
                    <a:pt x="6" y="32"/>
                  </a:lnTo>
                  <a:lnTo>
                    <a:pt x="2" y="34"/>
                  </a:lnTo>
                  <a:lnTo>
                    <a:pt x="0" y="38"/>
                  </a:lnTo>
                  <a:lnTo>
                    <a:pt x="0" y="38"/>
                  </a:lnTo>
                  <a:lnTo>
                    <a:pt x="0" y="43"/>
                  </a:lnTo>
                  <a:lnTo>
                    <a:pt x="4" y="48"/>
                  </a:lnTo>
                  <a:lnTo>
                    <a:pt x="4" y="48"/>
                  </a:lnTo>
                  <a:lnTo>
                    <a:pt x="4" y="48"/>
                  </a:lnTo>
                  <a:lnTo>
                    <a:pt x="7" y="48"/>
                  </a:lnTo>
                  <a:lnTo>
                    <a:pt x="7" y="48"/>
                  </a:lnTo>
                  <a:lnTo>
                    <a:pt x="11" y="47"/>
                  </a:lnTo>
                  <a:lnTo>
                    <a:pt x="11" y="47"/>
                  </a:lnTo>
                  <a:lnTo>
                    <a:pt x="15" y="45"/>
                  </a:lnTo>
                  <a:lnTo>
                    <a:pt x="16" y="41"/>
                  </a:lnTo>
                  <a:lnTo>
                    <a:pt x="16" y="41"/>
                  </a:lnTo>
                  <a:lnTo>
                    <a:pt x="15" y="38"/>
                  </a:lnTo>
                  <a:lnTo>
                    <a:pt x="18" y="36"/>
                  </a:lnTo>
                  <a:lnTo>
                    <a:pt x="18" y="36"/>
                  </a:lnTo>
                  <a:lnTo>
                    <a:pt x="27" y="30"/>
                  </a:lnTo>
                  <a:lnTo>
                    <a:pt x="27" y="30"/>
                  </a:lnTo>
                  <a:lnTo>
                    <a:pt x="36" y="27"/>
                  </a:lnTo>
                  <a:lnTo>
                    <a:pt x="36" y="27"/>
                  </a:lnTo>
                  <a:lnTo>
                    <a:pt x="40" y="25"/>
                  </a:lnTo>
                  <a:lnTo>
                    <a:pt x="42" y="25"/>
                  </a:lnTo>
                  <a:lnTo>
                    <a:pt x="43" y="25"/>
                  </a:lnTo>
                  <a:lnTo>
                    <a:pt x="43" y="25"/>
                  </a:lnTo>
                  <a:lnTo>
                    <a:pt x="45" y="27"/>
                  </a:lnTo>
                  <a:lnTo>
                    <a:pt x="45" y="29"/>
                  </a:lnTo>
                  <a:lnTo>
                    <a:pt x="47" y="29"/>
                  </a:lnTo>
                  <a:lnTo>
                    <a:pt x="47" y="29"/>
                  </a:lnTo>
                  <a:lnTo>
                    <a:pt x="52" y="27"/>
                  </a:lnTo>
                  <a:lnTo>
                    <a:pt x="58" y="25"/>
                  </a:lnTo>
                  <a:lnTo>
                    <a:pt x="58" y="25"/>
                  </a:lnTo>
                  <a:lnTo>
                    <a:pt x="61" y="21"/>
                  </a:lnTo>
                  <a:lnTo>
                    <a:pt x="67" y="21"/>
                  </a:lnTo>
                  <a:lnTo>
                    <a:pt x="67" y="21"/>
                  </a:lnTo>
                  <a:lnTo>
                    <a:pt x="69" y="23"/>
                  </a:lnTo>
                  <a:lnTo>
                    <a:pt x="70" y="25"/>
                  </a:lnTo>
                  <a:lnTo>
                    <a:pt x="72" y="27"/>
                  </a:lnTo>
                  <a:lnTo>
                    <a:pt x="72" y="27"/>
                  </a:lnTo>
                  <a:lnTo>
                    <a:pt x="78" y="25"/>
                  </a:lnTo>
                  <a:lnTo>
                    <a:pt x="81" y="23"/>
                  </a:lnTo>
                  <a:lnTo>
                    <a:pt x="90" y="20"/>
                  </a:lnTo>
                  <a:lnTo>
                    <a:pt x="90" y="20"/>
                  </a:lnTo>
                  <a:lnTo>
                    <a:pt x="92" y="20"/>
                  </a:lnTo>
                  <a:lnTo>
                    <a:pt x="94" y="20"/>
                  </a:lnTo>
                  <a:lnTo>
                    <a:pt x="97" y="21"/>
                  </a:lnTo>
                  <a:lnTo>
                    <a:pt x="97" y="21"/>
                  </a:lnTo>
                  <a:lnTo>
                    <a:pt x="101" y="21"/>
                  </a:lnTo>
                  <a:lnTo>
                    <a:pt x="106" y="20"/>
                  </a:lnTo>
                  <a:lnTo>
                    <a:pt x="106" y="20"/>
                  </a:lnTo>
                  <a:lnTo>
                    <a:pt x="126" y="12"/>
                  </a:lnTo>
                  <a:lnTo>
                    <a:pt x="126" y="12"/>
                  </a:lnTo>
                  <a:lnTo>
                    <a:pt x="130" y="11"/>
                  </a:lnTo>
                  <a:lnTo>
                    <a:pt x="132" y="11"/>
                  </a:lnTo>
                  <a:lnTo>
                    <a:pt x="132" y="9"/>
                  </a:lnTo>
                  <a:lnTo>
                    <a:pt x="13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1" name="Freeform 10">
              <a:extLst>
                <a:ext uri="{FF2B5EF4-FFF2-40B4-BE49-F238E27FC236}">
                  <a16:creationId xmlns:a16="http://schemas.microsoft.com/office/drawing/2014/main" id="{C913ABD6-AD97-48A7-A303-896ABA3807DB}"/>
                </a:ext>
              </a:extLst>
            </p:cNvPr>
            <p:cNvSpPr>
              <a:spLocks/>
            </p:cNvSpPr>
            <p:nvPr/>
          </p:nvSpPr>
          <p:spPr bwMode="auto">
            <a:xfrm>
              <a:off x="1840" y="1529"/>
              <a:ext cx="49" cy="32"/>
            </a:xfrm>
            <a:custGeom>
              <a:avLst/>
              <a:gdLst>
                <a:gd name="T0" fmla="*/ 5 w 49"/>
                <a:gd name="T1" fmla="*/ 32 h 32"/>
                <a:gd name="T2" fmla="*/ 5 w 49"/>
                <a:gd name="T3" fmla="*/ 32 h 32"/>
                <a:gd name="T4" fmla="*/ 9 w 49"/>
                <a:gd name="T5" fmla="*/ 30 h 32"/>
                <a:gd name="T6" fmla="*/ 9 w 49"/>
                <a:gd name="T7" fmla="*/ 30 h 32"/>
                <a:gd name="T8" fmla="*/ 27 w 49"/>
                <a:gd name="T9" fmla="*/ 25 h 32"/>
                <a:gd name="T10" fmla="*/ 27 w 49"/>
                <a:gd name="T11" fmla="*/ 25 h 32"/>
                <a:gd name="T12" fmla="*/ 36 w 49"/>
                <a:gd name="T13" fmla="*/ 19 h 32"/>
                <a:gd name="T14" fmla="*/ 36 w 49"/>
                <a:gd name="T15" fmla="*/ 19 h 32"/>
                <a:gd name="T16" fmla="*/ 45 w 49"/>
                <a:gd name="T17" fmla="*/ 18 h 32"/>
                <a:gd name="T18" fmla="*/ 45 w 49"/>
                <a:gd name="T19" fmla="*/ 18 h 32"/>
                <a:gd name="T20" fmla="*/ 49 w 49"/>
                <a:gd name="T21" fmla="*/ 16 h 32"/>
                <a:gd name="T22" fmla="*/ 49 w 49"/>
                <a:gd name="T23" fmla="*/ 14 h 32"/>
                <a:gd name="T24" fmla="*/ 49 w 49"/>
                <a:gd name="T25" fmla="*/ 12 h 32"/>
                <a:gd name="T26" fmla="*/ 49 w 49"/>
                <a:gd name="T27" fmla="*/ 12 h 32"/>
                <a:gd name="T28" fmla="*/ 47 w 49"/>
                <a:gd name="T29" fmla="*/ 7 h 32"/>
                <a:gd name="T30" fmla="*/ 47 w 49"/>
                <a:gd name="T31" fmla="*/ 7 h 32"/>
                <a:gd name="T32" fmla="*/ 45 w 49"/>
                <a:gd name="T33" fmla="*/ 3 h 32"/>
                <a:gd name="T34" fmla="*/ 45 w 49"/>
                <a:gd name="T35" fmla="*/ 3 h 32"/>
                <a:gd name="T36" fmla="*/ 43 w 49"/>
                <a:gd name="T37" fmla="*/ 1 h 32"/>
                <a:gd name="T38" fmla="*/ 43 w 49"/>
                <a:gd name="T39" fmla="*/ 1 h 32"/>
                <a:gd name="T40" fmla="*/ 38 w 49"/>
                <a:gd name="T41" fmla="*/ 3 h 32"/>
                <a:gd name="T42" fmla="*/ 32 w 49"/>
                <a:gd name="T43" fmla="*/ 5 h 32"/>
                <a:gd name="T44" fmla="*/ 32 w 49"/>
                <a:gd name="T45" fmla="*/ 5 h 32"/>
                <a:gd name="T46" fmla="*/ 29 w 49"/>
                <a:gd name="T47" fmla="*/ 1 h 32"/>
                <a:gd name="T48" fmla="*/ 29 w 49"/>
                <a:gd name="T49" fmla="*/ 1 h 32"/>
                <a:gd name="T50" fmla="*/ 27 w 49"/>
                <a:gd name="T51" fmla="*/ 0 h 32"/>
                <a:gd name="T52" fmla="*/ 23 w 49"/>
                <a:gd name="T53" fmla="*/ 1 h 32"/>
                <a:gd name="T54" fmla="*/ 23 w 49"/>
                <a:gd name="T55" fmla="*/ 1 h 32"/>
                <a:gd name="T56" fmla="*/ 14 w 49"/>
                <a:gd name="T57" fmla="*/ 3 h 32"/>
                <a:gd name="T58" fmla="*/ 7 w 49"/>
                <a:gd name="T59" fmla="*/ 7 h 32"/>
                <a:gd name="T60" fmla="*/ 7 w 49"/>
                <a:gd name="T61" fmla="*/ 7 h 32"/>
                <a:gd name="T62" fmla="*/ 9 w 49"/>
                <a:gd name="T63" fmla="*/ 10 h 32"/>
                <a:gd name="T64" fmla="*/ 9 w 49"/>
                <a:gd name="T65" fmla="*/ 10 h 32"/>
                <a:gd name="T66" fmla="*/ 11 w 49"/>
                <a:gd name="T67" fmla="*/ 12 h 32"/>
                <a:gd name="T68" fmla="*/ 11 w 49"/>
                <a:gd name="T69" fmla="*/ 14 h 32"/>
                <a:gd name="T70" fmla="*/ 11 w 49"/>
                <a:gd name="T71" fmla="*/ 14 h 32"/>
                <a:gd name="T72" fmla="*/ 5 w 49"/>
                <a:gd name="T73" fmla="*/ 18 h 32"/>
                <a:gd name="T74" fmla="*/ 0 w 49"/>
                <a:gd name="T75" fmla="*/ 19 h 32"/>
                <a:gd name="T76" fmla="*/ 0 w 49"/>
                <a:gd name="T77" fmla="*/ 19 h 32"/>
                <a:gd name="T78" fmla="*/ 4 w 49"/>
                <a:gd name="T79" fmla="*/ 30 h 32"/>
                <a:gd name="T80" fmla="*/ 4 w 49"/>
                <a:gd name="T81" fmla="*/ 30 h 32"/>
                <a:gd name="T82" fmla="*/ 5 w 49"/>
                <a:gd name="T83" fmla="*/ 32 h 32"/>
                <a:gd name="T84" fmla="*/ 5 w 49"/>
                <a:gd name="T8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 h="32">
                  <a:moveTo>
                    <a:pt x="5" y="32"/>
                  </a:moveTo>
                  <a:lnTo>
                    <a:pt x="5" y="32"/>
                  </a:lnTo>
                  <a:lnTo>
                    <a:pt x="9" y="30"/>
                  </a:lnTo>
                  <a:lnTo>
                    <a:pt x="9" y="30"/>
                  </a:lnTo>
                  <a:lnTo>
                    <a:pt x="27" y="25"/>
                  </a:lnTo>
                  <a:lnTo>
                    <a:pt x="27" y="25"/>
                  </a:lnTo>
                  <a:lnTo>
                    <a:pt x="36" y="19"/>
                  </a:lnTo>
                  <a:lnTo>
                    <a:pt x="36" y="19"/>
                  </a:lnTo>
                  <a:lnTo>
                    <a:pt x="45" y="18"/>
                  </a:lnTo>
                  <a:lnTo>
                    <a:pt x="45" y="18"/>
                  </a:lnTo>
                  <a:lnTo>
                    <a:pt x="49" y="16"/>
                  </a:lnTo>
                  <a:lnTo>
                    <a:pt x="49" y="14"/>
                  </a:lnTo>
                  <a:lnTo>
                    <a:pt x="49" y="12"/>
                  </a:lnTo>
                  <a:lnTo>
                    <a:pt x="49" y="12"/>
                  </a:lnTo>
                  <a:lnTo>
                    <a:pt x="47" y="7"/>
                  </a:lnTo>
                  <a:lnTo>
                    <a:pt x="47" y="7"/>
                  </a:lnTo>
                  <a:lnTo>
                    <a:pt x="45" y="3"/>
                  </a:lnTo>
                  <a:lnTo>
                    <a:pt x="45" y="3"/>
                  </a:lnTo>
                  <a:lnTo>
                    <a:pt x="43" y="1"/>
                  </a:lnTo>
                  <a:lnTo>
                    <a:pt x="43" y="1"/>
                  </a:lnTo>
                  <a:lnTo>
                    <a:pt x="38" y="3"/>
                  </a:lnTo>
                  <a:lnTo>
                    <a:pt x="32" y="5"/>
                  </a:lnTo>
                  <a:lnTo>
                    <a:pt x="32" y="5"/>
                  </a:lnTo>
                  <a:lnTo>
                    <a:pt x="29" y="1"/>
                  </a:lnTo>
                  <a:lnTo>
                    <a:pt x="29" y="1"/>
                  </a:lnTo>
                  <a:lnTo>
                    <a:pt x="27" y="0"/>
                  </a:lnTo>
                  <a:lnTo>
                    <a:pt x="23" y="1"/>
                  </a:lnTo>
                  <a:lnTo>
                    <a:pt x="23" y="1"/>
                  </a:lnTo>
                  <a:lnTo>
                    <a:pt x="14" y="3"/>
                  </a:lnTo>
                  <a:lnTo>
                    <a:pt x="7" y="7"/>
                  </a:lnTo>
                  <a:lnTo>
                    <a:pt x="7" y="7"/>
                  </a:lnTo>
                  <a:lnTo>
                    <a:pt x="9" y="10"/>
                  </a:lnTo>
                  <a:lnTo>
                    <a:pt x="9" y="10"/>
                  </a:lnTo>
                  <a:lnTo>
                    <a:pt x="11" y="12"/>
                  </a:lnTo>
                  <a:lnTo>
                    <a:pt x="11" y="14"/>
                  </a:lnTo>
                  <a:lnTo>
                    <a:pt x="11" y="14"/>
                  </a:lnTo>
                  <a:lnTo>
                    <a:pt x="5" y="18"/>
                  </a:lnTo>
                  <a:lnTo>
                    <a:pt x="0" y="19"/>
                  </a:lnTo>
                  <a:lnTo>
                    <a:pt x="0" y="19"/>
                  </a:lnTo>
                  <a:lnTo>
                    <a:pt x="4" y="30"/>
                  </a:lnTo>
                  <a:lnTo>
                    <a:pt x="4" y="30"/>
                  </a:lnTo>
                  <a:lnTo>
                    <a:pt x="5" y="32"/>
                  </a:lnTo>
                  <a:lnTo>
                    <a:pt x="5"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2" name="Freeform 11">
              <a:extLst>
                <a:ext uri="{FF2B5EF4-FFF2-40B4-BE49-F238E27FC236}">
                  <a16:creationId xmlns:a16="http://schemas.microsoft.com/office/drawing/2014/main" id="{65C09746-4070-449C-A5A9-29EF67DFB9CA}"/>
                </a:ext>
              </a:extLst>
            </p:cNvPr>
            <p:cNvSpPr>
              <a:spLocks/>
            </p:cNvSpPr>
            <p:nvPr/>
          </p:nvSpPr>
          <p:spPr bwMode="auto">
            <a:xfrm>
              <a:off x="3979" y="1649"/>
              <a:ext cx="295" cy="385"/>
            </a:xfrm>
            <a:custGeom>
              <a:avLst/>
              <a:gdLst>
                <a:gd name="T0" fmla="*/ 47 w 295"/>
                <a:gd name="T1" fmla="*/ 49 h 385"/>
                <a:gd name="T2" fmla="*/ 56 w 295"/>
                <a:gd name="T3" fmla="*/ 52 h 385"/>
                <a:gd name="T4" fmla="*/ 61 w 295"/>
                <a:gd name="T5" fmla="*/ 74 h 385"/>
                <a:gd name="T6" fmla="*/ 58 w 295"/>
                <a:gd name="T7" fmla="*/ 88 h 385"/>
                <a:gd name="T8" fmla="*/ 65 w 295"/>
                <a:gd name="T9" fmla="*/ 112 h 385"/>
                <a:gd name="T10" fmla="*/ 61 w 295"/>
                <a:gd name="T11" fmla="*/ 119 h 385"/>
                <a:gd name="T12" fmla="*/ 34 w 295"/>
                <a:gd name="T13" fmla="*/ 76 h 385"/>
                <a:gd name="T14" fmla="*/ 27 w 295"/>
                <a:gd name="T15" fmla="*/ 61 h 385"/>
                <a:gd name="T16" fmla="*/ 0 w 295"/>
                <a:gd name="T17" fmla="*/ 65 h 385"/>
                <a:gd name="T18" fmla="*/ 14 w 295"/>
                <a:gd name="T19" fmla="*/ 86 h 385"/>
                <a:gd name="T20" fmla="*/ 20 w 295"/>
                <a:gd name="T21" fmla="*/ 115 h 385"/>
                <a:gd name="T22" fmla="*/ 31 w 295"/>
                <a:gd name="T23" fmla="*/ 130 h 385"/>
                <a:gd name="T24" fmla="*/ 9 w 295"/>
                <a:gd name="T25" fmla="*/ 140 h 385"/>
                <a:gd name="T26" fmla="*/ 16 w 295"/>
                <a:gd name="T27" fmla="*/ 157 h 385"/>
                <a:gd name="T28" fmla="*/ 54 w 295"/>
                <a:gd name="T29" fmla="*/ 202 h 385"/>
                <a:gd name="T30" fmla="*/ 58 w 295"/>
                <a:gd name="T31" fmla="*/ 221 h 385"/>
                <a:gd name="T32" fmla="*/ 74 w 295"/>
                <a:gd name="T33" fmla="*/ 245 h 385"/>
                <a:gd name="T34" fmla="*/ 99 w 295"/>
                <a:gd name="T35" fmla="*/ 263 h 385"/>
                <a:gd name="T36" fmla="*/ 168 w 295"/>
                <a:gd name="T37" fmla="*/ 306 h 385"/>
                <a:gd name="T38" fmla="*/ 171 w 295"/>
                <a:gd name="T39" fmla="*/ 322 h 385"/>
                <a:gd name="T40" fmla="*/ 202 w 295"/>
                <a:gd name="T41" fmla="*/ 351 h 385"/>
                <a:gd name="T42" fmla="*/ 216 w 295"/>
                <a:gd name="T43" fmla="*/ 358 h 385"/>
                <a:gd name="T44" fmla="*/ 236 w 295"/>
                <a:gd name="T45" fmla="*/ 358 h 385"/>
                <a:gd name="T46" fmla="*/ 232 w 295"/>
                <a:gd name="T47" fmla="*/ 365 h 385"/>
                <a:gd name="T48" fmla="*/ 254 w 295"/>
                <a:gd name="T49" fmla="*/ 382 h 385"/>
                <a:gd name="T50" fmla="*/ 268 w 295"/>
                <a:gd name="T51" fmla="*/ 383 h 385"/>
                <a:gd name="T52" fmla="*/ 290 w 295"/>
                <a:gd name="T53" fmla="*/ 385 h 385"/>
                <a:gd name="T54" fmla="*/ 285 w 295"/>
                <a:gd name="T55" fmla="*/ 356 h 385"/>
                <a:gd name="T56" fmla="*/ 270 w 295"/>
                <a:gd name="T57" fmla="*/ 353 h 385"/>
                <a:gd name="T58" fmla="*/ 169 w 295"/>
                <a:gd name="T59" fmla="*/ 288 h 385"/>
                <a:gd name="T60" fmla="*/ 162 w 295"/>
                <a:gd name="T61" fmla="*/ 274 h 385"/>
                <a:gd name="T62" fmla="*/ 101 w 295"/>
                <a:gd name="T63" fmla="*/ 227 h 385"/>
                <a:gd name="T64" fmla="*/ 94 w 295"/>
                <a:gd name="T65" fmla="*/ 214 h 385"/>
                <a:gd name="T66" fmla="*/ 114 w 295"/>
                <a:gd name="T67" fmla="*/ 218 h 385"/>
                <a:gd name="T68" fmla="*/ 119 w 295"/>
                <a:gd name="T69" fmla="*/ 202 h 385"/>
                <a:gd name="T70" fmla="*/ 96 w 295"/>
                <a:gd name="T71" fmla="*/ 166 h 385"/>
                <a:gd name="T72" fmla="*/ 105 w 295"/>
                <a:gd name="T73" fmla="*/ 146 h 385"/>
                <a:gd name="T74" fmla="*/ 110 w 295"/>
                <a:gd name="T75" fmla="*/ 108 h 385"/>
                <a:gd name="T76" fmla="*/ 97 w 295"/>
                <a:gd name="T77" fmla="*/ 90 h 385"/>
                <a:gd name="T78" fmla="*/ 81 w 295"/>
                <a:gd name="T79" fmla="*/ 50 h 385"/>
                <a:gd name="T80" fmla="*/ 88 w 295"/>
                <a:gd name="T81" fmla="*/ 24 h 385"/>
                <a:gd name="T82" fmla="*/ 78 w 295"/>
                <a:gd name="T83" fmla="*/ 0 h 385"/>
                <a:gd name="T84" fmla="*/ 69 w 295"/>
                <a:gd name="T85" fmla="*/ 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5" h="385">
                  <a:moveTo>
                    <a:pt x="69" y="2"/>
                  </a:moveTo>
                  <a:lnTo>
                    <a:pt x="69" y="2"/>
                  </a:lnTo>
                  <a:lnTo>
                    <a:pt x="47" y="49"/>
                  </a:lnTo>
                  <a:lnTo>
                    <a:pt x="47" y="49"/>
                  </a:lnTo>
                  <a:lnTo>
                    <a:pt x="56" y="52"/>
                  </a:lnTo>
                  <a:lnTo>
                    <a:pt x="56" y="52"/>
                  </a:lnTo>
                  <a:lnTo>
                    <a:pt x="58" y="65"/>
                  </a:lnTo>
                  <a:lnTo>
                    <a:pt x="58" y="65"/>
                  </a:lnTo>
                  <a:lnTo>
                    <a:pt x="61" y="74"/>
                  </a:lnTo>
                  <a:lnTo>
                    <a:pt x="61" y="74"/>
                  </a:lnTo>
                  <a:lnTo>
                    <a:pt x="58" y="88"/>
                  </a:lnTo>
                  <a:lnTo>
                    <a:pt x="58" y="88"/>
                  </a:lnTo>
                  <a:lnTo>
                    <a:pt x="60" y="101"/>
                  </a:lnTo>
                  <a:lnTo>
                    <a:pt x="60" y="101"/>
                  </a:lnTo>
                  <a:lnTo>
                    <a:pt x="65" y="112"/>
                  </a:lnTo>
                  <a:lnTo>
                    <a:pt x="65" y="112"/>
                  </a:lnTo>
                  <a:lnTo>
                    <a:pt x="61" y="119"/>
                  </a:lnTo>
                  <a:lnTo>
                    <a:pt x="61" y="119"/>
                  </a:lnTo>
                  <a:lnTo>
                    <a:pt x="41" y="99"/>
                  </a:lnTo>
                  <a:lnTo>
                    <a:pt x="41" y="99"/>
                  </a:lnTo>
                  <a:lnTo>
                    <a:pt x="34" y="76"/>
                  </a:lnTo>
                  <a:lnTo>
                    <a:pt x="34" y="76"/>
                  </a:lnTo>
                  <a:lnTo>
                    <a:pt x="27" y="61"/>
                  </a:lnTo>
                  <a:lnTo>
                    <a:pt x="27" y="61"/>
                  </a:lnTo>
                  <a:lnTo>
                    <a:pt x="5" y="52"/>
                  </a:lnTo>
                  <a:lnTo>
                    <a:pt x="5" y="52"/>
                  </a:lnTo>
                  <a:lnTo>
                    <a:pt x="0" y="65"/>
                  </a:lnTo>
                  <a:lnTo>
                    <a:pt x="0" y="65"/>
                  </a:lnTo>
                  <a:lnTo>
                    <a:pt x="14" y="86"/>
                  </a:lnTo>
                  <a:lnTo>
                    <a:pt x="14" y="86"/>
                  </a:lnTo>
                  <a:lnTo>
                    <a:pt x="25" y="103"/>
                  </a:lnTo>
                  <a:lnTo>
                    <a:pt x="25" y="103"/>
                  </a:lnTo>
                  <a:lnTo>
                    <a:pt x="20" y="115"/>
                  </a:lnTo>
                  <a:lnTo>
                    <a:pt x="20" y="115"/>
                  </a:lnTo>
                  <a:lnTo>
                    <a:pt x="31" y="130"/>
                  </a:lnTo>
                  <a:lnTo>
                    <a:pt x="31" y="130"/>
                  </a:lnTo>
                  <a:lnTo>
                    <a:pt x="25" y="140"/>
                  </a:lnTo>
                  <a:lnTo>
                    <a:pt x="25" y="140"/>
                  </a:lnTo>
                  <a:lnTo>
                    <a:pt x="9" y="140"/>
                  </a:lnTo>
                  <a:lnTo>
                    <a:pt x="9" y="140"/>
                  </a:lnTo>
                  <a:lnTo>
                    <a:pt x="16" y="157"/>
                  </a:lnTo>
                  <a:lnTo>
                    <a:pt x="16" y="157"/>
                  </a:lnTo>
                  <a:lnTo>
                    <a:pt x="31" y="167"/>
                  </a:lnTo>
                  <a:lnTo>
                    <a:pt x="31" y="167"/>
                  </a:lnTo>
                  <a:lnTo>
                    <a:pt x="54" y="202"/>
                  </a:lnTo>
                  <a:lnTo>
                    <a:pt x="54" y="202"/>
                  </a:lnTo>
                  <a:lnTo>
                    <a:pt x="58" y="221"/>
                  </a:lnTo>
                  <a:lnTo>
                    <a:pt x="58" y="221"/>
                  </a:lnTo>
                  <a:lnTo>
                    <a:pt x="63" y="234"/>
                  </a:lnTo>
                  <a:lnTo>
                    <a:pt x="63" y="234"/>
                  </a:lnTo>
                  <a:lnTo>
                    <a:pt x="74" y="245"/>
                  </a:lnTo>
                  <a:lnTo>
                    <a:pt x="74" y="245"/>
                  </a:lnTo>
                  <a:lnTo>
                    <a:pt x="99" y="263"/>
                  </a:lnTo>
                  <a:lnTo>
                    <a:pt x="99" y="263"/>
                  </a:lnTo>
                  <a:lnTo>
                    <a:pt x="132" y="286"/>
                  </a:lnTo>
                  <a:lnTo>
                    <a:pt x="132" y="286"/>
                  </a:lnTo>
                  <a:lnTo>
                    <a:pt x="168" y="306"/>
                  </a:lnTo>
                  <a:lnTo>
                    <a:pt x="168" y="306"/>
                  </a:lnTo>
                  <a:lnTo>
                    <a:pt x="171" y="322"/>
                  </a:lnTo>
                  <a:lnTo>
                    <a:pt x="171" y="322"/>
                  </a:lnTo>
                  <a:lnTo>
                    <a:pt x="198" y="338"/>
                  </a:lnTo>
                  <a:lnTo>
                    <a:pt x="198" y="338"/>
                  </a:lnTo>
                  <a:lnTo>
                    <a:pt x="202" y="351"/>
                  </a:lnTo>
                  <a:lnTo>
                    <a:pt x="202" y="351"/>
                  </a:lnTo>
                  <a:lnTo>
                    <a:pt x="216" y="358"/>
                  </a:lnTo>
                  <a:lnTo>
                    <a:pt x="216" y="358"/>
                  </a:lnTo>
                  <a:lnTo>
                    <a:pt x="222" y="349"/>
                  </a:lnTo>
                  <a:lnTo>
                    <a:pt x="222" y="349"/>
                  </a:lnTo>
                  <a:lnTo>
                    <a:pt x="236" y="358"/>
                  </a:lnTo>
                  <a:lnTo>
                    <a:pt x="236" y="358"/>
                  </a:lnTo>
                  <a:lnTo>
                    <a:pt x="232" y="365"/>
                  </a:lnTo>
                  <a:lnTo>
                    <a:pt x="232" y="365"/>
                  </a:lnTo>
                  <a:lnTo>
                    <a:pt x="241" y="373"/>
                  </a:lnTo>
                  <a:lnTo>
                    <a:pt x="254" y="382"/>
                  </a:lnTo>
                  <a:lnTo>
                    <a:pt x="254" y="382"/>
                  </a:lnTo>
                  <a:lnTo>
                    <a:pt x="256" y="383"/>
                  </a:lnTo>
                  <a:lnTo>
                    <a:pt x="261" y="383"/>
                  </a:lnTo>
                  <a:lnTo>
                    <a:pt x="268" y="383"/>
                  </a:lnTo>
                  <a:lnTo>
                    <a:pt x="268" y="383"/>
                  </a:lnTo>
                  <a:lnTo>
                    <a:pt x="290" y="385"/>
                  </a:lnTo>
                  <a:lnTo>
                    <a:pt x="290" y="385"/>
                  </a:lnTo>
                  <a:lnTo>
                    <a:pt x="295" y="369"/>
                  </a:lnTo>
                  <a:lnTo>
                    <a:pt x="295" y="369"/>
                  </a:lnTo>
                  <a:lnTo>
                    <a:pt x="285" y="356"/>
                  </a:lnTo>
                  <a:lnTo>
                    <a:pt x="285" y="356"/>
                  </a:lnTo>
                  <a:lnTo>
                    <a:pt x="270" y="353"/>
                  </a:lnTo>
                  <a:lnTo>
                    <a:pt x="270" y="353"/>
                  </a:lnTo>
                  <a:lnTo>
                    <a:pt x="187" y="302"/>
                  </a:lnTo>
                  <a:lnTo>
                    <a:pt x="187" y="302"/>
                  </a:lnTo>
                  <a:lnTo>
                    <a:pt x="169" y="288"/>
                  </a:lnTo>
                  <a:lnTo>
                    <a:pt x="169" y="288"/>
                  </a:lnTo>
                  <a:lnTo>
                    <a:pt x="162" y="274"/>
                  </a:lnTo>
                  <a:lnTo>
                    <a:pt x="162" y="274"/>
                  </a:lnTo>
                  <a:lnTo>
                    <a:pt x="106" y="241"/>
                  </a:lnTo>
                  <a:lnTo>
                    <a:pt x="106" y="241"/>
                  </a:lnTo>
                  <a:lnTo>
                    <a:pt x="101" y="227"/>
                  </a:lnTo>
                  <a:lnTo>
                    <a:pt x="101" y="227"/>
                  </a:lnTo>
                  <a:lnTo>
                    <a:pt x="94" y="214"/>
                  </a:lnTo>
                  <a:lnTo>
                    <a:pt x="94" y="214"/>
                  </a:lnTo>
                  <a:lnTo>
                    <a:pt x="103" y="212"/>
                  </a:lnTo>
                  <a:lnTo>
                    <a:pt x="103" y="212"/>
                  </a:lnTo>
                  <a:lnTo>
                    <a:pt x="114" y="218"/>
                  </a:lnTo>
                  <a:lnTo>
                    <a:pt x="114" y="218"/>
                  </a:lnTo>
                  <a:lnTo>
                    <a:pt x="119" y="202"/>
                  </a:lnTo>
                  <a:lnTo>
                    <a:pt x="119" y="202"/>
                  </a:lnTo>
                  <a:lnTo>
                    <a:pt x="99" y="189"/>
                  </a:lnTo>
                  <a:lnTo>
                    <a:pt x="99" y="189"/>
                  </a:lnTo>
                  <a:lnTo>
                    <a:pt x="96" y="166"/>
                  </a:lnTo>
                  <a:lnTo>
                    <a:pt x="96" y="166"/>
                  </a:lnTo>
                  <a:lnTo>
                    <a:pt x="105" y="146"/>
                  </a:lnTo>
                  <a:lnTo>
                    <a:pt x="105" y="146"/>
                  </a:lnTo>
                  <a:lnTo>
                    <a:pt x="101" y="130"/>
                  </a:lnTo>
                  <a:lnTo>
                    <a:pt x="101" y="130"/>
                  </a:lnTo>
                  <a:lnTo>
                    <a:pt x="110" y="108"/>
                  </a:lnTo>
                  <a:lnTo>
                    <a:pt x="110" y="108"/>
                  </a:lnTo>
                  <a:lnTo>
                    <a:pt x="97" y="90"/>
                  </a:lnTo>
                  <a:lnTo>
                    <a:pt x="97" y="90"/>
                  </a:lnTo>
                  <a:lnTo>
                    <a:pt x="81" y="68"/>
                  </a:lnTo>
                  <a:lnTo>
                    <a:pt x="81" y="68"/>
                  </a:lnTo>
                  <a:lnTo>
                    <a:pt x="81" y="50"/>
                  </a:lnTo>
                  <a:lnTo>
                    <a:pt x="81" y="50"/>
                  </a:lnTo>
                  <a:lnTo>
                    <a:pt x="88" y="24"/>
                  </a:lnTo>
                  <a:lnTo>
                    <a:pt x="88" y="24"/>
                  </a:lnTo>
                  <a:lnTo>
                    <a:pt x="101" y="11"/>
                  </a:lnTo>
                  <a:lnTo>
                    <a:pt x="101" y="11"/>
                  </a:lnTo>
                  <a:lnTo>
                    <a:pt x="78" y="0"/>
                  </a:lnTo>
                  <a:lnTo>
                    <a:pt x="78" y="0"/>
                  </a:lnTo>
                  <a:lnTo>
                    <a:pt x="69" y="2"/>
                  </a:lnTo>
                  <a:lnTo>
                    <a:pt x="69"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3" name="Freeform 12">
              <a:extLst>
                <a:ext uri="{FF2B5EF4-FFF2-40B4-BE49-F238E27FC236}">
                  <a16:creationId xmlns:a16="http://schemas.microsoft.com/office/drawing/2014/main" id="{366A5295-E4F8-429D-931B-B139216F8FA5}"/>
                </a:ext>
              </a:extLst>
            </p:cNvPr>
            <p:cNvSpPr>
              <a:spLocks/>
            </p:cNvSpPr>
            <p:nvPr/>
          </p:nvSpPr>
          <p:spPr bwMode="auto">
            <a:xfrm>
              <a:off x="3957" y="947"/>
              <a:ext cx="24" cy="13"/>
            </a:xfrm>
            <a:custGeom>
              <a:avLst/>
              <a:gdLst>
                <a:gd name="T0" fmla="*/ 18 w 24"/>
                <a:gd name="T1" fmla="*/ 6 h 13"/>
                <a:gd name="T2" fmla="*/ 18 w 24"/>
                <a:gd name="T3" fmla="*/ 6 h 13"/>
                <a:gd name="T4" fmla="*/ 0 w 24"/>
                <a:gd name="T5" fmla="*/ 0 h 13"/>
                <a:gd name="T6" fmla="*/ 0 w 24"/>
                <a:gd name="T7" fmla="*/ 0 h 13"/>
                <a:gd name="T8" fmla="*/ 24 w 24"/>
                <a:gd name="T9" fmla="*/ 13 h 13"/>
                <a:gd name="T10" fmla="*/ 24 w 24"/>
                <a:gd name="T11" fmla="*/ 13 h 13"/>
                <a:gd name="T12" fmla="*/ 18 w 24"/>
                <a:gd name="T13" fmla="*/ 6 h 13"/>
                <a:gd name="T14" fmla="*/ 18 w 24"/>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3">
                  <a:moveTo>
                    <a:pt x="18" y="6"/>
                  </a:moveTo>
                  <a:lnTo>
                    <a:pt x="18" y="6"/>
                  </a:lnTo>
                  <a:lnTo>
                    <a:pt x="0" y="0"/>
                  </a:lnTo>
                  <a:lnTo>
                    <a:pt x="0" y="0"/>
                  </a:lnTo>
                  <a:lnTo>
                    <a:pt x="24" y="13"/>
                  </a:lnTo>
                  <a:lnTo>
                    <a:pt x="24" y="13"/>
                  </a:lnTo>
                  <a:lnTo>
                    <a:pt x="18" y="6"/>
                  </a:lnTo>
                  <a:lnTo>
                    <a:pt x="1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4" name="Freeform 13">
              <a:extLst>
                <a:ext uri="{FF2B5EF4-FFF2-40B4-BE49-F238E27FC236}">
                  <a16:creationId xmlns:a16="http://schemas.microsoft.com/office/drawing/2014/main" id="{CF85F8CC-59A1-417E-B99C-0299B8A54767}"/>
                </a:ext>
              </a:extLst>
            </p:cNvPr>
            <p:cNvSpPr>
              <a:spLocks noEditPoints="1"/>
            </p:cNvSpPr>
            <p:nvPr/>
          </p:nvSpPr>
          <p:spPr bwMode="auto">
            <a:xfrm>
              <a:off x="2546" y="804"/>
              <a:ext cx="2888" cy="1248"/>
            </a:xfrm>
            <a:custGeom>
              <a:avLst/>
              <a:gdLst>
                <a:gd name="T0" fmla="*/ 2492 w 2888"/>
                <a:gd name="T1" fmla="*/ 750 h 1248"/>
                <a:gd name="T2" fmla="*/ 2355 w 2888"/>
                <a:gd name="T3" fmla="*/ 627 h 1248"/>
                <a:gd name="T4" fmla="*/ 1988 w 2888"/>
                <a:gd name="T5" fmla="*/ 385 h 1248"/>
                <a:gd name="T6" fmla="*/ 1793 w 2888"/>
                <a:gd name="T7" fmla="*/ 203 h 1248"/>
                <a:gd name="T8" fmla="*/ 1799 w 2888"/>
                <a:gd name="T9" fmla="*/ 257 h 1248"/>
                <a:gd name="T10" fmla="*/ 1435 w 2888"/>
                <a:gd name="T11" fmla="*/ 156 h 1248"/>
                <a:gd name="T12" fmla="*/ 1374 w 2888"/>
                <a:gd name="T13" fmla="*/ 136 h 1248"/>
                <a:gd name="T14" fmla="*/ 1120 w 2888"/>
                <a:gd name="T15" fmla="*/ 79 h 1248"/>
                <a:gd name="T16" fmla="*/ 1152 w 2888"/>
                <a:gd name="T17" fmla="*/ 39 h 1248"/>
                <a:gd name="T18" fmla="*/ 1156 w 2888"/>
                <a:gd name="T19" fmla="*/ 106 h 1248"/>
                <a:gd name="T20" fmla="*/ 855 w 2888"/>
                <a:gd name="T21" fmla="*/ 57 h 1248"/>
                <a:gd name="T22" fmla="*/ 473 w 2888"/>
                <a:gd name="T23" fmla="*/ 12 h 1248"/>
                <a:gd name="T24" fmla="*/ 284 w 2888"/>
                <a:gd name="T25" fmla="*/ 118 h 1248"/>
                <a:gd name="T26" fmla="*/ 241 w 2888"/>
                <a:gd name="T27" fmla="*/ 219 h 1248"/>
                <a:gd name="T28" fmla="*/ 196 w 2888"/>
                <a:gd name="T29" fmla="*/ 122 h 1248"/>
                <a:gd name="T30" fmla="*/ 108 w 2888"/>
                <a:gd name="T31" fmla="*/ 165 h 1248"/>
                <a:gd name="T32" fmla="*/ 173 w 2888"/>
                <a:gd name="T33" fmla="*/ 192 h 1248"/>
                <a:gd name="T34" fmla="*/ 95 w 2888"/>
                <a:gd name="T35" fmla="*/ 298 h 1248"/>
                <a:gd name="T36" fmla="*/ 23 w 2888"/>
                <a:gd name="T37" fmla="*/ 492 h 1248"/>
                <a:gd name="T38" fmla="*/ 52 w 2888"/>
                <a:gd name="T39" fmla="*/ 644 h 1248"/>
                <a:gd name="T40" fmla="*/ 101 w 2888"/>
                <a:gd name="T41" fmla="*/ 678 h 1248"/>
                <a:gd name="T42" fmla="*/ 210 w 2888"/>
                <a:gd name="T43" fmla="*/ 694 h 1248"/>
                <a:gd name="T44" fmla="*/ 295 w 2888"/>
                <a:gd name="T45" fmla="*/ 672 h 1248"/>
                <a:gd name="T46" fmla="*/ 344 w 2888"/>
                <a:gd name="T47" fmla="*/ 687 h 1248"/>
                <a:gd name="T48" fmla="*/ 376 w 2888"/>
                <a:gd name="T49" fmla="*/ 768 h 1248"/>
                <a:gd name="T50" fmla="*/ 425 w 2888"/>
                <a:gd name="T51" fmla="*/ 831 h 1248"/>
                <a:gd name="T52" fmla="*/ 452 w 2888"/>
                <a:gd name="T53" fmla="*/ 1048 h 1248"/>
                <a:gd name="T54" fmla="*/ 677 w 2888"/>
                <a:gd name="T55" fmla="*/ 951 h 1248"/>
                <a:gd name="T56" fmla="*/ 878 w 2888"/>
                <a:gd name="T57" fmla="*/ 719 h 1248"/>
                <a:gd name="T58" fmla="*/ 774 w 2888"/>
                <a:gd name="T59" fmla="*/ 584 h 1248"/>
                <a:gd name="T60" fmla="*/ 743 w 2888"/>
                <a:gd name="T61" fmla="*/ 498 h 1248"/>
                <a:gd name="T62" fmla="*/ 988 w 2888"/>
                <a:gd name="T63" fmla="*/ 624 h 1248"/>
                <a:gd name="T64" fmla="*/ 909 w 2888"/>
                <a:gd name="T65" fmla="*/ 473 h 1248"/>
                <a:gd name="T66" fmla="*/ 1168 w 2888"/>
                <a:gd name="T67" fmla="*/ 627 h 1248"/>
                <a:gd name="T68" fmla="*/ 1255 w 2888"/>
                <a:gd name="T69" fmla="*/ 804 h 1248"/>
                <a:gd name="T70" fmla="*/ 1348 w 2888"/>
                <a:gd name="T71" fmla="*/ 734 h 1248"/>
                <a:gd name="T72" fmla="*/ 1494 w 2888"/>
                <a:gd name="T73" fmla="*/ 807 h 1248"/>
                <a:gd name="T74" fmla="*/ 1619 w 2888"/>
                <a:gd name="T75" fmla="*/ 931 h 1248"/>
                <a:gd name="T76" fmla="*/ 1691 w 2888"/>
                <a:gd name="T77" fmla="*/ 849 h 1248"/>
                <a:gd name="T78" fmla="*/ 1885 w 2888"/>
                <a:gd name="T79" fmla="*/ 816 h 1248"/>
                <a:gd name="T80" fmla="*/ 1952 w 2888"/>
                <a:gd name="T81" fmla="*/ 798 h 1248"/>
                <a:gd name="T82" fmla="*/ 2117 w 2888"/>
                <a:gd name="T83" fmla="*/ 852 h 1248"/>
                <a:gd name="T84" fmla="*/ 2090 w 2888"/>
                <a:gd name="T85" fmla="*/ 899 h 1248"/>
                <a:gd name="T86" fmla="*/ 2060 w 2888"/>
                <a:gd name="T87" fmla="*/ 939 h 1248"/>
                <a:gd name="T88" fmla="*/ 2227 w 2888"/>
                <a:gd name="T89" fmla="*/ 897 h 1248"/>
                <a:gd name="T90" fmla="*/ 2222 w 2888"/>
                <a:gd name="T91" fmla="*/ 762 h 1248"/>
                <a:gd name="T92" fmla="*/ 2535 w 2888"/>
                <a:gd name="T93" fmla="*/ 946 h 1248"/>
                <a:gd name="T94" fmla="*/ 2431 w 2888"/>
                <a:gd name="T95" fmla="*/ 994 h 1248"/>
                <a:gd name="T96" fmla="*/ 2663 w 2888"/>
                <a:gd name="T97" fmla="*/ 1079 h 1248"/>
                <a:gd name="T98" fmla="*/ 2888 w 2888"/>
                <a:gd name="T99" fmla="*/ 1227 h 1248"/>
                <a:gd name="T100" fmla="*/ 470 w 2888"/>
                <a:gd name="T101" fmla="*/ 151 h 1248"/>
                <a:gd name="T102" fmla="*/ 560 w 2888"/>
                <a:gd name="T103" fmla="*/ 98 h 1248"/>
                <a:gd name="T104" fmla="*/ 412 w 2888"/>
                <a:gd name="T105" fmla="*/ 169 h 1248"/>
                <a:gd name="T106" fmla="*/ 517 w 2888"/>
                <a:gd name="T107" fmla="*/ 401 h 1248"/>
                <a:gd name="T108" fmla="*/ 162 w 2888"/>
                <a:gd name="T109" fmla="*/ 376 h 1248"/>
                <a:gd name="T110" fmla="*/ 354 w 2888"/>
                <a:gd name="T111" fmla="*/ 304 h 1248"/>
                <a:gd name="T112" fmla="*/ 484 w 2888"/>
                <a:gd name="T113" fmla="*/ 318 h 1248"/>
                <a:gd name="T114" fmla="*/ 572 w 2888"/>
                <a:gd name="T115" fmla="*/ 367 h 1248"/>
                <a:gd name="T116" fmla="*/ 716 w 2888"/>
                <a:gd name="T117" fmla="*/ 394 h 1248"/>
                <a:gd name="T118" fmla="*/ 702 w 2888"/>
                <a:gd name="T119" fmla="*/ 271 h 1248"/>
                <a:gd name="T120" fmla="*/ 929 w 2888"/>
                <a:gd name="T121" fmla="*/ 383 h 1248"/>
                <a:gd name="T122" fmla="*/ 1005 w 2888"/>
                <a:gd name="T123" fmla="*/ 421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8" h="1248">
                  <a:moveTo>
                    <a:pt x="2888" y="1227"/>
                  </a:moveTo>
                  <a:lnTo>
                    <a:pt x="2888" y="1227"/>
                  </a:lnTo>
                  <a:lnTo>
                    <a:pt x="2874" y="1196"/>
                  </a:lnTo>
                  <a:lnTo>
                    <a:pt x="2874" y="1196"/>
                  </a:lnTo>
                  <a:lnTo>
                    <a:pt x="2856" y="1155"/>
                  </a:lnTo>
                  <a:lnTo>
                    <a:pt x="2856" y="1155"/>
                  </a:lnTo>
                  <a:lnTo>
                    <a:pt x="2821" y="1097"/>
                  </a:lnTo>
                  <a:lnTo>
                    <a:pt x="2821" y="1097"/>
                  </a:lnTo>
                  <a:lnTo>
                    <a:pt x="2749" y="1012"/>
                  </a:lnTo>
                  <a:lnTo>
                    <a:pt x="2749" y="1012"/>
                  </a:lnTo>
                  <a:lnTo>
                    <a:pt x="2735" y="1009"/>
                  </a:lnTo>
                  <a:lnTo>
                    <a:pt x="2735" y="1009"/>
                  </a:lnTo>
                  <a:lnTo>
                    <a:pt x="2703" y="984"/>
                  </a:lnTo>
                  <a:lnTo>
                    <a:pt x="2703" y="984"/>
                  </a:lnTo>
                  <a:lnTo>
                    <a:pt x="2708" y="973"/>
                  </a:lnTo>
                  <a:lnTo>
                    <a:pt x="2708" y="973"/>
                  </a:lnTo>
                  <a:lnTo>
                    <a:pt x="2654" y="922"/>
                  </a:lnTo>
                  <a:lnTo>
                    <a:pt x="2654" y="922"/>
                  </a:lnTo>
                  <a:lnTo>
                    <a:pt x="2613" y="892"/>
                  </a:lnTo>
                  <a:lnTo>
                    <a:pt x="2613" y="892"/>
                  </a:lnTo>
                  <a:lnTo>
                    <a:pt x="2609" y="872"/>
                  </a:lnTo>
                  <a:lnTo>
                    <a:pt x="2609" y="872"/>
                  </a:lnTo>
                  <a:lnTo>
                    <a:pt x="2558" y="825"/>
                  </a:lnTo>
                  <a:lnTo>
                    <a:pt x="2510" y="780"/>
                  </a:lnTo>
                  <a:lnTo>
                    <a:pt x="2510" y="780"/>
                  </a:lnTo>
                  <a:lnTo>
                    <a:pt x="2513" y="777"/>
                  </a:lnTo>
                  <a:lnTo>
                    <a:pt x="2513" y="777"/>
                  </a:lnTo>
                  <a:lnTo>
                    <a:pt x="2497" y="762"/>
                  </a:lnTo>
                  <a:lnTo>
                    <a:pt x="2497" y="762"/>
                  </a:lnTo>
                  <a:lnTo>
                    <a:pt x="2492" y="750"/>
                  </a:lnTo>
                  <a:lnTo>
                    <a:pt x="2492" y="750"/>
                  </a:lnTo>
                  <a:lnTo>
                    <a:pt x="2414" y="681"/>
                  </a:lnTo>
                  <a:lnTo>
                    <a:pt x="2414" y="681"/>
                  </a:lnTo>
                  <a:lnTo>
                    <a:pt x="2423" y="674"/>
                  </a:lnTo>
                  <a:lnTo>
                    <a:pt x="2423" y="674"/>
                  </a:lnTo>
                  <a:lnTo>
                    <a:pt x="2445" y="690"/>
                  </a:lnTo>
                  <a:lnTo>
                    <a:pt x="2445" y="690"/>
                  </a:lnTo>
                  <a:lnTo>
                    <a:pt x="2517" y="746"/>
                  </a:lnTo>
                  <a:lnTo>
                    <a:pt x="2517" y="746"/>
                  </a:lnTo>
                  <a:lnTo>
                    <a:pt x="2526" y="735"/>
                  </a:lnTo>
                  <a:lnTo>
                    <a:pt x="2526" y="735"/>
                  </a:lnTo>
                  <a:lnTo>
                    <a:pt x="2515" y="723"/>
                  </a:lnTo>
                  <a:lnTo>
                    <a:pt x="2515" y="723"/>
                  </a:lnTo>
                  <a:lnTo>
                    <a:pt x="2499" y="703"/>
                  </a:lnTo>
                  <a:lnTo>
                    <a:pt x="2499" y="703"/>
                  </a:lnTo>
                  <a:lnTo>
                    <a:pt x="2447" y="665"/>
                  </a:lnTo>
                  <a:lnTo>
                    <a:pt x="2447" y="665"/>
                  </a:lnTo>
                  <a:lnTo>
                    <a:pt x="2438" y="653"/>
                  </a:lnTo>
                  <a:lnTo>
                    <a:pt x="2438" y="653"/>
                  </a:lnTo>
                  <a:lnTo>
                    <a:pt x="2355" y="584"/>
                  </a:lnTo>
                  <a:lnTo>
                    <a:pt x="2355" y="584"/>
                  </a:lnTo>
                  <a:lnTo>
                    <a:pt x="2344" y="586"/>
                  </a:lnTo>
                  <a:lnTo>
                    <a:pt x="2344" y="586"/>
                  </a:lnTo>
                  <a:lnTo>
                    <a:pt x="2328" y="577"/>
                  </a:lnTo>
                  <a:lnTo>
                    <a:pt x="2328" y="577"/>
                  </a:lnTo>
                  <a:lnTo>
                    <a:pt x="2319" y="586"/>
                  </a:lnTo>
                  <a:lnTo>
                    <a:pt x="2319" y="586"/>
                  </a:lnTo>
                  <a:lnTo>
                    <a:pt x="2326" y="595"/>
                  </a:lnTo>
                  <a:lnTo>
                    <a:pt x="2326" y="595"/>
                  </a:lnTo>
                  <a:lnTo>
                    <a:pt x="2333" y="609"/>
                  </a:lnTo>
                  <a:lnTo>
                    <a:pt x="2333" y="609"/>
                  </a:lnTo>
                  <a:lnTo>
                    <a:pt x="2355" y="627"/>
                  </a:lnTo>
                  <a:lnTo>
                    <a:pt x="2355" y="627"/>
                  </a:lnTo>
                  <a:lnTo>
                    <a:pt x="2335" y="635"/>
                  </a:lnTo>
                  <a:lnTo>
                    <a:pt x="2335" y="635"/>
                  </a:lnTo>
                  <a:lnTo>
                    <a:pt x="2263" y="579"/>
                  </a:lnTo>
                  <a:lnTo>
                    <a:pt x="2263" y="579"/>
                  </a:lnTo>
                  <a:lnTo>
                    <a:pt x="2243" y="572"/>
                  </a:lnTo>
                  <a:lnTo>
                    <a:pt x="2243" y="572"/>
                  </a:lnTo>
                  <a:lnTo>
                    <a:pt x="2231" y="573"/>
                  </a:lnTo>
                  <a:lnTo>
                    <a:pt x="2222" y="572"/>
                  </a:lnTo>
                  <a:lnTo>
                    <a:pt x="2216" y="568"/>
                  </a:lnTo>
                  <a:lnTo>
                    <a:pt x="2213" y="564"/>
                  </a:lnTo>
                  <a:lnTo>
                    <a:pt x="2209" y="559"/>
                  </a:lnTo>
                  <a:lnTo>
                    <a:pt x="2209" y="555"/>
                  </a:lnTo>
                  <a:lnTo>
                    <a:pt x="2209" y="552"/>
                  </a:lnTo>
                  <a:lnTo>
                    <a:pt x="2209" y="552"/>
                  </a:lnTo>
                  <a:lnTo>
                    <a:pt x="2218" y="536"/>
                  </a:lnTo>
                  <a:lnTo>
                    <a:pt x="2218" y="536"/>
                  </a:lnTo>
                  <a:lnTo>
                    <a:pt x="2209" y="518"/>
                  </a:lnTo>
                  <a:lnTo>
                    <a:pt x="2209" y="518"/>
                  </a:lnTo>
                  <a:lnTo>
                    <a:pt x="2159" y="484"/>
                  </a:lnTo>
                  <a:lnTo>
                    <a:pt x="2159" y="484"/>
                  </a:lnTo>
                  <a:lnTo>
                    <a:pt x="2132" y="467"/>
                  </a:lnTo>
                  <a:lnTo>
                    <a:pt x="2132" y="467"/>
                  </a:lnTo>
                  <a:lnTo>
                    <a:pt x="2123" y="471"/>
                  </a:lnTo>
                  <a:lnTo>
                    <a:pt x="2123" y="471"/>
                  </a:lnTo>
                  <a:lnTo>
                    <a:pt x="2080" y="449"/>
                  </a:lnTo>
                  <a:lnTo>
                    <a:pt x="2080" y="449"/>
                  </a:lnTo>
                  <a:lnTo>
                    <a:pt x="2074" y="437"/>
                  </a:lnTo>
                  <a:lnTo>
                    <a:pt x="2074" y="437"/>
                  </a:lnTo>
                  <a:lnTo>
                    <a:pt x="1988" y="385"/>
                  </a:lnTo>
                  <a:lnTo>
                    <a:pt x="1988" y="385"/>
                  </a:lnTo>
                  <a:lnTo>
                    <a:pt x="1989" y="377"/>
                  </a:lnTo>
                  <a:lnTo>
                    <a:pt x="1989" y="377"/>
                  </a:lnTo>
                  <a:lnTo>
                    <a:pt x="2004" y="385"/>
                  </a:lnTo>
                  <a:lnTo>
                    <a:pt x="2004" y="385"/>
                  </a:lnTo>
                  <a:lnTo>
                    <a:pt x="2020" y="390"/>
                  </a:lnTo>
                  <a:lnTo>
                    <a:pt x="2020" y="390"/>
                  </a:lnTo>
                  <a:lnTo>
                    <a:pt x="2015" y="374"/>
                  </a:lnTo>
                  <a:lnTo>
                    <a:pt x="2015" y="374"/>
                  </a:lnTo>
                  <a:lnTo>
                    <a:pt x="2002" y="358"/>
                  </a:lnTo>
                  <a:lnTo>
                    <a:pt x="2002" y="358"/>
                  </a:lnTo>
                  <a:lnTo>
                    <a:pt x="1973" y="341"/>
                  </a:lnTo>
                  <a:lnTo>
                    <a:pt x="1973" y="341"/>
                  </a:lnTo>
                  <a:lnTo>
                    <a:pt x="1950" y="325"/>
                  </a:lnTo>
                  <a:lnTo>
                    <a:pt x="1950" y="325"/>
                  </a:lnTo>
                  <a:lnTo>
                    <a:pt x="1925" y="313"/>
                  </a:lnTo>
                  <a:lnTo>
                    <a:pt x="1925" y="313"/>
                  </a:lnTo>
                  <a:lnTo>
                    <a:pt x="1916" y="304"/>
                  </a:lnTo>
                  <a:lnTo>
                    <a:pt x="1916" y="304"/>
                  </a:lnTo>
                  <a:lnTo>
                    <a:pt x="1914" y="295"/>
                  </a:lnTo>
                  <a:lnTo>
                    <a:pt x="1914" y="295"/>
                  </a:lnTo>
                  <a:lnTo>
                    <a:pt x="1901" y="278"/>
                  </a:lnTo>
                  <a:lnTo>
                    <a:pt x="1901" y="278"/>
                  </a:lnTo>
                  <a:lnTo>
                    <a:pt x="1860" y="255"/>
                  </a:lnTo>
                  <a:lnTo>
                    <a:pt x="1860" y="255"/>
                  </a:lnTo>
                  <a:lnTo>
                    <a:pt x="1829" y="242"/>
                  </a:lnTo>
                  <a:lnTo>
                    <a:pt x="1829" y="242"/>
                  </a:lnTo>
                  <a:lnTo>
                    <a:pt x="1818" y="230"/>
                  </a:lnTo>
                  <a:lnTo>
                    <a:pt x="1818" y="230"/>
                  </a:lnTo>
                  <a:lnTo>
                    <a:pt x="1804" y="219"/>
                  </a:lnTo>
                  <a:lnTo>
                    <a:pt x="1804" y="219"/>
                  </a:lnTo>
                  <a:lnTo>
                    <a:pt x="1793" y="203"/>
                  </a:lnTo>
                  <a:lnTo>
                    <a:pt x="1793" y="203"/>
                  </a:lnTo>
                  <a:lnTo>
                    <a:pt x="1770" y="188"/>
                  </a:lnTo>
                  <a:lnTo>
                    <a:pt x="1770" y="188"/>
                  </a:lnTo>
                  <a:lnTo>
                    <a:pt x="1761" y="178"/>
                  </a:lnTo>
                  <a:lnTo>
                    <a:pt x="1761" y="178"/>
                  </a:lnTo>
                  <a:lnTo>
                    <a:pt x="1716" y="158"/>
                  </a:lnTo>
                  <a:lnTo>
                    <a:pt x="1716" y="158"/>
                  </a:lnTo>
                  <a:lnTo>
                    <a:pt x="1712" y="169"/>
                  </a:lnTo>
                  <a:lnTo>
                    <a:pt x="1712" y="169"/>
                  </a:lnTo>
                  <a:lnTo>
                    <a:pt x="1691" y="160"/>
                  </a:lnTo>
                  <a:lnTo>
                    <a:pt x="1691" y="160"/>
                  </a:lnTo>
                  <a:lnTo>
                    <a:pt x="1685" y="163"/>
                  </a:lnTo>
                  <a:lnTo>
                    <a:pt x="1685" y="163"/>
                  </a:lnTo>
                  <a:lnTo>
                    <a:pt x="1667" y="156"/>
                  </a:lnTo>
                  <a:lnTo>
                    <a:pt x="1667" y="156"/>
                  </a:lnTo>
                  <a:lnTo>
                    <a:pt x="1662" y="163"/>
                  </a:lnTo>
                  <a:lnTo>
                    <a:pt x="1662" y="163"/>
                  </a:lnTo>
                  <a:lnTo>
                    <a:pt x="1678" y="176"/>
                  </a:lnTo>
                  <a:lnTo>
                    <a:pt x="1678" y="176"/>
                  </a:lnTo>
                  <a:lnTo>
                    <a:pt x="1705" y="188"/>
                  </a:lnTo>
                  <a:lnTo>
                    <a:pt x="1705" y="188"/>
                  </a:lnTo>
                  <a:lnTo>
                    <a:pt x="1716" y="201"/>
                  </a:lnTo>
                  <a:lnTo>
                    <a:pt x="1716" y="201"/>
                  </a:lnTo>
                  <a:lnTo>
                    <a:pt x="1764" y="221"/>
                  </a:lnTo>
                  <a:lnTo>
                    <a:pt x="1764" y="221"/>
                  </a:lnTo>
                  <a:lnTo>
                    <a:pt x="1777" y="232"/>
                  </a:lnTo>
                  <a:lnTo>
                    <a:pt x="1777" y="232"/>
                  </a:lnTo>
                  <a:lnTo>
                    <a:pt x="1802" y="248"/>
                  </a:lnTo>
                  <a:lnTo>
                    <a:pt x="1802" y="248"/>
                  </a:lnTo>
                  <a:lnTo>
                    <a:pt x="1799" y="257"/>
                  </a:lnTo>
                  <a:lnTo>
                    <a:pt x="1799" y="257"/>
                  </a:lnTo>
                  <a:lnTo>
                    <a:pt x="1781" y="246"/>
                  </a:lnTo>
                  <a:lnTo>
                    <a:pt x="1781" y="246"/>
                  </a:lnTo>
                  <a:lnTo>
                    <a:pt x="1773" y="251"/>
                  </a:lnTo>
                  <a:lnTo>
                    <a:pt x="1773" y="251"/>
                  </a:lnTo>
                  <a:lnTo>
                    <a:pt x="1718" y="226"/>
                  </a:lnTo>
                  <a:lnTo>
                    <a:pt x="1662" y="201"/>
                  </a:lnTo>
                  <a:lnTo>
                    <a:pt x="1662" y="201"/>
                  </a:lnTo>
                  <a:lnTo>
                    <a:pt x="1653" y="206"/>
                  </a:lnTo>
                  <a:lnTo>
                    <a:pt x="1653" y="206"/>
                  </a:lnTo>
                  <a:lnTo>
                    <a:pt x="1574" y="174"/>
                  </a:lnTo>
                  <a:lnTo>
                    <a:pt x="1574" y="174"/>
                  </a:lnTo>
                  <a:lnTo>
                    <a:pt x="1563" y="179"/>
                  </a:lnTo>
                  <a:lnTo>
                    <a:pt x="1563" y="179"/>
                  </a:lnTo>
                  <a:lnTo>
                    <a:pt x="1552" y="181"/>
                  </a:lnTo>
                  <a:lnTo>
                    <a:pt x="1552" y="181"/>
                  </a:lnTo>
                  <a:lnTo>
                    <a:pt x="1500" y="163"/>
                  </a:lnTo>
                  <a:lnTo>
                    <a:pt x="1500" y="163"/>
                  </a:lnTo>
                  <a:lnTo>
                    <a:pt x="1496" y="170"/>
                  </a:lnTo>
                  <a:lnTo>
                    <a:pt x="1496" y="170"/>
                  </a:lnTo>
                  <a:lnTo>
                    <a:pt x="1511" y="185"/>
                  </a:lnTo>
                  <a:lnTo>
                    <a:pt x="1511" y="185"/>
                  </a:lnTo>
                  <a:lnTo>
                    <a:pt x="1530" y="197"/>
                  </a:lnTo>
                  <a:lnTo>
                    <a:pt x="1530" y="197"/>
                  </a:lnTo>
                  <a:lnTo>
                    <a:pt x="1523" y="206"/>
                  </a:lnTo>
                  <a:lnTo>
                    <a:pt x="1523" y="206"/>
                  </a:lnTo>
                  <a:lnTo>
                    <a:pt x="1507" y="197"/>
                  </a:lnTo>
                  <a:lnTo>
                    <a:pt x="1507" y="197"/>
                  </a:lnTo>
                  <a:lnTo>
                    <a:pt x="1473" y="170"/>
                  </a:lnTo>
                  <a:lnTo>
                    <a:pt x="1473" y="170"/>
                  </a:lnTo>
                  <a:lnTo>
                    <a:pt x="1435" y="156"/>
                  </a:lnTo>
                  <a:lnTo>
                    <a:pt x="1435" y="156"/>
                  </a:lnTo>
                  <a:lnTo>
                    <a:pt x="1442" y="172"/>
                  </a:lnTo>
                  <a:lnTo>
                    <a:pt x="1442" y="172"/>
                  </a:lnTo>
                  <a:lnTo>
                    <a:pt x="1435" y="176"/>
                  </a:lnTo>
                  <a:lnTo>
                    <a:pt x="1428" y="178"/>
                  </a:lnTo>
                  <a:lnTo>
                    <a:pt x="1424" y="179"/>
                  </a:lnTo>
                  <a:lnTo>
                    <a:pt x="1424" y="179"/>
                  </a:lnTo>
                  <a:lnTo>
                    <a:pt x="1419" y="179"/>
                  </a:lnTo>
                  <a:lnTo>
                    <a:pt x="1411" y="179"/>
                  </a:lnTo>
                  <a:lnTo>
                    <a:pt x="1402" y="183"/>
                  </a:lnTo>
                  <a:lnTo>
                    <a:pt x="1402" y="183"/>
                  </a:lnTo>
                  <a:lnTo>
                    <a:pt x="1401" y="194"/>
                  </a:lnTo>
                  <a:lnTo>
                    <a:pt x="1399" y="206"/>
                  </a:lnTo>
                  <a:lnTo>
                    <a:pt x="1399" y="206"/>
                  </a:lnTo>
                  <a:lnTo>
                    <a:pt x="1395" y="206"/>
                  </a:lnTo>
                  <a:lnTo>
                    <a:pt x="1386" y="206"/>
                  </a:lnTo>
                  <a:lnTo>
                    <a:pt x="1374" y="203"/>
                  </a:lnTo>
                  <a:lnTo>
                    <a:pt x="1374" y="203"/>
                  </a:lnTo>
                  <a:lnTo>
                    <a:pt x="1345" y="210"/>
                  </a:lnTo>
                  <a:lnTo>
                    <a:pt x="1345" y="210"/>
                  </a:lnTo>
                  <a:lnTo>
                    <a:pt x="1338" y="206"/>
                  </a:lnTo>
                  <a:lnTo>
                    <a:pt x="1332" y="205"/>
                  </a:lnTo>
                  <a:lnTo>
                    <a:pt x="1330" y="201"/>
                  </a:lnTo>
                  <a:lnTo>
                    <a:pt x="1329" y="197"/>
                  </a:lnTo>
                  <a:lnTo>
                    <a:pt x="1332" y="194"/>
                  </a:lnTo>
                  <a:lnTo>
                    <a:pt x="1334" y="190"/>
                  </a:lnTo>
                  <a:lnTo>
                    <a:pt x="1334" y="190"/>
                  </a:lnTo>
                  <a:lnTo>
                    <a:pt x="1359" y="181"/>
                  </a:lnTo>
                  <a:lnTo>
                    <a:pt x="1359" y="181"/>
                  </a:lnTo>
                  <a:lnTo>
                    <a:pt x="1365" y="161"/>
                  </a:lnTo>
                  <a:lnTo>
                    <a:pt x="1365" y="161"/>
                  </a:lnTo>
                  <a:lnTo>
                    <a:pt x="1374" y="136"/>
                  </a:lnTo>
                  <a:lnTo>
                    <a:pt x="1374" y="136"/>
                  </a:lnTo>
                  <a:lnTo>
                    <a:pt x="1388" y="142"/>
                  </a:lnTo>
                  <a:lnTo>
                    <a:pt x="1388" y="142"/>
                  </a:lnTo>
                  <a:lnTo>
                    <a:pt x="1383" y="133"/>
                  </a:lnTo>
                  <a:lnTo>
                    <a:pt x="1383" y="133"/>
                  </a:lnTo>
                  <a:lnTo>
                    <a:pt x="1309" y="111"/>
                  </a:lnTo>
                  <a:lnTo>
                    <a:pt x="1309" y="111"/>
                  </a:lnTo>
                  <a:lnTo>
                    <a:pt x="1307" y="120"/>
                  </a:lnTo>
                  <a:lnTo>
                    <a:pt x="1307" y="120"/>
                  </a:lnTo>
                  <a:lnTo>
                    <a:pt x="1293" y="118"/>
                  </a:lnTo>
                  <a:lnTo>
                    <a:pt x="1293" y="118"/>
                  </a:lnTo>
                  <a:lnTo>
                    <a:pt x="1282" y="124"/>
                  </a:lnTo>
                  <a:lnTo>
                    <a:pt x="1282" y="124"/>
                  </a:lnTo>
                  <a:lnTo>
                    <a:pt x="1267" y="124"/>
                  </a:lnTo>
                  <a:lnTo>
                    <a:pt x="1267" y="124"/>
                  </a:lnTo>
                  <a:lnTo>
                    <a:pt x="1264" y="143"/>
                  </a:lnTo>
                  <a:lnTo>
                    <a:pt x="1264" y="143"/>
                  </a:lnTo>
                  <a:lnTo>
                    <a:pt x="1244" y="136"/>
                  </a:lnTo>
                  <a:lnTo>
                    <a:pt x="1244" y="136"/>
                  </a:lnTo>
                  <a:lnTo>
                    <a:pt x="1228" y="122"/>
                  </a:lnTo>
                  <a:lnTo>
                    <a:pt x="1228" y="122"/>
                  </a:lnTo>
                  <a:lnTo>
                    <a:pt x="1210" y="111"/>
                  </a:lnTo>
                  <a:lnTo>
                    <a:pt x="1210" y="111"/>
                  </a:lnTo>
                  <a:lnTo>
                    <a:pt x="1174" y="100"/>
                  </a:lnTo>
                  <a:lnTo>
                    <a:pt x="1174" y="100"/>
                  </a:lnTo>
                  <a:lnTo>
                    <a:pt x="1156" y="91"/>
                  </a:lnTo>
                  <a:lnTo>
                    <a:pt x="1156" y="91"/>
                  </a:lnTo>
                  <a:lnTo>
                    <a:pt x="1132" y="86"/>
                  </a:lnTo>
                  <a:lnTo>
                    <a:pt x="1132" y="86"/>
                  </a:lnTo>
                  <a:lnTo>
                    <a:pt x="1120" y="79"/>
                  </a:lnTo>
                  <a:lnTo>
                    <a:pt x="1120" y="79"/>
                  </a:lnTo>
                  <a:lnTo>
                    <a:pt x="1120" y="70"/>
                  </a:lnTo>
                  <a:lnTo>
                    <a:pt x="1120" y="70"/>
                  </a:lnTo>
                  <a:lnTo>
                    <a:pt x="1141" y="75"/>
                  </a:lnTo>
                  <a:lnTo>
                    <a:pt x="1141" y="75"/>
                  </a:lnTo>
                  <a:lnTo>
                    <a:pt x="1149" y="72"/>
                  </a:lnTo>
                  <a:lnTo>
                    <a:pt x="1149" y="72"/>
                  </a:lnTo>
                  <a:lnTo>
                    <a:pt x="1170" y="75"/>
                  </a:lnTo>
                  <a:lnTo>
                    <a:pt x="1170" y="75"/>
                  </a:lnTo>
                  <a:lnTo>
                    <a:pt x="1177" y="72"/>
                  </a:lnTo>
                  <a:lnTo>
                    <a:pt x="1177" y="72"/>
                  </a:lnTo>
                  <a:lnTo>
                    <a:pt x="1204" y="72"/>
                  </a:lnTo>
                  <a:lnTo>
                    <a:pt x="1204" y="72"/>
                  </a:lnTo>
                  <a:lnTo>
                    <a:pt x="1212" y="70"/>
                  </a:lnTo>
                  <a:lnTo>
                    <a:pt x="1212" y="70"/>
                  </a:lnTo>
                  <a:lnTo>
                    <a:pt x="1289" y="88"/>
                  </a:lnTo>
                  <a:lnTo>
                    <a:pt x="1289" y="88"/>
                  </a:lnTo>
                  <a:lnTo>
                    <a:pt x="1336" y="93"/>
                  </a:lnTo>
                  <a:lnTo>
                    <a:pt x="1336" y="93"/>
                  </a:lnTo>
                  <a:lnTo>
                    <a:pt x="1338" y="77"/>
                  </a:lnTo>
                  <a:lnTo>
                    <a:pt x="1338" y="77"/>
                  </a:lnTo>
                  <a:lnTo>
                    <a:pt x="1327" y="68"/>
                  </a:lnTo>
                  <a:lnTo>
                    <a:pt x="1327" y="68"/>
                  </a:lnTo>
                  <a:lnTo>
                    <a:pt x="1293" y="59"/>
                  </a:lnTo>
                  <a:lnTo>
                    <a:pt x="1293" y="59"/>
                  </a:lnTo>
                  <a:lnTo>
                    <a:pt x="1287" y="63"/>
                  </a:lnTo>
                  <a:lnTo>
                    <a:pt x="1287" y="63"/>
                  </a:lnTo>
                  <a:lnTo>
                    <a:pt x="1177" y="34"/>
                  </a:lnTo>
                  <a:lnTo>
                    <a:pt x="1177" y="34"/>
                  </a:lnTo>
                  <a:lnTo>
                    <a:pt x="1172" y="41"/>
                  </a:lnTo>
                  <a:lnTo>
                    <a:pt x="1172" y="41"/>
                  </a:lnTo>
                  <a:lnTo>
                    <a:pt x="1152" y="39"/>
                  </a:lnTo>
                  <a:lnTo>
                    <a:pt x="1152" y="39"/>
                  </a:lnTo>
                  <a:lnTo>
                    <a:pt x="1136" y="41"/>
                  </a:lnTo>
                  <a:lnTo>
                    <a:pt x="1136" y="41"/>
                  </a:lnTo>
                  <a:lnTo>
                    <a:pt x="1095" y="32"/>
                  </a:lnTo>
                  <a:lnTo>
                    <a:pt x="1095" y="32"/>
                  </a:lnTo>
                  <a:lnTo>
                    <a:pt x="1082" y="37"/>
                  </a:lnTo>
                  <a:lnTo>
                    <a:pt x="1082" y="37"/>
                  </a:lnTo>
                  <a:lnTo>
                    <a:pt x="1062" y="36"/>
                  </a:lnTo>
                  <a:lnTo>
                    <a:pt x="1062" y="36"/>
                  </a:lnTo>
                  <a:lnTo>
                    <a:pt x="1060" y="46"/>
                  </a:lnTo>
                  <a:lnTo>
                    <a:pt x="1060" y="46"/>
                  </a:lnTo>
                  <a:lnTo>
                    <a:pt x="1055" y="52"/>
                  </a:lnTo>
                  <a:lnTo>
                    <a:pt x="1055" y="52"/>
                  </a:lnTo>
                  <a:lnTo>
                    <a:pt x="1032" y="48"/>
                  </a:lnTo>
                  <a:lnTo>
                    <a:pt x="1032" y="48"/>
                  </a:lnTo>
                  <a:lnTo>
                    <a:pt x="1028" y="54"/>
                  </a:lnTo>
                  <a:lnTo>
                    <a:pt x="1028" y="54"/>
                  </a:lnTo>
                  <a:lnTo>
                    <a:pt x="1044" y="63"/>
                  </a:lnTo>
                  <a:lnTo>
                    <a:pt x="1044" y="63"/>
                  </a:lnTo>
                  <a:lnTo>
                    <a:pt x="1044" y="70"/>
                  </a:lnTo>
                  <a:lnTo>
                    <a:pt x="1044" y="70"/>
                  </a:lnTo>
                  <a:lnTo>
                    <a:pt x="1073" y="77"/>
                  </a:lnTo>
                  <a:lnTo>
                    <a:pt x="1073" y="77"/>
                  </a:lnTo>
                  <a:lnTo>
                    <a:pt x="1077" y="84"/>
                  </a:lnTo>
                  <a:lnTo>
                    <a:pt x="1077" y="84"/>
                  </a:lnTo>
                  <a:lnTo>
                    <a:pt x="1105" y="90"/>
                  </a:lnTo>
                  <a:lnTo>
                    <a:pt x="1105" y="90"/>
                  </a:lnTo>
                  <a:lnTo>
                    <a:pt x="1132" y="97"/>
                  </a:lnTo>
                  <a:lnTo>
                    <a:pt x="1132" y="97"/>
                  </a:lnTo>
                  <a:lnTo>
                    <a:pt x="1156" y="106"/>
                  </a:lnTo>
                  <a:lnTo>
                    <a:pt x="1156" y="106"/>
                  </a:lnTo>
                  <a:lnTo>
                    <a:pt x="1154" y="116"/>
                  </a:lnTo>
                  <a:lnTo>
                    <a:pt x="1154" y="116"/>
                  </a:lnTo>
                  <a:lnTo>
                    <a:pt x="1138" y="109"/>
                  </a:lnTo>
                  <a:lnTo>
                    <a:pt x="1138" y="109"/>
                  </a:lnTo>
                  <a:lnTo>
                    <a:pt x="1024" y="86"/>
                  </a:lnTo>
                  <a:lnTo>
                    <a:pt x="1024" y="86"/>
                  </a:lnTo>
                  <a:lnTo>
                    <a:pt x="994" y="84"/>
                  </a:lnTo>
                  <a:lnTo>
                    <a:pt x="994" y="84"/>
                  </a:lnTo>
                  <a:lnTo>
                    <a:pt x="983" y="95"/>
                  </a:lnTo>
                  <a:lnTo>
                    <a:pt x="983" y="95"/>
                  </a:lnTo>
                  <a:lnTo>
                    <a:pt x="961" y="88"/>
                  </a:lnTo>
                  <a:lnTo>
                    <a:pt x="961" y="88"/>
                  </a:lnTo>
                  <a:lnTo>
                    <a:pt x="952" y="81"/>
                  </a:lnTo>
                  <a:lnTo>
                    <a:pt x="952" y="81"/>
                  </a:lnTo>
                  <a:lnTo>
                    <a:pt x="942" y="72"/>
                  </a:lnTo>
                  <a:lnTo>
                    <a:pt x="942" y="72"/>
                  </a:lnTo>
                  <a:lnTo>
                    <a:pt x="914" y="66"/>
                  </a:lnTo>
                  <a:lnTo>
                    <a:pt x="914" y="66"/>
                  </a:lnTo>
                  <a:lnTo>
                    <a:pt x="913" y="75"/>
                  </a:lnTo>
                  <a:lnTo>
                    <a:pt x="913" y="75"/>
                  </a:lnTo>
                  <a:lnTo>
                    <a:pt x="911" y="84"/>
                  </a:lnTo>
                  <a:lnTo>
                    <a:pt x="911" y="84"/>
                  </a:lnTo>
                  <a:lnTo>
                    <a:pt x="900" y="91"/>
                  </a:lnTo>
                  <a:lnTo>
                    <a:pt x="900" y="91"/>
                  </a:lnTo>
                  <a:lnTo>
                    <a:pt x="878" y="82"/>
                  </a:lnTo>
                  <a:lnTo>
                    <a:pt x="878" y="82"/>
                  </a:lnTo>
                  <a:lnTo>
                    <a:pt x="873" y="70"/>
                  </a:lnTo>
                  <a:lnTo>
                    <a:pt x="873" y="70"/>
                  </a:lnTo>
                  <a:lnTo>
                    <a:pt x="862" y="64"/>
                  </a:lnTo>
                  <a:lnTo>
                    <a:pt x="862" y="64"/>
                  </a:lnTo>
                  <a:lnTo>
                    <a:pt x="855" y="57"/>
                  </a:lnTo>
                  <a:lnTo>
                    <a:pt x="855" y="57"/>
                  </a:lnTo>
                  <a:lnTo>
                    <a:pt x="823" y="54"/>
                  </a:lnTo>
                  <a:lnTo>
                    <a:pt x="823" y="54"/>
                  </a:lnTo>
                  <a:lnTo>
                    <a:pt x="783" y="45"/>
                  </a:lnTo>
                  <a:lnTo>
                    <a:pt x="783" y="45"/>
                  </a:lnTo>
                  <a:lnTo>
                    <a:pt x="760" y="36"/>
                  </a:lnTo>
                  <a:lnTo>
                    <a:pt x="760" y="36"/>
                  </a:lnTo>
                  <a:lnTo>
                    <a:pt x="725" y="30"/>
                  </a:lnTo>
                  <a:lnTo>
                    <a:pt x="725" y="30"/>
                  </a:lnTo>
                  <a:lnTo>
                    <a:pt x="713" y="21"/>
                  </a:lnTo>
                  <a:lnTo>
                    <a:pt x="713" y="21"/>
                  </a:lnTo>
                  <a:lnTo>
                    <a:pt x="700" y="18"/>
                  </a:lnTo>
                  <a:lnTo>
                    <a:pt x="700" y="18"/>
                  </a:lnTo>
                  <a:lnTo>
                    <a:pt x="675" y="14"/>
                  </a:lnTo>
                  <a:lnTo>
                    <a:pt x="675" y="14"/>
                  </a:lnTo>
                  <a:lnTo>
                    <a:pt x="668" y="3"/>
                  </a:lnTo>
                  <a:lnTo>
                    <a:pt x="668" y="3"/>
                  </a:lnTo>
                  <a:lnTo>
                    <a:pt x="621" y="0"/>
                  </a:lnTo>
                  <a:lnTo>
                    <a:pt x="621" y="0"/>
                  </a:lnTo>
                  <a:lnTo>
                    <a:pt x="608" y="7"/>
                  </a:lnTo>
                  <a:lnTo>
                    <a:pt x="608" y="7"/>
                  </a:lnTo>
                  <a:lnTo>
                    <a:pt x="565" y="3"/>
                  </a:lnTo>
                  <a:lnTo>
                    <a:pt x="565" y="3"/>
                  </a:lnTo>
                  <a:lnTo>
                    <a:pt x="554" y="9"/>
                  </a:lnTo>
                  <a:lnTo>
                    <a:pt x="554" y="9"/>
                  </a:lnTo>
                  <a:lnTo>
                    <a:pt x="504" y="9"/>
                  </a:lnTo>
                  <a:lnTo>
                    <a:pt x="504" y="9"/>
                  </a:lnTo>
                  <a:lnTo>
                    <a:pt x="491" y="12"/>
                  </a:lnTo>
                  <a:lnTo>
                    <a:pt x="491" y="12"/>
                  </a:lnTo>
                  <a:lnTo>
                    <a:pt x="473" y="12"/>
                  </a:lnTo>
                  <a:lnTo>
                    <a:pt x="473" y="12"/>
                  </a:lnTo>
                  <a:lnTo>
                    <a:pt x="463" y="19"/>
                  </a:lnTo>
                  <a:lnTo>
                    <a:pt x="463" y="19"/>
                  </a:lnTo>
                  <a:lnTo>
                    <a:pt x="445" y="23"/>
                  </a:lnTo>
                  <a:lnTo>
                    <a:pt x="445" y="23"/>
                  </a:lnTo>
                  <a:lnTo>
                    <a:pt x="425" y="30"/>
                  </a:lnTo>
                  <a:lnTo>
                    <a:pt x="425" y="30"/>
                  </a:lnTo>
                  <a:lnTo>
                    <a:pt x="430" y="45"/>
                  </a:lnTo>
                  <a:lnTo>
                    <a:pt x="430" y="45"/>
                  </a:lnTo>
                  <a:lnTo>
                    <a:pt x="416" y="52"/>
                  </a:lnTo>
                  <a:lnTo>
                    <a:pt x="416" y="52"/>
                  </a:lnTo>
                  <a:lnTo>
                    <a:pt x="414" y="59"/>
                  </a:lnTo>
                  <a:lnTo>
                    <a:pt x="414" y="59"/>
                  </a:lnTo>
                  <a:lnTo>
                    <a:pt x="389" y="59"/>
                  </a:lnTo>
                  <a:lnTo>
                    <a:pt x="389" y="59"/>
                  </a:lnTo>
                  <a:lnTo>
                    <a:pt x="378" y="68"/>
                  </a:lnTo>
                  <a:lnTo>
                    <a:pt x="378" y="68"/>
                  </a:lnTo>
                  <a:lnTo>
                    <a:pt x="353" y="68"/>
                  </a:lnTo>
                  <a:lnTo>
                    <a:pt x="353" y="68"/>
                  </a:lnTo>
                  <a:lnTo>
                    <a:pt x="344" y="75"/>
                  </a:lnTo>
                  <a:lnTo>
                    <a:pt x="344" y="75"/>
                  </a:lnTo>
                  <a:lnTo>
                    <a:pt x="320" y="75"/>
                  </a:lnTo>
                  <a:lnTo>
                    <a:pt x="320" y="75"/>
                  </a:lnTo>
                  <a:lnTo>
                    <a:pt x="317" y="84"/>
                  </a:lnTo>
                  <a:lnTo>
                    <a:pt x="317" y="84"/>
                  </a:lnTo>
                  <a:lnTo>
                    <a:pt x="299" y="84"/>
                  </a:lnTo>
                  <a:lnTo>
                    <a:pt x="299" y="84"/>
                  </a:lnTo>
                  <a:lnTo>
                    <a:pt x="299" y="93"/>
                  </a:lnTo>
                  <a:lnTo>
                    <a:pt x="299" y="93"/>
                  </a:lnTo>
                  <a:lnTo>
                    <a:pt x="288" y="97"/>
                  </a:lnTo>
                  <a:lnTo>
                    <a:pt x="288" y="97"/>
                  </a:lnTo>
                  <a:lnTo>
                    <a:pt x="284" y="118"/>
                  </a:lnTo>
                  <a:lnTo>
                    <a:pt x="284" y="118"/>
                  </a:lnTo>
                  <a:lnTo>
                    <a:pt x="297" y="124"/>
                  </a:lnTo>
                  <a:lnTo>
                    <a:pt x="297" y="124"/>
                  </a:lnTo>
                  <a:lnTo>
                    <a:pt x="297" y="133"/>
                  </a:lnTo>
                  <a:lnTo>
                    <a:pt x="297" y="133"/>
                  </a:lnTo>
                  <a:lnTo>
                    <a:pt x="313" y="133"/>
                  </a:lnTo>
                  <a:lnTo>
                    <a:pt x="313" y="133"/>
                  </a:lnTo>
                  <a:lnTo>
                    <a:pt x="315" y="138"/>
                  </a:lnTo>
                  <a:lnTo>
                    <a:pt x="315" y="138"/>
                  </a:lnTo>
                  <a:lnTo>
                    <a:pt x="344" y="142"/>
                  </a:lnTo>
                  <a:lnTo>
                    <a:pt x="344" y="142"/>
                  </a:lnTo>
                  <a:lnTo>
                    <a:pt x="347" y="163"/>
                  </a:lnTo>
                  <a:lnTo>
                    <a:pt x="347" y="163"/>
                  </a:lnTo>
                  <a:lnTo>
                    <a:pt x="336" y="167"/>
                  </a:lnTo>
                  <a:lnTo>
                    <a:pt x="336" y="167"/>
                  </a:lnTo>
                  <a:lnTo>
                    <a:pt x="327" y="176"/>
                  </a:lnTo>
                  <a:lnTo>
                    <a:pt x="327" y="176"/>
                  </a:lnTo>
                  <a:lnTo>
                    <a:pt x="293" y="179"/>
                  </a:lnTo>
                  <a:lnTo>
                    <a:pt x="293" y="179"/>
                  </a:lnTo>
                  <a:lnTo>
                    <a:pt x="291" y="192"/>
                  </a:lnTo>
                  <a:lnTo>
                    <a:pt x="291" y="192"/>
                  </a:lnTo>
                  <a:lnTo>
                    <a:pt x="281" y="197"/>
                  </a:lnTo>
                  <a:lnTo>
                    <a:pt x="281" y="197"/>
                  </a:lnTo>
                  <a:lnTo>
                    <a:pt x="279" y="208"/>
                  </a:lnTo>
                  <a:lnTo>
                    <a:pt x="279" y="208"/>
                  </a:lnTo>
                  <a:lnTo>
                    <a:pt x="263" y="210"/>
                  </a:lnTo>
                  <a:lnTo>
                    <a:pt x="263" y="210"/>
                  </a:lnTo>
                  <a:lnTo>
                    <a:pt x="254" y="215"/>
                  </a:lnTo>
                  <a:lnTo>
                    <a:pt x="254" y="215"/>
                  </a:lnTo>
                  <a:lnTo>
                    <a:pt x="241" y="219"/>
                  </a:lnTo>
                  <a:lnTo>
                    <a:pt x="241" y="219"/>
                  </a:lnTo>
                  <a:lnTo>
                    <a:pt x="225" y="226"/>
                  </a:lnTo>
                  <a:lnTo>
                    <a:pt x="225" y="226"/>
                  </a:lnTo>
                  <a:lnTo>
                    <a:pt x="203" y="228"/>
                  </a:lnTo>
                  <a:lnTo>
                    <a:pt x="203" y="228"/>
                  </a:lnTo>
                  <a:lnTo>
                    <a:pt x="182" y="228"/>
                  </a:lnTo>
                  <a:lnTo>
                    <a:pt x="182" y="228"/>
                  </a:lnTo>
                  <a:lnTo>
                    <a:pt x="173" y="217"/>
                  </a:lnTo>
                  <a:lnTo>
                    <a:pt x="173" y="217"/>
                  </a:lnTo>
                  <a:lnTo>
                    <a:pt x="194" y="215"/>
                  </a:lnTo>
                  <a:lnTo>
                    <a:pt x="194" y="215"/>
                  </a:lnTo>
                  <a:lnTo>
                    <a:pt x="236" y="206"/>
                  </a:lnTo>
                  <a:lnTo>
                    <a:pt x="236" y="206"/>
                  </a:lnTo>
                  <a:lnTo>
                    <a:pt x="257" y="194"/>
                  </a:lnTo>
                  <a:lnTo>
                    <a:pt x="257" y="194"/>
                  </a:lnTo>
                  <a:lnTo>
                    <a:pt x="252" y="185"/>
                  </a:lnTo>
                  <a:lnTo>
                    <a:pt x="252" y="185"/>
                  </a:lnTo>
                  <a:lnTo>
                    <a:pt x="237" y="185"/>
                  </a:lnTo>
                  <a:lnTo>
                    <a:pt x="237" y="185"/>
                  </a:lnTo>
                  <a:lnTo>
                    <a:pt x="236" y="176"/>
                  </a:lnTo>
                  <a:lnTo>
                    <a:pt x="236" y="176"/>
                  </a:lnTo>
                  <a:lnTo>
                    <a:pt x="218" y="170"/>
                  </a:lnTo>
                  <a:lnTo>
                    <a:pt x="218" y="170"/>
                  </a:lnTo>
                  <a:lnTo>
                    <a:pt x="214" y="161"/>
                  </a:lnTo>
                  <a:lnTo>
                    <a:pt x="214" y="161"/>
                  </a:lnTo>
                  <a:lnTo>
                    <a:pt x="201" y="154"/>
                  </a:lnTo>
                  <a:lnTo>
                    <a:pt x="201" y="154"/>
                  </a:lnTo>
                  <a:lnTo>
                    <a:pt x="205" y="145"/>
                  </a:lnTo>
                  <a:lnTo>
                    <a:pt x="205" y="145"/>
                  </a:lnTo>
                  <a:lnTo>
                    <a:pt x="194" y="131"/>
                  </a:lnTo>
                  <a:lnTo>
                    <a:pt x="194" y="131"/>
                  </a:lnTo>
                  <a:lnTo>
                    <a:pt x="196" y="122"/>
                  </a:lnTo>
                  <a:lnTo>
                    <a:pt x="196" y="122"/>
                  </a:lnTo>
                  <a:lnTo>
                    <a:pt x="219" y="115"/>
                  </a:lnTo>
                  <a:lnTo>
                    <a:pt x="219" y="115"/>
                  </a:lnTo>
                  <a:lnTo>
                    <a:pt x="216" y="100"/>
                  </a:lnTo>
                  <a:lnTo>
                    <a:pt x="216" y="100"/>
                  </a:lnTo>
                  <a:lnTo>
                    <a:pt x="191" y="100"/>
                  </a:lnTo>
                  <a:lnTo>
                    <a:pt x="191" y="100"/>
                  </a:lnTo>
                  <a:lnTo>
                    <a:pt x="185" y="109"/>
                  </a:lnTo>
                  <a:lnTo>
                    <a:pt x="185" y="109"/>
                  </a:lnTo>
                  <a:lnTo>
                    <a:pt x="178" y="113"/>
                  </a:lnTo>
                  <a:lnTo>
                    <a:pt x="178" y="113"/>
                  </a:lnTo>
                  <a:lnTo>
                    <a:pt x="180" y="124"/>
                  </a:lnTo>
                  <a:lnTo>
                    <a:pt x="180" y="124"/>
                  </a:lnTo>
                  <a:lnTo>
                    <a:pt x="155" y="124"/>
                  </a:lnTo>
                  <a:lnTo>
                    <a:pt x="155" y="124"/>
                  </a:lnTo>
                  <a:lnTo>
                    <a:pt x="151" y="133"/>
                  </a:lnTo>
                  <a:lnTo>
                    <a:pt x="151" y="133"/>
                  </a:lnTo>
                  <a:lnTo>
                    <a:pt x="117" y="134"/>
                  </a:lnTo>
                  <a:lnTo>
                    <a:pt x="117" y="134"/>
                  </a:lnTo>
                  <a:lnTo>
                    <a:pt x="115" y="142"/>
                  </a:lnTo>
                  <a:lnTo>
                    <a:pt x="115" y="142"/>
                  </a:lnTo>
                  <a:lnTo>
                    <a:pt x="102" y="143"/>
                  </a:lnTo>
                  <a:lnTo>
                    <a:pt x="102" y="143"/>
                  </a:lnTo>
                  <a:lnTo>
                    <a:pt x="101" y="156"/>
                  </a:lnTo>
                  <a:lnTo>
                    <a:pt x="101" y="156"/>
                  </a:lnTo>
                  <a:lnTo>
                    <a:pt x="119" y="156"/>
                  </a:lnTo>
                  <a:lnTo>
                    <a:pt x="119" y="156"/>
                  </a:lnTo>
                  <a:lnTo>
                    <a:pt x="119" y="165"/>
                  </a:lnTo>
                  <a:lnTo>
                    <a:pt x="119" y="165"/>
                  </a:lnTo>
                  <a:lnTo>
                    <a:pt x="108" y="165"/>
                  </a:lnTo>
                  <a:lnTo>
                    <a:pt x="108" y="165"/>
                  </a:lnTo>
                  <a:lnTo>
                    <a:pt x="102" y="172"/>
                  </a:lnTo>
                  <a:lnTo>
                    <a:pt x="102" y="172"/>
                  </a:lnTo>
                  <a:lnTo>
                    <a:pt x="81" y="174"/>
                  </a:lnTo>
                  <a:lnTo>
                    <a:pt x="81" y="174"/>
                  </a:lnTo>
                  <a:lnTo>
                    <a:pt x="77" y="183"/>
                  </a:lnTo>
                  <a:lnTo>
                    <a:pt x="77" y="183"/>
                  </a:lnTo>
                  <a:lnTo>
                    <a:pt x="65" y="183"/>
                  </a:lnTo>
                  <a:lnTo>
                    <a:pt x="65" y="183"/>
                  </a:lnTo>
                  <a:lnTo>
                    <a:pt x="65" y="201"/>
                  </a:lnTo>
                  <a:lnTo>
                    <a:pt x="65" y="201"/>
                  </a:lnTo>
                  <a:lnTo>
                    <a:pt x="54" y="210"/>
                  </a:lnTo>
                  <a:lnTo>
                    <a:pt x="54" y="210"/>
                  </a:lnTo>
                  <a:lnTo>
                    <a:pt x="65" y="214"/>
                  </a:lnTo>
                  <a:lnTo>
                    <a:pt x="65" y="214"/>
                  </a:lnTo>
                  <a:lnTo>
                    <a:pt x="74" y="223"/>
                  </a:lnTo>
                  <a:lnTo>
                    <a:pt x="74" y="223"/>
                  </a:lnTo>
                  <a:lnTo>
                    <a:pt x="108" y="217"/>
                  </a:lnTo>
                  <a:lnTo>
                    <a:pt x="108" y="217"/>
                  </a:lnTo>
                  <a:lnTo>
                    <a:pt x="115" y="210"/>
                  </a:lnTo>
                  <a:lnTo>
                    <a:pt x="115" y="210"/>
                  </a:lnTo>
                  <a:lnTo>
                    <a:pt x="133" y="208"/>
                  </a:lnTo>
                  <a:lnTo>
                    <a:pt x="133" y="208"/>
                  </a:lnTo>
                  <a:lnTo>
                    <a:pt x="131" y="194"/>
                  </a:lnTo>
                  <a:lnTo>
                    <a:pt x="131" y="194"/>
                  </a:lnTo>
                  <a:lnTo>
                    <a:pt x="140" y="178"/>
                  </a:lnTo>
                  <a:lnTo>
                    <a:pt x="140" y="178"/>
                  </a:lnTo>
                  <a:lnTo>
                    <a:pt x="153" y="179"/>
                  </a:lnTo>
                  <a:lnTo>
                    <a:pt x="153" y="179"/>
                  </a:lnTo>
                  <a:lnTo>
                    <a:pt x="180" y="178"/>
                  </a:lnTo>
                  <a:lnTo>
                    <a:pt x="180" y="178"/>
                  </a:lnTo>
                  <a:lnTo>
                    <a:pt x="173" y="192"/>
                  </a:lnTo>
                  <a:lnTo>
                    <a:pt x="173" y="192"/>
                  </a:lnTo>
                  <a:lnTo>
                    <a:pt x="155" y="197"/>
                  </a:lnTo>
                  <a:lnTo>
                    <a:pt x="155" y="197"/>
                  </a:lnTo>
                  <a:lnTo>
                    <a:pt x="151" y="214"/>
                  </a:lnTo>
                  <a:lnTo>
                    <a:pt x="151" y="214"/>
                  </a:lnTo>
                  <a:lnTo>
                    <a:pt x="137" y="219"/>
                  </a:lnTo>
                  <a:lnTo>
                    <a:pt x="137" y="219"/>
                  </a:lnTo>
                  <a:lnTo>
                    <a:pt x="133" y="228"/>
                  </a:lnTo>
                  <a:lnTo>
                    <a:pt x="133" y="228"/>
                  </a:lnTo>
                  <a:lnTo>
                    <a:pt x="146" y="232"/>
                  </a:lnTo>
                  <a:lnTo>
                    <a:pt x="146" y="232"/>
                  </a:lnTo>
                  <a:lnTo>
                    <a:pt x="149" y="248"/>
                  </a:lnTo>
                  <a:lnTo>
                    <a:pt x="149" y="248"/>
                  </a:lnTo>
                  <a:lnTo>
                    <a:pt x="162" y="253"/>
                  </a:lnTo>
                  <a:lnTo>
                    <a:pt x="162" y="253"/>
                  </a:lnTo>
                  <a:lnTo>
                    <a:pt x="187" y="251"/>
                  </a:lnTo>
                  <a:lnTo>
                    <a:pt x="187" y="251"/>
                  </a:lnTo>
                  <a:lnTo>
                    <a:pt x="194" y="257"/>
                  </a:lnTo>
                  <a:lnTo>
                    <a:pt x="194" y="257"/>
                  </a:lnTo>
                  <a:lnTo>
                    <a:pt x="205" y="262"/>
                  </a:lnTo>
                  <a:lnTo>
                    <a:pt x="205" y="262"/>
                  </a:lnTo>
                  <a:lnTo>
                    <a:pt x="209" y="284"/>
                  </a:lnTo>
                  <a:lnTo>
                    <a:pt x="209" y="284"/>
                  </a:lnTo>
                  <a:lnTo>
                    <a:pt x="200" y="287"/>
                  </a:lnTo>
                  <a:lnTo>
                    <a:pt x="200" y="287"/>
                  </a:lnTo>
                  <a:lnTo>
                    <a:pt x="185" y="282"/>
                  </a:lnTo>
                  <a:lnTo>
                    <a:pt x="185" y="282"/>
                  </a:lnTo>
                  <a:lnTo>
                    <a:pt x="104" y="289"/>
                  </a:lnTo>
                  <a:lnTo>
                    <a:pt x="104" y="289"/>
                  </a:lnTo>
                  <a:lnTo>
                    <a:pt x="95" y="298"/>
                  </a:lnTo>
                  <a:lnTo>
                    <a:pt x="95" y="298"/>
                  </a:lnTo>
                  <a:lnTo>
                    <a:pt x="97" y="345"/>
                  </a:lnTo>
                  <a:lnTo>
                    <a:pt x="97" y="345"/>
                  </a:lnTo>
                  <a:lnTo>
                    <a:pt x="108" y="363"/>
                  </a:lnTo>
                  <a:lnTo>
                    <a:pt x="108" y="363"/>
                  </a:lnTo>
                  <a:lnTo>
                    <a:pt x="142" y="363"/>
                  </a:lnTo>
                  <a:lnTo>
                    <a:pt x="142" y="363"/>
                  </a:lnTo>
                  <a:lnTo>
                    <a:pt x="146" y="383"/>
                  </a:lnTo>
                  <a:lnTo>
                    <a:pt x="146" y="383"/>
                  </a:lnTo>
                  <a:lnTo>
                    <a:pt x="137" y="385"/>
                  </a:lnTo>
                  <a:lnTo>
                    <a:pt x="137" y="385"/>
                  </a:lnTo>
                  <a:lnTo>
                    <a:pt x="131" y="394"/>
                  </a:lnTo>
                  <a:lnTo>
                    <a:pt x="131" y="394"/>
                  </a:lnTo>
                  <a:lnTo>
                    <a:pt x="113" y="397"/>
                  </a:lnTo>
                  <a:lnTo>
                    <a:pt x="113" y="397"/>
                  </a:lnTo>
                  <a:lnTo>
                    <a:pt x="95" y="408"/>
                  </a:lnTo>
                  <a:lnTo>
                    <a:pt x="95" y="408"/>
                  </a:lnTo>
                  <a:lnTo>
                    <a:pt x="95" y="437"/>
                  </a:lnTo>
                  <a:lnTo>
                    <a:pt x="95" y="437"/>
                  </a:lnTo>
                  <a:lnTo>
                    <a:pt x="83" y="439"/>
                  </a:lnTo>
                  <a:lnTo>
                    <a:pt x="83" y="439"/>
                  </a:lnTo>
                  <a:lnTo>
                    <a:pt x="83" y="448"/>
                  </a:lnTo>
                  <a:lnTo>
                    <a:pt x="83" y="448"/>
                  </a:lnTo>
                  <a:lnTo>
                    <a:pt x="57" y="453"/>
                  </a:lnTo>
                  <a:lnTo>
                    <a:pt x="57" y="453"/>
                  </a:lnTo>
                  <a:lnTo>
                    <a:pt x="57" y="464"/>
                  </a:lnTo>
                  <a:lnTo>
                    <a:pt x="57" y="464"/>
                  </a:lnTo>
                  <a:lnTo>
                    <a:pt x="41" y="466"/>
                  </a:lnTo>
                  <a:lnTo>
                    <a:pt x="41" y="466"/>
                  </a:lnTo>
                  <a:lnTo>
                    <a:pt x="39" y="482"/>
                  </a:lnTo>
                  <a:lnTo>
                    <a:pt x="39" y="482"/>
                  </a:lnTo>
                  <a:lnTo>
                    <a:pt x="23" y="492"/>
                  </a:lnTo>
                  <a:lnTo>
                    <a:pt x="23" y="492"/>
                  </a:lnTo>
                  <a:lnTo>
                    <a:pt x="25" y="507"/>
                  </a:lnTo>
                  <a:lnTo>
                    <a:pt x="25" y="507"/>
                  </a:lnTo>
                  <a:lnTo>
                    <a:pt x="12" y="512"/>
                  </a:lnTo>
                  <a:lnTo>
                    <a:pt x="12" y="512"/>
                  </a:lnTo>
                  <a:lnTo>
                    <a:pt x="0" y="519"/>
                  </a:lnTo>
                  <a:lnTo>
                    <a:pt x="0" y="519"/>
                  </a:lnTo>
                  <a:lnTo>
                    <a:pt x="3" y="545"/>
                  </a:lnTo>
                  <a:lnTo>
                    <a:pt x="3" y="545"/>
                  </a:lnTo>
                  <a:lnTo>
                    <a:pt x="16" y="548"/>
                  </a:lnTo>
                  <a:lnTo>
                    <a:pt x="16" y="548"/>
                  </a:lnTo>
                  <a:lnTo>
                    <a:pt x="23" y="608"/>
                  </a:lnTo>
                  <a:lnTo>
                    <a:pt x="23" y="608"/>
                  </a:lnTo>
                  <a:lnTo>
                    <a:pt x="23" y="609"/>
                  </a:lnTo>
                  <a:lnTo>
                    <a:pt x="25" y="613"/>
                  </a:lnTo>
                  <a:lnTo>
                    <a:pt x="25" y="618"/>
                  </a:lnTo>
                  <a:lnTo>
                    <a:pt x="25" y="618"/>
                  </a:lnTo>
                  <a:lnTo>
                    <a:pt x="27" y="631"/>
                  </a:lnTo>
                  <a:lnTo>
                    <a:pt x="27" y="631"/>
                  </a:lnTo>
                  <a:lnTo>
                    <a:pt x="27" y="636"/>
                  </a:lnTo>
                  <a:lnTo>
                    <a:pt x="27" y="636"/>
                  </a:lnTo>
                  <a:lnTo>
                    <a:pt x="27" y="636"/>
                  </a:lnTo>
                  <a:lnTo>
                    <a:pt x="29" y="638"/>
                  </a:lnTo>
                  <a:lnTo>
                    <a:pt x="32" y="636"/>
                  </a:lnTo>
                  <a:lnTo>
                    <a:pt x="32" y="636"/>
                  </a:lnTo>
                  <a:lnTo>
                    <a:pt x="39" y="638"/>
                  </a:lnTo>
                  <a:lnTo>
                    <a:pt x="39" y="638"/>
                  </a:lnTo>
                  <a:lnTo>
                    <a:pt x="41" y="644"/>
                  </a:lnTo>
                  <a:lnTo>
                    <a:pt x="41" y="644"/>
                  </a:lnTo>
                  <a:lnTo>
                    <a:pt x="47" y="644"/>
                  </a:lnTo>
                  <a:lnTo>
                    <a:pt x="52" y="644"/>
                  </a:lnTo>
                  <a:lnTo>
                    <a:pt x="52" y="644"/>
                  </a:lnTo>
                  <a:lnTo>
                    <a:pt x="54" y="645"/>
                  </a:lnTo>
                  <a:lnTo>
                    <a:pt x="56" y="649"/>
                  </a:lnTo>
                  <a:lnTo>
                    <a:pt x="56" y="649"/>
                  </a:lnTo>
                  <a:lnTo>
                    <a:pt x="61" y="649"/>
                  </a:lnTo>
                  <a:lnTo>
                    <a:pt x="63" y="649"/>
                  </a:lnTo>
                  <a:lnTo>
                    <a:pt x="65" y="649"/>
                  </a:lnTo>
                  <a:lnTo>
                    <a:pt x="65" y="649"/>
                  </a:lnTo>
                  <a:lnTo>
                    <a:pt x="65" y="653"/>
                  </a:lnTo>
                  <a:lnTo>
                    <a:pt x="66" y="656"/>
                  </a:lnTo>
                  <a:lnTo>
                    <a:pt x="66" y="656"/>
                  </a:lnTo>
                  <a:lnTo>
                    <a:pt x="68" y="656"/>
                  </a:lnTo>
                  <a:lnTo>
                    <a:pt x="70" y="656"/>
                  </a:lnTo>
                  <a:lnTo>
                    <a:pt x="75" y="656"/>
                  </a:lnTo>
                  <a:lnTo>
                    <a:pt x="75" y="656"/>
                  </a:lnTo>
                  <a:lnTo>
                    <a:pt x="77" y="656"/>
                  </a:lnTo>
                  <a:lnTo>
                    <a:pt x="77" y="658"/>
                  </a:lnTo>
                  <a:lnTo>
                    <a:pt x="77" y="662"/>
                  </a:lnTo>
                  <a:lnTo>
                    <a:pt x="77" y="662"/>
                  </a:lnTo>
                  <a:lnTo>
                    <a:pt x="79" y="663"/>
                  </a:lnTo>
                  <a:lnTo>
                    <a:pt x="81" y="663"/>
                  </a:lnTo>
                  <a:lnTo>
                    <a:pt x="86" y="663"/>
                  </a:lnTo>
                  <a:lnTo>
                    <a:pt x="86" y="663"/>
                  </a:lnTo>
                  <a:lnTo>
                    <a:pt x="88" y="667"/>
                  </a:lnTo>
                  <a:lnTo>
                    <a:pt x="88" y="671"/>
                  </a:lnTo>
                  <a:lnTo>
                    <a:pt x="88" y="676"/>
                  </a:lnTo>
                  <a:lnTo>
                    <a:pt x="88" y="676"/>
                  </a:lnTo>
                  <a:lnTo>
                    <a:pt x="97" y="676"/>
                  </a:lnTo>
                  <a:lnTo>
                    <a:pt x="97" y="676"/>
                  </a:lnTo>
                  <a:lnTo>
                    <a:pt x="99" y="676"/>
                  </a:lnTo>
                  <a:lnTo>
                    <a:pt x="101" y="678"/>
                  </a:lnTo>
                  <a:lnTo>
                    <a:pt x="101" y="681"/>
                  </a:lnTo>
                  <a:lnTo>
                    <a:pt x="101" y="681"/>
                  </a:lnTo>
                  <a:lnTo>
                    <a:pt x="101" y="681"/>
                  </a:lnTo>
                  <a:lnTo>
                    <a:pt x="102" y="683"/>
                  </a:lnTo>
                  <a:lnTo>
                    <a:pt x="106" y="681"/>
                  </a:lnTo>
                  <a:lnTo>
                    <a:pt x="106" y="681"/>
                  </a:lnTo>
                  <a:lnTo>
                    <a:pt x="111" y="683"/>
                  </a:lnTo>
                  <a:lnTo>
                    <a:pt x="111" y="687"/>
                  </a:lnTo>
                  <a:lnTo>
                    <a:pt x="111" y="687"/>
                  </a:lnTo>
                  <a:lnTo>
                    <a:pt x="113" y="689"/>
                  </a:lnTo>
                  <a:lnTo>
                    <a:pt x="117" y="689"/>
                  </a:lnTo>
                  <a:lnTo>
                    <a:pt x="117" y="689"/>
                  </a:lnTo>
                  <a:lnTo>
                    <a:pt x="122" y="689"/>
                  </a:lnTo>
                  <a:lnTo>
                    <a:pt x="122" y="692"/>
                  </a:lnTo>
                  <a:lnTo>
                    <a:pt x="122" y="692"/>
                  </a:lnTo>
                  <a:lnTo>
                    <a:pt x="124" y="694"/>
                  </a:lnTo>
                  <a:lnTo>
                    <a:pt x="128" y="696"/>
                  </a:lnTo>
                  <a:lnTo>
                    <a:pt x="128" y="696"/>
                  </a:lnTo>
                  <a:lnTo>
                    <a:pt x="137" y="694"/>
                  </a:lnTo>
                  <a:lnTo>
                    <a:pt x="137" y="694"/>
                  </a:lnTo>
                  <a:lnTo>
                    <a:pt x="155" y="694"/>
                  </a:lnTo>
                  <a:lnTo>
                    <a:pt x="155" y="694"/>
                  </a:lnTo>
                  <a:lnTo>
                    <a:pt x="174" y="692"/>
                  </a:lnTo>
                  <a:lnTo>
                    <a:pt x="174" y="692"/>
                  </a:lnTo>
                  <a:lnTo>
                    <a:pt x="192" y="692"/>
                  </a:lnTo>
                  <a:lnTo>
                    <a:pt x="192" y="692"/>
                  </a:lnTo>
                  <a:lnTo>
                    <a:pt x="201" y="690"/>
                  </a:lnTo>
                  <a:lnTo>
                    <a:pt x="201" y="690"/>
                  </a:lnTo>
                  <a:lnTo>
                    <a:pt x="209" y="690"/>
                  </a:lnTo>
                  <a:lnTo>
                    <a:pt x="210" y="690"/>
                  </a:lnTo>
                  <a:lnTo>
                    <a:pt x="210" y="694"/>
                  </a:lnTo>
                  <a:lnTo>
                    <a:pt x="210" y="694"/>
                  </a:lnTo>
                  <a:lnTo>
                    <a:pt x="212" y="696"/>
                  </a:lnTo>
                  <a:lnTo>
                    <a:pt x="216" y="698"/>
                  </a:lnTo>
                  <a:lnTo>
                    <a:pt x="216" y="698"/>
                  </a:lnTo>
                  <a:lnTo>
                    <a:pt x="230" y="696"/>
                  </a:lnTo>
                  <a:lnTo>
                    <a:pt x="230" y="696"/>
                  </a:lnTo>
                  <a:lnTo>
                    <a:pt x="234" y="696"/>
                  </a:lnTo>
                  <a:lnTo>
                    <a:pt x="234" y="692"/>
                  </a:lnTo>
                  <a:lnTo>
                    <a:pt x="234" y="690"/>
                  </a:lnTo>
                  <a:lnTo>
                    <a:pt x="237" y="689"/>
                  </a:lnTo>
                  <a:lnTo>
                    <a:pt x="237" y="689"/>
                  </a:lnTo>
                  <a:lnTo>
                    <a:pt x="241" y="687"/>
                  </a:lnTo>
                  <a:lnTo>
                    <a:pt x="243" y="687"/>
                  </a:lnTo>
                  <a:lnTo>
                    <a:pt x="243" y="687"/>
                  </a:lnTo>
                  <a:lnTo>
                    <a:pt x="245" y="683"/>
                  </a:lnTo>
                  <a:lnTo>
                    <a:pt x="245" y="681"/>
                  </a:lnTo>
                  <a:lnTo>
                    <a:pt x="246" y="681"/>
                  </a:lnTo>
                  <a:lnTo>
                    <a:pt x="246" y="681"/>
                  </a:lnTo>
                  <a:lnTo>
                    <a:pt x="252" y="680"/>
                  </a:lnTo>
                  <a:lnTo>
                    <a:pt x="257" y="680"/>
                  </a:lnTo>
                  <a:lnTo>
                    <a:pt x="257" y="680"/>
                  </a:lnTo>
                  <a:lnTo>
                    <a:pt x="263" y="680"/>
                  </a:lnTo>
                  <a:lnTo>
                    <a:pt x="266" y="680"/>
                  </a:lnTo>
                  <a:lnTo>
                    <a:pt x="266" y="680"/>
                  </a:lnTo>
                  <a:lnTo>
                    <a:pt x="266" y="676"/>
                  </a:lnTo>
                  <a:lnTo>
                    <a:pt x="266" y="672"/>
                  </a:lnTo>
                  <a:lnTo>
                    <a:pt x="266" y="672"/>
                  </a:lnTo>
                  <a:lnTo>
                    <a:pt x="273" y="672"/>
                  </a:lnTo>
                  <a:lnTo>
                    <a:pt x="281" y="672"/>
                  </a:lnTo>
                  <a:lnTo>
                    <a:pt x="281" y="672"/>
                  </a:lnTo>
                  <a:lnTo>
                    <a:pt x="295" y="672"/>
                  </a:lnTo>
                  <a:lnTo>
                    <a:pt x="295" y="672"/>
                  </a:lnTo>
                  <a:lnTo>
                    <a:pt x="299" y="672"/>
                  </a:lnTo>
                  <a:lnTo>
                    <a:pt x="299" y="676"/>
                  </a:lnTo>
                  <a:lnTo>
                    <a:pt x="299" y="676"/>
                  </a:lnTo>
                  <a:lnTo>
                    <a:pt x="300" y="678"/>
                  </a:lnTo>
                  <a:lnTo>
                    <a:pt x="300" y="678"/>
                  </a:lnTo>
                  <a:lnTo>
                    <a:pt x="306" y="678"/>
                  </a:lnTo>
                  <a:lnTo>
                    <a:pt x="306" y="678"/>
                  </a:lnTo>
                  <a:lnTo>
                    <a:pt x="308" y="680"/>
                  </a:lnTo>
                  <a:lnTo>
                    <a:pt x="309" y="681"/>
                  </a:lnTo>
                  <a:lnTo>
                    <a:pt x="309" y="681"/>
                  </a:lnTo>
                  <a:lnTo>
                    <a:pt x="311" y="685"/>
                  </a:lnTo>
                  <a:lnTo>
                    <a:pt x="315" y="687"/>
                  </a:lnTo>
                  <a:lnTo>
                    <a:pt x="315" y="687"/>
                  </a:lnTo>
                  <a:lnTo>
                    <a:pt x="318" y="687"/>
                  </a:lnTo>
                  <a:lnTo>
                    <a:pt x="318" y="687"/>
                  </a:lnTo>
                  <a:lnTo>
                    <a:pt x="320" y="687"/>
                  </a:lnTo>
                  <a:lnTo>
                    <a:pt x="322" y="689"/>
                  </a:lnTo>
                  <a:lnTo>
                    <a:pt x="322" y="689"/>
                  </a:lnTo>
                  <a:lnTo>
                    <a:pt x="322" y="692"/>
                  </a:lnTo>
                  <a:lnTo>
                    <a:pt x="322" y="692"/>
                  </a:lnTo>
                  <a:lnTo>
                    <a:pt x="322" y="694"/>
                  </a:lnTo>
                  <a:lnTo>
                    <a:pt x="322" y="694"/>
                  </a:lnTo>
                  <a:lnTo>
                    <a:pt x="327" y="694"/>
                  </a:lnTo>
                  <a:lnTo>
                    <a:pt x="333" y="694"/>
                  </a:lnTo>
                  <a:lnTo>
                    <a:pt x="333" y="694"/>
                  </a:lnTo>
                  <a:lnTo>
                    <a:pt x="338" y="694"/>
                  </a:lnTo>
                  <a:lnTo>
                    <a:pt x="342" y="692"/>
                  </a:lnTo>
                  <a:lnTo>
                    <a:pt x="342" y="692"/>
                  </a:lnTo>
                  <a:lnTo>
                    <a:pt x="342" y="690"/>
                  </a:lnTo>
                  <a:lnTo>
                    <a:pt x="344" y="687"/>
                  </a:lnTo>
                  <a:lnTo>
                    <a:pt x="344" y="687"/>
                  </a:lnTo>
                  <a:lnTo>
                    <a:pt x="347" y="687"/>
                  </a:lnTo>
                  <a:lnTo>
                    <a:pt x="353" y="687"/>
                  </a:lnTo>
                  <a:lnTo>
                    <a:pt x="353" y="687"/>
                  </a:lnTo>
                  <a:lnTo>
                    <a:pt x="353" y="689"/>
                  </a:lnTo>
                  <a:lnTo>
                    <a:pt x="353" y="692"/>
                  </a:lnTo>
                  <a:lnTo>
                    <a:pt x="353" y="692"/>
                  </a:lnTo>
                  <a:lnTo>
                    <a:pt x="354" y="694"/>
                  </a:lnTo>
                  <a:lnTo>
                    <a:pt x="358" y="694"/>
                  </a:lnTo>
                  <a:lnTo>
                    <a:pt x="362" y="694"/>
                  </a:lnTo>
                  <a:lnTo>
                    <a:pt x="364" y="694"/>
                  </a:lnTo>
                  <a:lnTo>
                    <a:pt x="364" y="694"/>
                  </a:lnTo>
                  <a:lnTo>
                    <a:pt x="364" y="698"/>
                  </a:lnTo>
                  <a:lnTo>
                    <a:pt x="364" y="699"/>
                  </a:lnTo>
                  <a:lnTo>
                    <a:pt x="364" y="699"/>
                  </a:lnTo>
                  <a:lnTo>
                    <a:pt x="364" y="707"/>
                  </a:lnTo>
                  <a:lnTo>
                    <a:pt x="364" y="707"/>
                  </a:lnTo>
                  <a:lnTo>
                    <a:pt x="364" y="734"/>
                  </a:lnTo>
                  <a:lnTo>
                    <a:pt x="364" y="734"/>
                  </a:lnTo>
                  <a:lnTo>
                    <a:pt x="364" y="746"/>
                  </a:lnTo>
                  <a:lnTo>
                    <a:pt x="364" y="746"/>
                  </a:lnTo>
                  <a:lnTo>
                    <a:pt x="364" y="755"/>
                  </a:lnTo>
                  <a:lnTo>
                    <a:pt x="364" y="755"/>
                  </a:lnTo>
                  <a:lnTo>
                    <a:pt x="373" y="755"/>
                  </a:lnTo>
                  <a:lnTo>
                    <a:pt x="373" y="755"/>
                  </a:lnTo>
                  <a:lnTo>
                    <a:pt x="374" y="757"/>
                  </a:lnTo>
                  <a:lnTo>
                    <a:pt x="374" y="759"/>
                  </a:lnTo>
                  <a:lnTo>
                    <a:pt x="376" y="762"/>
                  </a:lnTo>
                  <a:lnTo>
                    <a:pt x="376" y="762"/>
                  </a:lnTo>
                  <a:lnTo>
                    <a:pt x="376" y="768"/>
                  </a:lnTo>
                  <a:lnTo>
                    <a:pt x="376" y="768"/>
                  </a:lnTo>
                  <a:lnTo>
                    <a:pt x="378" y="770"/>
                  </a:lnTo>
                  <a:lnTo>
                    <a:pt x="378" y="770"/>
                  </a:lnTo>
                  <a:lnTo>
                    <a:pt x="383" y="771"/>
                  </a:lnTo>
                  <a:lnTo>
                    <a:pt x="383" y="771"/>
                  </a:lnTo>
                  <a:lnTo>
                    <a:pt x="385" y="773"/>
                  </a:lnTo>
                  <a:lnTo>
                    <a:pt x="387" y="777"/>
                  </a:lnTo>
                  <a:lnTo>
                    <a:pt x="387" y="780"/>
                  </a:lnTo>
                  <a:lnTo>
                    <a:pt x="387" y="782"/>
                  </a:lnTo>
                  <a:lnTo>
                    <a:pt x="387" y="782"/>
                  </a:lnTo>
                  <a:lnTo>
                    <a:pt x="389" y="784"/>
                  </a:lnTo>
                  <a:lnTo>
                    <a:pt x="394" y="784"/>
                  </a:lnTo>
                  <a:lnTo>
                    <a:pt x="394" y="784"/>
                  </a:lnTo>
                  <a:lnTo>
                    <a:pt x="396" y="786"/>
                  </a:lnTo>
                  <a:lnTo>
                    <a:pt x="398" y="789"/>
                  </a:lnTo>
                  <a:lnTo>
                    <a:pt x="398" y="789"/>
                  </a:lnTo>
                  <a:lnTo>
                    <a:pt x="398" y="793"/>
                  </a:lnTo>
                  <a:lnTo>
                    <a:pt x="398" y="797"/>
                  </a:lnTo>
                  <a:lnTo>
                    <a:pt x="398" y="797"/>
                  </a:lnTo>
                  <a:lnTo>
                    <a:pt x="400" y="798"/>
                  </a:lnTo>
                  <a:lnTo>
                    <a:pt x="403" y="798"/>
                  </a:lnTo>
                  <a:lnTo>
                    <a:pt x="405" y="798"/>
                  </a:lnTo>
                  <a:lnTo>
                    <a:pt x="407" y="800"/>
                  </a:lnTo>
                  <a:lnTo>
                    <a:pt x="407" y="800"/>
                  </a:lnTo>
                  <a:lnTo>
                    <a:pt x="409" y="804"/>
                  </a:lnTo>
                  <a:lnTo>
                    <a:pt x="409" y="807"/>
                  </a:lnTo>
                  <a:lnTo>
                    <a:pt x="409" y="807"/>
                  </a:lnTo>
                  <a:lnTo>
                    <a:pt x="409" y="815"/>
                  </a:lnTo>
                  <a:lnTo>
                    <a:pt x="409" y="815"/>
                  </a:lnTo>
                  <a:lnTo>
                    <a:pt x="409" y="825"/>
                  </a:lnTo>
                  <a:lnTo>
                    <a:pt x="409" y="825"/>
                  </a:lnTo>
                  <a:lnTo>
                    <a:pt x="425" y="831"/>
                  </a:lnTo>
                  <a:lnTo>
                    <a:pt x="425" y="831"/>
                  </a:lnTo>
                  <a:lnTo>
                    <a:pt x="423" y="860"/>
                  </a:lnTo>
                  <a:lnTo>
                    <a:pt x="423" y="860"/>
                  </a:lnTo>
                  <a:lnTo>
                    <a:pt x="410" y="860"/>
                  </a:lnTo>
                  <a:lnTo>
                    <a:pt x="410" y="860"/>
                  </a:lnTo>
                  <a:lnTo>
                    <a:pt x="409" y="870"/>
                  </a:lnTo>
                  <a:lnTo>
                    <a:pt x="409" y="870"/>
                  </a:lnTo>
                  <a:lnTo>
                    <a:pt x="392" y="883"/>
                  </a:lnTo>
                  <a:lnTo>
                    <a:pt x="392" y="883"/>
                  </a:lnTo>
                  <a:lnTo>
                    <a:pt x="385" y="901"/>
                  </a:lnTo>
                  <a:lnTo>
                    <a:pt x="385" y="901"/>
                  </a:lnTo>
                  <a:lnTo>
                    <a:pt x="398" y="913"/>
                  </a:lnTo>
                  <a:lnTo>
                    <a:pt x="398" y="913"/>
                  </a:lnTo>
                  <a:lnTo>
                    <a:pt x="392" y="933"/>
                  </a:lnTo>
                  <a:lnTo>
                    <a:pt x="392" y="933"/>
                  </a:lnTo>
                  <a:lnTo>
                    <a:pt x="403" y="940"/>
                  </a:lnTo>
                  <a:lnTo>
                    <a:pt x="403" y="940"/>
                  </a:lnTo>
                  <a:lnTo>
                    <a:pt x="412" y="955"/>
                  </a:lnTo>
                  <a:lnTo>
                    <a:pt x="412" y="955"/>
                  </a:lnTo>
                  <a:lnTo>
                    <a:pt x="423" y="966"/>
                  </a:lnTo>
                  <a:lnTo>
                    <a:pt x="423" y="966"/>
                  </a:lnTo>
                  <a:lnTo>
                    <a:pt x="421" y="998"/>
                  </a:lnTo>
                  <a:lnTo>
                    <a:pt x="421" y="998"/>
                  </a:lnTo>
                  <a:lnTo>
                    <a:pt x="430" y="1011"/>
                  </a:lnTo>
                  <a:lnTo>
                    <a:pt x="430" y="1011"/>
                  </a:lnTo>
                  <a:lnTo>
                    <a:pt x="432" y="1023"/>
                  </a:lnTo>
                  <a:lnTo>
                    <a:pt x="432" y="1023"/>
                  </a:lnTo>
                  <a:lnTo>
                    <a:pt x="446" y="1034"/>
                  </a:lnTo>
                  <a:lnTo>
                    <a:pt x="446" y="1034"/>
                  </a:lnTo>
                  <a:lnTo>
                    <a:pt x="452" y="1048"/>
                  </a:lnTo>
                  <a:lnTo>
                    <a:pt x="452" y="1048"/>
                  </a:lnTo>
                  <a:lnTo>
                    <a:pt x="463" y="1066"/>
                  </a:lnTo>
                  <a:lnTo>
                    <a:pt x="463" y="1066"/>
                  </a:lnTo>
                  <a:lnTo>
                    <a:pt x="455" y="1079"/>
                  </a:lnTo>
                  <a:lnTo>
                    <a:pt x="455" y="1079"/>
                  </a:lnTo>
                  <a:lnTo>
                    <a:pt x="466" y="1092"/>
                  </a:lnTo>
                  <a:lnTo>
                    <a:pt x="466" y="1092"/>
                  </a:lnTo>
                  <a:lnTo>
                    <a:pt x="502" y="1093"/>
                  </a:lnTo>
                  <a:lnTo>
                    <a:pt x="502" y="1093"/>
                  </a:lnTo>
                  <a:lnTo>
                    <a:pt x="558" y="1093"/>
                  </a:lnTo>
                  <a:lnTo>
                    <a:pt x="558" y="1093"/>
                  </a:lnTo>
                  <a:lnTo>
                    <a:pt x="565" y="1084"/>
                  </a:lnTo>
                  <a:lnTo>
                    <a:pt x="565" y="1084"/>
                  </a:lnTo>
                  <a:lnTo>
                    <a:pt x="581" y="1079"/>
                  </a:lnTo>
                  <a:lnTo>
                    <a:pt x="581" y="1079"/>
                  </a:lnTo>
                  <a:lnTo>
                    <a:pt x="592" y="1066"/>
                  </a:lnTo>
                  <a:lnTo>
                    <a:pt x="592" y="1066"/>
                  </a:lnTo>
                  <a:lnTo>
                    <a:pt x="612" y="1052"/>
                  </a:lnTo>
                  <a:lnTo>
                    <a:pt x="612" y="1052"/>
                  </a:lnTo>
                  <a:lnTo>
                    <a:pt x="617" y="1036"/>
                  </a:lnTo>
                  <a:lnTo>
                    <a:pt x="617" y="1036"/>
                  </a:lnTo>
                  <a:lnTo>
                    <a:pt x="630" y="1030"/>
                  </a:lnTo>
                  <a:lnTo>
                    <a:pt x="630" y="1030"/>
                  </a:lnTo>
                  <a:lnTo>
                    <a:pt x="635" y="1009"/>
                  </a:lnTo>
                  <a:lnTo>
                    <a:pt x="635" y="1009"/>
                  </a:lnTo>
                  <a:lnTo>
                    <a:pt x="653" y="1011"/>
                  </a:lnTo>
                  <a:lnTo>
                    <a:pt x="653" y="1011"/>
                  </a:lnTo>
                  <a:lnTo>
                    <a:pt x="664" y="996"/>
                  </a:lnTo>
                  <a:lnTo>
                    <a:pt x="664" y="996"/>
                  </a:lnTo>
                  <a:lnTo>
                    <a:pt x="668" y="969"/>
                  </a:lnTo>
                  <a:lnTo>
                    <a:pt x="668" y="969"/>
                  </a:lnTo>
                  <a:lnTo>
                    <a:pt x="677" y="951"/>
                  </a:lnTo>
                  <a:lnTo>
                    <a:pt x="677" y="951"/>
                  </a:lnTo>
                  <a:lnTo>
                    <a:pt x="689" y="953"/>
                  </a:lnTo>
                  <a:lnTo>
                    <a:pt x="689" y="953"/>
                  </a:lnTo>
                  <a:lnTo>
                    <a:pt x="695" y="939"/>
                  </a:lnTo>
                  <a:lnTo>
                    <a:pt x="695" y="939"/>
                  </a:lnTo>
                  <a:lnTo>
                    <a:pt x="706" y="937"/>
                  </a:lnTo>
                  <a:lnTo>
                    <a:pt x="706" y="937"/>
                  </a:lnTo>
                  <a:lnTo>
                    <a:pt x="725" y="931"/>
                  </a:lnTo>
                  <a:lnTo>
                    <a:pt x="725" y="931"/>
                  </a:lnTo>
                  <a:lnTo>
                    <a:pt x="738" y="917"/>
                  </a:lnTo>
                  <a:lnTo>
                    <a:pt x="738" y="917"/>
                  </a:lnTo>
                  <a:lnTo>
                    <a:pt x="745" y="872"/>
                  </a:lnTo>
                  <a:lnTo>
                    <a:pt x="745" y="872"/>
                  </a:lnTo>
                  <a:lnTo>
                    <a:pt x="736" y="858"/>
                  </a:lnTo>
                  <a:lnTo>
                    <a:pt x="736" y="858"/>
                  </a:lnTo>
                  <a:lnTo>
                    <a:pt x="742" y="806"/>
                  </a:lnTo>
                  <a:lnTo>
                    <a:pt x="742" y="806"/>
                  </a:lnTo>
                  <a:lnTo>
                    <a:pt x="749" y="786"/>
                  </a:lnTo>
                  <a:lnTo>
                    <a:pt x="749" y="786"/>
                  </a:lnTo>
                  <a:lnTo>
                    <a:pt x="783" y="777"/>
                  </a:lnTo>
                  <a:lnTo>
                    <a:pt x="783" y="777"/>
                  </a:lnTo>
                  <a:lnTo>
                    <a:pt x="796" y="759"/>
                  </a:lnTo>
                  <a:lnTo>
                    <a:pt x="796" y="759"/>
                  </a:lnTo>
                  <a:lnTo>
                    <a:pt x="824" y="753"/>
                  </a:lnTo>
                  <a:lnTo>
                    <a:pt x="824" y="753"/>
                  </a:lnTo>
                  <a:lnTo>
                    <a:pt x="842" y="735"/>
                  </a:lnTo>
                  <a:lnTo>
                    <a:pt x="842" y="735"/>
                  </a:lnTo>
                  <a:lnTo>
                    <a:pt x="862" y="730"/>
                  </a:lnTo>
                  <a:lnTo>
                    <a:pt x="862" y="730"/>
                  </a:lnTo>
                  <a:lnTo>
                    <a:pt x="878" y="719"/>
                  </a:lnTo>
                  <a:lnTo>
                    <a:pt x="878" y="719"/>
                  </a:lnTo>
                  <a:lnTo>
                    <a:pt x="887" y="703"/>
                  </a:lnTo>
                  <a:lnTo>
                    <a:pt x="887" y="703"/>
                  </a:lnTo>
                  <a:lnTo>
                    <a:pt x="905" y="696"/>
                  </a:lnTo>
                  <a:lnTo>
                    <a:pt x="905" y="696"/>
                  </a:lnTo>
                  <a:lnTo>
                    <a:pt x="918" y="671"/>
                  </a:lnTo>
                  <a:lnTo>
                    <a:pt x="918" y="671"/>
                  </a:lnTo>
                  <a:lnTo>
                    <a:pt x="889" y="662"/>
                  </a:lnTo>
                  <a:lnTo>
                    <a:pt x="889" y="662"/>
                  </a:lnTo>
                  <a:lnTo>
                    <a:pt x="864" y="669"/>
                  </a:lnTo>
                  <a:lnTo>
                    <a:pt x="864" y="669"/>
                  </a:lnTo>
                  <a:lnTo>
                    <a:pt x="844" y="665"/>
                  </a:lnTo>
                  <a:lnTo>
                    <a:pt x="830" y="662"/>
                  </a:lnTo>
                  <a:lnTo>
                    <a:pt x="823" y="660"/>
                  </a:lnTo>
                  <a:lnTo>
                    <a:pt x="823" y="660"/>
                  </a:lnTo>
                  <a:lnTo>
                    <a:pt x="823" y="658"/>
                  </a:lnTo>
                  <a:lnTo>
                    <a:pt x="826" y="656"/>
                  </a:lnTo>
                  <a:lnTo>
                    <a:pt x="832" y="653"/>
                  </a:lnTo>
                  <a:lnTo>
                    <a:pt x="832" y="653"/>
                  </a:lnTo>
                  <a:lnTo>
                    <a:pt x="810" y="638"/>
                  </a:lnTo>
                  <a:lnTo>
                    <a:pt x="810" y="638"/>
                  </a:lnTo>
                  <a:lnTo>
                    <a:pt x="801" y="624"/>
                  </a:lnTo>
                  <a:lnTo>
                    <a:pt x="790" y="608"/>
                  </a:lnTo>
                  <a:lnTo>
                    <a:pt x="790" y="608"/>
                  </a:lnTo>
                  <a:lnTo>
                    <a:pt x="788" y="608"/>
                  </a:lnTo>
                  <a:lnTo>
                    <a:pt x="785" y="604"/>
                  </a:lnTo>
                  <a:lnTo>
                    <a:pt x="779" y="602"/>
                  </a:lnTo>
                  <a:lnTo>
                    <a:pt x="778" y="600"/>
                  </a:lnTo>
                  <a:lnTo>
                    <a:pt x="778" y="600"/>
                  </a:lnTo>
                  <a:lnTo>
                    <a:pt x="776" y="591"/>
                  </a:lnTo>
                  <a:lnTo>
                    <a:pt x="774" y="584"/>
                  </a:lnTo>
                  <a:lnTo>
                    <a:pt x="774" y="584"/>
                  </a:lnTo>
                  <a:lnTo>
                    <a:pt x="761" y="581"/>
                  </a:lnTo>
                  <a:lnTo>
                    <a:pt x="754" y="577"/>
                  </a:lnTo>
                  <a:lnTo>
                    <a:pt x="751" y="575"/>
                  </a:lnTo>
                  <a:lnTo>
                    <a:pt x="751" y="575"/>
                  </a:lnTo>
                  <a:lnTo>
                    <a:pt x="756" y="559"/>
                  </a:lnTo>
                  <a:lnTo>
                    <a:pt x="756" y="559"/>
                  </a:lnTo>
                  <a:lnTo>
                    <a:pt x="738" y="546"/>
                  </a:lnTo>
                  <a:lnTo>
                    <a:pt x="738" y="546"/>
                  </a:lnTo>
                  <a:lnTo>
                    <a:pt x="740" y="532"/>
                  </a:lnTo>
                  <a:lnTo>
                    <a:pt x="740" y="532"/>
                  </a:lnTo>
                  <a:lnTo>
                    <a:pt x="722" y="525"/>
                  </a:lnTo>
                  <a:lnTo>
                    <a:pt x="722" y="525"/>
                  </a:lnTo>
                  <a:lnTo>
                    <a:pt x="709" y="503"/>
                  </a:lnTo>
                  <a:lnTo>
                    <a:pt x="709" y="503"/>
                  </a:lnTo>
                  <a:lnTo>
                    <a:pt x="704" y="492"/>
                  </a:lnTo>
                  <a:lnTo>
                    <a:pt x="700" y="484"/>
                  </a:lnTo>
                  <a:lnTo>
                    <a:pt x="698" y="476"/>
                  </a:lnTo>
                  <a:lnTo>
                    <a:pt x="698" y="476"/>
                  </a:lnTo>
                  <a:lnTo>
                    <a:pt x="700" y="467"/>
                  </a:lnTo>
                  <a:lnTo>
                    <a:pt x="700" y="462"/>
                  </a:lnTo>
                  <a:lnTo>
                    <a:pt x="700" y="462"/>
                  </a:lnTo>
                  <a:lnTo>
                    <a:pt x="727" y="466"/>
                  </a:lnTo>
                  <a:lnTo>
                    <a:pt x="727" y="466"/>
                  </a:lnTo>
                  <a:lnTo>
                    <a:pt x="742" y="475"/>
                  </a:lnTo>
                  <a:lnTo>
                    <a:pt x="742" y="475"/>
                  </a:lnTo>
                  <a:lnTo>
                    <a:pt x="745" y="480"/>
                  </a:lnTo>
                  <a:lnTo>
                    <a:pt x="751" y="485"/>
                  </a:lnTo>
                  <a:lnTo>
                    <a:pt x="751" y="485"/>
                  </a:lnTo>
                  <a:lnTo>
                    <a:pt x="751" y="489"/>
                  </a:lnTo>
                  <a:lnTo>
                    <a:pt x="747" y="492"/>
                  </a:lnTo>
                  <a:lnTo>
                    <a:pt x="743" y="498"/>
                  </a:lnTo>
                  <a:lnTo>
                    <a:pt x="743" y="498"/>
                  </a:lnTo>
                  <a:lnTo>
                    <a:pt x="760" y="505"/>
                  </a:lnTo>
                  <a:lnTo>
                    <a:pt x="760" y="505"/>
                  </a:lnTo>
                  <a:lnTo>
                    <a:pt x="765" y="518"/>
                  </a:lnTo>
                  <a:lnTo>
                    <a:pt x="765" y="518"/>
                  </a:lnTo>
                  <a:lnTo>
                    <a:pt x="776" y="521"/>
                  </a:lnTo>
                  <a:lnTo>
                    <a:pt x="776" y="521"/>
                  </a:lnTo>
                  <a:lnTo>
                    <a:pt x="774" y="537"/>
                  </a:lnTo>
                  <a:lnTo>
                    <a:pt x="774" y="537"/>
                  </a:lnTo>
                  <a:lnTo>
                    <a:pt x="790" y="557"/>
                  </a:lnTo>
                  <a:lnTo>
                    <a:pt x="790" y="557"/>
                  </a:lnTo>
                  <a:lnTo>
                    <a:pt x="799" y="568"/>
                  </a:lnTo>
                  <a:lnTo>
                    <a:pt x="799" y="568"/>
                  </a:lnTo>
                  <a:lnTo>
                    <a:pt x="796" y="582"/>
                  </a:lnTo>
                  <a:lnTo>
                    <a:pt x="796" y="582"/>
                  </a:lnTo>
                  <a:lnTo>
                    <a:pt x="814" y="608"/>
                  </a:lnTo>
                  <a:lnTo>
                    <a:pt x="814" y="608"/>
                  </a:lnTo>
                  <a:lnTo>
                    <a:pt x="826" y="631"/>
                  </a:lnTo>
                  <a:lnTo>
                    <a:pt x="826" y="631"/>
                  </a:lnTo>
                  <a:lnTo>
                    <a:pt x="855" y="638"/>
                  </a:lnTo>
                  <a:lnTo>
                    <a:pt x="855" y="638"/>
                  </a:lnTo>
                  <a:lnTo>
                    <a:pt x="887" y="638"/>
                  </a:lnTo>
                  <a:lnTo>
                    <a:pt x="887" y="638"/>
                  </a:lnTo>
                  <a:lnTo>
                    <a:pt x="914" y="629"/>
                  </a:lnTo>
                  <a:lnTo>
                    <a:pt x="914" y="629"/>
                  </a:lnTo>
                  <a:lnTo>
                    <a:pt x="954" y="635"/>
                  </a:lnTo>
                  <a:lnTo>
                    <a:pt x="954" y="635"/>
                  </a:lnTo>
                  <a:lnTo>
                    <a:pt x="967" y="620"/>
                  </a:lnTo>
                  <a:lnTo>
                    <a:pt x="967" y="620"/>
                  </a:lnTo>
                  <a:lnTo>
                    <a:pt x="988" y="624"/>
                  </a:lnTo>
                  <a:lnTo>
                    <a:pt x="988" y="624"/>
                  </a:lnTo>
                  <a:lnTo>
                    <a:pt x="1005" y="613"/>
                  </a:lnTo>
                  <a:lnTo>
                    <a:pt x="1005" y="613"/>
                  </a:lnTo>
                  <a:lnTo>
                    <a:pt x="1023" y="600"/>
                  </a:lnTo>
                  <a:lnTo>
                    <a:pt x="1023" y="600"/>
                  </a:lnTo>
                  <a:lnTo>
                    <a:pt x="1048" y="597"/>
                  </a:lnTo>
                  <a:lnTo>
                    <a:pt x="1048" y="597"/>
                  </a:lnTo>
                  <a:lnTo>
                    <a:pt x="1042" y="579"/>
                  </a:lnTo>
                  <a:lnTo>
                    <a:pt x="1042" y="579"/>
                  </a:lnTo>
                  <a:lnTo>
                    <a:pt x="1021" y="566"/>
                  </a:lnTo>
                  <a:lnTo>
                    <a:pt x="1021" y="566"/>
                  </a:lnTo>
                  <a:lnTo>
                    <a:pt x="999" y="554"/>
                  </a:lnTo>
                  <a:lnTo>
                    <a:pt x="999" y="554"/>
                  </a:lnTo>
                  <a:lnTo>
                    <a:pt x="967" y="550"/>
                  </a:lnTo>
                  <a:lnTo>
                    <a:pt x="967" y="550"/>
                  </a:lnTo>
                  <a:lnTo>
                    <a:pt x="960" y="545"/>
                  </a:lnTo>
                  <a:lnTo>
                    <a:pt x="954" y="541"/>
                  </a:lnTo>
                  <a:lnTo>
                    <a:pt x="951" y="539"/>
                  </a:lnTo>
                  <a:lnTo>
                    <a:pt x="951" y="539"/>
                  </a:lnTo>
                  <a:lnTo>
                    <a:pt x="943" y="537"/>
                  </a:lnTo>
                  <a:lnTo>
                    <a:pt x="938" y="536"/>
                  </a:lnTo>
                  <a:lnTo>
                    <a:pt x="938" y="536"/>
                  </a:lnTo>
                  <a:lnTo>
                    <a:pt x="934" y="516"/>
                  </a:lnTo>
                  <a:lnTo>
                    <a:pt x="934" y="516"/>
                  </a:lnTo>
                  <a:lnTo>
                    <a:pt x="911" y="509"/>
                  </a:lnTo>
                  <a:lnTo>
                    <a:pt x="911" y="509"/>
                  </a:lnTo>
                  <a:lnTo>
                    <a:pt x="909" y="507"/>
                  </a:lnTo>
                  <a:lnTo>
                    <a:pt x="905" y="500"/>
                  </a:lnTo>
                  <a:lnTo>
                    <a:pt x="904" y="491"/>
                  </a:lnTo>
                  <a:lnTo>
                    <a:pt x="904" y="491"/>
                  </a:lnTo>
                  <a:lnTo>
                    <a:pt x="909" y="473"/>
                  </a:lnTo>
                  <a:lnTo>
                    <a:pt x="909" y="473"/>
                  </a:lnTo>
                  <a:lnTo>
                    <a:pt x="931" y="475"/>
                  </a:lnTo>
                  <a:lnTo>
                    <a:pt x="931" y="475"/>
                  </a:lnTo>
                  <a:lnTo>
                    <a:pt x="949" y="489"/>
                  </a:lnTo>
                  <a:lnTo>
                    <a:pt x="949" y="489"/>
                  </a:lnTo>
                  <a:lnTo>
                    <a:pt x="938" y="498"/>
                  </a:lnTo>
                  <a:lnTo>
                    <a:pt x="938" y="498"/>
                  </a:lnTo>
                  <a:lnTo>
                    <a:pt x="958" y="501"/>
                  </a:lnTo>
                  <a:lnTo>
                    <a:pt x="958" y="501"/>
                  </a:lnTo>
                  <a:lnTo>
                    <a:pt x="965" y="516"/>
                  </a:lnTo>
                  <a:lnTo>
                    <a:pt x="965" y="516"/>
                  </a:lnTo>
                  <a:lnTo>
                    <a:pt x="987" y="525"/>
                  </a:lnTo>
                  <a:lnTo>
                    <a:pt x="987" y="525"/>
                  </a:lnTo>
                  <a:lnTo>
                    <a:pt x="1010" y="534"/>
                  </a:lnTo>
                  <a:lnTo>
                    <a:pt x="1010" y="534"/>
                  </a:lnTo>
                  <a:lnTo>
                    <a:pt x="1035" y="545"/>
                  </a:lnTo>
                  <a:lnTo>
                    <a:pt x="1035" y="545"/>
                  </a:lnTo>
                  <a:lnTo>
                    <a:pt x="1059" y="555"/>
                  </a:lnTo>
                  <a:lnTo>
                    <a:pt x="1059" y="555"/>
                  </a:lnTo>
                  <a:lnTo>
                    <a:pt x="1109" y="568"/>
                  </a:lnTo>
                  <a:lnTo>
                    <a:pt x="1109" y="568"/>
                  </a:lnTo>
                  <a:lnTo>
                    <a:pt x="1143" y="577"/>
                  </a:lnTo>
                  <a:lnTo>
                    <a:pt x="1143" y="577"/>
                  </a:lnTo>
                  <a:lnTo>
                    <a:pt x="1145" y="586"/>
                  </a:lnTo>
                  <a:lnTo>
                    <a:pt x="1145" y="586"/>
                  </a:lnTo>
                  <a:lnTo>
                    <a:pt x="1154" y="597"/>
                  </a:lnTo>
                  <a:lnTo>
                    <a:pt x="1154" y="597"/>
                  </a:lnTo>
                  <a:lnTo>
                    <a:pt x="1156" y="608"/>
                  </a:lnTo>
                  <a:lnTo>
                    <a:pt x="1156" y="608"/>
                  </a:lnTo>
                  <a:lnTo>
                    <a:pt x="1168" y="615"/>
                  </a:lnTo>
                  <a:lnTo>
                    <a:pt x="1168" y="615"/>
                  </a:lnTo>
                  <a:lnTo>
                    <a:pt x="1168" y="627"/>
                  </a:lnTo>
                  <a:lnTo>
                    <a:pt x="1168" y="627"/>
                  </a:lnTo>
                  <a:lnTo>
                    <a:pt x="1188" y="636"/>
                  </a:lnTo>
                  <a:lnTo>
                    <a:pt x="1188" y="636"/>
                  </a:lnTo>
                  <a:lnTo>
                    <a:pt x="1210" y="651"/>
                  </a:lnTo>
                  <a:lnTo>
                    <a:pt x="1210" y="651"/>
                  </a:lnTo>
                  <a:lnTo>
                    <a:pt x="1206" y="667"/>
                  </a:lnTo>
                  <a:lnTo>
                    <a:pt x="1206" y="667"/>
                  </a:lnTo>
                  <a:lnTo>
                    <a:pt x="1213" y="676"/>
                  </a:lnTo>
                  <a:lnTo>
                    <a:pt x="1213" y="676"/>
                  </a:lnTo>
                  <a:lnTo>
                    <a:pt x="1210" y="698"/>
                  </a:lnTo>
                  <a:lnTo>
                    <a:pt x="1210" y="698"/>
                  </a:lnTo>
                  <a:lnTo>
                    <a:pt x="1212" y="707"/>
                  </a:lnTo>
                  <a:lnTo>
                    <a:pt x="1212" y="707"/>
                  </a:lnTo>
                  <a:lnTo>
                    <a:pt x="1210" y="728"/>
                  </a:lnTo>
                  <a:lnTo>
                    <a:pt x="1210" y="728"/>
                  </a:lnTo>
                  <a:lnTo>
                    <a:pt x="1219" y="735"/>
                  </a:lnTo>
                  <a:lnTo>
                    <a:pt x="1219" y="735"/>
                  </a:lnTo>
                  <a:lnTo>
                    <a:pt x="1212" y="757"/>
                  </a:lnTo>
                  <a:lnTo>
                    <a:pt x="1212" y="757"/>
                  </a:lnTo>
                  <a:lnTo>
                    <a:pt x="1221" y="762"/>
                  </a:lnTo>
                  <a:lnTo>
                    <a:pt x="1221" y="762"/>
                  </a:lnTo>
                  <a:lnTo>
                    <a:pt x="1219" y="773"/>
                  </a:lnTo>
                  <a:lnTo>
                    <a:pt x="1219" y="773"/>
                  </a:lnTo>
                  <a:lnTo>
                    <a:pt x="1222" y="789"/>
                  </a:lnTo>
                  <a:lnTo>
                    <a:pt x="1222" y="789"/>
                  </a:lnTo>
                  <a:lnTo>
                    <a:pt x="1233" y="798"/>
                  </a:lnTo>
                  <a:lnTo>
                    <a:pt x="1233" y="798"/>
                  </a:lnTo>
                  <a:lnTo>
                    <a:pt x="1248" y="793"/>
                  </a:lnTo>
                  <a:lnTo>
                    <a:pt x="1248" y="793"/>
                  </a:lnTo>
                  <a:lnTo>
                    <a:pt x="1255" y="804"/>
                  </a:lnTo>
                  <a:lnTo>
                    <a:pt x="1255" y="804"/>
                  </a:lnTo>
                  <a:lnTo>
                    <a:pt x="1248" y="818"/>
                  </a:lnTo>
                  <a:lnTo>
                    <a:pt x="1248" y="818"/>
                  </a:lnTo>
                  <a:lnTo>
                    <a:pt x="1266" y="831"/>
                  </a:lnTo>
                  <a:lnTo>
                    <a:pt x="1266" y="831"/>
                  </a:lnTo>
                  <a:lnTo>
                    <a:pt x="1280" y="834"/>
                  </a:lnTo>
                  <a:lnTo>
                    <a:pt x="1280" y="834"/>
                  </a:lnTo>
                  <a:lnTo>
                    <a:pt x="1293" y="818"/>
                  </a:lnTo>
                  <a:lnTo>
                    <a:pt x="1293" y="818"/>
                  </a:lnTo>
                  <a:lnTo>
                    <a:pt x="1291" y="806"/>
                  </a:lnTo>
                  <a:lnTo>
                    <a:pt x="1291" y="806"/>
                  </a:lnTo>
                  <a:lnTo>
                    <a:pt x="1278" y="798"/>
                  </a:lnTo>
                  <a:lnTo>
                    <a:pt x="1278" y="798"/>
                  </a:lnTo>
                  <a:lnTo>
                    <a:pt x="1280" y="786"/>
                  </a:lnTo>
                  <a:lnTo>
                    <a:pt x="1280" y="786"/>
                  </a:lnTo>
                  <a:lnTo>
                    <a:pt x="1282" y="761"/>
                  </a:lnTo>
                  <a:lnTo>
                    <a:pt x="1282" y="761"/>
                  </a:lnTo>
                  <a:lnTo>
                    <a:pt x="1287" y="737"/>
                  </a:lnTo>
                  <a:lnTo>
                    <a:pt x="1287" y="737"/>
                  </a:lnTo>
                  <a:lnTo>
                    <a:pt x="1293" y="735"/>
                  </a:lnTo>
                  <a:lnTo>
                    <a:pt x="1300" y="735"/>
                  </a:lnTo>
                  <a:lnTo>
                    <a:pt x="1300" y="735"/>
                  </a:lnTo>
                  <a:lnTo>
                    <a:pt x="1305" y="732"/>
                  </a:lnTo>
                  <a:lnTo>
                    <a:pt x="1312" y="730"/>
                  </a:lnTo>
                  <a:lnTo>
                    <a:pt x="1312" y="730"/>
                  </a:lnTo>
                  <a:lnTo>
                    <a:pt x="1318" y="734"/>
                  </a:lnTo>
                  <a:lnTo>
                    <a:pt x="1321" y="735"/>
                  </a:lnTo>
                  <a:lnTo>
                    <a:pt x="1321" y="735"/>
                  </a:lnTo>
                  <a:lnTo>
                    <a:pt x="1332" y="726"/>
                  </a:lnTo>
                  <a:lnTo>
                    <a:pt x="1332" y="726"/>
                  </a:lnTo>
                  <a:lnTo>
                    <a:pt x="1348" y="734"/>
                  </a:lnTo>
                  <a:lnTo>
                    <a:pt x="1348" y="734"/>
                  </a:lnTo>
                  <a:lnTo>
                    <a:pt x="1354" y="730"/>
                  </a:lnTo>
                  <a:lnTo>
                    <a:pt x="1361" y="728"/>
                  </a:lnTo>
                  <a:lnTo>
                    <a:pt x="1361" y="728"/>
                  </a:lnTo>
                  <a:lnTo>
                    <a:pt x="1379" y="728"/>
                  </a:lnTo>
                  <a:lnTo>
                    <a:pt x="1379" y="728"/>
                  </a:lnTo>
                  <a:lnTo>
                    <a:pt x="1381" y="719"/>
                  </a:lnTo>
                  <a:lnTo>
                    <a:pt x="1381" y="719"/>
                  </a:lnTo>
                  <a:lnTo>
                    <a:pt x="1392" y="719"/>
                  </a:lnTo>
                  <a:lnTo>
                    <a:pt x="1392" y="719"/>
                  </a:lnTo>
                  <a:lnTo>
                    <a:pt x="1406" y="714"/>
                  </a:lnTo>
                  <a:lnTo>
                    <a:pt x="1406" y="714"/>
                  </a:lnTo>
                  <a:lnTo>
                    <a:pt x="1437" y="719"/>
                  </a:lnTo>
                  <a:lnTo>
                    <a:pt x="1437" y="719"/>
                  </a:lnTo>
                  <a:lnTo>
                    <a:pt x="1455" y="719"/>
                  </a:lnTo>
                  <a:lnTo>
                    <a:pt x="1455" y="719"/>
                  </a:lnTo>
                  <a:lnTo>
                    <a:pt x="1462" y="730"/>
                  </a:lnTo>
                  <a:lnTo>
                    <a:pt x="1462" y="730"/>
                  </a:lnTo>
                  <a:lnTo>
                    <a:pt x="1460" y="744"/>
                  </a:lnTo>
                  <a:lnTo>
                    <a:pt x="1460" y="744"/>
                  </a:lnTo>
                  <a:lnTo>
                    <a:pt x="1469" y="753"/>
                  </a:lnTo>
                  <a:lnTo>
                    <a:pt x="1469" y="753"/>
                  </a:lnTo>
                  <a:lnTo>
                    <a:pt x="1465" y="759"/>
                  </a:lnTo>
                  <a:lnTo>
                    <a:pt x="1465" y="759"/>
                  </a:lnTo>
                  <a:lnTo>
                    <a:pt x="1476" y="773"/>
                  </a:lnTo>
                  <a:lnTo>
                    <a:pt x="1476" y="773"/>
                  </a:lnTo>
                  <a:lnTo>
                    <a:pt x="1465" y="791"/>
                  </a:lnTo>
                  <a:lnTo>
                    <a:pt x="1465" y="791"/>
                  </a:lnTo>
                  <a:lnTo>
                    <a:pt x="1471" y="806"/>
                  </a:lnTo>
                  <a:lnTo>
                    <a:pt x="1471" y="806"/>
                  </a:lnTo>
                  <a:lnTo>
                    <a:pt x="1494" y="807"/>
                  </a:lnTo>
                  <a:lnTo>
                    <a:pt x="1494" y="807"/>
                  </a:lnTo>
                  <a:lnTo>
                    <a:pt x="1511" y="815"/>
                  </a:lnTo>
                  <a:lnTo>
                    <a:pt x="1511" y="815"/>
                  </a:lnTo>
                  <a:lnTo>
                    <a:pt x="1514" y="822"/>
                  </a:lnTo>
                  <a:lnTo>
                    <a:pt x="1516" y="829"/>
                  </a:lnTo>
                  <a:lnTo>
                    <a:pt x="1516" y="829"/>
                  </a:lnTo>
                  <a:lnTo>
                    <a:pt x="1511" y="845"/>
                  </a:lnTo>
                  <a:lnTo>
                    <a:pt x="1511" y="845"/>
                  </a:lnTo>
                  <a:lnTo>
                    <a:pt x="1534" y="849"/>
                  </a:lnTo>
                  <a:lnTo>
                    <a:pt x="1534" y="849"/>
                  </a:lnTo>
                  <a:lnTo>
                    <a:pt x="1534" y="856"/>
                  </a:lnTo>
                  <a:lnTo>
                    <a:pt x="1534" y="856"/>
                  </a:lnTo>
                  <a:lnTo>
                    <a:pt x="1532" y="863"/>
                  </a:lnTo>
                  <a:lnTo>
                    <a:pt x="1532" y="863"/>
                  </a:lnTo>
                  <a:lnTo>
                    <a:pt x="1548" y="878"/>
                  </a:lnTo>
                  <a:lnTo>
                    <a:pt x="1548" y="878"/>
                  </a:lnTo>
                  <a:lnTo>
                    <a:pt x="1547" y="890"/>
                  </a:lnTo>
                  <a:lnTo>
                    <a:pt x="1547" y="890"/>
                  </a:lnTo>
                  <a:lnTo>
                    <a:pt x="1563" y="901"/>
                  </a:lnTo>
                  <a:lnTo>
                    <a:pt x="1563" y="901"/>
                  </a:lnTo>
                  <a:lnTo>
                    <a:pt x="1559" y="921"/>
                  </a:lnTo>
                  <a:lnTo>
                    <a:pt x="1559" y="921"/>
                  </a:lnTo>
                  <a:lnTo>
                    <a:pt x="1561" y="933"/>
                  </a:lnTo>
                  <a:lnTo>
                    <a:pt x="1561" y="933"/>
                  </a:lnTo>
                  <a:lnTo>
                    <a:pt x="1577" y="940"/>
                  </a:lnTo>
                  <a:lnTo>
                    <a:pt x="1577" y="940"/>
                  </a:lnTo>
                  <a:lnTo>
                    <a:pt x="1581" y="928"/>
                  </a:lnTo>
                  <a:lnTo>
                    <a:pt x="1581" y="928"/>
                  </a:lnTo>
                  <a:lnTo>
                    <a:pt x="1597" y="931"/>
                  </a:lnTo>
                  <a:lnTo>
                    <a:pt x="1597" y="931"/>
                  </a:lnTo>
                  <a:lnTo>
                    <a:pt x="1619" y="931"/>
                  </a:lnTo>
                  <a:lnTo>
                    <a:pt x="1619" y="931"/>
                  </a:lnTo>
                  <a:lnTo>
                    <a:pt x="1640" y="913"/>
                  </a:lnTo>
                  <a:lnTo>
                    <a:pt x="1640" y="913"/>
                  </a:lnTo>
                  <a:lnTo>
                    <a:pt x="1647" y="892"/>
                  </a:lnTo>
                  <a:lnTo>
                    <a:pt x="1647" y="892"/>
                  </a:lnTo>
                  <a:lnTo>
                    <a:pt x="1637" y="883"/>
                  </a:lnTo>
                  <a:lnTo>
                    <a:pt x="1637" y="883"/>
                  </a:lnTo>
                  <a:lnTo>
                    <a:pt x="1638" y="867"/>
                  </a:lnTo>
                  <a:lnTo>
                    <a:pt x="1638" y="867"/>
                  </a:lnTo>
                  <a:lnTo>
                    <a:pt x="1629" y="858"/>
                  </a:lnTo>
                  <a:lnTo>
                    <a:pt x="1629" y="858"/>
                  </a:lnTo>
                  <a:lnTo>
                    <a:pt x="1628" y="842"/>
                  </a:lnTo>
                  <a:lnTo>
                    <a:pt x="1628" y="842"/>
                  </a:lnTo>
                  <a:lnTo>
                    <a:pt x="1628" y="831"/>
                  </a:lnTo>
                  <a:lnTo>
                    <a:pt x="1628" y="831"/>
                  </a:lnTo>
                  <a:lnTo>
                    <a:pt x="1640" y="836"/>
                  </a:lnTo>
                  <a:lnTo>
                    <a:pt x="1640" y="836"/>
                  </a:lnTo>
                  <a:lnTo>
                    <a:pt x="1642" y="836"/>
                  </a:lnTo>
                  <a:lnTo>
                    <a:pt x="1647" y="833"/>
                  </a:lnTo>
                  <a:lnTo>
                    <a:pt x="1655" y="829"/>
                  </a:lnTo>
                  <a:lnTo>
                    <a:pt x="1655" y="829"/>
                  </a:lnTo>
                  <a:lnTo>
                    <a:pt x="1669" y="831"/>
                  </a:lnTo>
                  <a:lnTo>
                    <a:pt x="1669" y="831"/>
                  </a:lnTo>
                  <a:lnTo>
                    <a:pt x="1673" y="843"/>
                  </a:lnTo>
                  <a:lnTo>
                    <a:pt x="1673" y="843"/>
                  </a:lnTo>
                  <a:lnTo>
                    <a:pt x="1662" y="849"/>
                  </a:lnTo>
                  <a:lnTo>
                    <a:pt x="1662" y="849"/>
                  </a:lnTo>
                  <a:lnTo>
                    <a:pt x="1660" y="869"/>
                  </a:lnTo>
                  <a:lnTo>
                    <a:pt x="1660" y="869"/>
                  </a:lnTo>
                  <a:lnTo>
                    <a:pt x="1680" y="878"/>
                  </a:lnTo>
                  <a:lnTo>
                    <a:pt x="1680" y="878"/>
                  </a:lnTo>
                  <a:lnTo>
                    <a:pt x="1691" y="849"/>
                  </a:lnTo>
                  <a:lnTo>
                    <a:pt x="1691" y="849"/>
                  </a:lnTo>
                  <a:lnTo>
                    <a:pt x="1718" y="865"/>
                  </a:lnTo>
                  <a:lnTo>
                    <a:pt x="1718" y="865"/>
                  </a:lnTo>
                  <a:lnTo>
                    <a:pt x="1728" y="856"/>
                  </a:lnTo>
                  <a:lnTo>
                    <a:pt x="1728" y="856"/>
                  </a:lnTo>
                  <a:lnTo>
                    <a:pt x="1745" y="867"/>
                  </a:lnTo>
                  <a:lnTo>
                    <a:pt x="1745" y="867"/>
                  </a:lnTo>
                  <a:lnTo>
                    <a:pt x="1759" y="865"/>
                  </a:lnTo>
                  <a:lnTo>
                    <a:pt x="1759" y="865"/>
                  </a:lnTo>
                  <a:lnTo>
                    <a:pt x="1784" y="881"/>
                  </a:lnTo>
                  <a:lnTo>
                    <a:pt x="1784" y="881"/>
                  </a:lnTo>
                  <a:lnTo>
                    <a:pt x="1795" y="869"/>
                  </a:lnTo>
                  <a:lnTo>
                    <a:pt x="1795" y="869"/>
                  </a:lnTo>
                  <a:lnTo>
                    <a:pt x="1809" y="878"/>
                  </a:lnTo>
                  <a:lnTo>
                    <a:pt x="1809" y="878"/>
                  </a:lnTo>
                  <a:lnTo>
                    <a:pt x="1824" y="872"/>
                  </a:lnTo>
                  <a:lnTo>
                    <a:pt x="1824" y="872"/>
                  </a:lnTo>
                  <a:lnTo>
                    <a:pt x="1831" y="870"/>
                  </a:lnTo>
                  <a:lnTo>
                    <a:pt x="1842" y="869"/>
                  </a:lnTo>
                  <a:lnTo>
                    <a:pt x="1842" y="869"/>
                  </a:lnTo>
                  <a:lnTo>
                    <a:pt x="1849" y="867"/>
                  </a:lnTo>
                  <a:lnTo>
                    <a:pt x="1854" y="869"/>
                  </a:lnTo>
                  <a:lnTo>
                    <a:pt x="1854" y="869"/>
                  </a:lnTo>
                  <a:lnTo>
                    <a:pt x="1872" y="861"/>
                  </a:lnTo>
                  <a:lnTo>
                    <a:pt x="1872" y="861"/>
                  </a:lnTo>
                  <a:lnTo>
                    <a:pt x="1885" y="851"/>
                  </a:lnTo>
                  <a:lnTo>
                    <a:pt x="1885" y="851"/>
                  </a:lnTo>
                  <a:lnTo>
                    <a:pt x="1901" y="834"/>
                  </a:lnTo>
                  <a:lnTo>
                    <a:pt x="1901" y="834"/>
                  </a:lnTo>
                  <a:lnTo>
                    <a:pt x="1885" y="816"/>
                  </a:lnTo>
                  <a:lnTo>
                    <a:pt x="1885" y="816"/>
                  </a:lnTo>
                  <a:lnTo>
                    <a:pt x="1883" y="797"/>
                  </a:lnTo>
                  <a:lnTo>
                    <a:pt x="1883" y="797"/>
                  </a:lnTo>
                  <a:lnTo>
                    <a:pt x="1889" y="788"/>
                  </a:lnTo>
                  <a:lnTo>
                    <a:pt x="1889" y="788"/>
                  </a:lnTo>
                  <a:lnTo>
                    <a:pt x="1910" y="798"/>
                  </a:lnTo>
                  <a:lnTo>
                    <a:pt x="1910" y="798"/>
                  </a:lnTo>
                  <a:lnTo>
                    <a:pt x="1921" y="795"/>
                  </a:lnTo>
                  <a:lnTo>
                    <a:pt x="1921" y="795"/>
                  </a:lnTo>
                  <a:lnTo>
                    <a:pt x="1919" y="782"/>
                  </a:lnTo>
                  <a:lnTo>
                    <a:pt x="1919" y="782"/>
                  </a:lnTo>
                  <a:lnTo>
                    <a:pt x="1907" y="771"/>
                  </a:lnTo>
                  <a:lnTo>
                    <a:pt x="1907" y="771"/>
                  </a:lnTo>
                  <a:lnTo>
                    <a:pt x="1887" y="764"/>
                  </a:lnTo>
                  <a:lnTo>
                    <a:pt x="1887" y="764"/>
                  </a:lnTo>
                  <a:lnTo>
                    <a:pt x="1872" y="753"/>
                  </a:lnTo>
                  <a:lnTo>
                    <a:pt x="1872" y="753"/>
                  </a:lnTo>
                  <a:lnTo>
                    <a:pt x="1876" y="744"/>
                  </a:lnTo>
                  <a:lnTo>
                    <a:pt x="1876" y="744"/>
                  </a:lnTo>
                  <a:lnTo>
                    <a:pt x="1894" y="744"/>
                  </a:lnTo>
                  <a:lnTo>
                    <a:pt x="1894" y="744"/>
                  </a:lnTo>
                  <a:lnTo>
                    <a:pt x="1905" y="743"/>
                  </a:lnTo>
                  <a:lnTo>
                    <a:pt x="1905" y="743"/>
                  </a:lnTo>
                  <a:lnTo>
                    <a:pt x="1921" y="753"/>
                  </a:lnTo>
                  <a:lnTo>
                    <a:pt x="1921" y="753"/>
                  </a:lnTo>
                  <a:lnTo>
                    <a:pt x="1928" y="768"/>
                  </a:lnTo>
                  <a:lnTo>
                    <a:pt x="1928" y="768"/>
                  </a:lnTo>
                  <a:lnTo>
                    <a:pt x="1944" y="779"/>
                  </a:lnTo>
                  <a:lnTo>
                    <a:pt x="1944" y="779"/>
                  </a:lnTo>
                  <a:lnTo>
                    <a:pt x="1953" y="788"/>
                  </a:lnTo>
                  <a:lnTo>
                    <a:pt x="1953" y="788"/>
                  </a:lnTo>
                  <a:lnTo>
                    <a:pt x="1952" y="798"/>
                  </a:lnTo>
                  <a:lnTo>
                    <a:pt x="1952" y="798"/>
                  </a:lnTo>
                  <a:lnTo>
                    <a:pt x="1961" y="813"/>
                  </a:lnTo>
                  <a:lnTo>
                    <a:pt x="1961" y="813"/>
                  </a:lnTo>
                  <a:lnTo>
                    <a:pt x="1955" y="824"/>
                  </a:lnTo>
                  <a:lnTo>
                    <a:pt x="1955" y="824"/>
                  </a:lnTo>
                  <a:lnTo>
                    <a:pt x="1950" y="843"/>
                  </a:lnTo>
                  <a:lnTo>
                    <a:pt x="1950" y="843"/>
                  </a:lnTo>
                  <a:lnTo>
                    <a:pt x="1968" y="858"/>
                  </a:lnTo>
                  <a:lnTo>
                    <a:pt x="1968" y="858"/>
                  </a:lnTo>
                  <a:lnTo>
                    <a:pt x="1986" y="860"/>
                  </a:lnTo>
                  <a:lnTo>
                    <a:pt x="1986" y="860"/>
                  </a:lnTo>
                  <a:lnTo>
                    <a:pt x="1998" y="854"/>
                  </a:lnTo>
                  <a:lnTo>
                    <a:pt x="1998" y="854"/>
                  </a:lnTo>
                  <a:lnTo>
                    <a:pt x="2015" y="854"/>
                  </a:lnTo>
                  <a:lnTo>
                    <a:pt x="2015" y="854"/>
                  </a:lnTo>
                  <a:lnTo>
                    <a:pt x="2015" y="838"/>
                  </a:lnTo>
                  <a:lnTo>
                    <a:pt x="2015" y="838"/>
                  </a:lnTo>
                  <a:lnTo>
                    <a:pt x="2015" y="824"/>
                  </a:lnTo>
                  <a:lnTo>
                    <a:pt x="2015" y="824"/>
                  </a:lnTo>
                  <a:lnTo>
                    <a:pt x="2018" y="818"/>
                  </a:lnTo>
                  <a:lnTo>
                    <a:pt x="2018" y="818"/>
                  </a:lnTo>
                  <a:lnTo>
                    <a:pt x="2038" y="822"/>
                  </a:lnTo>
                  <a:lnTo>
                    <a:pt x="2038" y="822"/>
                  </a:lnTo>
                  <a:lnTo>
                    <a:pt x="2045" y="813"/>
                  </a:lnTo>
                  <a:lnTo>
                    <a:pt x="2045" y="813"/>
                  </a:lnTo>
                  <a:lnTo>
                    <a:pt x="2060" y="815"/>
                  </a:lnTo>
                  <a:lnTo>
                    <a:pt x="2060" y="815"/>
                  </a:lnTo>
                  <a:lnTo>
                    <a:pt x="2092" y="838"/>
                  </a:lnTo>
                  <a:lnTo>
                    <a:pt x="2092" y="838"/>
                  </a:lnTo>
                  <a:lnTo>
                    <a:pt x="2117" y="852"/>
                  </a:lnTo>
                  <a:lnTo>
                    <a:pt x="2117" y="852"/>
                  </a:lnTo>
                  <a:lnTo>
                    <a:pt x="2125" y="840"/>
                  </a:lnTo>
                  <a:lnTo>
                    <a:pt x="2125" y="840"/>
                  </a:lnTo>
                  <a:lnTo>
                    <a:pt x="2139" y="851"/>
                  </a:lnTo>
                  <a:lnTo>
                    <a:pt x="2139" y="851"/>
                  </a:lnTo>
                  <a:lnTo>
                    <a:pt x="2143" y="851"/>
                  </a:lnTo>
                  <a:lnTo>
                    <a:pt x="2148" y="849"/>
                  </a:lnTo>
                  <a:lnTo>
                    <a:pt x="2148" y="849"/>
                  </a:lnTo>
                  <a:lnTo>
                    <a:pt x="2153" y="849"/>
                  </a:lnTo>
                  <a:lnTo>
                    <a:pt x="2159" y="849"/>
                  </a:lnTo>
                  <a:lnTo>
                    <a:pt x="2159" y="849"/>
                  </a:lnTo>
                  <a:lnTo>
                    <a:pt x="2175" y="851"/>
                  </a:lnTo>
                  <a:lnTo>
                    <a:pt x="2175" y="851"/>
                  </a:lnTo>
                  <a:lnTo>
                    <a:pt x="2198" y="849"/>
                  </a:lnTo>
                  <a:lnTo>
                    <a:pt x="2198" y="849"/>
                  </a:lnTo>
                  <a:lnTo>
                    <a:pt x="2209" y="854"/>
                  </a:lnTo>
                  <a:lnTo>
                    <a:pt x="2209" y="854"/>
                  </a:lnTo>
                  <a:lnTo>
                    <a:pt x="2193" y="876"/>
                  </a:lnTo>
                  <a:lnTo>
                    <a:pt x="2193" y="876"/>
                  </a:lnTo>
                  <a:lnTo>
                    <a:pt x="2180" y="881"/>
                  </a:lnTo>
                  <a:lnTo>
                    <a:pt x="2180" y="881"/>
                  </a:lnTo>
                  <a:lnTo>
                    <a:pt x="2162" y="879"/>
                  </a:lnTo>
                  <a:lnTo>
                    <a:pt x="2162" y="879"/>
                  </a:lnTo>
                  <a:lnTo>
                    <a:pt x="2132" y="910"/>
                  </a:lnTo>
                  <a:lnTo>
                    <a:pt x="2132" y="910"/>
                  </a:lnTo>
                  <a:lnTo>
                    <a:pt x="2125" y="915"/>
                  </a:lnTo>
                  <a:lnTo>
                    <a:pt x="2125" y="915"/>
                  </a:lnTo>
                  <a:lnTo>
                    <a:pt x="2105" y="901"/>
                  </a:lnTo>
                  <a:lnTo>
                    <a:pt x="2105" y="901"/>
                  </a:lnTo>
                  <a:lnTo>
                    <a:pt x="2099" y="906"/>
                  </a:lnTo>
                  <a:lnTo>
                    <a:pt x="2099" y="906"/>
                  </a:lnTo>
                  <a:lnTo>
                    <a:pt x="2090" y="899"/>
                  </a:lnTo>
                  <a:lnTo>
                    <a:pt x="2090" y="899"/>
                  </a:lnTo>
                  <a:lnTo>
                    <a:pt x="2083" y="906"/>
                  </a:lnTo>
                  <a:lnTo>
                    <a:pt x="2083" y="906"/>
                  </a:lnTo>
                  <a:lnTo>
                    <a:pt x="2056" y="890"/>
                  </a:lnTo>
                  <a:lnTo>
                    <a:pt x="2056" y="890"/>
                  </a:lnTo>
                  <a:lnTo>
                    <a:pt x="2031" y="876"/>
                  </a:lnTo>
                  <a:lnTo>
                    <a:pt x="2031" y="876"/>
                  </a:lnTo>
                  <a:lnTo>
                    <a:pt x="2018" y="878"/>
                  </a:lnTo>
                  <a:lnTo>
                    <a:pt x="2018" y="878"/>
                  </a:lnTo>
                  <a:lnTo>
                    <a:pt x="2009" y="872"/>
                  </a:lnTo>
                  <a:lnTo>
                    <a:pt x="2009" y="872"/>
                  </a:lnTo>
                  <a:lnTo>
                    <a:pt x="2004" y="879"/>
                  </a:lnTo>
                  <a:lnTo>
                    <a:pt x="2004" y="879"/>
                  </a:lnTo>
                  <a:lnTo>
                    <a:pt x="1989" y="872"/>
                  </a:lnTo>
                  <a:lnTo>
                    <a:pt x="1989" y="872"/>
                  </a:lnTo>
                  <a:lnTo>
                    <a:pt x="1971" y="872"/>
                  </a:lnTo>
                  <a:lnTo>
                    <a:pt x="1971" y="872"/>
                  </a:lnTo>
                  <a:lnTo>
                    <a:pt x="1980" y="883"/>
                  </a:lnTo>
                  <a:lnTo>
                    <a:pt x="1980" y="883"/>
                  </a:lnTo>
                  <a:lnTo>
                    <a:pt x="1971" y="906"/>
                  </a:lnTo>
                  <a:lnTo>
                    <a:pt x="1971" y="906"/>
                  </a:lnTo>
                  <a:lnTo>
                    <a:pt x="1986" y="919"/>
                  </a:lnTo>
                  <a:lnTo>
                    <a:pt x="1986" y="919"/>
                  </a:lnTo>
                  <a:lnTo>
                    <a:pt x="1993" y="915"/>
                  </a:lnTo>
                  <a:lnTo>
                    <a:pt x="1993" y="915"/>
                  </a:lnTo>
                  <a:lnTo>
                    <a:pt x="2004" y="919"/>
                  </a:lnTo>
                  <a:lnTo>
                    <a:pt x="2004" y="919"/>
                  </a:lnTo>
                  <a:lnTo>
                    <a:pt x="2016" y="910"/>
                  </a:lnTo>
                  <a:lnTo>
                    <a:pt x="2016" y="910"/>
                  </a:lnTo>
                  <a:lnTo>
                    <a:pt x="2060" y="939"/>
                  </a:lnTo>
                  <a:lnTo>
                    <a:pt x="2060" y="939"/>
                  </a:lnTo>
                  <a:lnTo>
                    <a:pt x="2067" y="937"/>
                  </a:lnTo>
                  <a:lnTo>
                    <a:pt x="2067" y="937"/>
                  </a:lnTo>
                  <a:lnTo>
                    <a:pt x="2080" y="942"/>
                  </a:lnTo>
                  <a:lnTo>
                    <a:pt x="2080" y="942"/>
                  </a:lnTo>
                  <a:lnTo>
                    <a:pt x="2087" y="935"/>
                  </a:lnTo>
                  <a:lnTo>
                    <a:pt x="2087" y="935"/>
                  </a:lnTo>
                  <a:lnTo>
                    <a:pt x="2126" y="964"/>
                  </a:lnTo>
                  <a:lnTo>
                    <a:pt x="2126" y="964"/>
                  </a:lnTo>
                  <a:lnTo>
                    <a:pt x="2135" y="958"/>
                  </a:lnTo>
                  <a:lnTo>
                    <a:pt x="2135" y="958"/>
                  </a:lnTo>
                  <a:lnTo>
                    <a:pt x="2144" y="962"/>
                  </a:lnTo>
                  <a:lnTo>
                    <a:pt x="2144" y="962"/>
                  </a:lnTo>
                  <a:lnTo>
                    <a:pt x="2155" y="955"/>
                  </a:lnTo>
                  <a:lnTo>
                    <a:pt x="2155" y="955"/>
                  </a:lnTo>
                  <a:lnTo>
                    <a:pt x="2175" y="948"/>
                  </a:lnTo>
                  <a:lnTo>
                    <a:pt x="2175" y="948"/>
                  </a:lnTo>
                  <a:lnTo>
                    <a:pt x="2188" y="922"/>
                  </a:lnTo>
                  <a:lnTo>
                    <a:pt x="2188" y="922"/>
                  </a:lnTo>
                  <a:lnTo>
                    <a:pt x="2188" y="908"/>
                  </a:lnTo>
                  <a:lnTo>
                    <a:pt x="2188" y="908"/>
                  </a:lnTo>
                  <a:lnTo>
                    <a:pt x="2202" y="919"/>
                  </a:lnTo>
                  <a:lnTo>
                    <a:pt x="2202" y="919"/>
                  </a:lnTo>
                  <a:lnTo>
                    <a:pt x="2225" y="935"/>
                  </a:lnTo>
                  <a:lnTo>
                    <a:pt x="2225" y="935"/>
                  </a:lnTo>
                  <a:lnTo>
                    <a:pt x="2243" y="942"/>
                  </a:lnTo>
                  <a:lnTo>
                    <a:pt x="2243" y="942"/>
                  </a:lnTo>
                  <a:lnTo>
                    <a:pt x="2247" y="924"/>
                  </a:lnTo>
                  <a:lnTo>
                    <a:pt x="2247" y="924"/>
                  </a:lnTo>
                  <a:lnTo>
                    <a:pt x="2225" y="906"/>
                  </a:lnTo>
                  <a:lnTo>
                    <a:pt x="2225" y="906"/>
                  </a:lnTo>
                  <a:lnTo>
                    <a:pt x="2227" y="897"/>
                  </a:lnTo>
                  <a:lnTo>
                    <a:pt x="2227" y="897"/>
                  </a:lnTo>
                  <a:lnTo>
                    <a:pt x="2240" y="904"/>
                  </a:lnTo>
                  <a:lnTo>
                    <a:pt x="2240" y="904"/>
                  </a:lnTo>
                  <a:lnTo>
                    <a:pt x="2249" y="897"/>
                  </a:lnTo>
                  <a:lnTo>
                    <a:pt x="2249" y="897"/>
                  </a:lnTo>
                  <a:lnTo>
                    <a:pt x="2243" y="885"/>
                  </a:lnTo>
                  <a:lnTo>
                    <a:pt x="2243" y="885"/>
                  </a:lnTo>
                  <a:lnTo>
                    <a:pt x="2247" y="881"/>
                  </a:lnTo>
                  <a:lnTo>
                    <a:pt x="2247" y="881"/>
                  </a:lnTo>
                  <a:lnTo>
                    <a:pt x="2265" y="894"/>
                  </a:lnTo>
                  <a:lnTo>
                    <a:pt x="2265" y="894"/>
                  </a:lnTo>
                  <a:lnTo>
                    <a:pt x="2276" y="890"/>
                  </a:lnTo>
                  <a:lnTo>
                    <a:pt x="2276" y="890"/>
                  </a:lnTo>
                  <a:lnTo>
                    <a:pt x="2263" y="874"/>
                  </a:lnTo>
                  <a:lnTo>
                    <a:pt x="2263" y="874"/>
                  </a:lnTo>
                  <a:lnTo>
                    <a:pt x="2283" y="851"/>
                  </a:lnTo>
                  <a:lnTo>
                    <a:pt x="2283" y="851"/>
                  </a:lnTo>
                  <a:lnTo>
                    <a:pt x="2294" y="824"/>
                  </a:lnTo>
                  <a:lnTo>
                    <a:pt x="2294" y="824"/>
                  </a:lnTo>
                  <a:lnTo>
                    <a:pt x="2283" y="813"/>
                  </a:lnTo>
                  <a:lnTo>
                    <a:pt x="2283" y="813"/>
                  </a:lnTo>
                  <a:lnTo>
                    <a:pt x="2272" y="815"/>
                  </a:lnTo>
                  <a:lnTo>
                    <a:pt x="2272" y="815"/>
                  </a:lnTo>
                  <a:lnTo>
                    <a:pt x="2236" y="788"/>
                  </a:lnTo>
                  <a:lnTo>
                    <a:pt x="2236" y="788"/>
                  </a:lnTo>
                  <a:lnTo>
                    <a:pt x="2202" y="761"/>
                  </a:lnTo>
                  <a:lnTo>
                    <a:pt x="2202" y="761"/>
                  </a:lnTo>
                  <a:lnTo>
                    <a:pt x="2207" y="752"/>
                  </a:lnTo>
                  <a:lnTo>
                    <a:pt x="2207" y="752"/>
                  </a:lnTo>
                  <a:lnTo>
                    <a:pt x="2222" y="762"/>
                  </a:lnTo>
                  <a:lnTo>
                    <a:pt x="2222" y="762"/>
                  </a:lnTo>
                  <a:lnTo>
                    <a:pt x="2236" y="762"/>
                  </a:lnTo>
                  <a:lnTo>
                    <a:pt x="2236" y="762"/>
                  </a:lnTo>
                  <a:lnTo>
                    <a:pt x="2249" y="771"/>
                  </a:lnTo>
                  <a:lnTo>
                    <a:pt x="2249" y="771"/>
                  </a:lnTo>
                  <a:lnTo>
                    <a:pt x="2258" y="768"/>
                  </a:lnTo>
                  <a:lnTo>
                    <a:pt x="2258" y="768"/>
                  </a:lnTo>
                  <a:lnTo>
                    <a:pt x="2276" y="779"/>
                  </a:lnTo>
                  <a:lnTo>
                    <a:pt x="2276" y="779"/>
                  </a:lnTo>
                  <a:lnTo>
                    <a:pt x="2281" y="773"/>
                  </a:lnTo>
                  <a:lnTo>
                    <a:pt x="2281" y="773"/>
                  </a:lnTo>
                  <a:lnTo>
                    <a:pt x="2297" y="784"/>
                  </a:lnTo>
                  <a:lnTo>
                    <a:pt x="2297" y="784"/>
                  </a:lnTo>
                  <a:lnTo>
                    <a:pt x="2308" y="782"/>
                  </a:lnTo>
                  <a:lnTo>
                    <a:pt x="2308" y="782"/>
                  </a:lnTo>
                  <a:lnTo>
                    <a:pt x="2398" y="851"/>
                  </a:lnTo>
                  <a:lnTo>
                    <a:pt x="2398" y="851"/>
                  </a:lnTo>
                  <a:lnTo>
                    <a:pt x="2409" y="869"/>
                  </a:lnTo>
                  <a:lnTo>
                    <a:pt x="2409" y="869"/>
                  </a:lnTo>
                  <a:lnTo>
                    <a:pt x="2441" y="899"/>
                  </a:lnTo>
                  <a:lnTo>
                    <a:pt x="2441" y="899"/>
                  </a:lnTo>
                  <a:lnTo>
                    <a:pt x="2459" y="912"/>
                  </a:lnTo>
                  <a:lnTo>
                    <a:pt x="2459" y="912"/>
                  </a:lnTo>
                  <a:lnTo>
                    <a:pt x="2467" y="903"/>
                  </a:lnTo>
                  <a:lnTo>
                    <a:pt x="2467" y="903"/>
                  </a:lnTo>
                  <a:lnTo>
                    <a:pt x="2481" y="910"/>
                  </a:lnTo>
                  <a:lnTo>
                    <a:pt x="2481" y="910"/>
                  </a:lnTo>
                  <a:lnTo>
                    <a:pt x="2490" y="906"/>
                  </a:lnTo>
                  <a:lnTo>
                    <a:pt x="2490" y="906"/>
                  </a:lnTo>
                  <a:lnTo>
                    <a:pt x="2513" y="922"/>
                  </a:lnTo>
                  <a:lnTo>
                    <a:pt x="2513" y="922"/>
                  </a:lnTo>
                  <a:lnTo>
                    <a:pt x="2535" y="946"/>
                  </a:lnTo>
                  <a:lnTo>
                    <a:pt x="2535" y="946"/>
                  </a:lnTo>
                  <a:lnTo>
                    <a:pt x="2535" y="958"/>
                  </a:lnTo>
                  <a:lnTo>
                    <a:pt x="2535" y="958"/>
                  </a:lnTo>
                  <a:lnTo>
                    <a:pt x="2512" y="942"/>
                  </a:lnTo>
                  <a:lnTo>
                    <a:pt x="2512" y="942"/>
                  </a:lnTo>
                  <a:lnTo>
                    <a:pt x="2508" y="946"/>
                  </a:lnTo>
                  <a:lnTo>
                    <a:pt x="2508" y="946"/>
                  </a:lnTo>
                  <a:lnTo>
                    <a:pt x="2494" y="933"/>
                  </a:lnTo>
                  <a:lnTo>
                    <a:pt x="2494" y="933"/>
                  </a:lnTo>
                  <a:lnTo>
                    <a:pt x="2483" y="935"/>
                  </a:lnTo>
                  <a:lnTo>
                    <a:pt x="2483" y="935"/>
                  </a:lnTo>
                  <a:lnTo>
                    <a:pt x="2470" y="928"/>
                  </a:lnTo>
                  <a:lnTo>
                    <a:pt x="2470" y="928"/>
                  </a:lnTo>
                  <a:lnTo>
                    <a:pt x="2452" y="926"/>
                  </a:lnTo>
                  <a:lnTo>
                    <a:pt x="2452" y="926"/>
                  </a:lnTo>
                  <a:lnTo>
                    <a:pt x="2440" y="926"/>
                  </a:lnTo>
                  <a:lnTo>
                    <a:pt x="2440" y="926"/>
                  </a:lnTo>
                  <a:lnTo>
                    <a:pt x="2425" y="937"/>
                  </a:lnTo>
                  <a:lnTo>
                    <a:pt x="2425" y="937"/>
                  </a:lnTo>
                  <a:lnTo>
                    <a:pt x="2427" y="951"/>
                  </a:lnTo>
                  <a:lnTo>
                    <a:pt x="2427" y="951"/>
                  </a:lnTo>
                  <a:lnTo>
                    <a:pt x="2413" y="966"/>
                  </a:lnTo>
                  <a:lnTo>
                    <a:pt x="2413" y="966"/>
                  </a:lnTo>
                  <a:lnTo>
                    <a:pt x="2418" y="980"/>
                  </a:lnTo>
                  <a:lnTo>
                    <a:pt x="2418" y="980"/>
                  </a:lnTo>
                  <a:lnTo>
                    <a:pt x="2414" y="989"/>
                  </a:lnTo>
                  <a:lnTo>
                    <a:pt x="2414" y="989"/>
                  </a:lnTo>
                  <a:lnTo>
                    <a:pt x="2423" y="1000"/>
                  </a:lnTo>
                  <a:lnTo>
                    <a:pt x="2423" y="1000"/>
                  </a:lnTo>
                  <a:lnTo>
                    <a:pt x="2431" y="994"/>
                  </a:lnTo>
                  <a:lnTo>
                    <a:pt x="2431" y="994"/>
                  </a:lnTo>
                  <a:lnTo>
                    <a:pt x="2443" y="1002"/>
                  </a:lnTo>
                  <a:lnTo>
                    <a:pt x="2443" y="1002"/>
                  </a:lnTo>
                  <a:lnTo>
                    <a:pt x="2458" y="1002"/>
                  </a:lnTo>
                  <a:lnTo>
                    <a:pt x="2458" y="1002"/>
                  </a:lnTo>
                  <a:lnTo>
                    <a:pt x="2468" y="1007"/>
                  </a:lnTo>
                  <a:lnTo>
                    <a:pt x="2468" y="1007"/>
                  </a:lnTo>
                  <a:lnTo>
                    <a:pt x="2479" y="1002"/>
                  </a:lnTo>
                  <a:lnTo>
                    <a:pt x="2479" y="1002"/>
                  </a:lnTo>
                  <a:lnTo>
                    <a:pt x="2495" y="1011"/>
                  </a:lnTo>
                  <a:lnTo>
                    <a:pt x="2495" y="1011"/>
                  </a:lnTo>
                  <a:lnTo>
                    <a:pt x="2501" y="1005"/>
                  </a:lnTo>
                  <a:lnTo>
                    <a:pt x="2501" y="1005"/>
                  </a:lnTo>
                  <a:lnTo>
                    <a:pt x="2513" y="1018"/>
                  </a:lnTo>
                  <a:lnTo>
                    <a:pt x="2513" y="1018"/>
                  </a:lnTo>
                  <a:lnTo>
                    <a:pt x="2522" y="1011"/>
                  </a:lnTo>
                  <a:lnTo>
                    <a:pt x="2522" y="1011"/>
                  </a:lnTo>
                  <a:lnTo>
                    <a:pt x="2535" y="1021"/>
                  </a:lnTo>
                  <a:lnTo>
                    <a:pt x="2535" y="1021"/>
                  </a:lnTo>
                  <a:lnTo>
                    <a:pt x="2548" y="1023"/>
                  </a:lnTo>
                  <a:lnTo>
                    <a:pt x="2548" y="1023"/>
                  </a:lnTo>
                  <a:lnTo>
                    <a:pt x="2560" y="1012"/>
                  </a:lnTo>
                  <a:lnTo>
                    <a:pt x="2560" y="1012"/>
                  </a:lnTo>
                  <a:lnTo>
                    <a:pt x="2575" y="1003"/>
                  </a:lnTo>
                  <a:lnTo>
                    <a:pt x="2575" y="1003"/>
                  </a:lnTo>
                  <a:lnTo>
                    <a:pt x="2591" y="1016"/>
                  </a:lnTo>
                  <a:lnTo>
                    <a:pt x="2591" y="1016"/>
                  </a:lnTo>
                  <a:lnTo>
                    <a:pt x="2625" y="1050"/>
                  </a:lnTo>
                  <a:lnTo>
                    <a:pt x="2625" y="1050"/>
                  </a:lnTo>
                  <a:lnTo>
                    <a:pt x="2654" y="1083"/>
                  </a:lnTo>
                  <a:lnTo>
                    <a:pt x="2654" y="1083"/>
                  </a:lnTo>
                  <a:lnTo>
                    <a:pt x="2663" y="1079"/>
                  </a:lnTo>
                  <a:lnTo>
                    <a:pt x="2663" y="1079"/>
                  </a:lnTo>
                  <a:lnTo>
                    <a:pt x="2672" y="1088"/>
                  </a:lnTo>
                  <a:lnTo>
                    <a:pt x="2672" y="1088"/>
                  </a:lnTo>
                  <a:lnTo>
                    <a:pt x="2681" y="1088"/>
                  </a:lnTo>
                  <a:lnTo>
                    <a:pt x="2681" y="1088"/>
                  </a:lnTo>
                  <a:lnTo>
                    <a:pt x="2715" y="1120"/>
                  </a:lnTo>
                  <a:lnTo>
                    <a:pt x="2715" y="1120"/>
                  </a:lnTo>
                  <a:lnTo>
                    <a:pt x="2726" y="1122"/>
                  </a:lnTo>
                  <a:lnTo>
                    <a:pt x="2726" y="1122"/>
                  </a:lnTo>
                  <a:lnTo>
                    <a:pt x="2764" y="1165"/>
                  </a:lnTo>
                  <a:lnTo>
                    <a:pt x="2764" y="1165"/>
                  </a:lnTo>
                  <a:lnTo>
                    <a:pt x="2780" y="1169"/>
                  </a:lnTo>
                  <a:lnTo>
                    <a:pt x="2780" y="1169"/>
                  </a:lnTo>
                  <a:lnTo>
                    <a:pt x="2800" y="1160"/>
                  </a:lnTo>
                  <a:lnTo>
                    <a:pt x="2800" y="1160"/>
                  </a:lnTo>
                  <a:lnTo>
                    <a:pt x="2818" y="1167"/>
                  </a:lnTo>
                  <a:lnTo>
                    <a:pt x="2818" y="1167"/>
                  </a:lnTo>
                  <a:lnTo>
                    <a:pt x="2832" y="1185"/>
                  </a:lnTo>
                  <a:lnTo>
                    <a:pt x="2832" y="1185"/>
                  </a:lnTo>
                  <a:lnTo>
                    <a:pt x="2841" y="1207"/>
                  </a:lnTo>
                  <a:lnTo>
                    <a:pt x="2841" y="1207"/>
                  </a:lnTo>
                  <a:lnTo>
                    <a:pt x="2857" y="1236"/>
                  </a:lnTo>
                  <a:lnTo>
                    <a:pt x="2857" y="1236"/>
                  </a:lnTo>
                  <a:lnTo>
                    <a:pt x="2866" y="1245"/>
                  </a:lnTo>
                  <a:lnTo>
                    <a:pt x="2874" y="1248"/>
                  </a:lnTo>
                  <a:lnTo>
                    <a:pt x="2879" y="1246"/>
                  </a:lnTo>
                  <a:lnTo>
                    <a:pt x="2883" y="1243"/>
                  </a:lnTo>
                  <a:lnTo>
                    <a:pt x="2886" y="1237"/>
                  </a:lnTo>
                  <a:lnTo>
                    <a:pt x="2888" y="1234"/>
                  </a:lnTo>
                  <a:lnTo>
                    <a:pt x="2888" y="1227"/>
                  </a:lnTo>
                  <a:lnTo>
                    <a:pt x="2888" y="1227"/>
                  </a:lnTo>
                  <a:close/>
                  <a:moveTo>
                    <a:pt x="760" y="68"/>
                  </a:moveTo>
                  <a:lnTo>
                    <a:pt x="760" y="68"/>
                  </a:lnTo>
                  <a:lnTo>
                    <a:pt x="812" y="79"/>
                  </a:lnTo>
                  <a:lnTo>
                    <a:pt x="812" y="79"/>
                  </a:lnTo>
                  <a:lnTo>
                    <a:pt x="857" y="86"/>
                  </a:lnTo>
                  <a:lnTo>
                    <a:pt x="857" y="86"/>
                  </a:lnTo>
                  <a:lnTo>
                    <a:pt x="853" y="107"/>
                  </a:lnTo>
                  <a:lnTo>
                    <a:pt x="853" y="107"/>
                  </a:lnTo>
                  <a:lnTo>
                    <a:pt x="824" y="107"/>
                  </a:lnTo>
                  <a:lnTo>
                    <a:pt x="824" y="107"/>
                  </a:lnTo>
                  <a:lnTo>
                    <a:pt x="796" y="102"/>
                  </a:lnTo>
                  <a:lnTo>
                    <a:pt x="796" y="102"/>
                  </a:lnTo>
                  <a:lnTo>
                    <a:pt x="763" y="91"/>
                  </a:lnTo>
                  <a:lnTo>
                    <a:pt x="763" y="91"/>
                  </a:lnTo>
                  <a:lnTo>
                    <a:pt x="758" y="79"/>
                  </a:lnTo>
                  <a:lnTo>
                    <a:pt x="758" y="79"/>
                  </a:lnTo>
                  <a:lnTo>
                    <a:pt x="760" y="68"/>
                  </a:lnTo>
                  <a:lnTo>
                    <a:pt x="760" y="68"/>
                  </a:lnTo>
                  <a:close/>
                  <a:moveTo>
                    <a:pt x="349" y="129"/>
                  </a:moveTo>
                  <a:lnTo>
                    <a:pt x="349" y="129"/>
                  </a:lnTo>
                  <a:lnTo>
                    <a:pt x="367" y="118"/>
                  </a:lnTo>
                  <a:lnTo>
                    <a:pt x="367" y="118"/>
                  </a:lnTo>
                  <a:lnTo>
                    <a:pt x="400" y="118"/>
                  </a:lnTo>
                  <a:lnTo>
                    <a:pt x="400" y="118"/>
                  </a:lnTo>
                  <a:lnTo>
                    <a:pt x="400" y="136"/>
                  </a:lnTo>
                  <a:lnTo>
                    <a:pt x="400" y="136"/>
                  </a:lnTo>
                  <a:lnTo>
                    <a:pt x="419" y="140"/>
                  </a:lnTo>
                  <a:lnTo>
                    <a:pt x="419" y="140"/>
                  </a:lnTo>
                  <a:lnTo>
                    <a:pt x="430" y="151"/>
                  </a:lnTo>
                  <a:lnTo>
                    <a:pt x="430" y="151"/>
                  </a:lnTo>
                  <a:lnTo>
                    <a:pt x="470" y="151"/>
                  </a:lnTo>
                  <a:lnTo>
                    <a:pt x="470" y="151"/>
                  </a:lnTo>
                  <a:lnTo>
                    <a:pt x="488" y="142"/>
                  </a:lnTo>
                  <a:lnTo>
                    <a:pt x="488" y="142"/>
                  </a:lnTo>
                  <a:lnTo>
                    <a:pt x="490" y="131"/>
                  </a:lnTo>
                  <a:lnTo>
                    <a:pt x="490" y="131"/>
                  </a:lnTo>
                  <a:lnTo>
                    <a:pt x="509" y="127"/>
                  </a:lnTo>
                  <a:lnTo>
                    <a:pt x="509" y="127"/>
                  </a:lnTo>
                  <a:lnTo>
                    <a:pt x="517" y="116"/>
                  </a:lnTo>
                  <a:lnTo>
                    <a:pt x="517" y="116"/>
                  </a:lnTo>
                  <a:lnTo>
                    <a:pt x="493" y="106"/>
                  </a:lnTo>
                  <a:lnTo>
                    <a:pt x="493" y="106"/>
                  </a:lnTo>
                  <a:lnTo>
                    <a:pt x="502" y="88"/>
                  </a:lnTo>
                  <a:lnTo>
                    <a:pt x="502" y="88"/>
                  </a:lnTo>
                  <a:lnTo>
                    <a:pt x="522" y="79"/>
                  </a:lnTo>
                  <a:lnTo>
                    <a:pt x="522" y="79"/>
                  </a:lnTo>
                  <a:lnTo>
                    <a:pt x="551" y="70"/>
                  </a:lnTo>
                  <a:lnTo>
                    <a:pt x="551" y="70"/>
                  </a:lnTo>
                  <a:lnTo>
                    <a:pt x="562" y="63"/>
                  </a:lnTo>
                  <a:lnTo>
                    <a:pt x="562" y="63"/>
                  </a:lnTo>
                  <a:lnTo>
                    <a:pt x="587" y="59"/>
                  </a:lnTo>
                  <a:lnTo>
                    <a:pt x="587" y="59"/>
                  </a:lnTo>
                  <a:lnTo>
                    <a:pt x="625" y="63"/>
                  </a:lnTo>
                  <a:lnTo>
                    <a:pt x="625" y="63"/>
                  </a:lnTo>
                  <a:lnTo>
                    <a:pt x="614" y="73"/>
                  </a:lnTo>
                  <a:lnTo>
                    <a:pt x="614" y="73"/>
                  </a:lnTo>
                  <a:lnTo>
                    <a:pt x="596" y="86"/>
                  </a:lnTo>
                  <a:lnTo>
                    <a:pt x="596" y="86"/>
                  </a:lnTo>
                  <a:lnTo>
                    <a:pt x="574" y="84"/>
                  </a:lnTo>
                  <a:lnTo>
                    <a:pt x="574" y="84"/>
                  </a:lnTo>
                  <a:lnTo>
                    <a:pt x="560" y="98"/>
                  </a:lnTo>
                  <a:lnTo>
                    <a:pt x="560" y="98"/>
                  </a:lnTo>
                  <a:lnTo>
                    <a:pt x="558" y="118"/>
                  </a:lnTo>
                  <a:lnTo>
                    <a:pt x="558" y="118"/>
                  </a:lnTo>
                  <a:lnTo>
                    <a:pt x="598" y="118"/>
                  </a:lnTo>
                  <a:lnTo>
                    <a:pt x="598" y="118"/>
                  </a:lnTo>
                  <a:lnTo>
                    <a:pt x="632" y="115"/>
                  </a:lnTo>
                  <a:lnTo>
                    <a:pt x="632" y="115"/>
                  </a:lnTo>
                  <a:lnTo>
                    <a:pt x="673" y="116"/>
                  </a:lnTo>
                  <a:lnTo>
                    <a:pt x="673" y="116"/>
                  </a:lnTo>
                  <a:lnTo>
                    <a:pt x="686" y="129"/>
                  </a:lnTo>
                  <a:lnTo>
                    <a:pt x="686" y="129"/>
                  </a:lnTo>
                  <a:lnTo>
                    <a:pt x="662" y="133"/>
                  </a:lnTo>
                  <a:lnTo>
                    <a:pt x="662" y="133"/>
                  </a:lnTo>
                  <a:lnTo>
                    <a:pt x="630" y="140"/>
                  </a:lnTo>
                  <a:lnTo>
                    <a:pt x="630" y="140"/>
                  </a:lnTo>
                  <a:lnTo>
                    <a:pt x="601" y="136"/>
                  </a:lnTo>
                  <a:lnTo>
                    <a:pt x="601" y="136"/>
                  </a:lnTo>
                  <a:lnTo>
                    <a:pt x="601" y="151"/>
                  </a:lnTo>
                  <a:lnTo>
                    <a:pt x="601" y="151"/>
                  </a:lnTo>
                  <a:lnTo>
                    <a:pt x="569" y="143"/>
                  </a:lnTo>
                  <a:lnTo>
                    <a:pt x="569" y="143"/>
                  </a:lnTo>
                  <a:lnTo>
                    <a:pt x="545" y="149"/>
                  </a:lnTo>
                  <a:lnTo>
                    <a:pt x="545" y="149"/>
                  </a:lnTo>
                  <a:lnTo>
                    <a:pt x="545" y="167"/>
                  </a:lnTo>
                  <a:lnTo>
                    <a:pt x="545" y="167"/>
                  </a:lnTo>
                  <a:lnTo>
                    <a:pt x="535" y="178"/>
                  </a:lnTo>
                  <a:lnTo>
                    <a:pt x="535" y="178"/>
                  </a:lnTo>
                  <a:lnTo>
                    <a:pt x="490" y="176"/>
                  </a:lnTo>
                  <a:lnTo>
                    <a:pt x="490" y="176"/>
                  </a:lnTo>
                  <a:lnTo>
                    <a:pt x="428" y="174"/>
                  </a:lnTo>
                  <a:lnTo>
                    <a:pt x="428" y="174"/>
                  </a:lnTo>
                  <a:lnTo>
                    <a:pt x="412" y="169"/>
                  </a:lnTo>
                  <a:lnTo>
                    <a:pt x="412" y="169"/>
                  </a:lnTo>
                  <a:lnTo>
                    <a:pt x="391" y="156"/>
                  </a:lnTo>
                  <a:lnTo>
                    <a:pt x="391" y="156"/>
                  </a:lnTo>
                  <a:lnTo>
                    <a:pt x="376" y="151"/>
                  </a:lnTo>
                  <a:lnTo>
                    <a:pt x="376" y="151"/>
                  </a:lnTo>
                  <a:lnTo>
                    <a:pt x="349" y="145"/>
                  </a:lnTo>
                  <a:lnTo>
                    <a:pt x="349" y="145"/>
                  </a:lnTo>
                  <a:lnTo>
                    <a:pt x="349" y="129"/>
                  </a:lnTo>
                  <a:lnTo>
                    <a:pt x="349" y="129"/>
                  </a:lnTo>
                  <a:close/>
                  <a:moveTo>
                    <a:pt x="740" y="397"/>
                  </a:moveTo>
                  <a:lnTo>
                    <a:pt x="740" y="397"/>
                  </a:lnTo>
                  <a:lnTo>
                    <a:pt x="731" y="415"/>
                  </a:lnTo>
                  <a:lnTo>
                    <a:pt x="731" y="415"/>
                  </a:lnTo>
                  <a:lnTo>
                    <a:pt x="715" y="424"/>
                  </a:lnTo>
                  <a:lnTo>
                    <a:pt x="715" y="424"/>
                  </a:lnTo>
                  <a:lnTo>
                    <a:pt x="693" y="424"/>
                  </a:lnTo>
                  <a:lnTo>
                    <a:pt x="693" y="424"/>
                  </a:lnTo>
                  <a:lnTo>
                    <a:pt x="670" y="421"/>
                  </a:lnTo>
                  <a:lnTo>
                    <a:pt x="670" y="421"/>
                  </a:lnTo>
                  <a:lnTo>
                    <a:pt x="644" y="421"/>
                  </a:lnTo>
                  <a:lnTo>
                    <a:pt x="644" y="421"/>
                  </a:lnTo>
                  <a:lnTo>
                    <a:pt x="612" y="417"/>
                  </a:lnTo>
                  <a:lnTo>
                    <a:pt x="612" y="417"/>
                  </a:lnTo>
                  <a:lnTo>
                    <a:pt x="583" y="412"/>
                  </a:lnTo>
                  <a:lnTo>
                    <a:pt x="583" y="412"/>
                  </a:lnTo>
                  <a:lnTo>
                    <a:pt x="574" y="397"/>
                  </a:lnTo>
                  <a:lnTo>
                    <a:pt x="574" y="397"/>
                  </a:lnTo>
                  <a:lnTo>
                    <a:pt x="538" y="395"/>
                  </a:lnTo>
                  <a:lnTo>
                    <a:pt x="538" y="395"/>
                  </a:lnTo>
                  <a:lnTo>
                    <a:pt x="517" y="401"/>
                  </a:lnTo>
                  <a:lnTo>
                    <a:pt x="517" y="401"/>
                  </a:lnTo>
                  <a:lnTo>
                    <a:pt x="504" y="417"/>
                  </a:lnTo>
                  <a:lnTo>
                    <a:pt x="504" y="417"/>
                  </a:lnTo>
                  <a:lnTo>
                    <a:pt x="473" y="415"/>
                  </a:lnTo>
                  <a:lnTo>
                    <a:pt x="473" y="415"/>
                  </a:lnTo>
                  <a:lnTo>
                    <a:pt x="464" y="406"/>
                  </a:lnTo>
                  <a:lnTo>
                    <a:pt x="464" y="406"/>
                  </a:lnTo>
                  <a:lnTo>
                    <a:pt x="452" y="394"/>
                  </a:lnTo>
                  <a:lnTo>
                    <a:pt x="452" y="394"/>
                  </a:lnTo>
                  <a:lnTo>
                    <a:pt x="423" y="394"/>
                  </a:lnTo>
                  <a:lnTo>
                    <a:pt x="423" y="394"/>
                  </a:lnTo>
                  <a:lnTo>
                    <a:pt x="398" y="383"/>
                  </a:lnTo>
                  <a:lnTo>
                    <a:pt x="398" y="383"/>
                  </a:lnTo>
                  <a:lnTo>
                    <a:pt x="391" y="367"/>
                  </a:lnTo>
                  <a:lnTo>
                    <a:pt x="391" y="367"/>
                  </a:lnTo>
                  <a:lnTo>
                    <a:pt x="376" y="354"/>
                  </a:lnTo>
                  <a:lnTo>
                    <a:pt x="376" y="354"/>
                  </a:lnTo>
                  <a:lnTo>
                    <a:pt x="340" y="350"/>
                  </a:lnTo>
                  <a:lnTo>
                    <a:pt x="340" y="350"/>
                  </a:lnTo>
                  <a:lnTo>
                    <a:pt x="300" y="350"/>
                  </a:lnTo>
                  <a:lnTo>
                    <a:pt x="300" y="350"/>
                  </a:lnTo>
                  <a:lnTo>
                    <a:pt x="246" y="352"/>
                  </a:lnTo>
                  <a:lnTo>
                    <a:pt x="246" y="352"/>
                  </a:lnTo>
                  <a:lnTo>
                    <a:pt x="246" y="361"/>
                  </a:lnTo>
                  <a:lnTo>
                    <a:pt x="246" y="361"/>
                  </a:lnTo>
                  <a:lnTo>
                    <a:pt x="216" y="363"/>
                  </a:lnTo>
                  <a:lnTo>
                    <a:pt x="216" y="363"/>
                  </a:lnTo>
                  <a:lnTo>
                    <a:pt x="216" y="379"/>
                  </a:lnTo>
                  <a:lnTo>
                    <a:pt x="216" y="379"/>
                  </a:lnTo>
                  <a:lnTo>
                    <a:pt x="164" y="381"/>
                  </a:lnTo>
                  <a:lnTo>
                    <a:pt x="164" y="381"/>
                  </a:lnTo>
                  <a:lnTo>
                    <a:pt x="162" y="376"/>
                  </a:lnTo>
                  <a:lnTo>
                    <a:pt x="162" y="372"/>
                  </a:lnTo>
                  <a:lnTo>
                    <a:pt x="162" y="367"/>
                  </a:lnTo>
                  <a:lnTo>
                    <a:pt x="162" y="367"/>
                  </a:lnTo>
                  <a:lnTo>
                    <a:pt x="165" y="363"/>
                  </a:lnTo>
                  <a:lnTo>
                    <a:pt x="171" y="361"/>
                  </a:lnTo>
                  <a:lnTo>
                    <a:pt x="178" y="359"/>
                  </a:lnTo>
                  <a:lnTo>
                    <a:pt x="178" y="359"/>
                  </a:lnTo>
                  <a:lnTo>
                    <a:pt x="209" y="345"/>
                  </a:lnTo>
                  <a:lnTo>
                    <a:pt x="209" y="345"/>
                  </a:lnTo>
                  <a:lnTo>
                    <a:pt x="225" y="332"/>
                  </a:lnTo>
                  <a:lnTo>
                    <a:pt x="225" y="332"/>
                  </a:lnTo>
                  <a:lnTo>
                    <a:pt x="228" y="325"/>
                  </a:lnTo>
                  <a:lnTo>
                    <a:pt x="232" y="322"/>
                  </a:lnTo>
                  <a:lnTo>
                    <a:pt x="236" y="318"/>
                  </a:lnTo>
                  <a:lnTo>
                    <a:pt x="236" y="318"/>
                  </a:lnTo>
                  <a:lnTo>
                    <a:pt x="259" y="316"/>
                  </a:lnTo>
                  <a:lnTo>
                    <a:pt x="259" y="316"/>
                  </a:lnTo>
                  <a:lnTo>
                    <a:pt x="264" y="307"/>
                  </a:lnTo>
                  <a:lnTo>
                    <a:pt x="268" y="296"/>
                  </a:lnTo>
                  <a:lnTo>
                    <a:pt x="268" y="296"/>
                  </a:lnTo>
                  <a:lnTo>
                    <a:pt x="272" y="293"/>
                  </a:lnTo>
                  <a:lnTo>
                    <a:pt x="279" y="289"/>
                  </a:lnTo>
                  <a:lnTo>
                    <a:pt x="290" y="286"/>
                  </a:lnTo>
                  <a:lnTo>
                    <a:pt x="290" y="286"/>
                  </a:lnTo>
                  <a:lnTo>
                    <a:pt x="331" y="278"/>
                  </a:lnTo>
                  <a:lnTo>
                    <a:pt x="331" y="278"/>
                  </a:lnTo>
                  <a:lnTo>
                    <a:pt x="367" y="277"/>
                  </a:lnTo>
                  <a:lnTo>
                    <a:pt x="367" y="277"/>
                  </a:lnTo>
                  <a:lnTo>
                    <a:pt x="358" y="287"/>
                  </a:lnTo>
                  <a:lnTo>
                    <a:pt x="358" y="287"/>
                  </a:lnTo>
                  <a:lnTo>
                    <a:pt x="354" y="304"/>
                  </a:lnTo>
                  <a:lnTo>
                    <a:pt x="354" y="304"/>
                  </a:lnTo>
                  <a:lnTo>
                    <a:pt x="342" y="311"/>
                  </a:lnTo>
                  <a:lnTo>
                    <a:pt x="342" y="311"/>
                  </a:lnTo>
                  <a:lnTo>
                    <a:pt x="342" y="327"/>
                  </a:lnTo>
                  <a:lnTo>
                    <a:pt x="342" y="327"/>
                  </a:lnTo>
                  <a:lnTo>
                    <a:pt x="371" y="325"/>
                  </a:lnTo>
                  <a:lnTo>
                    <a:pt x="371" y="325"/>
                  </a:lnTo>
                  <a:lnTo>
                    <a:pt x="374" y="298"/>
                  </a:lnTo>
                  <a:lnTo>
                    <a:pt x="374" y="298"/>
                  </a:lnTo>
                  <a:lnTo>
                    <a:pt x="394" y="300"/>
                  </a:lnTo>
                  <a:lnTo>
                    <a:pt x="394" y="300"/>
                  </a:lnTo>
                  <a:lnTo>
                    <a:pt x="419" y="307"/>
                  </a:lnTo>
                  <a:lnTo>
                    <a:pt x="419" y="307"/>
                  </a:lnTo>
                  <a:lnTo>
                    <a:pt x="439" y="316"/>
                  </a:lnTo>
                  <a:lnTo>
                    <a:pt x="439" y="316"/>
                  </a:lnTo>
                  <a:lnTo>
                    <a:pt x="454" y="329"/>
                  </a:lnTo>
                  <a:lnTo>
                    <a:pt x="454" y="329"/>
                  </a:lnTo>
                  <a:lnTo>
                    <a:pt x="441" y="338"/>
                  </a:lnTo>
                  <a:lnTo>
                    <a:pt x="441" y="338"/>
                  </a:lnTo>
                  <a:lnTo>
                    <a:pt x="416" y="336"/>
                  </a:lnTo>
                  <a:lnTo>
                    <a:pt x="416" y="336"/>
                  </a:lnTo>
                  <a:lnTo>
                    <a:pt x="421" y="350"/>
                  </a:lnTo>
                  <a:lnTo>
                    <a:pt x="421" y="350"/>
                  </a:lnTo>
                  <a:lnTo>
                    <a:pt x="452" y="354"/>
                  </a:lnTo>
                  <a:lnTo>
                    <a:pt x="452" y="354"/>
                  </a:lnTo>
                  <a:lnTo>
                    <a:pt x="481" y="343"/>
                  </a:lnTo>
                  <a:lnTo>
                    <a:pt x="481" y="343"/>
                  </a:lnTo>
                  <a:lnTo>
                    <a:pt x="488" y="334"/>
                  </a:lnTo>
                  <a:lnTo>
                    <a:pt x="490" y="327"/>
                  </a:lnTo>
                  <a:lnTo>
                    <a:pt x="488" y="322"/>
                  </a:lnTo>
                  <a:lnTo>
                    <a:pt x="484" y="318"/>
                  </a:lnTo>
                  <a:lnTo>
                    <a:pt x="479" y="316"/>
                  </a:lnTo>
                  <a:lnTo>
                    <a:pt x="473" y="314"/>
                  </a:lnTo>
                  <a:lnTo>
                    <a:pt x="468" y="313"/>
                  </a:lnTo>
                  <a:lnTo>
                    <a:pt x="468" y="313"/>
                  </a:lnTo>
                  <a:lnTo>
                    <a:pt x="454" y="296"/>
                  </a:lnTo>
                  <a:lnTo>
                    <a:pt x="454" y="296"/>
                  </a:lnTo>
                  <a:lnTo>
                    <a:pt x="410" y="284"/>
                  </a:lnTo>
                  <a:lnTo>
                    <a:pt x="410" y="284"/>
                  </a:lnTo>
                  <a:lnTo>
                    <a:pt x="405" y="278"/>
                  </a:lnTo>
                  <a:lnTo>
                    <a:pt x="403" y="273"/>
                  </a:lnTo>
                  <a:lnTo>
                    <a:pt x="405" y="268"/>
                  </a:lnTo>
                  <a:lnTo>
                    <a:pt x="410" y="264"/>
                  </a:lnTo>
                  <a:lnTo>
                    <a:pt x="421" y="260"/>
                  </a:lnTo>
                  <a:lnTo>
                    <a:pt x="428" y="259"/>
                  </a:lnTo>
                  <a:lnTo>
                    <a:pt x="428" y="259"/>
                  </a:lnTo>
                  <a:lnTo>
                    <a:pt x="455" y="273"/>
                  </a:lnTo>
                  <a:lnTo>
                    <a:pt x="455" y="273"/>
                  </a:lnTo>
                  <a:lnTo>
                    <a:pt x="488" y="291"/>
                  </a:lnTo>
                  <a:lnTo>
                    <a:pt x="488" y="291"/>
                  </a:lnTo>
                  <a:lnTo>
                    <a:pt x="517" y="302"/>
                  </a:lnTo>
                  <a:lnTo>
                    <a:pt x="517" y="302"/>
                  </a:lnTo>
                  <a:lnTo>
                    <a:pt x="518" y="322"/>
                  </a:lnTo>
                  <a:lnTo>
                    <a:pt x="518" y="322"/>
                  </a:lnTo>
                  <a:lnTo>
                    <a:pt x="527" y="336"/>
                  </a:lnTo>
                  <a:lnTo>
                    <a:pt x="527" y="336"/>
                  </a:lnTo>
                  <a:lnTo>
                    <a:pt x="526" y="349"/>
                  </a:lnTo>
                  <a:lnTo>
                    <a:pt x="526" y="349"/>
                  </a:lnTo>
                  <a:lnTo>
                    <a:pt x="554" y="365"/>
                  </a:lnTo>
                  <a:lnTo>
                    <a:pt x="554" y="365"/>
                  </a:lnTo>
                  <a:lnTo>
                    <a:pt x="572" y="367"/>
                  </a:lnTo>
                  <a:lnTo>
                    <a:pt x="572" y="367"/>
                  </a:lnTo>
                  <a:lnTo>
                    <a:pt x="578" y="347"/>
                  </a:lnTo>
                  <a:lnTo>
                    <a:pt x="578" y="347"/>
                  </a:lnTo>
                  <a:lnTo>
                    <a:pt x="571" y="338"/>
                  </a:lnTo>
                  <a:lnTo>
                    <a:pt x="571" y="338"/>
                  </a:lnTo>
                  <a:lnTo>
                    <a:pt x="571" y="322"/>
                  </a:lnTo>
                  <a:lnTo>
                    <a:pt x="571" y="322"/>
                  </a:lnTo>
                  <a:lnTo>
                    <a:pt x="578" y="316"/>
                  </a:lnTo>
                  <a:lnTo>
                    <a:pt x="585" y="314"/>
                  </a:lnTo>
                  <a:lnTo>
                    <a:pt x="592" y="313"/>
                  </a:lnTo>
                  <a:lnTo>
                    <a:pt x="601" y="313"/>
                  </a:lnTo>
                  <a:lnTo>
                    <a:pt x="614" y="314"/>
                  </a:lnTo>
                  <a:lnTo>
                    <a:pt x="619" y="316"/>
                  </a:lnTo>
                  <a:lnTo>
                    <a:pt x="619" y="316"/>
                  </a:lnTo>
                  <a:lnTo>
                    <a:pt x="621" y="320"/>
                  </a:lnTo>
                  <a:lnTo>
                    <a:pt x="619" y="323"/>
                  </a:lnTo>
                  <a:lnTo>
                    <a:pt x="612" y="331"/>
                  </a:lnTo>
                  <a:lnTo>
                    <a:pt x="601" y="336"/>
                  </a:lnTo>
                  <a:lnTo>
                    <a:pt x="601" y="336"/>
                  </a:lnTo>
                  <a:lnTo>
                    <a:pt x="599" y="363"/>
                  </a:lnTo>
                  <a:lnTo>
                    <a:pt x="599" y="363"/>
                  </a:lnTo>
                  <a:lnTo>
                    <a:pt x="619" y="377"/>
                  </a:lnTo>
                  <a:lnTo>
                    <a:pt x="619" y="377"/>
                  </a:lnTo>
                  <a:lnTo>
                    <a:pt x="644" y="374"/>
                  </a:lnTo>
                  <a:lnTo>
                    <a:pt x="644" y="374"/>
                  </a:lnTo>
                  <a:lnTo>
                    <a:pt x="671" y="368"/>
                  </a:lnTo>
                  <a:lnTo>
                    <a:pt x="671" y="368"/>
                  </a:lnTo>
                  <a:lnTo>
                    <a:pt x="684" y="381"/>
                  </a:lnTo>
                  <a:lnTo>
                    <a:pt x="684" y="381"/>
                  </a:lnTo>
                  <a:lnTo>
                    <a:pt x="693" y="401"/>
                  </a:lnTo>
                  <a:lnTo>
                    <a:pt x="693" y="401"/>
                  </a:lnTo>
                  <a:lnTo>
                    <a:pt x="716" y="394"/>
                  </a:lnTo>
                  <a:lnTo>
                    <a:pt x="716" y="394"/>
                  </a:lnTo>
                  <a:lnTo>
                    <a:pt x="722" y="379"/>
                  </a:lnTo>
                  <a:lnTo>
                    <a:pt x="722" y="379"/>
                  </a:lnTo>
                  <a:lnTo>
                    <a:pt x="742" y="383"/>
                  </a:lnTo>
                  <a:lnTo>
                    <a:pt x="742" y="383"/>
                  </a:lnTo>
                  <a:lnTo>
                    <a:pt x="740" y="397"/>
                  </a:lnTo>
                  <a:lnTo>
                    <a:pt x="740" y="397"/>
                  </a:lnTo>
                  <a:close/>
                  <a:moveTo>
                    <a:pt x="826" y="347"/>
                  </a:moveTo>
                  <a:lnTo>
                    <a:pt x="826" y="347"/>
                  </a:lnTo>
                  <a:lnTo>
                    <a:pt x="794" y="341"/>
                  </a:lnTo>
                  <a:lnTo>
                    <a:pt x="794" y="341"/>
                  </a:lnTo>
                  <a:lnTo>
                    <a:pt x="774" y="334"/>
                  </a:lnTo>
                  <a:lnTo>
                    <a:pt x="774" y="334"/>
                  </a:lnTo>
                  <a:lnTo>
                    <a:pt x="743" y="325"/>
                  </a:lnTo>
                  <a:lnTo>
                    <a:pt x="743" y="325"/>
                  </a:lnTo>
                  <a:lnTo>
                    <a:pt x="697" y="320"/>
                  </a:lnTo>
                  <a:lnTo>
                    <a:pt x="697" y="320"/>
                  </a:lnTo>
                  <a:lnTo>
                    <a:pt x="695" y="329"/>
                  </a:lnTo>
                  <a:lnTo>
                    <a:pt x="695" y="329"/>
                  </a:lnTo>
                  <a:lnTo>
                    <a:pt x="655" y="325"/>
                  </a:lnTo>
                  <a:lnTo>
                    <a:pt x="655" y="325"/>
                  </a:lnTo>
                  <a:lnTo>
                    <a:pt x="644" y="320"/>
                  </a:lnTo>
                  <a:lnTo>
                    <a:pt x="644" y="320"/>
                  </a:lnTo>
                  <a:lnTo>
                    <a:pt x="626" y="302"/>
                  </a:lnTo>
                  <a:lnTo>
                    <a:pt x="626" y="302"/>
                  </a:lnTo>
                  <a:lnTo>
                    <a:pt x="643" y="287"/>
                  </a:lnTo>
                  <a:lnTo>
                    <a:pt x="643" y="287"/>
                  </a:lnTo>
                  <a:lnTo>
                    <a:pt x="661" y="273"/>
                  </a:lnTo>
                  <a:lnTo>
                    <a:pt x="661" y="273"/>
                  </a:lnTo>
                  <a:lnTo>
                    <a:pt x="702" y="271"/>
                  </a:lnTo>
                  <a:lnTo>
                    <a:pt x="702" y="271"/>
                  </a:lnTo>
                  <a:lnTo>
                    <a:pt x="709" y="284"/>
                  </a:lnTo>
                  <a:lnTo>
                    <a:pt x="709" y="284"/>
                  </a:lnTo>
                  <a:lnTo>
                    <a:pt x="734" y="291"/>
                  </a:lnTo>
                  <a:lnTo>
                    <a:pt x="734" y="291"/>
                  </a:lnTo>
                  <a:lnTo>
                    <a:pt x="754" y="284"/>
                  </a:lnTo>
                  <a:lnTo>
                    <a:pt x="754" y="284"/>
                  </a:lnTo>
                  <a:lnTo>
                    <a:pt x="758" y="273"/>
                  </a:lnTo>
                  <a:lnTo>
                    <a:pt x="758" y="273"/>
                  </a:lnTo>
                  <a:lnTo>
                    <a:pt x="788" y="275"/>
                  </a:lnTo>
                  <a:lnTo>
                    <a:pt x="788" y="275"/>
                  </a:lnTo>
                  <a:lnTo>
                    <a:pt x="794" y="289"/>
                  </a:lnTo>
                  <a:lnTo>
                    <a:pt x="794" y="289"/>
                  </a:lnTo>
                  <a:lnTo>
                    <a:pt x="792" y="300"/>
                  </a:lnTo>
                  <a:lnTo>
                    <a:pt x="792" y="300"/>
                  </a:lnTo>
                  <a:lnTo>
                    <a:pt x="803" y="311"/>
                  </a:lnTo>
                  <a:lnTo>
                    <a:pt x="803" y="311"/>
                  </a:lnTo>
                  <a:lnTo>
                    <a:pt x="830" y="322"/>
                  </a:lnTo>
                  <a:lnTo>
                    <a:pt x="830" y="322"/>
                  </a:lnTo>
                  <a:lnTo>
                    <a:pt x="844" y="340"/>
                  </a:lnTo>
                  <a:lnTo>
                    <a:pt x="844" y="340"/>
                  </a:lnTo>
                  <a:lnTo>
                    <a:pt x="826" y="347"/>
                  </a:lnTo>
                  <a:lnTo>
                    <a:pt x="826" y="347"/>
                  </a:lnTo>
                  <a:close/>
                  <a:moveTo>
                    <a:pt x="1005" y="421"/>
                  </a:moveTo>
                  <a:lnTo>
                    <a:pt x="1005" y="421"/>
                  </a:lnTo>
                  <a:lnTo>
                    <a:pt x="983" y="422"/>
                  </a:lnTo>
                  <a:lnTo>
                    <a:pt x="983" y="422"/>
                  </a:lnTo>
                  <a:lnTo>
                    <a:pt x="952" y="415"/>
                  </a:lnTo>
                  <a:lnTo>
                    <a:pt x="952" y="415"/>
                  </a:lnTo>
                  <a:lnTo>
                    <a:pt x="927" y="401"/>
                  </a:lnTo>
                  <a:lnTo>
                    <a:pt x="927" y="401"/>
                  </a:lnTo>
                  <a:lnTo>
                    <a:pt x="929" y="383"/>
                  </a:lnTo>
                  <a:lnTo>
                    <a:pt x="929" y="383"/>
                  </a:lnTo>
                  <a:lnTo>
                    <a:pt x="947" y="374"/>
                  </a:lnTo>
                  <a:lnTo>
                    <a:pt x="947" y="374"/>
                  </a:lnTo>
                  <a:lnTo>
                    <a:pt x="938" y="350"/>
                  </a:lnTo>
                  <a:lnTo>
                    <a:pt x="938" y="350"/>
                  </a:lnTo>
                  <a:lnTo>
                    <a:pt x="916" y="336"/>
                  </a:lnTo>
                  <a:lnTo>
                    <a:pt x="916" y="336"/>
                  </a:lnTo>
                  <a:lnTo>
                    <a:pt x="918" y="320"/>
                  </a:lnTo>
                  <a:lnTo>
                    <a:pt x="918" y="320"/>
                  </a:lnTo>
                  <a:lnTo>
                    <a:pt x="945" y="314"/>
                  </a:lnTo>
                  <a:lnTo>
                    <a:pt x="945" y="314"/>
                  </a:lnTo>
                  <a:lnTo>
                    <a:pt x="965" y="307"/>
                  </a:lnTo>
                  <a:lnTo>
                    <a:pt x="965" y="307"/>
                  </a:lnTo>
                  <a:lnTo>
                    <a:pt x="1001" y="311"/>
                  </a:lnTo>
                  <a:lnTo>
                    <a:pt x="1001" y="311"/>
                  </a:lnTo>
                  <a:lnTo>
                    <a:pt x="1015" y="323"/>
                  </a:lnTo>
                  <a:lnTo>
                    <a:pt x="1015" y="323"/>
                  </a:lnTo>
                  <a:lnTo>
                    <a:pt x="997" y="331"/>
                  </a:lnTo>
                  <a:lnTo>
                    <a:pt x="997" y="331"/>
                  </a:lnTo>
                  <a:lnTo>
                    <a:pt x="981" y="336"/>
                  </a:lnTo>
                  <a:lnTo>
                    <a:pt x="981" y="336"/>
                  </a:lnTo>
                  <a:lnTo>
                    <a:pt x="983" y="350"/>
                  </a:lnTo>
                  <a:lnTo>
                    <a:pt x="983" y="350"/>
                  </a:lnTo>
                  <a:lnTo>
                    <a:pt x="1001" y="361"/>
                  </a:lnTo>
                  <a:lnTo>
                    <a:pt x="1001" y="361"/>
                  </a:lnTo>
                  <a:lnTo>
                    <a:pt x="999" y="390"/>
                  </a:lnTo>
                  <a:lnTo>
                    <a:pt x="999" y="390"/>
                  </a:lnTo>
                  <a:lnTo>
                    <a:pt x="1008" y="403"/>
                  </a:lnTo>
                  <a:lnTo>
                    <a:pt x="1008" y="403"/>
                  </a:lnTo>
                  <a:lnTo>
                    <a:pt x="1005" y="421"/>
                  </a:lnTo>
                  <a:lnTo>
                    <a:pt x="1005" y="4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5" name="Freeform 14">
              <a:extLst>
                <a:ext uri="{FF2B5EF4-FFF2-40B4-BE49-F238E27FC236}">
                  <a16:creationId xmlns:a16="http://schemas.microsoft.com/office/drawing/2014/main" id="{AFBF73FB-0A32-4886-9E62-74D262CA8282}"/>
                </a:ext>
              </a:extLst>
            </p:cNvPr>
            <p:cNvSpPr>
              <a:spLocks/>
            </p:cNvSpPr>
            <p:nvPr/>
          </p:nvSpPr>
          <p:spPr bwMode="auto">
            <a:xfrm>
              <a:off x="3286" y="1699"/>
              <a:ext cx="115" cy="141"/>
            </a:xfrm>
            <a:custGeom>
              <a:avLst/>
              <a:gdLst>
                <a:gd name="T0" fmla="*/ 75 w 115"/>
                <a:gd name="T1" fmla="*/ 29 h 141"/>
                <a:gd name="T2" fmla="*/ 75 w 115"/>
                <a:gd name="T3" fmla="*/ 29 h 141"/>
                <a:gd name="T4" fmla="*/ 52 w 115"/>
                <a:gd name="T5" fmla="*/ 38 h 141"/>
                <a:gd name="T6" fmla="*/ 52 w 115"/>
                <a:gd name="T7" fmla="*/ 38 h 141"/>
                <a:gd name="T8" fmla="*/ 32 w 115"/>
                <a:gd name="T9" fmla="*/ 40 h 141"/>
                <a:gd name="T10" fmla="*/ 32 w 115"/>
                <a:gd name="T11" fmla="*/ 40 h 141"/>
                <a:gd name="T12" fmla="*/ 25 w 115"/>
                <a:gd name="T13" fmla="*/ 81 h 141"/>
                <a:gd name="T14" fmla="*/ 25 w 115"/>
                <a:gd name="T15" fmla="*/ 81 h 141"/>
                <a:gd name="T16" fmla="*/ 5 w 115"/>
                <a:gd name="T17" fmla="*/ 90 h 141"/>
                <a:gd name="T18" fmla="*/ 5 w 115"/>
                <a:gd name="T19" fmla="*/ 90 h 141"/>
                <a:gd name="T20" fmla="*/ 0 w 115"/>
                <a:gd name="T21" fmla="*/ 132 h 141"/>
                <a:gd name="T22" fmla="*/ 0 w 115"/>
                <a:gd name="T23" fmla="*/ 132 h 141"/>
                <a:gd name="T24" fmla="*/ 16 w 115"/>
                <a:gd name="T25" fmla="*/ 134 h 141"/>
                <a:gd name="T26" fmla="*/ 16 w 115"/>
                <a:gd name="T27" fmla="*/ 134 h 141"/>
                <a:gd name="T28" fmla="*/ 50 w 115"/>
                <a:gd name="T29" fmla="*/ 141 h 141"/>
                <a:gd name="T30" fmla="*/ 50 w 115"/>
                <a:gd name="T31" fmla="*/ 141 h 141"/>
                <a:gd name="T32" fmla="*/ 68 w 115"/>
                <a:gd name="T33" fmla="*/ 116 h 141"/>
                <a:gd name="T34" fmla="*/ 68 w 115"/>
                <a:gd name="T35" fmla="*/ 116 h 141"/>
                <a:gd name="T36" fmla="*/ 75 w 115"/>
                <a:gd name="T37" fmla="*/ 80 h 141"/>
                <a:gd name="T38" fmla="*/ 75 w 115"/>
                <a:gd name="T39" fmla="*/ 80 h 141"/>
                <a:gd name="T40" fmla="*/ 95 w 115"/>
                <a:gd name="T41" fmla="*/ 76 h 141"/>
                <a:gd name="T42" fmla="*/ 95 w 115"/>
                <a:gd name="T43" fmla="*/ 76 h 141"/>
                <a:gd name="T44" fmla="*/ 101 w 115"/>
                <a:gd name="T45" fmla="*/ 49 h 141"/>
                <a:gd name="T46" fmla="*/ 101 w 115"/>
                <a:gd name="T47" fmla="*/ 49 h 141"/>
                <a:gd name="T48" fmla="*/ 115 w 115"/>
                <a:gd name="T49" fmla="*/ 36 h 141"/>
                <a:gd name="T50" fmla="*/ 115 w 115"/>
                <a:gd name="T51" fmla="*/ 36 h 141"/>
                <a:gd name="T52" fmla="*/ 113 w 115"/>
                <a:gd name="T53" fmla="*/ 26 h 141"/>
                <a:gd name="T54" fmla="*/ 111 w 115"/>
                <a:gd name="T55" fmla="*/ 17 h 141"/>
                <a:gd name="T56" fmla="*/ 110 w 115"/>
                <a:gd name="T57" fmla="*/ 8 h 141"/>
                <a:gd name="T58" fmla="*/ 106 w 115"/>
                <a:gd name="T59" fmla="*/ 4 h 141"/>
                <a:gd name="T60" fmla="*/ 104 w 115"/>
                <a:gd name="T61" fmla="*/ 0 h 141"/>
                <a:gd name="T62" fmla="*/ 101 w 115"/>
                <a:gd name="T63" fmla="*/ 0 h 141"/>
                <a:gd name="T64" fmla="*/ 97 w 115"/>
                <a:gd name="T65" fmla="*/ 0 h 141"/>
                <a:gd name="T66" fmla="*/ 93 w 115"/>
                <a:gd name="T67" fmla="*/ 4 h 141"/>
                <a:gd name="T68" fmla="*/ 88 w 115"/>
                <a:gd name="T69" fmla="*/ 9 h 141"/>
                <a:gd name="T70" fmla="*/ 75 w 115"/>
                <a:gd name="T71" fmla="*/ 29 h 141"/>
                <a:gd name="T72" fmla="*/ 75 w 115"/>
                <a:gd name="T73" fmla="*/ 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41">
                  <a:moveTo>
                    <a:pt x="75" y="29"/>
                  </a:moveTo>
                  <a:lnTo>
                    <a:pt x="75" y="29"/>
                  </a:lnTo>
                  <a:lnTo>
                    <a:pt x="52" y="38"/>
                  </a:lnTo>
                  <a:lnTo>
                    <a:pt x="52" y="38"/>
                  </a:lnTo>
                  <a:lnTo>
                    <a:pt x="32" y="40"/>
                  </a:lnTo>
                  <a:lnTo>
                    <a:pt x="32" y="40"/>
                  </a:lnTo>
                  <a:lnTo>
                    <a:pt x="25" y="81"/>
                  </a:lnTo>
                  <a:lnTo>
                    <a:pt x="25" y="81"/>
                  </a:lnTo>
                  <a:lnTo>
                    <a:pt x="5" y="90"/>
                  </a:lnTo>
                  <a:lnTo>
                    <a:pt x="5" y="90"/>
                  </a:lnTo>
                  <a:lnTo>
                    <a:pt x="0" y="132"/>
                  </a:lnTo>
                  <a:lnTo>
                    <a:pt x="0" y="132"/>
                  </a:lnTo>
                  <a:lnTo>
                    <a:pt x="16" y="134"/>
                  </a:lnTo>
                  <a:lnTo>
                    <a:pt x="16" y="134"/>
                  </a:lnTo>
                  <a:lnTo>
                    <a:pt x="50" y="141"/>
                  </a:lnTo>
                  <a:lnTo>
                    <a:pt x="50" y="141"/>
                  </a:lnTo>
                  <a:lnTo>
                    <a:pt x="68" y="116"/>
                  </a:lnTo>
                  <a:lnTo>
                    <a:pt x="68" y="116"/>
                  </a:lnTo>
                  <a:lnTo>
                    <a:pt x="75" y="80"/>
                  </a:lnTo>
                  <a:lnTo>
                    <a:pt x="75" y="80"/>
                  </a:lnTo>
                  <a:lnTo>
                    <a:pt x="95" y="76"/>
                  </a:lnTo>
                  <a:lnTo>
                    <a:pt x="95" y="76"/>
                  </a:lnTo>
                  <a:lnTo>
                    <a:pt x="101" y="49"/>
                  </a:lnTo>
                  <a:lnTo>
                    <a:pt x="101" y="49"/>
                  </a:lnTo>
                  <a:lnTo>
                    <a:pt x="115" y="36"/>
                  </a:lnTo>
                  <a:lnTo>
                    <a:pt x="115" y="36"/>
                  </a:lnTo>
                  <a:lnTo>
                    <a:pt x="113" y="26"/>
                  </a:lnTo>
                  <a:lnTo>
                    <a:pt x="111" y="17"/>
                  </a:lnTo>
                  <a:lnTo>
                    <a:pt x="110" y="8"/>
                  </a:lnTo>
                  <a:lnTo>
                    <a:pt x="106" y="4"/>
                  </a:lnTo>
                  <a:lnTo>
                    <a:pt x="104" y="0"/>
                  </a:lnTo>
                  <a:lnTo>
                    <a:pt x="101" y="0"/>
                  </a:lnTo>
                  <a:lnTo>
                    <a:pt x="97" y="0"/>
                  </a:lnTo>
                  <a:lnTo>
                    <a:pt x="93" y="4"/>
                  </a:lnTo>
                  <a:lnTo>
                    <a:pt x="88" y="9"/>
                  </a:lnTo>
                  <a:lnTo>
                    <a:pt x="75" y="29"/>
                  </a:lnTo>
                  <a:lnTo>
                    <a:pt x="7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6" name="Freeform 15">
              <a:extLst>
                <a:ext uri="{FF2B5EF4-FFF2-40B4-BE49-F238E27FC236}">
                  <a16:creationId xmlns:a16="http://schemas.microsoft.com/office/drawing/2014/main" id="{1C3DC530-4171-41B9-953C-A1842365F622}"/>
                </a:ext>
              </a:extLst>
            </p:cNvPr>
            <p:cNvSpPr>
              <a:spLocks/>
            </p:cNvSpPr>
            <p:nvPr/>
          </p:nvSpPr>
          <p:spPr bwMode="auto">
            <a:xfrm>
              <a:off x="4111" y="1739"/>
              <a:ext cx="264" cy="236"/>
            </a:xfrm>
            <a:custGeom>
              <a:avLst/>
              <a:gdLst>
                <a:gd name="T0" fmla="*/ 189 w 264"/>
                <a:gd name="T1" fmla="*/ 79 h 236"/>
                <a:gd name="T2" fmla="*/ 192 w 264"/>
                <a:gd name="T3" fmla="*/ 85 h 236"/>
                <a:gd name="T4" fmla="*/ 187 w 264"/>
                <a:gd name="T5" fmla="*/ 108 h 236"/>
                <a:gd name="T6" fmla="*/ 199 w 264"/>
                <a:gd name="T7" fmla="*/ 130 h 236"/>
                <a:gd name="T8" fmla="*/ 212 w 264"/>
                <a:gd name="T9" fmla="*/ 151 h 236"/>
                <a:gd name="T10" fmla="*/ 230 w 264"/>
                <a:gd name="T11" fmla="*/ 155 h 236"/>
                <a:gd name="T12" fmla="*/ 248 w 264"/>
                <a:gd name="T13" fmla="*/ 155 h 236"/>
                <a:gd name="T14" fmla="*/ 252 w 264"/>
                <a:gd name="T15" fmla="*/ 130 h 236"/>
                <a:gd name="T16" fmla="*/ 248 w 264"/>
                <a:gd name="T17" fmla="*/ 113 h 236"/>
                <a:gd name="T18" fmla="*/ 262 w 264"/>
                <a:gd name="T19" fmla="*/ 110 h 236"/>
                <a:gd name="T20" fmla="*/ 261 w 264"/>
                <a:gd name="T21" fmla="*/ 95 h 236"/>
                <a:gd name="T22" fmla="*/ 262 w 264"/>
                <a:gd name="T23" fmla="*/ 76 h 236"/>
                <a:gd name="T24" fmla="*/ 248 w 264"/>
                <a:gd name="T25" fmla="*/ 65 h 236"/>
                <a:gd name="T26" fmla="*/ 237 w 264"/>
                <a:gd name="T27" fmla="*/ 43 h 236"/>
                <a:gd name="T28" fmla="*/ 252 w 264"/>
                <a:gd name="T29" fmla="*/ 32 h 236"/>
                <a:gd name="T30" fmla="*/ 261 w 264"/>
                <a:gd name="T31" fmla="*/ 18 h 236"/>
                <a:gd name="T32" fmla="*/ 248 w 264"/>
                <a:gd name="T33" fmla="*/ 0 h 236"/>
                <a:gd name="T34" fmla="*/ 219 w 264"/>
                <a:gd name="T35" fmla="*/ 7 h 236"/>
                <a:gd name="T36" fmla="*/ 203 w 264"/>
                <a:gd name="T37" fmla="*/ 20 h 236"/>
                <a:gd name="T38" fmla="*/ 199 w 264"/>
                <a:gd name="T39" fmla="*/ 34 h 236"/>
                <a:gd name="T40" fmla="*/ 198 w 264"/>
                <a:gd name="T41" fmla="*/ 52 h 236"/>
                <a:gd name="T42" fmla="*/ 190 w 264"/>
                <a:gd name="T43" fmla="*/ 58 h 236"/>
                <a:gd name="T44" fmla="*/ 178 w 264"/>
                <a:gd name="T45" fmla="*/ 63 h 236"/>
                <a:gd name="T46" fmla="*/ 142 w 264"/>
                <a:gd name="T47" fmla="*/ 63 h 236"/>
                <a:gd name="T48" fmla="*/ 118 w 264"/>
                <a:gd name="T49" fmla="*/ 85 h 236"/>
                <a:gd name="T50" fmla="*/ 97 w 264"/>
                <a:gd name="T51" fmla="*/ 83 h 236"/>
                <a:gd name="T52" fmla="*/ 63 w 264"/>
                <a:gd name="T53" fmla="*/ 85 h 236"/>
                <a:gd name="T54" fmla="*/ 41 w 264"/>
                <a:gd name="T55" fmla="*/ 79 h 236"/>
                <a:gd name="T56" fmla="*/ 25 w 264"/>
                <a:gd name="T57" fmla="*/ 79 h 236"/>
                <a:gd name="T58" fmla="*/ 1 w 264"/>
                <a:gd name="T59" fmla="*/ 97 h 236"/>
                <a:gd name="T60" fmla="*/ 1 w 264"/>
                <a:gd name="T61" fmla="*/ 110 h 236"/>
                <a:gd name="T62" fmla="*/ 9 w 264"/>
                <a:gd name="T63" fmla="*/ 131 h 236"/>
                <a:gd name="T64" fmla="*/ 34 w 264"/>
                <a:gd name="T65" fmla="*/ 160 h 236"/>
                <a:gd name="T66" fmla="*/ 66 w 264"/>
                <a:gd name="T67" fmla="*/ 178 h 236"/>
                <a:gd name="T68" fmla="*/ 102 w 264"/>
                <a:gd name="T69" fmla="*/ 167 h 236"/>
                <a:gd name="T70" fmla="*/ 97 w 264"/>
                <a:gd name="T71" fmla="*/ 196 h 236"/>
                <a:gd name="T72" fmla="*/ 90 w 264"/>
                <a:gd name="T73" fmla="*/ 209 h 236"/>
                <a:gd name="T74" fmla="*/ 144 w 264"/>
                <a:gd name="T75" fmla="*/ 229 h 236"/>
                <a:gd name="T76" fmla="*/ 151 w 264"/>
                <a:gd name="T77" fmla="*/ 221 h 236"/>
                <a:gd name="T78" fmla="*/ 138 w 264"/>
                <a:gd name="T79" fmla="*/ 207 h 236"/>
                <a:gd name="T80" fmla="*/ 162 w 264"/>
                <a:gd name="T81" fmla="*/ 203 h 236"/>
                <a:gd name="T82" fmla="*/ 185 w 264"/>
                <a:gd name="T83" fmla="*/ 200 h 236"/>
                <a:gd name="T84" fmla="*/ 190 w 264"/>
                <a:gd name="T85" fmla="*/ 191 h 236"/>
                <a:gd name="T86" fmla="*/ 198 w 264"/>
                <a:gd name="T87" fmla="*/ 178 h 236"/>
                <a:gd name="T88" fmla="*/ 160 w 264"/>
                <a:gd name="T89" fmla="*/ 166 h 236"/>
                <a:gd name="T90" fmla="*/ 129 w 264"/>
                <a:gd name="T91" fmla="*/ 157 h 236"/>
                <a:gd name="T92" fmla="*/ 120 w 264"/>
                <a:gd name="T93" fmla="*/ 131 h 236"/>
                <a:gd name="T94" fmla="*/ 140 w 264"/>
                <a:gd name="T95" fmla="*/ 121 h 236"/>
                <a:gd name="T96" fmla="*/ 151 w 264"/>
                <a:gd name="T97" fmla="*/ 106 h 236"/>
                <a:gd name="T98" fmla="*/ 136 w 264"/>
                <a:gd name="T99" fmla="*/ 88 h 236"/>
                <a:gd name="T100" fmla="*/ 154 w 264"/>
                <a:gd name="T101" fmla="*/ 7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4" h="236">
                  <a:moveTo>
                    <a:pt x="165" y="79"/>
                  </a:moveTo>
                  <a:lnTo>
                    <a:pt x="165" y="79"/>
                  </a:lnTo>
                  <a:lnTo>
                    <a:pt x="181" y="79"/>
                  </a:lnTo>
                  <a:lnTo>
                    <a:pt x="189" y="79"/>
                  </a:lnTo>
                  <a:lnTo>
                    <a:pt x="189" y="79"/>
                  </a:lnTo>
                  <a:lnTo>
                    <a:pt x="190" y="79"/>
                  </a:lnTo>
                  <a:lnTo>
                    <a:pt x="192" y="79"/>
                  </a:lnTo>
                  <a:lnTo>
                    <a:pt x="192" y="85"/>
                  </a:lnTo>
                  <a:lnTo>
                    <a:pt x="190" y="92"/>
                  </a:lnTo>
                  <a:lnTo>
                    <a:pt x="190" y="92"/>
                  </a:lnTo>
                  <a:lnTo>
                    <a:pt x="187" y="103"/>
                  </a:lnTo>
                  <a:lnTo>
                    <a:pt x="187" y="108"/>
                  </a:lnTo>
                  <a:lnTo>
                    <a:pt x="192" y="113"/>
                  </a:lnTo>
                  <a:lnTo>
                    <a:pt x="192" y="113"/>
                  </a:lnTo>
                  <a:lnTo>
                    <a:pt x="198" y="122"/>
                  </a:lnTo>
                  <a:lnTo>
                    <a:pt x="199" y="130"/>
                  </a:lnTo>
                  <a:lnTo>
                    <a:pt x="201" y="137"/>
                  </a:lnTo>
                  <a:lnTo>
                    <a:pt x="201" y="137"/>
                  </a:lnTo>
                  <a:lnTo>
                    <a:pt x="207" y="146"/>
                  </a:lnTo>
                  <a:lnTo>
                    <a:pt x="212" y="151"/>
                  </a:lnTo>
                  <a:lnTo>
                    <a:pt x="217" y="153"/>
                  </a:lnTo>
                  <a:lnTo>
                    <a:pt x="221" y="155"/>
                  </a:lnTo>
                  <a:lnTo>
                    <a:pt x="221" y="155"/>
                  </a:lnTo>
                  <a:lnTo>
                    <a:pt x="230" y="155"/>
                  </a:lnTo>
                  <a:lnTo>
                    <a:pt x="237" y="158"/>
                  </a:lnTo>
                  <a:lnTo>
                    <a:pt x="244" y="158"/>
                  </a:lnTo>
                  <a:lnTo>
                    <a:pt x="248" y="158"/>
                  </a:lnTo>
                  <a:lnTo>
                    <a:pt x="248" y="155"/>
                  </a:lnTo>
                  <a:lnTo>
                    <a:pt x="248" y="155"/>
                  </a:lnTo>
                  <a:lnTo>
                    <a:pt x="252" y="139"/>
                  </a:lnTo>
                  <a:lnTo>
                    <a:pt x="252" y="130"/>
                  </a:lnTo>
                  <a:lnTo>
                    <a:pt x="252" y="130"/>
                  </a:lnTo>
                  <a:lnTo>
                    <a:pt x="244" y="122"/>
                  </a:lnTo>
                  <a:lnTo>
                    <a:pt x="243" y="117"/>
                  </a:lnTo>
                  <a:lnTo>
                    <a:pt x="244" y="115"/>
                  </a:lnTo>
                  <a:lnTo>
                    <a:pt x="248" y="113"/>
                  </a:lnTo>
                  <a:lnTo>
                    <a:pt x="248" y="113"/>
                  </a:lnTo>
                  <a:lnTo>
                    <a:pt x="255" y="113"/>
                  </a:lnTo>
                  <a:lnTo>
                    <a:pt x="261" y="112"/>
                  </a:lnTo>
                  <a:lnTo>
                    <a:pt x="262" y="110"/>
                  </a:lnTo>
                  <a:lnTo>
                    <a:pt x="264" y="106"/>
                  </a:lnTo>
                  <a:lnTo>
                    <a:pt x="262" y="99"/>
                  </a:lnTo>
                  <a:lnTo>
                    <a:pt x="262" y="99"/>
                  </a:lnTo>
                  <a:lnTo>
                    <a:pt x="261" y="95"/>
                  </a:lnTo>
                  <a:lnTo>
                    <a:pt x="261" y="92"/>
                  </a:lnTo>
                  <a:lnTo>
                    <a:pt x="262" y="83"/>
                  </a:lnTo>
                  <a:lnTo>
                    <a:pt x="264" y="79"/>
                  </a:lnTo>
                  <a:lnTo>
                    <a:pt x="262" y="76"/>
                  </a:lnTo>
                  <a:lnTo>
                    <a:pt x="261" y="74"/>
                  </a:lnTo>
                  <a:lnTo>
                    <a:pt x="257" y="70"/>
                  </a:lnTo>
                  <a:lnTo>
                    <a:pt x="257" y="70"/>
                  </a:lnTo>
                  <a:lnTo>
                    <a:pt x="248" y="65"/>
                  </a:lnTo>
                  <a:lnTo>
                    <a:pt x="243" y="56"/>
                  </a:lnTo>
                  <a:lnTo>
                    <a:pt x="235" y="47"/>
                  </a:lnTo>
                  <a:lnTo>
                    <a:pt x="235" y="47"/>
                  </a:lnTo>
                  <a:lnTo>
                    <a:pt x="237" y="43"/>
                  </a:lnTo>
                  <a:lnTo>
                    <a:pt x="239" y="40"/>
                  </a:lnTo>
                  <a:lnTo>
                    <a:pt x="244" y="36"/>
                  </a:lnTo>
                  <a:lnTo>
                    <a:pt x="244" y="36"/>
                  </a:lnTo>
                  <a:lnTo>
                    <a:pt x="252" y="32"/>
                  </a:lnTo>
                  <a:lnTo>
                    <a:pt x="257" y="29"/>
                  </a:lnTo>
                  <a:lnTo>
                    <a:pt x="261" y="23"/>
                  </a:lnTo>
                  <a:lnTo>
                    <a:pt x="261" y="18"/>
                  </a:lnTo>
                  <a:lnTo>
                    <a:pt x="261" y="18"/>
                  </a:lnTo>
                  <a:lnTo>
                    <a:pt x="259" y="11"/>
                  </a:lnTo>
                  <a:lnTo>
                    <a:pt x="257" y="5"/>
                  </a:lnTo>
                  <a:lnTo>
                    <a:pt x="253" y="2"/>
                  </a:lnTo>
                  <a:lnTo>
                    <a:pt x="248" y="0"/>
                  </a:lnTo>
                  <a:lnTo>
                    <a:pt x="248" y="0"/>
                  </a:lnTo>
                  <a:lnTo>
                    <a:pt x="232" y="2"/>
                  </a:lnTo>
                  <a:lnTo>
                    <a:pt x="225" y="4"/>
                  </a:lnTo>
                  <a:lnTo>
                    <a:pt x="219" y="7"/>
                  </a:lnTo>
                  <a:lnTo>
                    <a:pt x="219" y="7"/>
                  </a:lnTo>
                  <a:lnTo>
                    <a:pt x="214" y="11"/>
                  </a:lnTo>
                  <a:lnTo>
                    <a:pt x="208" y="14"/>
                  </a:lnTo>
                  <a:lnTo>
                    <a:pt x="203" y="20"/>
                  </a:lnTo>
                  <a:lnTo>
                    <a:pt x="201" y="22"/>
                  </a:lnTo>
                  <a:lnTo>
                    <a:pt x="199" y="25"/>
                  </a:lnTo>
                  <a:lnTo>
                    <a:pt x="199" y="25"/>
                  </a:lnTo>
                  <a:lnTo>
                    <a:pt x="199" y="34"/>
                  </a:lnTo>
                  <a:lnTo>
                    <a:pt x="201" y="43"/>
                  </a:lnTo>
                  <a:lnTo>
                    <a:pt x="201" y="50"/>
                  </a:lnTo>
                  <a:lnTo>
                    <a:pt x="199" y="52"/>
                  </a:lnTo>
                  <a:lnTo>
                    <a:pt x="198" y="52"/>
                  </a:lnTo>
                  <a:lnTo>
                    <a:pt x="198" y="52"/>
                  </a:lnTo>
                  <a:lnTo>
                    <a:pt x="196" y="52"/>
                  </a:lnTo>
                  <a:lnTo>
                    <a:pt x="194" y="54"/>
                  </a:lnTo>
                  <a:lnTo>
                    <a:pt x="190" y="58"/>
                  </a:lnTo>
                  <a:lnTo>
                    <a:pt x="187" y="63"/>
                  </a:lnTo>
                  <a:lnTo>
                    <a:pt x="183" y="63"/>
                  </a:lnTo>
                  <a:lnTo>
                    <a:pt x="178" y="63"/>
                  </a:lnTo>
                  <a:lnTo>
                    <a:pt x="178" y="63"/>
                  </a:lnTo>
                  <a:lnTo>
                    <a:pt x="160" y="61"/>
                  </a:lnTo>
                  <a:lnTo>
                    <a:pt x="151" y="59"/>
                  </a:lnTo>
                  <a:lnTo>
                    <a:pt x="151" y="59"/>
                  </a:lnTo>
                  <a:lnTo>
                    <a:pt x="142" y="63"/>
                  </a:lnTo>
                  <a:lnTo>
                    <a:pt x="135" y="67"/>
                  </a:lnTo>
                  <a:lnTo>
                    <a:pt x="135" y="67"/>
                  </a:lnTo>
                  <a:lnTo>
                    <a:pt x="118" y="85"/>
                  </a:lnTo>
                  <a:lnTo>
                    <a:pt x="118" y="85"/>
                  </a:lnTo>
                  <a:lnTo>
                    <a:pt x="109" y="83"/>
                  </a:lnTo>
                  <a:lnTo>
                    <a:pt x="104" y="81"/>
                  </a:lnTo>
                  <a:lnTo>
                    <a:pt x="97" y="83"/>
                  </a:lnTo>
                  <a:lnTo>
                    <a:pt x="97" y="83"/>
                  </a:lnTo>
                  <a:lnTo>
                    <a:pt x="88" y="85"/>
                  </a:lnTo>
                  <a:lnTo>
                    <a:pt x="77" y="85"/>
                  </a:lnTo>
                  <a:lnTo>
                    <a:pt x="63" y="85"/>
                  </a:lnTo>
                  <a:lnTo>
                    <a:pt x="63" y="85"/>
                  </a:lnTo>
                  <a:lnTo>
                    <a:pt x="57" y="85"/>
                  </a:lnTo>
                  <a:lnTo>
                    <a:pt x="50" y="83"/>
                  </a:lnTo>
                  <a:lnTo>
                    <a:pt x="41" y="79"/>
                  </a:lnTo>
                  <a:lnTo>
                    <a:pt x="41" y="79"/>
                  </a:lnTo>
                  <a:lnTo>
                    <a:pt x="36" y="76"/>
                  </a:lnTo>
                  <a:lnTo>
                    <a:pt x="30" y="76"/>
                  </a:lnTo>
                  <a:lnTo>
                    <a:pt x="27" y="77"/>
                  </a:lnTo>
                  <a:lnTo>
                    <a:pt x="25" y="79"/>
                  </a:lnTo>
                  <a:lnTo>
                    <a:pt x="25" y="79"/>
                  </a:lnTo>
                  <a:lnTo>
                    <a:pt x="7" y="90"/>
                  </a:lnTo>
                  <a:lnTo>
                    <a:pt x="7" y="90"/>
                  </a:lnTo>
                  <a:lnTo>
                    <a:pt x="1" y="97"/>
                  </a:lnTo>
                  <a:lnTo>
                    <a:pt x="0" y="104"/>
                  </a:lnTo>
                  <a:lnTo>
                    <a:pt x="1" y="108"/>
                  </a:lnTo>
                  <a:lnTo>
                    <a:pt x="1" y="110"/>
                  </a:lnTo>
                  <a:lnTo>
                    <a:pt x="1" y="110"/>
                  </a:lnTo>
                  <a:lnTo>
                    <a:pt x="5" y="115"/>
                  </a:lnTo>
                  <a:lnTo>
                    <a:pt x="7" y="119"/>
                  </a:lnTo>
                  <a:lnTo>
                    <a:pt x="7" y="124"/>
                  </a:lnTo>
                  <a:lnTo>
                    <a:pt x="9" y="131"/>
                  </a:lnTo>
                  <a:lnTo>
                    <a:pt x="9" y="131"/>
                  </a:lnTo>
                  <a:lnTo>
                    <a:pt x="16" y="140"/>
                  </a:lnTo>
                  <a:lnTo>
                    <a:pt x="23" y="149"/>
                  </a:lnTo>
                  <a:lnTo>
                    <a:pt x="34" y="160"/>
                  </a:lnTo>
                  <a:lnTo>
                    <a:pt x="34" y="160"/>
                  </a:lnTo>
                  <a:lnTo>
                    <a:pt x="45" y="166"/>
                  </a:lnTo>
                  <a:lnTo>
                    <a:pt x="45" y="166"/>
                  </a:lnTo>
                  <a:lnTo>
                    <a:pt x="66" y="178"/>
                  </a:lnTo>
                  <a:lnTo>
                    <a:pt x="66" y="178"/>
                  </a:lnTo>
                  <a:lnTo>
                    <a:pt x="81" y="155"/>
                  </a:lnTo>
                  <a:lnTo>
                    <a:pt x="81" y="155"/>
                  </a:lnTo>
                  <a:lnTo>
                    <a:pt x="102" y="167"/>
                  </a:lnTo>
                  <a:lnTo>
                    <a:pt x="102" y="167"/>
                  </a:lnTo>
                  <a:lnTo>
                    <a:pt x="95" y="178"/>
                  </a:lnTo>
                  <a:lnTo>
                    <a:pt x="95" y="178"/>
                  </a:lnTo>
                  <a:lnTo>
                    <a:pt x="97" y="196"/>
                  </a:lnTo>
                  <a:lnTo>
                    <a:pt x="97" y="196"/>
                  </a:lnTo>
                  <a:lnTo>
                    <a:pt x="91" y="202"/>
                  </a:lnTo>
                  <a:lnTo>
                    <a:pt x="90" y="205"/>
                  </a:lnTo>
                  <a:lnTo>
                    <a:pt x="90" y="209"/>
                  </a:lnTo>
                  <a:lnTo>
                    <a:pt x="90" y="209"/>
                  </a:lnTo>
                  <a:lnTo>
                    <a:pt x="135" y="236"/>
                  </a:lnTo>
                  <a:lnTo>
                    <a:pt x="135" y="236"/>
                  </a:lnTo>
                  <a:lnTo>
                    <a:pt x="144" y="229"/>
                  </a:lnTo>
                  <a:lnTo>
                    <a:pt x="149" y="223"/>
                  </a:lnTo>
                  <a:lnTo>
                    <a:pt x="151" y="221"/>
                  </a:lnTo>
                  <a:lnTo>
                    <a:pt x="151" y="221"/>
                  </a:lnTo>
                  <a:lnTo>
                    <a:pt x="151" y="221"/>
                  </a:lnTo>
                  <a:lnTo>
                    <a:pt x="147" y="218"/>
                  </a:lnTo>
                  <a:lnTo>
                    <a:pt x="144" y="214"/>
                  </a:lnTo>
                  <a:lnTo>
                    <a:pt x="138" y="207"/>
                  </a:lnTo>
                  <a:lnTo>
                    <a:pt x="138" y="207"/>
                  </a:lnTo>
                  <a:lnTo>
                    <a:pt x="145" y="196"/>
                  </a:lnTo>
                  <a:lnTo>
                    <a:pt x="145" y="196"/>
                  </a:lnTo>
                  <a:lnTo>
                    <a:pt x="162" y="203"/>
                  </a:lnTo>
                  <a:lnTo>
                    <a:pt x="162" y="203"/>
                  </a:lnTo>
                  <a:lnTo>
                    <a:pt x="169" y="191"/>
                  </a:lnTo>
                  <a:lnTo>
                    <a:pt x="169" y="191"/>
                  </a:lnTo>
                  <a:lnTo>
                    <a:pt x="185" y="200"/>
                  </a:lnTo>
                  <a:lnTo>
                    <a:pt x="185" y="200"/>
                  </a:lnTo>
                  <a:lnTo>
                    <a:pt x="187" y="196"/>
                  </a:lnTo>
                  <a:lnTo>
                    <a:pt x="189" y="193"/>
                  </a:lnTo>
                  <a:lnTo>
                    <a:pt x="190" y="191"/>
                  </a:lnTo>
                  <a:lnTo>
                    <a:pt x="190" y="191"/>
                  </a:lnTo>
                  <a:lnTo>
                    <a:pt x="194" y="189"/>
                  </a:lnTo>
                  <a:lnTo>
                    <a:pt x="196" y="184"/>
                  </a:lnTo>
                  <a:lnTo>
                    <a:pt x="198" y="178"/>
                  </a:lnTo>
                  <a:lnTo>
                    <a:pt x="198" y="178"/>
                  </a:lnTo>
                  <a:lnTo>
                    <a:pt x="183" y="173"/>
                  </a:lnTo>
                  <a:lnTo>
                    <a:pt x="183" y="173"/>
                  </a:lnTo>
                  <a:lnTo>
                    <a:pt x="160" y="166"/>
                  </a:lnTo>
                  <a:lnTo>
                    <a:pt x="160" y="166"/>
                  </a:lnTo>
                  <a:lnTo>
                    <a:pt x="140" y="149"/>
                  </a:lnTo>
                  <a:lnTo>
                    <a:pt x="140" y="149"/>
                  </a:lnTo>
                  <a:lnTo>
                    <a:pt x="129" y="157"/>
                  </a:lnTo>
                  <a:lnTo>
                    <a:pt x="129" y="157"/>
                  </a:lnTo>
                  <a:lnTo>
                    <a:pt x="120" y="146"/>
                  </a:lnTo>
                  <a:lnTo>
                    <a:pt x="120" y="146"/>
                  </a:lnTo>
                  <a:lnTo>
                    <a:pt x="120" y="131"/>
                  </a:lnTo>
                  <a:lnTo>
                    <a:pt x="120" y="131"/>
                  </a:lnTo>
                  <a:lnTo>
                    <a:pt x="131" y="115"/>
                  </a:lnTo>
                  <a:lnTo>
                    <a:pt x="131" y="115"/>
                  </a:lnTo>
                  <a:lnTo>
                    <a:pt x="140" y="121"/>
                  </a:lnTo>
                  <a:lnTo>
                    <a:pt x="140" y="121"/>
                  </a:lnTo>
                  <a:lnTo>
                    <a:pt x="145" y="115"/>
                  </a:lnTo>
                  <a:lnTo>
                    <a:pt x="149" y="112"/>
                  </a:lnTo>
                  <a:lnTo>
                    <a:pt x="151" y="108"/>
                  </a:lnTo>
                  <a:lnTo>
                    <a:pt x="151" y="106"/>
                  </a:lnTo>
                  <a:lnTo>
                    <a:pt x="151" y="106"/>
                  </a:lnTo>
                  <a:lnTo>
                    <a:pt x="147" y="99"/>
                  </a:lnTo>
                  <a:lnTo>
                    <a:pt x="142" y="94"/>
                  </a:lnTo>
                  <a:lnTo>
                    <a:pt x="136" y="88"/>
                  </a:lnTo>
                  <a:lnTo>
                    <a:pt x="136" y="88"/>
                  </a:lnTo>
                  <a:lnTo>
                    <a:pt x="149" y="81"/>
                  </a:lnTo>
                  <a:lnTo>
                    <a:pt x="149" y="81"/>
                  </a:lnTo>
                  <a:lnTo>
                    <a:pt x="154" y="79"/>
                  </a:lnTo>
                  <a:lnTo>
                    <a:pt x="165" y="79"/>
                  </a:lnTo>
                  <a:lnTo>
                    <a:pt x="165"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7" name="Freeform 16">
              <a:extLst>
                <a:ext uri="{FF2B5EF4-FFF2-40B4-BE49-F238E27FC236}">
                  <a16:creationId xmlns:a16="http://schemas.microsoft.com/office/drawing/2014/main" id="{DFF19E5B-5CA3-4560-BB47-9555A01F2CF7}"/>
                </a:ext>
              </a:extLst>
            </p:cNvPr>
            <p:cNvSpPr>
              <a:spLocks/>
            </p:cNvSpPr>
            <p:nvPr/>
          </p:nvSpPr>
          <p:spPr bwMode="auto">
            <a:xfrm>
              <a:off x="4355" y="1687"/>
              <a:ext cx="47" cy="29"/>
            </a:xfrm>
            <a:custGeom>
              <a:avLst/>
              <a:gdLst>
                <a:gd name="T0" fmla="*/ 26 w 47"/>
                <a:gd name="T1" fmla="*/ 29 h 29"/>
                <a:gd name="T2" fmla="*/ 26 w 47"/>
                <a:gd name="T3" fmla="*/ 29 h 29"/>
                <a:gd name="T4" fmla="*/ 31 w 47"/>
                <a:gd name="T5" fmla="*/ 20 h 29"/>
                <a:gd name="T6" fmla="*/ 31 w 47"/>
                <a:gd name="T7" fmla="*/ 20 h 29"/>
                <a:gd name="T8" fmla="*/ 44 w 47"/>
                <a:gd name="T9" fmla="*/ 25 h 29"/>
                <a:gd name="T10" fmla="*/ 44 w 47"/>
                <a:gd name="T11" fmla="*/ 25 h 29"/>
                <a:gd name="T12" fmla="*/ 47 w 47"/>
                <a:gd name="T13" fmla="*/ 12 h 29"/>
                <a:gd name="T14" fmla="*/ 45 w 47"/>
                <a:gd name="T15" fmla="*/ 3 h 29"/>
                <a:gd name="T16" fmla="*/ 45 w 47"/>
                <a:gd name="T17" fmla="*/ 2 h 29"/>
                <a:gd name="T18" fmla="*/ 42 w 47"/>
                <a:gd name="T19" fmla="*/ 0 h 29"/>
                <a:gd name="T20" fmla="*/ 42 w 47"/>
                <a:gd name="T21" fmla="*/ 0 h 29"/>
                <a:gd name="T22" fmla="*/ 26 w 47"/>
                <a:gd name="T23" fmla="*/ 0 h 29"/>
                <a:gd name="T24" fmla="*/ 15 w 47"/>
                <a:gd name="T25" fmla="*/ 0 h 29"/>
                <a:gd name="T26" fmla="*/ 15 w 47"/>
                <a:gd name="T27" fmla="*/ 0 h 29"/>
                <a:gd name="T28" fmla="*/ 9 w 47"/>
                <a:gd name="T29" fmla="*/ 9 h 29"/>
                <a:gd name="T30" fmla="*/ 9 w 47"/>
                <a:gd name="T31" fmla="*/ 9 h 29"/>
                <a:gd name="T32" fmla="*/ 0 w 47"/>
                <a:gd name="T33" fmla="*/ 25 h 29"/>
                <a:gd name="T34" fmla="*/ 0 w 47"/>
                <a:gd name="T35" fmla="*/ 25 h 29"/>
                <a:gd name="T36" fmla="*/ 6 w 47"/>
                <a:gd name="T37" fmla="*/ 27 h 29"/>
                <a:gd name="T38" fmla="*/ 11 w 47"/>
                <a:gd name="T39" fmla="*/ 29 h 29"/>
                <a:gd name="T40" fmla="*/ 11 w 47"/>
                <a:gd name="T41" fmla="*/ 29 h 29"/>
                <a:gd name="T42" fmla="*/ 26 w 47"/>
                <a:gd name="T43" fmla="*/ 29 h 29"/>
                <a:gd name="T44" fmla="*/ 26 w 47"/>
                <a:gd name="T45"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29">
                  <a:moveTo>
                    <a:pt x="26" y="29"/>
                  </a:moveTo>
                  <a:lnTo>
                    <a:pt x="26" y="29"/>
                  </a:lnTo>
                  <a:lnTo>
                    <a:pt x="31" y="20"/>
                  </a:lnTo>
                  <a:lnTo>
                    <a:pt x="31" y="20"/>
                  </a:lnTo>
                  <a:lnTo>
                    <a:pt x="44" y="25"/>
                  </a:lnTo>
                  <a:lnTo>
                    <a:pt x="44" y="25"/>
                  </a:lnTo>
                  <a:lnTo>
                    <a:pt x="47" y="12"/>
                  </a:lnTo>
                  <a:lnTo>
                    <a:pt x="45" y="3"/>
                  </a:lnTo>
                  <a:lnTo>
                    <a:pt x="45" y="2"/>
                  </a:lnTo>
                  <a:lnTo>
                    <a:pt x="42" y="0"/>
                  </a:lnTo>
                  <a:lnTo>
                    <a:pt x="42" y="0"/>
                  </a:lnTo>
                  <a:lnTo>
                    <a:pt x="26" y="0"/>
                  </a:lnTo>
                  <a:lnTo>
                    <a:pt x="15" y="0"/>
                  </a:lnTo>
                  <a:lnTo>
                    <a:pt x="15" y="0"/>
                  </a:lnTo>
                  <a:lnTo>
                    <a:pt x="9" y="9"/>
                  </a:lnTo>
                  <a:lnTo>
                    <a:pt x="9" y="9"/>
                  </a:lnTo>
                  <a:lnTo>
                    <a:pt x="0" y="25"/>
                  </a:lnTo>
                  <a:lnTo>
                    <a:pt x="0" y="25"/>
                  </a:lnTo>
                  <a:lnTo>
                    <a:pt x="6" y="27"/>
                  </a:lnTo>
                  <a:lnTo>
                    <a:pt x="11" y="29"/>
                  </a:lnTo>
                  <a:lnTo>
                    <a:pt x="11" y="29"/>
                  </a:lnTo>
                  <a:lnTo>
                    <a:pt x="26" y="29"/>
                  </a:lnTo>
                  <a:lnTo>
                    <a:pt x="2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8" name="Freeform 17">
              <a:extLst>
                <a:ext uri="{FF2B5EF4-FFF2-40B4-BE49-F238E27FC236}">
                  <a16:creationId xmlns:a16="http://schemas.microsoft.com/office/drawing/2014/main" id="{C8C83B2B-C0B8-4EE3-BB57-FE76FAA0D6B4}"/>
                </a:ext>
              </a:extLst>
            </p:cNvPr>
            <p:cNvSpPr>
              <a:spLocks/>
            </p:cNvSpPr>
            <p:nvPr/>
          </p:nvSpPr>
          <p:spPr bwMode="auto">
            <a:xfrm>
              <a:off x="4280" y="1935"/>
              <a:ext cx="284" cy="292"/>
            </a:xfrm>
            <a:custGeom>
              <a:avLst/>
              <a:gdLst>
                <a:gd name="T0" fmla="*/ 50 w 284"/>
                <a:gd name="T1" fmla="*/ 78 h 292"/>
                <a:gd name="T2" fmla="*/ 70 w 284"/>
                <a:gd name="T3" fmla="*/ 97 h 292"/>
                <a:gd name="T4" fmla="*/ 68 w 284"/>
                <a:gd name="T5" fmla="*/ 115 h 292"/>
                <a:gd name="T6" fmla="*/ 66 w 284"/>
                <a:gd name="T7" fmla="*/ 132 h 292"/>
                <a:gd name="T8" fmla="*/ 79 w 284"/>
                <a:gd name="T9" fmla="*/ 132 h 292"/>
                <a:gd name="T10" fmla="*/ 92 w 284"/>
                <a:gd name="T11" fmla="*/ 126 h 292"/>
                <a:gd name="T12" fmla="*/ 106 w 284"/>
                <a:gd name="T13" fmla="*/ 132 h 292"/>
                <a:gd name="T14" fmla="*/ 111 w 284"/>
                <a:gd name="T15" fmla="*/ 142 h 292"/>
                <a:gd name="T16" fmla="*/ 101 w 284"/>
                <a:gd name="T17" fmla="*/ 162 h 292"/>
                <a:gd name="T18" fmla="*/ 104 w 284"/>
                <a:gd name="T19" fmla="*/ 180 h 292"/>
                <a:gd name="T20" fmla="*/ 119 w 284"/>
                <a:gd name="T21" fmla="*/ 193 h 292"/>
                <a:gd name="T22" fmla="*/ 138 w 284"/>
                <a:gd name="T23" fmla="*/ 211 h 292"/>
                <a:gd name="T24" fmla="*/ 153 w 284"/>
                <a:gd name="T25" fmla="*/ 218 h 292"/>
                <a:gd name="T26" fmla="*/ 174 w 284"/>
                <a:gd name="T27" fmla="*/ 216 h 292"/>
                <a:gd name="T28" fmla="*/ 182 w 284"/>
                <a:gd name="T29" fmla="*/ 234 h 292"/>
                <a:gd name="T30" fmla="*/ 180 w 284"/>
                <a:gd name="T31" fmla="*/ 256 h 292"/>
                <a:gd name="T32" fmla="*/ 210 w 284"/>
                <a:gd name="T33" fmla="*/ 284 h 292"/>
                <a:gd name="T34" fmla="*/ 216 w 284"/>
                <a:gd name="T35" fmla="*/ 284 h 292"/>
                <a:gd name="T36" fmla="*/ 219 w 284"/>
                <a:gd name="T37" fmla="*/ 277 h 292"/>
                <a:gd name="T38" fmla="*/ 216 w 284"/>
                <a:gd name="T39" fmla="*/ 252 h 292"/>
                <a:gd name="T40" fmla="*/ 214 w 284"/>
                <a:gd name="T41" fmla="*/ 232 h 292"/>
                <a:gd name="T42" fmla="*/ 237 w 284"/>
                <a:gd name="T43" fmla="*/ 247 h 292"/>
                <a:gd name="T44" fmla="*/ 264 w 284"/>
                <a:gd name="T45" fmla="*/ 263 h 292"/>
                <a:gd name="T46" fmla="*/ 282 w 284"/>
                <a:gd name="T47" fmla="*/ 263 h 292"/>
                <a:gd name="T48" fmla="*/ 279 w 284"/>
                <a:gd name="T49" fmla="*/ 250 h 292"/>
                <a:gd name="T50" fmla="*/ 284 w 284"/>
                <a:gd name="T51" fmla="*/ 239 h 292"/>
                <a:gd name="T52" fmla="*/ 282 w 284"/>
                <a:gd name="T53" fmla="*/ 234 h 292"/>
                <a:gd name="T54" fmla="*/ 277 w 284"/>
                <a:gd name="T55" fmla="*/ 216 h 292"/>
                <a:gd name="T56" fmla="*/ 270 w 284"/>
                <a:gd name="T57" fmla="*/ 211 h 292"/>
                <a:gd name="T58" fmla="*/ 255 w 284"/>
                <a:gd name="T59" fmla="*/ 212 h 292"/>
                <a:gd name="T60" fmla="*/ 263 w 284"/>
                <a:gd name="T61" fmla="*/ 229 h 292"/>
                <a:gd name="T62" fmla="*/ 254 w 284"/>
                <a:gd name="T63" fmla="*/ 236 h 292"/>
                <a:gd name="T64" fmla="*/ 227 w 284"/>
                <a:gd name="T65" fmla="*/ 221 h 292"/>
                <a:gd name="T66" fmla="*/ 210 w 284"/>
                <a:gd name="T67" fmla="*/ 207 h 292"/>
                <a:gd name="T68" fmla="*/ 200 w 284"/>
                <a:gd name="T69" fmla="*/ 196 h 292"/>
                <a:gd name="T70" fmla="*/ 192 w 284"/>
                <a:gd name="T71" fmla="*/ 171 h 292"/>
                <a:gd name="T72" fmla="*/ 176 w 284"/>
                <a:gd name="T73" fmla="*/ 140 h 292"/>
                <a:gd name="T74" fmla="*/ 169 w 284"/>
                <a:gd name="T75" fmla="*/ 124 h 292"/>
                <a:gd name="T76" fmla="*/ 142 w 284"/>
                <a:gd name="T77" fmla="*/ 99 h 292"/>
                <a:gd name="T78" fmla="*/ 133 w 284"/>
                <a:gd name="T79" fmla="*/ 96 h 292"/>
                <a:gd name="T80" fmla="*/ 119 w 284"/>
                <a:gd name="T81" fmla="*/ 88 h 292"/>
                <a:gd name="T82" fmla="*/ 113 w 284"/>
                <a:gd name="T83" fmla="*/ 67 h 292"/>
                <a:gd name="T84" fmla="*/ 84 w 284"/>
                <a:gd name="T85" fmla="*/ 49 h 292"/>
                <a:gd name="T86" fmla="*/ 72 w 284"/>
                <a:gd name="T87" fmla="*/ 33 h 292"/>
                <a:gd name="T88" fmla="*/ 72 w 284"/>
                <a:gd name="T89" fmla="*/ 20 h 292"/>
                <a:gd name="T90" fmla="*/ 52 w 284"/>
                <a:gd name="T91" fmla="*/ 0 h 292"/>
                <a:gd name="T92" fmla="*/ 25 w 284"/>
                <a:gd name="T93" fmla="*/ 29 h 292"/>
                <a:gd name="T94" fmla="*/ 0 w 284"/>
                <a:gd name="T95" fmla="*/ 34 h 292"/>
                <a:gd name="T96" fmla="*/ 0 w 284"/>
                <a:gd name="T97" fmla="*/ 47 h 292"/>
                <a:gd name="T98" fmla="*/ 23 w 284"/>
                <a:gd name="T99" fmla="*/ 63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4" h="292">
                  <a:moveTo>
                    <a:pt x="32" y="69"/>
                  </a:moveTo>
                  <a:lnTo>
                    <a:pt x="32" y="69"/>
                  </a:lnTo>
                  <a:lnTo>
                    <a:pt x="41" y="74"/>
                  </a:lnTo>
                  <a:lnTo>
                    <a:pt x="50" y="78"/>
                  </a:lnTo>
                  <a:lnTo>
                    <a:pt x="57" y="83"/>
                  </a:lnTo>
                  <a:lnTo>
                    <a:pt x="63" y="88"/>
                  </a:lnTo>
                  <a:lnTo>
                    <a:pt x="63" y="88"/>
                  </a:lnTo>
                  <a:lnTo>
                    <a:pt x="70" y="97"/>
                  </a:lnTo>
                  <a:lnTo>
                    <a:pt x="72" y="101"/>
                  </a:lnTo>
                  <a:lnTo>
                    <a:pt x="70" y="108"/>
                  </a:lnTo>
                  <a:lnTo>
                    <a:pt x="70" y="108"/>
                  </a:lnTo>
                  <a:lnTo>
                    <a:pt x="68" y="115"/>
                  </a:lnTo>
                  <a:lnTo>
                    <a:pt x="66" y="121"/>
                  </a:lnTo>
                  <a:lnTo>
                    <a:pt x="65" y="126"/>
                  </a:lnTo>
                  <a:lnTo>
                    <a:pt x="66" y="132"/>
                  </a:lnTo>
                  <a:lnTo>
                    <a:pt x="66" y="132"/>
                  </a:lnTo>
                  <a:lnTo>
                    <a:pt x="66" y="133"/>
                  </a:lnTo>
                  <a:lnTo>
                    <a:pt x="68" y="135"/>
                  </a:lnTo>
                  <a:lnTo>
                    <a:pt x="74" y="135"/>
                  </a:lnTo>
                  <a:lnTo>
                    <a:pt x="79" y="132"/>
                  </a:lnTo>
                  <a:lnTo>
                    <a:pt x="79" y="132"/>
                  </a:lnTo>
                  <a:lnTo>
                    <a:pt x="81" y="132"/>
                  </a:lnTo>
                  <a:lnTo>
                    <a:pt x="84" y="128"/>
                  </a:lnTo>
                  <a:lnTo>
                    <a:pt x="92" y="126"/>
                  </a:lnTo>
                  <a:lnTo>
                    <a:pt x="95" y="126"/>
                  </a:lnTo>
                  <a:lnTo>
                    <a:pt x="99" y="128"/>
                  </a:lnTo>
                  <a:lnTo>
                    <a:pt x="99" y="128"/>
                  </a:lnTo>
                  <a:lnTo>
                    <a:pt x="106" y="132"/>
                  </a:lnTo>
                  <a:lnTo>
                    <a:pt x="111" y="133"/>
                  </a:lnTo>
                  <a:lnTo>
                    <a:pt x="113" y="133"/>
                  </a:lnTo>
                  <a:lnTo>
                    <a:pt x="115" y="135"/>
                  </a:lnTo>
                  <a:lnTo>
                    <a:pt x="111" y="142"/>
                  </a:lnTo>
                  <a:lnTo>
                    <a:pt x="111" y="142"/>
                  </a:lnTo>
                  <a:lnTo>
                    <a:pt x="106" y="149"/>
                  </a:lnTo>
                  <a:lnTo>
                    <a:pt x="102" y="155"/>
                  </a:lnTo>
                  <a:lnTo>
                    <a:pt x="101" y="162"/>
                  </a:lnTo>
                  <a:lnTo>
                    <a:pt x="101" y="171"/>
                  </a:lnTo>
                  <a:lnTo>
                    <a:pt x="101" y="171"/>
                  </a:lnTo>
                  <a:lnTo>
                    <a:pt x="102" y="176"/>
                  </a:lnTo>
                  <a:lnTo>
                    <a:pt x="104" y="180"/>
                  </a:lnTo>
                  <a:lnTo>
                    <a:pt x="108" y="184"/>
                  </a:lnTo>
                  <a:lnTo>
                    <a:pt x="113" y="185"/>
                  </a:lnTo>
                  <a:lnTo>
                    <a:pt x="117" y="189"/>
                  </a:lnTo>
                  <a:lnTo>
                    <a:pt x="119" y="193"/>
                  </a:lnTo>
                  <a:lnTo>
                    <a:pt x="119" y="193"/>
                  </a:lnTo>
                  <a:lnTo>
                    <a:pt x="124" y="200"/>
                  </a:lnTo>
                  <a:lnTo>
                    <a:pt x="131" y="207"/>
                  </a:lnTo>
                  <a:lnTo>
                    <a:pt x="138" y="211"/>
                  </a:lnTo>
                  <a:lnTo>
                    <a:pt x="144" y="216"/>
                  </a:lnTo>
                  <a:lnTo>
                    <a:pt x="144" y="216"/>
                  </a:lnTo>
                  <a:lnTo>
                    <a:pt x="149" y="218"/>
                  </a:lnTo>
                  <a:lnTo>
                    <a:pt x="153" y="218"/>
                  </a:lnTo>
                  <a:lnTo>
                    <a:pt x="167" y="214"/>
                  </a:lnTo>
                  <a:lnTo>
                    <a:pt x="167" y="214"/>
                  </a:lnTo>
                  <a:lnTo>
                    <a:pt x="171" y="214"/>
                  </a:lnTo>
                  <a:lnTo>
                    <a:pt x="174" y="216"/>
                  </a:lnTo>
                  <a:lnTo>
                    <a:pt x="178" y="220"/>
                  </a:lnTo>
                  <a:lnTo>
                    <a:pt x="180" y="227"/>
                  </a:lnTo>
                  <a:lnTo>
                    <a:pt x="182" y="234"/>
                  </a:lnTo>
                  <a:lnTo>
                    <a:pt x="182" y="234"/>
                  </a:lnTo>
                  <a:lnTo>
                    <a:pt x="182" y="241"/>
                  </a:lnTo>
                  <a:lnTo>
                    <a:pt x="178" y="248"/>
                  </a:lnTo>
                  <a:lnTo>
                    <a:pt x="178" y="250"/>
                  </a:lnTo>
                  <a:lnTo>
                    <a:pt x="180" y="256"/>
                  </a:lnTo>
                  <a:lnTo>
                    <a:pt x="183" y="259"/>
                  </a:lnTo>
                  <a:lnTo>
                    <a:pt x="189" y="266"/>
                  </a:lnTo>
                  <a:lnTo>
                    <a:pt x="189" y="266"/>
                  </a:lnTo>
                  <a:lnTo>
                    <a:pt x="210" y="284"/>
                  </a:lnTo>
                  <a:lnTo>
                    <a:pt x="219" y="292"/>
                  </a:lnTo>
                  <a:lnTo>
                    <a:pt x="219" y="292"/>
                  </a:lnTo>
                  <a:lnTo>
                    <a:pt x="219" y="290"/>
                  </a:lnTo>
                  <a:lnTo>
                    <a:pt x="216" y="284"/>
                  </a:lnTo>
                  <a:lnTo>
                    <a:pt x="216" y="281"/>
                  </a:lnTo>
                  <a:lnTo>
                    <a:pt x="216" y="277"/>
                  </a:lnTo>
                  <a:lnTo>
                    <a:pt x="219" y="277"/>
                  </a:lnTo>
                  <a:lnTo>
                    <a:pt x="219" y="277"/>
                  </a:lnTo>
                  <a:lnTo>
                    <a:pt x="225" y="274"/>
                  </a:lnTo>
                  <a:lnTo>
                    <a:pt x="223" y="270"/>
                  </a:lnTo>
                  <a:lnTo>
                    <a:pt x="221" y="263"/>
                  </a:lnTo>
                  <a:lnTo>
                    <a:pt x="216" y="252"/>
                  </a:lnTo>
                  <a:lnTo>
                    <a:pt x="216" y="252"/>
                  </a:lnTo>
                  <a:lnTo>
                    <a:pt x="210" y="236"/>
                  </a:lnTo>
                  <a:lnTo>
                    <a:pt x="212" y="232"/>
                  </a:lnTo>
                  <a:lnTo>
                    <a:pt x="214" y="232"/>
                  </a:lnTo>
                  <a:lnTo>
                    <a:pt x="214" y="232"/>
                  </a:lnTo>
                  <a:lnTo>
                    <a:pt x="219" y="232"/>
                  </a:lnTo>
                  <a:lnTo>
                    <a:pt x="225" y="236"/>
                  </a:lnTo>
                  <a:lnTo>
                    <a:pt x="237" y="247"/>
                  </a:lnTo>
                  <a:lnTo>
                    <a:pt x="237" y="247"/>
                  </a:lnTo>
                  <a:lnTo>
                    <a:pt x="252" y="256"/>
                  </a:lnTo>
                  <a:lnTo>
                    <a:pt x="257" y="259"/>
                  </a:lnTo>
                  <a:lnTo>
                    <a:pt x="264" y="263"/>
                  </a:lnTo>
                  <a:lnTo>
                    <a:pt x="264" y="263"/>
                  </a:lnTo>
                  <a:lnTo>
                    <a:pt x="277" y="265"/>
                  </a:lnTo>
                  <a:lnTo>
                    <a:pt x="282" y="263"/>
                  </a:lnTo>
                  <a:lnTo>
                    <a:pt x="282" y="263"/>
                  </a:lnTo>
                  <a:lnTo>
                    <a:pt x="284" y="263"/>
                  </a:lnTo>
                  <a:lnTo>
                    <a:pt x="282" y="261"/>
                  </a:lnTo>
                  <a:lnTo>
                    <a:pt x="281" y="256"/>
                  </a:lnTo>
                  <a:lnTo>
                    <a:pt x="279" y="250"/>
                  </a:lnTo>
                  <a:lnTo>
                    <a:pt x="281" y="247"/>
                  </a:lnTo>
                  <a:lnTo>
                    <a:pt x="282" y="243"/>
                  </a:lnTo>
                  <a:lnTo>
                    <a:pt x="282" y="243"/>
                  </a:lnTo>
                  <a:lnTo>
                    <a:pt x="284" y="239"/>
                  </a:lnTo>
                  <a:lnTo>
                    <a:pt x="284" y="238"/>
                  </a:lnTo>
                  <a:lnTo>
                    <a:pt x="284" y="236"/>
                  </a:lnTo>
                  <a:lnTo>
                    <a:pt x="282" y="234"/>
                  </a:lnTo>
                  <a:lnTo>
                    <a:pt x="282" y="234"/>
                  </a:lnTo>
                  <a:lnTo>
                    <a:pt x="282" y="230"/>
                  </a:lnTo>
                  <a:lnTo>
                    <a:pt x="279" y="225"/>
                  </a:lnTo>
                  <a:lnTo>
                    <a:pt x="277" y="220"/>
                  </a:lnTo>
                  <a:lnTo>
                    <a:pt x="277" y="216"/>
                  </a:lnTo>
                  <a:lnTo>
                    <a:pt x="277" y="216"/>
                  </a:lnTo>
                  <a:lnTo>
                    <a:pt x="277" y="214"/>
                  </a:lnTo>
                  <a:lnTo>
                    <a:pt x="275" y="214"/>
                  </a:lnTo>
                  <a:lnTo>
                    <a:pt x="270" y="211"/>
                  </a:lnTo>
                  <a:lnTo>
                    <a:pt x="259" y="209"/>
                  </a:lnTo>
                  <a:lnTo>
                    <a:pt x="259" y="209"/>
                  </a:lnTo>
                  <a:lnTo>
                    <a:pt x="255" y="209"/>
                  </a:lnTo>
                  <a:lnTo>
                    <a:pt x="255" y="212"/>
                  </a:lnTo>
                  <a:lnTo>
                    <a:pt x="257" y="218"/>
                  </a:lnTo>
                  <a:lnTo>
                    <a:pt x="261" y="225"/>
                  </a:lnTo>
                  <a:lnTo>
                    <a:pt x="261" y="225"/>
                  </a:lnTo>
                  <a:lnTo>
                    <a:pt x="263" y="229"/>
                  </a:lnTo>
                  <a:lnTo>
                    <a:pt x="264" y="230"/>
                  </a:lnTo>
                  <a:lnTo>
                    <a:pt x="263" y="232"/>
                  </a:lnTo>
                  <a:lnTo>
                    <a:pt x="261" y="234"/>
                  </a:lnTo>
                  <a:lnTo>
                    <a:pt x="254" y="236"/>
                  </a:lnTo>
                  <a:lnTo>
                    <a:pt x="254" y="236"/>
                  </a:lnTo>
                  <a:lnTo>
                    <a:pt x="243" y="230"/>
                  </a:lnTo>
                  <a:lnTo>
                    <a:pt x="234" y="227"/>
                  </a:lnTo>
                  <a:lnTo>
                    <a:pt x="227" y="221"/>
                  </a:lnTo>
                  <a:lnTo>
                    <a:pt x="227" y="221"/>
                  </a:lnTo>
                  <a:lnTo>
                    <a:pt x="218" y="214"/>
                  </a:lnTo>
                  <a:lnTo>
                    <a:pt x="214" y="212"/>
                  </a:lnTo>
                  <a:lnTo>
                    <a:pt x="210" y="207"/>
                  </a:lnTo>
                  <a:lnTo>
                    <a:pt x="210" y="207"/>
                  </a:lnTo>
                  <a:lnTo>
                    <a:pt x="205" y="202"/>
                  </a:lnTo>
                  <a:lnTo>
                    <a:pt x="201" y="200"/>
                  </a:lnTo>
                  <a:lnTo>
                    <a:pt x="200" y="196"/>
                  </a:lnTo>
                  <a:lnTo>
                    <a:pt x="198" y="185"/>
                  </a:lnTo>
                  <a:lnTo>
                    <a:pt x="198" y="185"/>
                  </a:lnTo>
                  <a:lnTo>
                    <a:pt x="196" y="176"/>
                  </a:lnTo>
                  <a:lnTo>
                    <a:pt x="192" y="171"/>
                  </a:lnTo>
                  <a:lnTo>
                    <a:pt x="187" y="166"/>
                  </a:lnTo>
                  <a:lnTo>
                    <a:pt x="183" y="160"/>
                  </a:lnTo>
                  <a:lnTo>
                    <a:pt x="183" y="160"/>
                  </a:lnTo>
                  <a:lnTo>
                    <a:pt x="176" y="140"/>
                  </a:lnTo>
                  <a:lnTo>
                    <a:pt x="173" y="132"/>
                  </a:lnTo>
                  <a:lnTo>
                    <a:pt x="173" y="128"/>
                  </a:lnTo>
                  <a:lnTo>
                    <a:pt x="173" y="128"/>
                  </a:lnTo>
                  <a:lnTo>
                    <a:pt x="169" y="124"/>
                  </a:lnTo>
                  <a:lnTo>
                    <a:pt x="158" y="115"/>
                  </a:lnTo>
                  <a:lnTo>
                    <a:pt x="147" y="106"/>
                  </a:lnTo>
                  <a:lnTo>
                    <a:pt x="144" y="103"/>
                  </a:lnTo>
                  <a:lnTo>
                    <a:pt x="142" y="99"/>
                  </a:lnTo>
                  <a:lnTo>
                    <a:pt x="142" y="99"/>
                  </a:lnTo>
                  <a:lnTo>
                    <a:pt x="142" y="97"/>
                  </a:lnTo>
                  <a:lnTo>
                    <a:pt x="140" y="96"/>
                  </a:lnTo>
                  <a:lnTo>
                    <a:pt x="133" y="96"/>
                  </a:lnTo>
                  <a:lnTo>
                    <a:pt x="126" y="94"/>
                  </a:lnTo>
                  <a:lnTo>
                    <a:pt x="122" y="92"/>
                  </a:lnTo>
                  <a:lnTo>
                    <a:pt x="119" y="88"/>
                  </a:lnTo>
                  <a:lnTo>
                    <a:pt x="119" y="88"/>
                  </a:lnTo>
                  <a:lnTo>
                    <a:pt x="113" y="83"/>
                  </a:lnTo>
                  <a:lnTo>
                    <a:pt x="111" y="78"/>
                  </a:lnTo>
                  <a:lnTo>
                    <a:pt x="113" y="67"/>
                  </a:lnTo>
                  <a:lnTo>
                    <a:pt x="113" y="67"/>
                  </a:lnTo>
                  <a:lnTo>
                    <a:pt x="111" y="65"/>
                  </a:lnTo>
                  <a:lnTo>
                    <a:pt x="110" y="63"/>
                  </a:lnTo>
                  <a:lnTo>
                    <a:pt x="101" y="58"/>
                  </a:lnTo>
                  <a:lnTo>
                    <a:pt x="84" y="49"/>
                  </a:lnTo>
                  <a:lnTo>
                    <a:pt x="84" y="49"/>
                  </a:lnTo>
                  <a:lnTo>
                    <a:pt x="77" y="43"/>
                  </a:lnTo>
                  <a:lnTo>
                    <a:pt x="74" y="36"/>
                  </a:lnTo>
                  <a:lnTo>
                    <a:pt x="72" y="33"/>
                  </a:lnTo>
                  <a:lnTo>
                    <a:pt x="74" y="29"/>
                  </a:lnTo>
                  <a:lnTo>
                    <a:pt x="74" y="29"/>
                  </a:lnTo>
                  <a:lnTo>
                    <a:pt x="74" y="25"/>
                  </a:lnTo>
                  <a:lnTo>
                    <a:pt x="72" y="20"/>
                  </a:lnTo>
                  <a:lnTo>
                    <a:pt x="65" y="9"/>
                  </a:lnTo>
                  <a:lnTo>
                    <a:pt x="57" y="2"/>
                  </a:lnTo>
                  <a:lnTo>
                    <a:pt x="52" y="0"/>
                  </a:lnTo>
                  <a:lnTo>
                    <a:pt x="52" y="0"/>
                  </a:lnTo>
                  <a:lnTo>
                    <a:pt x="38" y="15"/>
                  </a:lnTo>
                  <a:lnTo>
                    <a:pt x="23" y="29"/>
                  </a:lnTo>
                  <a:lnTo>
                    <a:pt x="23" y="29"/>
                  </a:lnTo>
                  <a:lnTo>
                    <a:pt x="25" y="29"/>
                  </a:lnTo>
                  <a:lnTo>
                    <a:pt x="11" y="31"/>
                  </a:lnTo>
                  <a:lnTo>
                    <a:pt x="11" y="31"/>
                  </a:lnTo>
                  <a:lnTo>
                    <a:pt x="2" y="33"/>
                  </a:lnTo>
                  <a:lnTo>
                    <a:pt x="0" y="34"/>
                  </a:lnTo>
                  <a:lnTo>
                    <a:pt x="0" y="36"/>
                  </a:lnTo>
                  <a:lnTo>
                    <a:pt x="0" y="42"/>
                  </a:lnTo>
                  <a:lnTo>
                    <a:pt x="0" y="47"/>
                  </a:lnTo>
                  <a:lnTo>
                    <a:pt x="0" y="47"/>
                  </a:lnTo>
                  <a:lnTo>
                    <a:pt x="2" y="51"/>
                  </a:lnTo>
                  <a:lnTo>
                    <a:pt x="3" y="52"/>
                  </a:lnTo>
                  <a:lnTo>
                    <a:pt x="12" y="58"/>
                  </a:lnTo>
                  <a:lnTo>
                    <a:pt x="23" y="63"/>
                  </a:lnTo>
                  <a:lnTo>
                    <a:pt x="32" y="69"/>
                  </a:lnTo>
                  <a:lnTo>
                    <a:pt x="32"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9" name="Freeform 18">
              <a:extLst>
                <a:ext uri="{FF2B5EF4-FFF2-40B4-BE49-F238E27FC236}">
                  <a16:creationId xmlns:a16="http://schemas.microsoft.com/office/drawing/2014/main" id="{1DB6B1B8-0AE7-4CA4-89B1-98D65CDAC28C}"/>
                </a:ext>
              </a:extLst>
            </p:cNvPr>
            <p:cNvSpPr>
              <a:spLocks/>
            </p:cNvSpPr>
            <p:nvPr/>
          </p:nvSpPr>
          <p:spPr bwMode="auto">
            <a:xfrm>
              <a:off x="4004" y="2059"/>
              <a:ext cx="427" cy="369"/>
            </a:xfrm>
            <a:custGeom>
              <a:avLst/>
              <a:gdLst>
                <a:gd name="T0" fmla="*/ 416 w 427"/>
                <a:gd name="T1" fmla="*/ 276 h 369"/>
                <a:gd name="T2" fmla="*/ 418 w 427"/>
                <a:gd name="T3" fmla="*/ 252 h 369"/>
                <a:gd name="T4" fmla="*/ 414 w 427"/>
                <a:gd name="T5" fmla="*/ 225 h 369"/>
                <a:gd name="T6" fmla="*/ 407 w 427"/>
                <a:gd name="T7" fmla="*/ 198 h 369"/>
                <a:gd name="T8" fmla="*/ 404 w 427"/>
                <a:gd name="T9" fmla="*/ 180 h 369"/>
                <a:gd name="T10" fmla="*/ 418 w 427"/>
                <a:gd name="T11" fmla="*/ 155 h 369"/>
                <a:gd name="T12" fmla="*/ 411 w 427"/>
                <a:gd name="T13" fmla="*/ 139 h 369"/>
                <a:gd name="T14" fmla="*/ 409 w 427"/>
                <a:gd name="T15" fmla="*/ 128 h 369"/>
                <a:gd name="T16" fmla="*/ 416 w 427"/>
                <a:gd name="T17" fmla="*/ 105 h 369"/>
                <a:gd name="T18" fmla="*/ 405 w 427"/>
                <a:gd name="T19" fmla="*/ 94 h 369"/>
                <a:gd name="T20" fmla="*/ 368 w 427"/>
                <a:gd name="T21" fmla="*/ 124 h 369"/>
                <a:gd name="T22" fmla="*/ 346 w 427"/>
                <a:gd name="T23" fmla="*/ 128 h 369"/>
                <a:gd name="T24" fmla="*/ 341 w 427"/>
                <a:gd name="T25" fmla="*/ 114 h 369"/>
                <a:gd name="T26" fmla="*/ 332 w 427"/>
                <a:gd name="T27" fmla="*/ 96 h 369"/>
                <a:gd name="T28" fmla="*/ 344 w 427"/>
                <a:gd name="T29" fmla="*/ 83 h 369"/>
                <a:gd name="T30" fmla="*/ 351 w 427"/>
                <a:gd name="T31" fmla="*/ 65 h 369"/>
                <a:gd name="T32" fmla="*/ 335 w 427"/>
                <a:gd name="T33" fmla="*/ 45 h 369"/>
                <a:gd name="T34" fmla="*/ 317 w 427"/>
                <a:gd name="T35" fmla="*/ 42 h 369"/>
                <a:gd name="T36" fmla="*/ 314 w 427"/>
                <a:gd name="T37" fmla="*/ 27 h 369"/>
                <a:gd name="T38" fmla="*/ 288 w 427"/>
                <a:gd name="T39" fmla="*/ 11 h 369"/>
                <a:gd name="T40" fmla="*/ 272 w 427"/>
                <a:gd name="T41" fmla="*/ 20 h 369"/>
                <a:gd name="T42" fmla="*/ 254 w 427"/>
                <a:gd name="T43" fmla="*/ 27 h 369"/>
                <a:gd name="T44" fmla="*/ 236 w 427"/>
                <a:gd name="T45" fmla="*/ 11 h 369"/>
                <a:gd name="T46" fmla="*/ 215 w 427"/>
                <a:gd name="T47" fmla="*/ 8 h 369"/>
                <a:gd name="T48" fmla="*/ 195 w 427"/>
                <a:gd name="T49" fmla="*/ 2 h 369"/>
                <a:gd name="T50" fmla="*/ 155 w 427"/>
                <a:gd name="T51" fmla="*/ 13 h 369"/>
                <a:gd name="T52" fmla="*/ 134 w 427"/>
                <a:gd name="T53" fmla="*/ 24 h 369"/>
                <a:gd name="T54" fmla="*/ 108 w 427"/>
                <a:gd name="T55" fmla="*/ 8 h 369"/>
                <a:gd name="T56" fmla="*/ 78 w 427"/>
                <a:gd name="T57" fmla="*/ 2 h 369"/>
                <a:gd name="T58" fmla="*/ 54 w 427"/>
                <a:gd name="T59" fmla="*/ 8 h 369"/>
                <a:gd name="T60" fmla="*/ 35 w 427"/>
                <a:gd name="T61" fmla="*/ 25 h 369"/>
                <a:gd name="T62" fmla="*/ 22 w 427"/>
                <a:gd name="T63" fmla="*/ 49 h 369"/>
                <a:gd name="T64" fmla="*/ 27 w 427"/>
                <a:gd name="T65" fmla="*/ 70 h 369"/>
                <a:gd name="T66" fmla="*/ 20 w 427"/>
                <a:gd name="T67" fmla="*/ 105 h 369"/>
                <a:gd name="T68" fmla="*/ 4 w 427"/>
                <a:gd name="T69" fmla="*/ 112 h 369"/>
                <a:gd name="T70" fmla="*/ 2 w 427"/>
                <a:gd name="T71" fmla="*/ 121 h 369"/>
                <a:gd name="T72" fmla="*/ 22 w 427"/>
                <a:gd name="T73" fmla="*/ 142 h 369"/>
                <a:gd name="T74" fmla="*/ 54 w 427"/>
                <a:gd name="T75" fmla="*/ 151 h 369"/>
                <a:gd name="T76" fmla="*/ 80 w 427"/>
                <a:gd name="T77" fmla="*/ 164 h 369"/>
                <a:gd name="T78" fmla="*/ 101 w 427"/>
                <a:gd name="T79" fmla="*/ 164 h 369"/>
                <a:gd name="T80" fmla="*/ 125 w 427"/>
                <a:gd name="T81" fmla="*/ 166 h 369"/>
                <a:gd name="T82" fmla="*/ 155 w 427"/>
                <a:gd name="T83" fmla="*/ 189 h 369"/>
                <a:gd name="T84" fmla="*/ 182 w 427"/>
                <a:gd name="T85" fmla="*/ 205 h 369"/>
                <a:gd name="T86" fmla="*/ 189 w 427"/>
                <a:gd name="T87" fmla="*/ 223 h 369"/>
                <a:gd name="T88" fmla="*/ 195 w 427"/>
                <a:gd name="T89" fmla="*/ 243 h 369"/>
                <a:gd name="T90" fmla="*/ 202 w 427"/>
                <a:gd name="T91" fmla="*/ 258 h 369"/>
                <a:gd name="T92" fmla="*/ 209 w 427"/>
                <a:gd name="T93" fmla="*/ 270 h 369"/>
                <a:gd name="T94" fmla="*/ 211 w 427"/>
                <a:gd name="T95" fmla="*/ 286 h 369"/>
                <a:gd name="T96" fmla="*/ 216 w 427"/>
                <a:gd name="T97" fmla="*/ 299 h 369"/>
                <a:gd name="T98" fmla="*/ 229 w 427"/>
                <a:gd name="T99" fmla="*/ 322 h 369"/>
                <a:gd name="T100" fmla="*/ 258 w 427"/>
                <a:gd name="T101" fmla="*/ 346 h 369"/>
                <a:gd name="T102" fmla="*/ 279 w 427"/>
                <a:gd name="T103" fmla="*/ 364 h 369"/>
                <a:gd name="T104" fmla="*/ 292 w 427"/>
                <a:gd name="T105" fmla="*/ 369 h 369"/>
                <a:gd name="T106" fmla="*/ 319 w 427"/>
                <a:gd name="T107" fmla="*/ 362 h 369"/>
                <a:gd name="T108" fmla="*/ 337 w 427"/>
                <a:gd name="T109" fmla="*/ 358 h 369"/>
                <a:gd name="T110" fmla="*/ 357 w 427"/>
                <a:gd name="T111" fmla="*/ 348 h 369"/>
                <a:gd name="T112" fmla="*/ 386 w 427"/>
                <a:gd name="T113" fmla="*/ 342 h 369"/>
                <a:gd name="T114" fmla="*/ 396 w 427"/>
                <a:gd name="T115" fmla="*/ 330 h 369"/>
                <a:gd name="T116" fmla="*/ 427 w 427"/>
                <a:gd name="T117" fmla="*/ 294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7" h="369">
                  <a:moveTo>
                    <a:pt x="427" y="294"/>
                  </a:moveTo>
                  <a:lnTo>
                    <a:pt x="427" y="294"/>
                  </a:lnTo>
                  <a:lnTo>
                    <a:pt x="420" y="283"/>
                  </a:lnTo>
                  <a:lnTo>
                    <a:pt x="416" y="276"/>
                  </a:lnTo>
                  <a:lnTo>
                    <a:pt x="414" y="272"/>
                  </a:lnTo>
                  <a:lnTo>
                    <a:pt x="414" y="272"/>
                  </a:lnTo>
                  <a:lnTo>
                    <a:pt x="416" y="259"/>
                  </a:lnTo>
                  <a:lnTo>
                    <a:pt x="418" y="252"/>
                  </a:lnTo>
                  <a:lnTo>
                    <a:pt x="418" y="247"/>
                  </a:lnTo>
                  <a:lnTo>
                    <a:pt x="418" y="247"/>
                  </a:lnTo>
                  <a:lnTo>
                    <a:pt x="416" y="234"/>
                  </a:lnTo>
                  <a:lnTo>
                    <a:pt x="414" y="225"/>
                  </a:lnTo>
                  <a:lnTo>
                    <a:pt x="413" y="218"/>
                  </a:lnTo>
                  <a:lnTo>
                    <a:pt x="413" y="218"/>
                  </a:lnTo>
                  <a:lnTo>
                    <a:pt x="409" y="207"/>
                  </a:lnTo>
                  <a:lnTo>
                    <a:pt x="407" y="198"/>
                  </a:lnTo>
                  <a:lnTo>
                    <a:pt x="407" y="198"/>
                  </a:lnTo>
                  <a:lnTo>
                    <a:pt x="407" y="191"/>
                  </a:lnTo>
                  <a:lnTo>
                    <a:pt x="404" y="186"/>
                  </a:lnTo>
                  <a:lnTo>
                    <a:pt x="404" y="180"/>
                  </a:lnTo>
                  <a:lnTo>
                    <a:pt x="405" y="177"/>
                  </a:lnTo>
                  <a:lnTo>
                    <a:pt x="405" y="177"/>
                  </a:lnTo>
                  <a:lnTo>
                    <a:pt x="414" y="162"/>
                  </a:lnTo>
                  <a:lnTo>
                    <a:pt x="418" y="155"/>
                  </a:lnTo>
                  <a:lnTo>
                    <a:pt x="418" y="148"/>
                  </a:lnTo>
                  <a:lnTo>
                    <a:pt x="418" y="148"/>
                  </a:lnTo>
                  <a:lnTo>
                    <a:pt x="414" y="142"/>
                  </a:lnTo>
                  <a:lnTo>
                    <a:pt x="411" y="139"/>
                  </a:lnTo>
                  <a:lnTo>
                    <a:pt x="407" y="135"/>
                  </a:lnTo>
                  <a:lnTo>
                    <a:pt x="407" y="132"/>
                  </a:lnTo>
                  <a:lnTo>
                    <a:pt x="409" y="128"/>
                  </a:lnTo>
                  <a:lnTo>
                    <a:pt x="409" y="128"/>
                  </a:lnTo>
                  <a:lnTo>
                    <a:pt x="418" y="115"/>
                  </a:lnTo>
                  <a:lnTo>
                    <a:pt x="420" y="110"/>
                  </a:lnTo>
                  <a:lnTo>
                    <a:pt x="418" y="106"/>
                  </a:lnTo>
                  <a:lnTo>
                    <a:pt x="416" y="105"/>
                  </a:lnTo>
                  <a:lnTo>
                    <a:pt x="416" y="105"/>
                  </a:lnTo>
                  <a:lnTo>
                    <a:pt x="413" y="99"/>
                  </a:lnTo>
                  <a:lnTo>
                    <a:pt x="407" y="96"/>
                  </a:lnTo>
                  <a:lnTo>
                    <a:pt x="405" y="94"/>
                  </a:lnTo>
                  <a:lnTo>
                    <a:pt x="400" y="96"/>
                  </a:lnTo>
                  <a:lnTo>
                    <a:pt x="389" y="103"/>
                  </a:lnTo>
                  <a:lnTo>
                    <a:pt x="389" y="103"/>
                  </a:lnTo>
                  <a:lnTo>
                    <a:pt x="368" y="124"/>
                  </a:lnTo>
                  <a:lnTo>
                    <a:pt x="368" y="124"/>
                  </a:lnTo>
                  <a:lnTo>
                    <a:pt x="359" y="128"/>
                  </a:lnTo>
                  <a:lnTo>
                    <a:pt x="351" y="130"/>
                  </a:lnTo>
                  <a:lnTo>
                    <a:pt x="346" y="128"/>
                  </a:lnTo>
                  <a:lnTo>
                    <a:pt x="346" y="128"/>
                  </a:lnTo>
                  <a:lnTo>
                    <a:pt x="344" y="126"/>
                  </a:lnTo>
                  <a:lnTo>
                    <a:pt x="342" y="121"/>
                  </a:lnTo>
                  <a:lnTo>
                    <a:pt x="341" y="114"/>
                  </a:lnTo>
                  <a:lnTo>
                    <a:pt x="337" y="106"/>
                  </a:lnTo>
                  <a:lnTo>
                    <a:pt x="337" y="106"/>
                  </a:lnTo>
                  <a:lnTo>
                    <a:pt x="333" y="101"/>
                  </a:lnTo>
                  <a:lnTo>
                    <a:pt x="332" y="96"/>
                  </a:lnTo>
                  <a:lnTo>
                    <a:pt x="332" y="90"/>
                  </a:lnTo>
                  <a:lnTo>
                    <a:pt x="339" y="87"/>
                  </a:lnTo>
                  <a:lnTo>
                    <a:pt x="339" y="87"/>
                  </a:lnTo>
                  <a:lnTo>
                    <a:pt x="344" y="83"/>
                  </a:lnTo>
                  <a:lnTo>
                    <a:pt x="348" y="78"/>
                  </a:lnTo>
                  <a:lnTo>
                    <a:pt x="350" y="72"/>
                  </a:lnTo>
                  <a:lnTo>
                    <a:pt x="351" y="65"/>
                  </a:lnTo>
                  <a:lnTo>
                    <a:pt x="351" y="65"/>
                  </a:lnTo>
                  <a:lnTo>
                    <a:pt x="351" y="58"/>
                  </a:lnTo>
                  <a:lnTo>
                    <a:pt x="351" y="52"/>
                  </a:lnTo>
                  <a:lnTo>
                    <a:pt x="346" y="49"/>
                  </a:lnTo>
                  <a:lnTo>
                    <a:pt x="335" y="45"/>
                  </a:lnTo>
                  <a:lnTo>
                    <a:pt x="335" y="45"/>
                  </a:lnTo>
                  <a:lnTo>
                    <a:pt x="324" y="43"/>
                  </a:lnTo>
                  <a:lnTo>
                    <a:pt x="319" y="43"/>
                  </a:lnTo>
                  <a:lnTo>
                    <a:pt x="317" y="42"/>
                  </a:lnTo>
                  <a:lnTo>
                    <a:pt x="314" y="38"/>
                  </a:lnTo>
                  <a:lnTo>
                    <a:pt x="314" y="38"/>
                  </a:lnTo>
                  <a:lnTo>
                    <a:pt x="314" y="31"/>
                  </a:lnTo>
                  <a:lnTo>
                    <a:pt x="314" y="27"/>
                  </a:lnTo>
                  <a:lnTo>
                    <a:pt x="312" y="22"/>
                  </a:lnTo>
                  <a:lnTo>
                    <a:pt x="303" y="18"/>
                  </a:lnTo>
                  <a:lnTo>
                    <a:pt x="303" y="18"/>
                  </a:lnTo>
                  <a:lnTo>
                    <a:pt x="288" y="11"/>
                  </a:lnTo>
                  <a:lnTo>
                    <a:pt x="285" y="11"/>
                  </a:lnTo>
                  <a:lnTo>
                    <a:pt x="279" y="13"/>
                  </a:lnTo>
                  <a:lnTo>
                    <a:pt x="279" y="13"/>
                  </a:lnTo>
                  <a:lnTo>
                    <a:pt x="272" y="20"/>
                  </a:lnTo>
                  <a:lnTo>
                    <a:pt x="267" y="25"/>
                  </a:lnTo>
                  <a:lnTo>
                    <a:pt x="261" y="29"/>
                  </a:lnTo>
                  <a:lnTo>
                    <a:pt x="258" y="29"/>
                  </a:lnTo>
                  <a:lnTo>
                    <a:pt x="254" y="27"/>
                  </a:lnTo>
                  <a:lnTo>
                    <a:pt x="254" y="27"/>
                  </a:lnTo>
                  <a:lnTo>
                    <a:pt x="245" y="20"/>
                  </a:lnTo>
                  <a:lnTo>
                    <a:pt x="236" y="11"/>
                  </a:lnTo>
                  <a:lnTo>
                    <a:pt x="236" y="11"/>
                  </a:lnTo>
                  <a:lnTo>
                    <a:pt x="229" y="8"/>
                  </a:lnTo>
                  <a:lnTo>
                    <a:pt x="225" y="6"/>
                  </a:lnTo>
                  <a:lnTo>
                    <a:pt x="222" y="8"/>
                  </a:lnTo>
                  <a:lnTo>
                    <a:pt x="215" y="8"/>
                  </a:lnTo>
                  <a:lnTo>
                    <a:pt x="215" y="8"/>
                  </a:lnTo>
                  <a:lnTo>
                    <a:pt x="206" y="4"/>
                  </a:lnTo>
                  <a:lnTo>
                    <a:pt x="200" y="2"/>
                  </a:lnTo>
                  <a:lnTo>
                    <a:pt x="195" y="2"/>
                  </a:lnTo>
                  <a:lnTo>
                    <a:pt x="184" y="4"/>
                  </a:lnTo>
                  <a:lnTo>
                    <a:pt x="184" y="4"/>
                  </a:lnTo>
                  <a:lnTo>
                    <a:pt x="162" y="11"/>
                  </a:lnTo>
                  <a:lnTo>
                    <a:pt x="155" y="13"/>
                  </a:lnTo>
                  <a:lnTo>
                    <a:pt x="146" y="18"/>
                  </a:lnTo>
                  <a:lnTo>
                    <a:pt x="146" y="18"/>
                  </a:lnTo>
                  <a:lnTo>
                    <a:pt x="139" y="24"/>
                  </a:lnTo>
                  <a:lnTo>
                    <a:pt x="134" y="24"/>
                  </a:lnTo>
                  <a:lnTo>
                    <a:pt x="128" y="20"/>
                  </a:lnTo>
                  <a:lnTo>
                    <a:pt x="119" y="13"/>
                  </a:lnTo>
                  <a:lnTo>
                    <a:pt x="119" y="13"/>
                  </a:lnTo>
                  <a:lnTo>
                    <a:pt x="108" y="8"/>
                  </a:lnTo>
                  <a:lnTo>
                    <a:pt x="98" y="2"/>
                  </a:lnTo>
                  <a:lnTo>
                    <a:pt x="87" y="0"/>
                  </a:lnTo>
                  <a:lnTo>
                    <a:pt x="81" y="0"/>
                  </a:lnTo>
                  <a:lnTo>
                    <a:pt x="78" y="2"/>
                  </a:lnTo>
                  <a:lnTo>
                    <a:pt x="78" y="2"/>
                  </a:lnTo>
                  <a:lnTo>
                    <a:pt x="71" y="4"/>
                  </a:lnTo>
                  <a:lnTo>
                    <a:pt x="60" y="6"/>
                  </a:lnTo>
                  <a:lnTo>
                    <a:pt x="54" y="8"/>
                  </a:lnTo>
                  <a:lnTo>
                    <a:pt x="49" y="11"/>
                  </a:lnTo>
                  <a:lnTo>
                    <a:pt x="42" y="16"/>
                  </a:lnTo>
                  <a:lnTo>
                    <a:pt x="35" y="25"/>
                  </a:lnTo>
                  <a:lnTo>
                    <a:pt x="35" y="25"/>
                  </a:lnTo>
                  <a:lnTo>
                    <a:pt x="31" y="29"/>
                  </a:lnTo>
                  <a:lnTo>
                    <a:pt x="27" y="36"/>
                  </a:lnTo>
                  <a:lnTo>
                    <a:pt x="24" y="42"/>
                  </a:lnTo>
                  <a:lnTo>
                    <a:pt x="22" y="49"/>
                  </a:lnTo>
                  <a:lnTo>
                    <a:pt x="22" y="56"/>
                  </a:lnTo>
                  <a:lnTo>
                    <a:pt x="24" y="63"/>
                  </a:lnTo>
                  <a:lnTo>
                    <a:pt x="24" y="63"/>
                  </a:lnTo>
                  <a:lnTo>
                    <a:pt x="27" y="70"/>
                  </a:lnTo>
                  <a:lnTo>
                    <a:pt x="27" y="78"/>
                  </a:lnTo>
                  <a:lnTo>
                    <a:pt x="27" y="88"/>
                  </a:lnTo>
                  <a:lnTo>
                    <a:pt x="24" y="99"/>
                  </a:lnTo>
                  <a:lnTo>
                    <a:pt x="20" y="105"/>
                  </a:lnTo>
                  <a:lnTo>
                    <a:pt x="20" y="105"/>
                  </a:lnTo>
                  <a:lnTo>
                    <a:pt x="13" y="108"/>
                  </a:lnTo>
                  <a:lnTo>
                    <a:pt x="6" y="110"/>
                  </a:lnTo>
                  <a:lnTo>
                    <a:pt x="4" y="112"/>
                  </a:lnTo>
                  <a:lnTo>
                    <a:pt x="0" y="114"/>
                  </a:lnTo>
                  <a:lnTo>
                    <a:pt x="0" y="117"/>
                  </a:lnTo>
                  <a:lnTo>
                    <a:pt x="2" y="121"/>
                  </a:lnTo>
                  <a:lnTo>
                    <a:pt x="2" y="121"/>
                  </a:lnTo>
                  <a:lnTo>
                    <a:pt x="11" y="137"/>
                  </a:lnTo>
                  <a:lnTo>
                    <a:pt x="15" y="141"/>
                  </a:lnTo>
                  <a:lnTo>
                    <a:pt x="22" y="142"/>
                  </a:lnTo>
                  <a:lnTo>
                    <a:pt x="22" y="142"/>
                  </a:lnTo>
                  <a:lnTo>
                    <a:pt x="31" y="144"/>
                  </a:lnTo>
                  <a:lnTo>
                    <a:pt x="40" y="148"/>
                  </a:lnTo>
                  <a:lnTo>
                    <a:pt x="49" y="151"/>
                  </a:lnTo>
                  <a:lnTo>
                    <a:pt x="54" y="151"/>
                  </a:lnTo>
                  <a:lnTo>
                    <a:pt x="54" y="151"/>
                  </a:lnTo>
                  <a:lnTo>
                    <a:pt x="62" y="155"/>
                  </a:lnTo>
                  <a:lnTo>
                    <a:pt x="71" y="159"/>
                  </a:lnTo>
                  <a:lnTo>
                    <a:pt x="80" y="164"/>
                  </a:lnTo>
                  <a:lnTo>
                    <a:pt x="85" y="166"/>
                  </a:lnTo>
                  <a:lnTo>
                    <a:pt x="90" y="166"/>
                  </a:lnTo>
                  <a:lnTo>
                    <a:pt x="90" y="166"/>
                  </a:lnTo>
                  <a:lnTo>
                    <a:pt x="101" y="164"/>
                  </a:lnTo>
                  <a:lnTo>
                    <a:pt x="110" y="162"/>
                  </a:lnTo>
                  <a:lnTo>
                    <a:pt x="110" y="162"/>
                  </a:lnTo>
                  <a:lnTo>
                    <a:pt x="117" y="162"/>
                  </a:lnTo>
                  <a:lnTo>
                    <a:pt x="125" y="166"/>
                  </a:lnTo>
                  <a:lnTo>
                    <a:pt x="141" y="178"/>
                  </a:lnTo>
                  <a:lnTo>
                    <a:pt x="141" y="178"/>
                  </a:lnTo>
                  <a:lnTo>
                    <a:pt x="150" y="184"/>
                  </a:lnTo>
                  <a:lnTo>
                    <a:pt x="155" y="189"/>
                  </a:lnTo>
                  <a:lnTo>
                    <a:pt x="161" y="195"/>
                  </a:lnTo>
                  <a:lnTo>
                    <a:pt x="168" y="198"/>
                  </a:lnTo>
                  <a:lnTo>
                    <a:pt x="168" y="198"/>
                  </a:lnTo>
                  <a:lnTo>
                    <a:pt x="182" y="205"/>
                  </a:lnTo>
                  <a:lnTo>
                    <a:pt x="186" y="211"/>
                  </a:lnTo>
                  <a:lnTo>
                    <a:pt x="188" y="216"/>
                  </a:lnTo>
                  <a:lnTo>
                    <a:pt x="188" y="216"/>
                  </a:lnTo>
                  <a:lnTo>
                    <a:pt x="189" y="223"/>
                  </a:lnTo>
                  <a:lnTo>
                    <a:pt x="188" y="231"/>
                  </a:lnTo>
                  <a:lnTo>
                    <a:pt x="189" y="238"/>
                  </a:lnTo>
                  <a:lnTo>
                    <a:pt x="191" y="241"/>
                  </a:lnTo>
                  <a:lnTo>
                    <a:pt x="195" y="243"/>
                  </a:lnTo>
                  <a:lnTo>
                    <a:pt x="195" y="243"/>
                  </a:lnTo>
                  <a:lnTo>
                    <a:pt x="198" y="247"/>
                  </a:lnTo>
                  <a:lnTo>
                    <a:pt x="200" y="250"/>
                  </a:lnTo>
                  <a:lnTo>
                    <a:pt x="202" y="258"/>
                  </a:lnTo>
                  <a:lnTo>
                    <a:pt x="204" y="265"/>
                  </a:lnTo>
                  <a:lnTo>
                    <a:pt x="206" y="268"/>
                  </a:lnTo>
                  <a:lnTo>
                    <a:pt x="209" y="270"/>
                  </a:lnTo>
                  <a:lnTo>
                    <a:pt x="209" y="270"/>
                  </a:lnTo>
                  <a:lnTo>
                    <a:pt x="213" y="270"/>
                  </a:lnTo>
                  <a:lnTo>
                    <a:pt x="213" y="274"/>
                  </a:lnTo>
                  <a:lnTo>
                    <a:pt x="213" y="279"/>
                  </a:lnTo>
                  <a:lnTo>
                    <a:pt x="211" y="286"/>
                  </a:lnTo>
                  <a:lnTo>
                    <a:pt x="211" y="288"/>
                  </a:lnTo>
                  <a:lnTo>
                    <a:pt x="213" y="292"/>
                  </a:lnTo>
                  <a:lnTo>
                    <a:pt x="213" y="292"/>
                  </a:lnTo>
                  <a:lnTo>
                    <a:pt x="216" y="299"/>
                  </a:lnTo>
                  <a:lnTo>
                    <a:pt x="220" y="310"/>
                  </a:lnTo>
                  <a:lnTo>
                    <a:pt x="225" y="319"/>
                  </a:lnTo>
                  <a:lnTo>
                    <a:pt x="227" y="322"/>
                  </a:lnTo>
                  <a:lnTo>
                    <a:pt x="229" y="322"/>
                  </a:lnTo>
                  <a:lnTo>
                    <a:pt x="229" y="322"/>
                  </a:lnTo>
                  <a:lnTo>
                    <a:pt x="236" y="328"/>
                  </a:lnTo>
                  <a:lnTo>
                    <a:pt x="247" y="337"/>
                  </a:lnTo>
                  <a:lnTo>
                    <a:pt x="258" y="346"/>
                  </a:lnTo>
                  <a:lnTo>
                    <a:pt x="267" y="353"/>
                  </a:lnTo>
                  <a:lnTo>
                    <a:pt x="267" y="353"/>
                  </a:lnTo>
                  <a:lnTo>
                    <a:pt x="274" y="358"/>
                  </a:lnTo>
                  <a:lnTo>
                    <a:pt x="279" y="364"/>
                  </a:lnTo>
                  <a:lnTo>
                    <a:pt x="285" y="367"/>
                  </a:lnTo>
                  <a:lnTo>
                    <a:pt x="288" y="369"/>
                  </a:lnTo>
                  <a:lnTo>
                    <a:pt x="292" y="369"/>
                  </a:lnTo>
                  <a:lnTo>
                    <a:pt x="292" y="369"/>
                  </a:lnTo>
                  <a:lnTo>
                    <a:pt x="299" y="367"/>
                  </a:lnTo>
                  <a:lnTo>
                    <a:pt x="305" y="369"/>
                  </a:lnTo>
                  <a:lnTo>
                    <a:pt x="310" y="367"/>
                  </a:lnTo>
                  <a:lnTo>
                    <a:pt x="319" y="362"/>
                  </a:lnTo>
                  <a:lnTo>
                    <a:pt x="319" y="362"/>
                  </a:lnTo>
                  <a:lnTo>
                    <a:pt x="328" y="358"/>
                  </a:lnTo>
                  <a:lnTo>
                    <a:pt x="333" y="357"/>
                  </a:lnTo>
                  <a:lnTo>
                    <a:pt x="337" y="358"/>
                  </a:lnTo>
                  <a:lnTo>
                    <a:pt x="344" y="357"/>
                  </a:lnTo>
                  <a:lnTo>
                    <a:pt x="344" y="357"/>
                  </a:lnTo>
                  <a:lnTo>
                    <a:pt x="351" y="351"/>
                  </a:lnTo>
                  <a:lnTo>
                    <a:pt x="357" y="348"/>
                  </a:lnTo>
                  <a:lnTo>
                    <a:pt x="362" y="346"/>
                  </a:lnTo>
                  <a:lnTo>
                    <a:pt x="371" y="344"/>
                  </a:lnTo>
                  <a:lnTo>
                    <a:pt x="371" y="344"/>
                  </a:lnTo>
                  <a:lnTo>
                    <a:pt x="386" y="342"/>
                  </a:lnTo>
                  <a:lnTo>
                    <a:pt x="391" y="340"/>
                  </a:lnTo>
                  <a:lnTo>
                    <a:pt x="391" y="340"/>
                  </a:lnTo>
                  <a:lnTo>
                    <a:pt x="396" y="330"/>
                  </a:lnTo>
                  <a:lnTo>
                    <a:pt x="396" y="330"/>
                  </a:lnTo>
                  <a:lnTo>
                    <a:pt x="400" y="322"/>
                  </a:lnTo>
                  <a:lnTo>
                    <a:pt x="411" y="310"/>
                  </a:lnTo>
                  <a:lnTo>
                    <a:pt x="427" y="294"/>
                  </a:lnTo>
                  <a:lnTo>
                    <a:pt x="427" y="2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0" name="Freeform 19">
              <a:extLst>
                <a:ext uri="{FF2B5EF4-FFF2-40B4-BE49-F238E27FC236}">
                  <a16:creationId xmlns:a16="http://schemas.microsoft.com/office/drawing/2014/main" id="{108E2A27-E90D-4ACD-B792-C36B2613DC97}"/>
                </a:ext>
              </a:extLst>
            </p:cNvPr>
            <p:cNvSpPr>
              <a:spLocks/>
            </p:cNvSpPr>
            <p:nvPr/>
          </p:nvSpPr>
          <p:spPr bwMode="auto">
            <a:xfrm>
              <a:off x="4231" y="2410"/>
              <a:ext cx="49" cy="52"/>
            </a:xfrm>
            <a:custGeom>
              <a:avLst/>
              <a:gdLst>
                <a:gd name="T0" fmla="*/ 18 w 49"/>
                <a:gd name="T1" fmla="*/ 4 h 52"/>
                <a:gd name="T2" fmla="*/ 18 w 49"/>
                <a:gd name="T3" fmla="*/ 4 h 52"/>
                <a:gd name="T4" fmla="*/ 13 w 49"/>
                <a:gd name="T5" fmla="*/ 2 h 52"/>
                <a:gd name="T6" fmla="*/ 9 w 49"/>
                <a:gd name="T7" fmla="*/ 0 h 52"/>
                <a:gd name="T8" fmla="*/ 6 w 49"/>
                <a:gd name="T9" fmla="*/ 2 h 52"/>
                <a:gd name="T10" fmla="*/ 2 w 49"/>
                <a:gd name="T11" fmla="*/ 6 h 52"/>
                <a:gd name="T12" fmla="*/ 2 w 49"/>
                <a:gd name="T13" fmla="*/ 6 h 52"/>
                <a:gd name="T14" fmla="*/ 0 w 49"/>
                <a:gd name="T15" fmla="*/ 11 h 52"/>
                <a:gd name="T16" fmla="*/ 2 w 49"/>
                <a:gd name="T17" fmla="*/ 16 h 52"/>
                <a:gd name="T18" fmla="*/ 4 w 49"/>
                <a:gd name="T19" fmla="*/ 24 h 52"/>
                <a:gd name="T20" fmla="*/ 4 w 49"/>
                <a:gd name="T21" fmla="*/ 24 h 52"/>
                <a:gd name="T22" fmla="*/ 2 w 49"/>
                <a:gd name="T23" fmla="*/ 27 h 52"/>
                <a:gd name="T24" fmla="*/ 2 w 49"/>
                <a:gd name="T25" fmla="*/ 27 h 52"/>
                <a:gd name="T26" fmla="*/ 2 w 49"/>
                <a:gd name="T27" fmla="*/ 31 h 52"/>
                <a:gd name="T28" fmla="*/ 4 w 49"/>
                <a:gd name="T29" fmla="*/ 36 h 52"/>
                <a:gd name="T30" fmla="*/ 9 w 49"/>
                <a:gd name="T31" fmla="*/ 42 h 52"/>
                <a:gd name="T32" fmla="*/ 16 w 49"/>
                <a:gd name="T33" fmla="*/ 47 h 52"/>
                <a:gd name="T34" fmla="*/ 16 w 49"/>
                <a:gd name="T35" fmla="*/ 47 h 52"/>
                <a:gd name="T36" fmla="*/ 31 w 49"/>
                <a:gd name="T37" fmla="*/ 51 h 52"/>
                <a:gd name="T38" fmla="*/ 34 w 49"/>
                <a:gd name="T39" fmla="*/ 52 h 52"/>
                <a:gd name="T40" fmla="*/ 38 w 49"/>
                <a:gd name="T41" fmla="*/ 51 h 52"/>
                <a:gd name="T42" fmla="*/ 38 w 49"/>
                <a:gd name="T43" fmla="*/ 51 h 52"/>
                <a:gd name="T44" fmla="*/ 42 w 49"/>
                <a:gd name="T45" fmla="*/ 47 h 52"/>
                <a:gd name="T46" fmla="*/ 45 w 49"/>
                <a:gd name="T47" fmla="*/ 42 h 52"/>
                <a:gd name="T48" fmla="*/ 47 w 49"/>
                <a:gd name="T49" fmla="*/ 34 h 52"/>
                <a:gd name="T50" fmla="*/ 49 w 49"/>
                <a:gd name="T51" fmla="*/ 27 h 52"/>
                <a:gd name="T52" fmla="*/ 49 w 49"/>
                <a:gd name="T53" fmla="*/ 27 h 52"/>
                <a:gd name="T54" fmla="*/ 47 w 49"/>
                <a:gd name="T55" fmla="*/ 24 h 52"/>
                <a:gd name="T56" fmla="*/ 45 w 49"/>
                <a:gd name="T57" fmla="*/ 20 h 52"/>
                <a:gd name="T58" fmla="*/ 36 w 49"/>
                <a:gd name="T59" fmla="*/ 15 h 52"/>
                <a:gd name="T60" fmla="*/ 18 w 49"/>
                <a:gd name="T61" fmla="*/ 4 h 52"/>
                <a:gd name="T62" fmla="*/ 18 w 49"/>
                <a:gd name="T63"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52">
                  <a:moveTo>
                    <a:pt x="18" y="4"/>
                  </a:moveTo>
                  <a:lnTo>
                    <a:pt x="18" y="4"/>
                  </a:lnTo>
                  <a:lnTo>
                    <a:pt x="13" y="2"/>
                  </a:lnTo>
                  <a:lnTo>
                    <a:pt x="9" y="0"/>
                  </a:lnTo>
                  <a:lnTo>
                    <a:pt x="6" y="2"/>
                  </a:lnTo>
                  <a:lnTo>
                    <a:pt x="2" y="6"/>
                  </a:lnTo>
                  <a:lnTo>
                    <a:pt x="2" y="6"/>
                  </a:lnTo>
                  <a:lnTo>
                    <a:pt x="0" y="11"/>
                  </a:lnTo>
                  <a:lnTo>
                    <a:pt x="2" y="16"/>
                  </a:lnTo>
                  <a:lnTo>
                    <a:pt x="4" y="24"/>
                  </a:lnTo>
                  <a:lnTo>
                    <a:pt x="4" y="24"/>
                  </a:lnTo>
                  <a:lnTo>
                    <a:pt x="2" y="27"/>
                  </a:lnTo>
                  <a:lnTo>
                    <a:pt x="2" y="27"/>
                  </a:lnTo>
                  <a:lnTo>
                    <a:pt x="2" y="31"/>
                  </a:lnTo>
                  <a:lnTo>
                    <a:pt x="4" y="36"/>
                  </a:lnTo>
                  <a:lnTo>
                    <a:pt x="9" y="42"/>
                  </a:lnTo>
                  <a:lnTo>
                    <a:pt x="16" y="47"/>
                  </a:lnTo>
                  <a:lnTo>
                    <a:pt x="16" y="47"/>
                  </a:lnTo>
                  <a:lnTo>
                    <a:pt x="31" y="51"/>
                  </a:lnTo>
                  <a:lnTo>
                    <a:pt x="34" y="52"/>
                  </a:lnTo>
                  <a:lnTo>
                    <a:pt x="38" y="51"/>
                  </a:lnTo>
                  <a:lnTo>
                    <a:pt x="38" y="51"/>
                  </a:lnTo>
                  <a:lnTo>
                    <a:pt x="42" y="47"/>
                  </a:lnTo>
                  <a:lnTo>
                    <a:pt x="45" y="42"/>
                  </a:lnTo>
                  <a:lnTo>
                    <a:pt x="47" y="34"/>
                  </a:lnTo>
                  <a:lnTo>
                    <a:pt x="49" y="27"/>
                  </a:lnTo>
                  <a:lnTo>
                    <a:pt x="49" y="27"/>
                  </a:lnTo>
                  <a:lnTo>
                    <a:pt x="47" y="24"/>
                  </a:lnTo>
                  <a:lnTo>
                    <a:pt x="45" y="20"/>
                  </a:lnTo>
                  <a:lnTo>
                    <a:pt x="36" y="15"/>
                  </a:lnTo>
                  <a:lnTo>
                    <a:pt x="18" y="4"/>
                  </a:lnTo>
                  <a:lnTo>
                    <a:pt x="1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1" name="Freeform 20">
              <a:extLst>
                <a:ext uri="{FF2B5EF4-FFF2-40B4-BE49-F238E27FC236}">
                  <a16:creationId xmlns:a16="http://schemas.microsoft.com/office/drawing/2014/main" id="{1CEE4D1F-64B0-4EE8-AFD3-C208759F809D}"/>
                </a:ext>
              </a:extLst>
            </p:cNvPr>
            <p:cNvSpPr>
              <a:spLocks/>
            </p:cNvSpPr>
            <p:nvPr/>
          </p:nvSpPr>
          <p:spPr bwMode="auto">
            <a:xfrm>
              <a:off x="4381" y="2572"/>
              <a:ext cx="165" cy="90"/>
            </a:xfrm>
            <a:custGeom>
              <a:avLst/>
              <a:gdLst>
                <a:gd name="T0" fmla="*/ 165 w 165"/>
                <a:gd name="T1" fmla="*/ 76 h 90"/>
                <a:gd name="T2" fmla="*/ 154 w 165"/>
                <a:gd name="T3" fmla="*/ 52 h 90"/>
                <a:gd name="T4" fmla="*/ 153 w 165"/>
                <a:gd name="T5" fmla="*/ 45 h 90"/>
                <a:gd name="T6" fmla="*/ 156 w 165"/>
                <a:gd name="T7" fmla="*/ 40 h 90"/>
                <a:gd name="T8" fmla="*/ 156 w 165"/>
                <a:gd name="T9" fmla="*/ 31 h 90"/>
                <a:gd name="T10" fmla="*/ 153 w 165"/>
                <a:gd name="T11" fmla="*/ 20 h 90"/>
                <a:gd name="T12" fmla="*/ 147 w 165"/>
                <a:gd name="T13" fmla="*/ 5 h 90"/>
                <a:gd name="T14" fmla="*/ 144 w 165"/>
                <a:gd name="T15" fmla="*/ 0 h 90"/>
                <a:gd name="T16" fmla="*/ 140 w 165"/>
                <a:gd name="T17" fmla="*/ 2 h 90"/>
                <a:gd name="T18" fmla="*/ 131 w 165"/>
                <a:gd name="T19" fmla="*/ 16 h 90"/>
                <a:gd name="T20" fmla="*/ 133 w 165"/>
                <a:gd name="T21" fmla="*/ 31 h 90"/>
                <a:gd name="T22" fmla="*/ 135 w 165"/>
                <a:gd name="T23" fmla="*/ 36 h 90"/>
                <a:gd name="T24" fmla="*/ 122 w 165"/>
                <a:gd name="T25" fmla="*/ 41 h 90"/>
                <a:gd name="T26" fmla="*/ 115 w 165"/>
                <a:gd name="T27" fmla="*/ 45 h 90"/>
                <a:gd name="T28" fmla="*/ 100 w 165"/>
                <a:gd name="T29" fmla="*/ 45 h 90"/>
                <a:gd name="T30" fmla="*/ 93 w 165"/>
                <a:gd name="T31" fmla="*/ 40 h 90"/>
                <a:gd name="T32" fmla="*/ 88 w 165"/>
                <a:gd name="T33" fmla="*/ 34 h 90"/>
                <a:gd name="T34" fmla="*/ 82 w 165"/>
                <a:gd name="T35" fmla="*/ 36 h 90"/>
                <a:gd name="T36" fmla="*/ 72 w 165"/>
                <a:gd name="T37" fmla="*/ 41 h 90"/>
                <a:gd name="T38" fmla="*/ 57 w 165"/>
                <a:gd name="T39" fmla="*/ 45 h 90"/>
                <a:gd name="T40" fmla="*/ 43 w 165"/>
                <a:gd name="T41" fmla="*/ 40 h 90"/>
                <a:gd name="T42" fmla="*/ 36 w 165"/>
                <a:gd name="T43" fmla="*/ 34 h 90"/>
                <a:gd name="T44" fmla="*/ 23 w 165"/>
                <a:gd name="T45" fmla="*/ 34 h 90"/>
                <a:gd name="T46" fmla="*/ 18 w 165"/>
                <a:gd name="T47" fmla="*/ 36 h 90"/>
                <a:gd name="T48" fmla="*/ 5 w 165"/>
                <a:gd name="T49" fmla="*/ 38 h 90"/>
                <a:gd name="T50" fmla="*/ 0 w 165"/>
                <a:gd name="T51" fmla="*/ 40 h 90"/>
                <a:gd name="T52" fmla="*/ 0 w 165"/>
                <a:gd name="T53" fmla="*/ 41 h 90"/>
                <a:gd name="T54" fmla="*/ 7 w 165"/>
                <a:gd name="T55" fmla="*/ 56 h 90"/>
                <a:gd name="T56" fmla="*/ 21 w 165"/>
                <a:gd name="T57" fmla="*/ 68 h 90"/>
                <a:gd name="T58" fmla="*/ 39 w 165"/>
                <a:gd name="T59" fmla="*/ 81 h 90"/>
                <a:gd name="T60" fmla="*/ 50 w 165"/>
                <a:gd name="T61" fmla="*/ 76 h 90"/>
                <a:gd name="T62" fmla="*/ 55 w 165"/>
                <a:gd name="T63" fmla="*/ 76 h 90"/>
                <a:gd name="T64" fmla="*/ 66 w 165"/>
                <a:gd name="T65" fmla="*/ 81 h 90"/>
                <a:gd name="T66" fmla="*/ 72 w 165"/>
                <a:gd name="T67" fmla="*/ 83 h 90"/>
                <a:gd name="T68" fmla="*/ 73 w 165"/>
                <a:gd name="T69" fmla="*/ 83 h 90"/>
                <a:gd name="T70" fmla="*/ 84 w 165"/>
                <a:gd name="T71" fmla="*/ 76 h 90"/>
                <a:gd name="T72" fmla="*/ 95 w 165"/>
                <a:gd name="T73" fmla="*/ 74 h 90"/>
                <a:gd name="T74" fmla="*/ 97 w 165"/>
                <a:gd name="T75" fmla="*/ 76 h 90"/>
                <a:gd name="T76" fmla="*/ 102 w 165"/>
                <a:gd name="T77" fmla="*/ 85 h 90"/>
                <a:gd name="T78" fmla="*/ 108 w 165"/>
                <a:gd name="T79" fmla="*/ 88 h 90"/>
                <a:gd name="T80" fmla="*/ 111 w 165"/>
                <a:gd name="T81" fmla="*/ 88 h 90"/>
                <a:gd name="T82" fmla="*/ 129 w 165"/>
                <a:gd name="T83" fmla="*/ 88 h 90"/>
                <a:gd name="T84" fmla="*/ 136 w 165"/>
                <a:gd name="T85" fmla="*/ 90 h 90"/>
                <a:gd name="T86" fmla="*/ 149 w 165"/>
                <a:gd name="T87" fmla="*/ 90 h 90"/>
                <a:gd name="T88" fmla="*/ 160 w 165"/>
                <a:gd name="T89" fmla="*/ 86 h 90"/>
                <a:gd name="T90" fmla="*/ 165 w 165"/>
                <a:gd name="T91" fmla="*/ 83 h 90"/>
                <a:gd name="T92" fmla="*/ 165 w 165"/>
                <a:gd name="T93" fmla="*/ 7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90">
                  <a:moveTo>
                    <a:pt x="165" y="76"/>
                  </a:moveTo>
                  <a:lnTo>
                    <a:pt x="165" y="76"/>
                  </a:lnTo>
                  <a:lnTo>
                    <a:pt x="158" y="59"/>
                  </a:lnTo>
                  <a:lnTo>
                    <a:pt x="154" y="52"/>
                  </a:lnTo>
                  <a:lnTo>
                    <a:pt x="153" y="45"/>
                  </a:lnTo>
                  <a:lnTo>
                    <a:pt x="153" y="45"/>
                  </a:lnTo>
                  <a:lnTo>
                    <a:pt x="153" y="41"/>
                  </a:lnTo>
                  <a:lnTo>
                    <a:pt x="156" y="40"/>
                  </a:lnTo>
                  <a:lnTo>
                    <a:pt x="158" y="36"/>
                  </a:lnTo>
                  <a:lnTo>
                    <a:pt x="156" y="31"/>
                  </a:lnTo>
                  <a:lnTo>
                    <a:pt x="156" y="31"/>
                  </a:lnTo>
                  <a:lnTo>
                    <a:pt x="153" y="20"/>
                  </a:lnTo>
                  <a:lnTo>
                    <a:pt x="149" y="9"/>
                  </a:lnTo>
                  <a:lnTo>
                    <a:pt x="147" y="5"/>
                  </a:lnTo>
                  <a:lnTo>
                    <a:pt x="145" y="2"/>
                  </a:lnTo>
                  <a:lnTo>
                    <a:pt x="144" y="0"/>
                  </a:lnTo>
                  <a:lnTo>
                    <a:pt x="140" y="2"/>
                  </a:lnTo>
                  <a:lnTo>
                    <a:pt x="140" y="2"/>
                  </a:lnTo>
                  <a:lnTo>
                    <a:pt x="135" y="9"/>
                  </a:lnTo>
                  <a:lnTo>
                    <a:pt x="131" y="16"/>
                  </a:lnTo>
                  <a:lnTo>
                    <a:pt x="131" y="25"/>
                  </a:lnTo>
                  <a:lnTo>
                    <a:pt x="133" y="31"/>
                  </a:lnTo>
                  <a:lnTo>
                    <a:pt x="133" y="31"/>
                  </a:lnTo>
                  <a:lnTo>
                    <a:pt x="135" y="36"/>
                  </a:lnTo>
                  <a:lnTo>
                    <a:pt x="133" y="38"/>
                  </a:lnTo>
                  <a:lnTo>
                    <a:pt x="122" y="41"/>
                  </a:lnTo>
                  <a:lnTo>
                    <a:pt x="122" y="41"/>
                  </a:lnTo>
                  <a:lnTo>
                    <a:pt x="115" y="45"/>
                  </a:lnTo>
                  <a:lnTo>
                    <a:pt x="108" y="47"/>
                  </a:lnTo>
                  <a:lnTo>
                    <a:pt x="100" y="45"/>
                  </a:lnTo>
                  <a:lnTo>
                    <a:pt x="93" y="40"/>
                  </a:lnTo>
                  <a:lnTo>
                    <a:pt x="93" y="40"/>
                  </a:lnTo>
                  <a:lnTo>
                    <a:pt x="90" y="36"/>
                  </a:lnTo>
                  <a:lnTo>
                    <a:pt x="88" y="34"/>
                  </a:lnTo>
                  <a:lnTo>
                    <a:pt x="84" y="34"/>
                  </a:lnTo>
                  <a:lnTo>
                    <a:pt x="82" y="36"/>
                  </a:lnTo>
                  <a:lnTo>
                    <a:pt x="72" y="41"/>
                  </a:lnTo>
                  <a:lnTo>
                    <a:pt x="72" y="41"/>
                  </a:lnTo>
                  <a:lnTo>
                    <a:pt x="64" y="45"/>
                  </a:lnTo>
                  <a:lnTo>
                    <a:pt x="57" y="45"/>
                  </a:lnTo>
                  <a:lnTo>
                    <a:pt x="50" y="43"/>
                  </a:lnTo>
                  <a:lnTo>
                    <a:pt x="43" y="40"/>
                  </a:lnTo>
                  <a:lnTo>
                    <a:pt x="43" y="40"/>
                  </a:lnTo>
                  <a:lnTo>
                    <a:pt x="36" y="34"/>
                  </a:lnTo>
                  <a:lnTo>
                    <a:pt x="30" y="34"/>
                  </a:lnTo>
                  <a:lnTo>
                    <a:pt x="23" y="34"/>
                  </a:lnTo>
                  <a:lnTo>
                    <a:pt x="18" y="36"/>
                  </a:lnTo>
                  <a:lnTo>
                    <a:pt x="18" y="36"/>
                  </a:lnTo>
                  <a:lnTo>
                    <a:pt x="10" y="38"/>
                  </a:lnTo>
                  <a:lnTo>
                    <a:pt x="5" y="38"/>
                  </a:lnTo>
                  <a:lnTo>
                    <a:pt x="0" y="38"/>
                  </a:lnTo>
                  <a:lnTo>
                    <a:pt x="0" y="40"/>
                  </a:lnTo>
                  <a:lnTo>
                    <a:pt x="0" y="41"/>
                  </a:lnTo>
                  <a:lnTo>
                    <a:pt x="0" y="41"/>
                  </a:lnTo>
                  <a:lnTo>
                    <a:pt x="1" y="49"/>
                  </a:lnTo>
                  <a:lnTo>
                    <a:pt x="7" y="56"/>
                  </a:lnTo>
                  <a:lnTo>
                    <a:pt x="21" y="68"/>
                  </a:lnTo>
                  <a:lnTo>
                    <a:pt x="21" y="68"/>
                  </a:lnTo>
                  <a:lnTo>
                    <a:pt x="39" y="81"/>
                  </a:lnTo>
                  <a:lnTo>
                    <a:pt x="39" y="81"/>
                  </a:lnTo>
                  <a:lnTo>
                    <a:pt x="45" y="77"/>
                  </a:lnTo>
                  <a:lnTo>
                    <a:pt x="50" y="76"/>
                  </a:lnTo>
                  <a:lnTo>
                    <a:pt x="55" y="76"/>
                  </a:lnTo>
                  <a:lnTo>
                    <a:pt x="55" y="76"/>
                  </a:lnTo>
                  <a:lnTo>
                    <a:pt x="61" y="77"/>
                  </a:lnTo>
                  <a:lnTo>
                    <a:pt x="66" y="81"/>
                  </a:lnTo>
                  <a:lnTo>
                    <a:pt x="70" y="83"/>
                  </a:lnTo>
                  <a:lnTo>
                    <a:pt x="72" y="83"/>
                  </a:lnTo>
                  <a:lnTo>
                    <a:pt x="73" y="83"/>
                  </a:lnTo>
                  <a:lnTo>
                    <a:pt x="73" y="83"/>
                  </a:lnTo>
                  <a:lnTo>
                    <a:pt x="79" y="79"/>
                  </a:lnTo>
                  <a:lnTo>
                    <a:pt x="84" y="76"/>
                  </a:lnTo>
                  <a:lnTo>
                    <a:pt x="88" y="72"/>
                  </a:lnTo>
                  <a:lnTo>
                    <a:pt x="95" y="74"/>
                  </a:lnTo>
                  <a:lnTo>
                    <a:pt x="95" y="74"/>
                  </a:lnTo>
                  <a:lnTo>
                    <a:pt x="97" y="76"/>
                  </a:lnTo>
                  <a:lnTo>
                    <a:pt x="99" y="79"/>
                  </a:lnTo>
                  <a:lnTo>
                    <a:pt x="102" y="85"/>
                  </a:lnTo>
                  <a:lnTo>
                    <a:pt x="106" y="88"/>
                  </a:lnTo>
                  <a:lnTo>
                    <a:pt x="108" y="88"/>
                  </a:lnTo>
                  <a:lnTo>
                    <a:pt x="111" y="88"/>
                  </a:lnTo>
                  <a:lnTo>
                    <a:pt x="111" y="88"/>
                  </a:lnTo>
                  <a:lnTo>
                    <a:pt x="120" y="86"/>
                  </a:lnTo>
                  <a:lnTo>
                    <a:pt x="129" y="88"/>
                  </a:lnTo>
                  <a:lnTo>
                    <a:pt x="136" y="90"/>
                  </a:lnTo>
                  <a:lnTo>
                    <a:pt x="136" y="90"/>
                  </a:lnTo>
                  <a:lnTo>
                    <a:pt x="142" y="90"/>
                  </a:lnTo>
                  <a:lnTo>
                    <a:pt x="149" y="90"/>
                  </a:lnTo>
                  <a:lnTo>
                    <a:pt x="149" y="90"/>
                  </a:lnTo>
                  <a:lnTo>
                    <a:pt x="160" y="86"/>
                  </a:lnTo>
                  <a:lnTo>
                    <a:pt x="162" y="85"/>
                  </a:lnTo>
                  <a:lnTo>
                    <a:pt x="165" y="83"/>
                  </a:lnTo>
                  <a:lnTo>
                    <a:pt x="165" y="79"/>
                  </a:lnTo>
                  <a:lnTo>
                    <a:pt x="165" y="76"/>
                  </a:lnTo>
                  <a:lnTo>
                    <a:pt x="165"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2" name="Freeform 21">
              <a:extLst>
                <a:ext uri="{FF2B5EF4-FFF2-40B4-BE49-F238E27FC236}">
                  <a16:creationId xmlns:a16="http://schemas.microsoft.com/office/drawing/2014/main" id="{3AE75D2B-C828-49A7-B519-A5E7FEA3E49A}"/>
                </a:ext>
              </a:extLst>
            </p:cNvPr>
            <p:cNvSpPr>
              <a:spLocks/>
            </p:cNvSpPr>
            <p:nvPr/>
          </p:nvSpPr>
          <p:spPr bwMode="auto">
            <a:xfrm>
              <a:off x="2386" y="868"/>
              <a:ext cx="180" cy="52"/>
            </a:xfrm>
            <a:custGeom>
              <a:avLst/>
              <a:gdLst>
                <a:gd name="T0" fmla="*/ 156 w 180"/>
                <a:gd name="T1" fmla="*/ 29 h 52"/>
                <a:gd name="T2" fmla="*/ 156 w 180"/>
                <a:gd name="T3" fmla="*/ 29 h 52"/>
                <a:gd name="T4" fmla="*/ 160 w 180"/>
                <a:gd name="T5" fmla="*/ 26 h 52"/>
                <a:gd name="T6" fmla="*/ 165 w 180"/>
                <a:gd name="T7" fmla="*/ 22 h 52"/>
                <a:gd name="T8" fmla="*/ 174 w 180"/>
                <a:gd name="T9" fmla="*/ 17 h 52"/>
                <a:gd name="T10" fmla="*/ 178 w 180"/>
                <a:gd name="T11" fmla="*/ 15 h 52"/>
                <a:gd name="T12" fmla="*/ 180 w 180"/>
                <a:gd name="T13" fmla="*/ 13 h 52"/>
                <a:gd name="T14" fmla="*/ 180 w 180"/>
                <a:gd name="T15" fmla="*/ 11 h 52"/>
                <a:gd name="T16" fmla="*/ 176 w 180"/>
                <a:gd name="T17" fmla="*/ 9 h 52"/>
                <a:gd name="T18" fmla="*/ 176 w 180"/>
                <a:gd name="T19" fmla="*/ 9 h 52"/>
                <a:gd name="T20" fmla="*/ 167 w 180"/>
                <a:gd name="T21" fmla="*/ 4 h 52"/>
                <a:gd name="T22" fmla="*/ 163 w 180"/>
                <a:gd name="T23" fmla="*/ 2 h 52"/>
                <a:gd name="T24" fmla="*/ 156 w 180"/>
                <a:gd name="T25" fmla="*/ 0 h 52"/>
                <a:gd name="T26" fmla="*/ 144 w 180"/>
                <a:gd name="T27" fmla="*/ 2 h 52"/>
                <a:gd name="T28" fmla="*/ 144 w 180"/>
                <a:gd name="T29" fmla="*/ 2 h 52"/>
                <a:gd name="T30" fmla="*/ 129 w 180"/>
                <a:gd name="T31" fmla="*/ 4 h 52"/>
                <a:gd name="T32" fmla="*/ 118 w 180"/>
                <a:gd name="T33" fmla="*/ 2 h 52"/>
                <a:gd name="T34" fmla="*/ 108 w 180"/>
                <a:gd name="T35" fmla="*/ 2 h 52"/>
                <a:gd name="T36" fmla="*/ 93 w 180"/>
                <a:gd name="T37" fmla="*/ 6 h 52"/>
                <a:gd name="T38" fmla="*/ 93 w 180"/>
                <a:gd name="T39" fmla="*/ 6 h 52"/>
                <a:gd name="T40" fmla="*/ 73 w 180"/>
                <a:gd name="T41" fmla="*/ 8 h 52"/>
                <a:gd name="T42" fmla="*/ 54 w 180"/>
                <a:gd name="T43" fmla="*/ 9 h 52"/>
                <a:gd name="T44" fmla="*/ 37 w 180"/>
                <a:gd name="T45" fmla="*/ 11 h 52"/>
                <a:gd name="T46" fmla="*/ 32 w 180"/>
                <a:gd name="T47" fmla="*/ 13 h 52"/>
                <a:gd name="T48" fmla="*/ 28 w 180"/>
                <a:gd name="T49" fmla="*/ 17 h 52"/>
                <a:gd name="T50" fmla="*/ 28 w 180"/>
                <a:gd name="T51" fmla="*/ 17 h 52"/>
                <a:gd name="T52" fmla="*/ 23 w 180"/>
                <a:gd name="T53" fmla="*/ 22 h 52"/>
                <a:gd name="T54" fmla="*/ 18 w 180"/>
                <a:gd name="T55" fmla="*/ 24 h 52"/>
                <a:gd name="T56" fmla="*/ 12 w 180"/>
                <a:gd name="T57" fmla="*/ 26 h 52"/>
                <a:gd name="T58" fmla="*/ 7 w 180"/>
                <a:gd name="T59" fmla="*/ 27 h 52"/>
                <a:gd name="T60" fmla="*/ 7 w 180"/>
                <a:gd name="T61" fmla="*/ 27 h 52"/>
                <a:gd name="T62" fmla="*/ 1 w 180"/>
                <a:gd name="T63" fmla="*/ 33 h 52"/>
                <a:gd name="T64" fmla="*/ 0 w 180"/>
                <a:gd name="T65" fmla="*/ 36 h 52"/>
                <a:gd name="T66" fmla="*/ 0 w 180"/>
                <a:gd name="T67" fmla="*/ 36 h 52"/>
                <a:gd name="T68" fmla="*/ 25 w 180"/>
                <a:gd name="T69" fmla="*/ 47 h 52"/>
                <a:gd name="T70" fmla="*/ 43 w 180"/>
                <a:gd name="T71" fmla="*/ 51 h 52"/>
                <a:gd name="T72" fmla="*/ 52 w 180"/>
                <a:gd name="T73" fmla="*/ 52 h 52"/>
                <a:gd name="T74" fmla="*/ 61 w 180"/>
                <a:gd name="T75" fmla="*/ 52 h 52"/>
                <a:gd name="T76" fmla="*/ 61 w 180"/>
                <a:gd name="T77" fmla="*/ 52 h 52"/>
                <a:gd name="T78" fmla="*/ 84 w 180"/>
                <a:gd name="T79" fmla="*/ 51 h 52"/>
                <a:gd name="T80" fmla="*/ 93 w 180"/>
                <a:gd name="T81" fmla="*/ 49 h 52"/>
                <a:gd name="T82" fmla="*/ 108 w 180"/>
                <a:gd name="T83" fmla="*/ 45 h 52"/>
                <a:gd name="T84" fmla="*/ 108 w 180"/>
                <a:gd name="T85" fmla="*/ 45 h 52"/>
                <a:gd name="T86" fmla="*/ 124 w 180"/>
                <a:gd name="T87" fmla="*/ 42 h 52"/>
                <a:gd name="T88" fmla="*/ 138 w 180"/>
                <a:gd name="T89" fmla="*/ 38 h 52"/>
                <a:gd name="T90" fmla="*/ 149 w 180"/>
                <a:gd name="T91" fmla="*/ 34 h 52"/>
                <a:gd name="T92" fmla="*/ 153 w 180"/>
                <a:gd name="T93" fmla="*/ 33 h 52"/>
                <a:gd name="T94" fmla="*/ 156 w 180"/>
                <a:gd name="T95" fmla="*/ 29 h 52"/>
                <a:gd name="T96" fmla="*/ 156 w 180"/>
                <a:gd name="T97"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0" h="52">
                  <a:moveTo>
                    <a:pt x="156" y="29"/>
                  </a:moveTo>
                  <a:lnTo>
                    <a:pt x="156" y="29"/>
                  </a:lnTo>
                  <a:lnTo>
                    <a:pt x="160" y="26"/>
                  </a:lnTo>
                  <a:lnTo>
                    <a:pt x="165" y="22"/>
                  </a:lnTo>
                  <a:lnTo>
                    <a:pt x="174" y="17"/>
                  </a:lnTo>
                  <a:lnTo>
                    <a:pt x="178" y="15"/>
                  </a:lnTo>
                  <a:lnTo>
                    <a:pt x="180" y="13"/>
                  </a:lnTo>
                  <a:lnTo>
                    <a:pt x="180" y="11"/>
                  </a:lnTo>
                  <a:lnTo>
                    <a:pt x="176" y="9"/>
                  </a:lnTo>
                  <a:lnTo>
                    <a:pt x="176" y="9"/>
                  </a:lnTo>
                  <a:lnTo>
                    <a:pt x="167" y="4"/>
                  </a:lnTo>
                  <a:lnTo>
                    <a:pt x="163" y="2"/>
                  </a:lnTo>
                  <a:lnTo>
                    <a:pt x="156" y="0"/>
                  </a:lnTo>
                  <a:lnTo>
                    <a:pt x="144" y="2"/>
                  </a:lnTo>
                  <a:lnTo>
                    <a:pt x="144" y="2"/>
                  </a:lnTo>
                  <a:lnTo>
                    <a:pt x="129" y="4"/>
                  </a:lnTo>
                  <a:lnTo>
                    <a:pt x="118" y="2"/>
                  </a:lnTo>
                  <a:lnTo>
                    <a:pt x="108" y="2"/>
                  </a:lnTo>
                  <a:lnTo>
                    <a:pt x="93" y="6"/>
                  </a:lnTo>
                  <a:lnTo>
                    <a:pt x="93" y="6"/>
                  </a:lnTo>
                  <a:lnTo>
                    <a:pt x="73" y="8"/>
                  </a:lnTo>
                  <a:lnTo>
                    <a:pt x="54" y="9"/>
                  </a:lnTo>
                  <a:lnTo>
                    <a:pt x="37" y="11"/>
                  </a:lnTo>
                  <a:lnTo>
                    <a:pt x="32" y="13"/>
                  </a:lnTo>
                  <a:lnTo>
                    <a:pt x="28" y="17"/>
                  </a:lnTo>
                  <a:lnTo>
                    <a:pt x="28" y="17"/>
                  </a:lnTo>
                  <a:lnTo>
                    <a:pt x="23" y="22"/>
                  </a:lnTo>
                  <a:lnTo>
                    <a:pt x="18" y="24"/>
                  </a:lnTo>
                  <a:lnTo>
                    <a:pt x="12" y="26"/>
                  </a:lnTo>
                  <a:lnTo>
                    <a:pt x="7" y="27"/>
                  </a:lnTo>
                  <a:lnTo>
                    <a:pt x="7" y="27"/>
                  </a:lnTo>
                  <a:lnTo>
                    <a:pt x="1" y="33"/>
                  </a:lnTo>
                  <a:lnTo>
                    <a:pt x="0" y="36"/>
                  </a:lnTo>
                  <a:lnTo>
                    <a:pt x="0" y="36"/>
                  </a:lnTo>
                  <a:lnTo>
                    <a:pt x="25" y="47"/>
                  </a:lnTo>
                  <a:lnTo>
                    <a:pt x="43" y="51"/>
                  </a:lnTo>
                  <a:lnTo>
                    <a:pt x="52" y="52"/>
                  </a:lnTo>
                  <a:lnTo>
                    <a:pt x="61" y="52"/>
                  </a:lnTo>
                  <a:lnTo>
                    <a:pt x="61" y="52"/>
                  </a:lnTo>
                  <a:lnTo>
                    <a:pt x="84" y="51"/>
                  </a:lnTo>
                  <a:lnTo>
                    <a:pt x="93" y="49"/>
                  </a:lnTo>
                  <a:lnTo>
                    <a:pt x="108" y="45"/>
                  </a:lnTo>
                  <a:lnTo>
                    <a:pt x="108" y="45"/>
                  </a:lnTo>
                  <a:lnTo>
                    <a:pt x="124" y="42"/>
                  </a:lnTo>
                  <a:lnTo>
                    <a:pt x="138" y="38"/>
                  </a:lnTo>
                  <a:lnTo>
                    <a:pt x="149" y="34"/>
                  </a:lnTo>
                  <a:lnTo>
                    <a:pt x="153" y="33"/>
                  </a:lnTo>
                  <a:lnTo>
                    <a:pt x="156" y="29"/>
                  </a:lnTo>
                  <a:lnTo>
                    <a:pt x="156"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3" name="Freeform 22">
              <a:extLst>
                <a:ext uri="{FF2B5EF4-FFF2-40B4-BE49-F238E27FC236}">
                  <a16:creationId xmlns:a16="http://schemas.microsoft.com/office/drawing/2014/main" id="{684627E5-8DAC-4EE2-AEB1-63081FC1DAC3}"/>
                </a:ext>
              </a:extLst>
            </p:cNvPr>
            <p:cNvSpPr>
              <a:spLocks/>
            </p:cNvSpPr>
            <p:nvPr/>
          </p:nvSpPr>
          <p:spPr bwMode="auto">
            <a:xfrm>
              <a:off x="2924" y="701"/>
              <a:ext cx="302" cy="58"/>
            </a:xfrm>
            <a:custGeom>
              <a:avLst/>
              <a:gdLst>
                <a:gd name="T0" fmla="*/ 11 w 302"/>
                <a:gd name="T1" fmla="*/ 25 h 58"/>
                <a:gd name="T2" fmla="*/ 47 w 302"/>
                <a:gd name="T3" fmla="*/ 34 h 58"/>
                <a:gd name="T4" fmla="*/ 61 w 302"/>
                <a:gd name="T5" fmla="*/ 40 h 58"/>
                <a:gd name="T6" fmla="*/ 65 w 302"/>
                <a:gd name="T7" fmla="*/ 41 h 58"/>
                <a:gd name="T8" fmla="*/ 70 w 302"/>
                <a:gd name="T9" fmla="*/ 43 h 58"/>
                <a:gd name="T10" fmla="*/ 88 w 302"/>
                <a:gd name="T11" fmla="*/ 50 h 58"/>
                <a:gd name="T12" fmla="*/ 112 w 302"/>
                <a:gd name="T13" fmla="*/ 56 h 58"/>
                <a:gd name="T14" fmla="*/ 121 w 302"/>
                <a:gd name="T15" fmla="*/ 54 h 58"/>
                <a:gd name="T16" fmla="*/ 128 w 302"/>
                <a:gd name="T17" fmla="*/ 49 h 58"/>
                <a:gd name="T18" fmla="*/ 131 w 302"/>
                <a:gd name="T19" fmla="*/ 40 h 58"/>
                <a:gd name="T20" fmla="*/ 137 w 302"/>
                <a:gd name="T21" fmla="*/ 36 h 58"/>
                <a:gd name="T22" fmla="*/ 144 w 302"/>
                <a:gd name="T23" fmla="*/ 36 h 58"/>
                <a:gd name="T24" fmla="*/ 171 w 302"/>
                <a:gd name="T25" fmla="*/ 38 h 58"/>
                <a:gd name="T26" fmla="*/ 180 w 302"/>
                <a:gd name="T27" fmla="*/ 41 h 58"/>
                <a:gd name="T28" fmla="*/ 185 w 302"/>
                <a:gd name="T29" fmla="*/ 49 h 58"/>
                <a:gd name="T30" fmla="*/ 187 w 302"/>
                <a:gd name="T31" fmla="*/ 52 h 58"/>
                <a:gd name="T32" fmla="*/ 200 w 302"/>
                <a:gd name="T33" fmla="*/ 58 h 58"/>
                <a:gd name="T34" fmla="*/ 221 w 302"/>
                <a:gd name="T35" fmla="*/ 58 h 58"/>
                <a:gd name="T36" fmla="*/ 232 w 302"/>
                <a:gd name="T37" fmla="*/ 54 h 58"/>
                <a:gd name="T38" fmla="*/ 239 w 302"/>
                <a:gd name="T39" fmla="*/ 49 h 58"/>
                <a:gd name="T40" fmla="*/ 243 w 302"/>
                <a:gd name="T41" fmla="*/ 41 h 58"/>
                <a:gd name="T42" fmla="*/ 248 w 302"/>
                <a:gd name="T43" fmla="*/ 38 h 58"/>
                <a:gd name="T44" fmla="*/ 270 w 302"/>
                <a:gd name="T45" fmla="*/ 36 h 58"/>
                <a:gd name="T46" fmla="*/ 279 w 302"/>
                <a:gd name="T47" fmla="*/ 34 h 58"/>
                <a:gd name="T48" fmla="*/ 297 w 302"/>
                <a:gd name="T49" fmla="*/ 27 h 58"/>
                <a:gd name="T50" fmla="*/ 302 w 302"/>
                <a:gd name="T51" fmla="*/ 23 h 58"/>
                <a:gd name="T52" fmla="*/ 297 w 302"/>
                <a:gd name="T53" fmla="*/ 16 h 58"/>
                <a:gd name="T54" fmla="*/ 288 w 302"/>
                <a:gd name="T55" fmla="*/ 11 h 58"/>
                <a:gd name="T56" fmla="*/ 248 w 302"/>
                <a:gd name="T57" fmla="*/ 13 h 58"/>
                <a:gd name="T58" fmla="*/ 185 w 302"/>
                <a:gd name="T59" fmla="*/ 5 h 58"/>
                <a:gd name="T60" fmla="*/ 121 w 302"/>
                <a:gd name="T61" fmla="*/ 0 h 58"/>
                <a:gd name="T62" fmla="*/ 23 w 302"/>
                <a:gd name="T63" fmla="*/ 2 h 58"/>
                <a:gd name="T64" fmla="*/ 5 w 302"/>
                <a:gd name="T65" fmla="*/ 9 h 58"/>
                <a:gd name="T66" fmla="*/ 0 w 302"/>
                <a:gd name="T67" fmla="*/ 16 h 58"/>
                <a:gd name="T68" fmla="*/ 11 w 302"/>
                <a:gd name="T69" fmla="*/ 2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2" h="58">
                  <a:moveTo>
                    <a:pt x="11" y="25"/>
                  </a:moveTo>
                  <a:lnTo>
                    <a:pt x="11" y="25"/>
                  </a:lnTo>
                  <a:lnTo>
                    <a:pt x="31" y="32"/>
                  </a:lnTo>
                  <a:lnTo>
                    <a:pt x="47" y="34"/>
                  </a:lnTo>
                  <a:lnTo>
                    <a:pt x="58" y="38"/>
                  </a:lnTo>
                  <a:lnTo>
                    <a:pt x="61" y="40"/>
                  </a:lnTo>
                  <a:lnTo>
                    <a:pt x="65" y="41"/>
                  </a:lnTo>
                  <a:lnTo>
                    <a:pt x="65" y="41"/>
                  </a:lnTo>
                  <a:lnTo>
                    <a:pt x="70" y="43"/>
                  </a:lnTo>
                  <a:lnTo>
                    <a:pt x="70" y="43"/>
                  </a:lnTo>
                  <a:lnTo>
                    <a:pt x="76" y="47"/>
                  </a:lnTo>
                  <a:lnTo>
                    <a:pt x="88" y="50"/>
                  </a:lnTo>
                  <a:lnTo>
                    <a:pt x="104" y="56"/>
                  </a:lnTo>
                  <a:lnTo>
                    <a:pt x="112" y="56"/>
                  </a:lnTo>
                  <a:lnTo>
                    <a:pt x="121" y="54"/>
                  </a:lnTo>
                  <a:lnTo>
                    <a:pt x="121" y="54"/>
                  </a:lnTo>
                  <a:lnTo>
                    <a:pt x="126" y="50"/>
                  </a:lnTo>
                  <a:lnTo>
                    <a:pt x="128" y="49"/>
                  </a:lnTo>
                  <a:lnTo>
                    <a:pt x="130" y="41"/>
                  </a:lnTo>
                  <a:lnTo>
                    <a:pt x="131" y="40"/>
                  </a:lnTo>
                  <a:lnTo>
                    <a:pt x="131" y="38"/>
                  </a:lnTo>
                  <a:lnTo>
                    <a:pt x="137" y="36"/>
                  </a:lnTo>
                  <a:lnTo>
                    <a:pt x="144" y="36"/>
                  </a:lnTo>
                  <a:lnTo>
                    <a:pt x="144" y="36"/>
                  </a:lnTo>
                  <a:lnTo>
                    <a:pt x="158" y="36"/>
                  </a:lnTo>
                  <a:lnTo>
                    <a:pt x="171" y="38"/>
                  </a:lnTo>
                  <a:lnTo>
                    <a:pt x="176" y="40"/>
                  </a:lnTo>
                  <a:lnTo>
                    <a:pt x="180" y="41"/>
                  </a:lnTo>
                  <a:lnTo>
                    <a:pt x="184" y="45"/>
                  </a:lnTo>
                  <a:lnTo>
                    <a:pt x="185" y="49"/>
                  </a:lnTo>
                  <a:lnTo>
                    <a:pt x="185" y="49"/>
                  </a:lnTo>
                  <a:lnTo>
                    <a:pt x="187" y="52"/>
                  </a:lnTo>
                  <a:lnTo>
                    <a:pt x="193" y="56"/>
                  </a:lnTo>
                  <a:lnTo>
                    <a:pt x="200" y="58"/>
                  </a:lnTo>
                  <a:lnTo>
                    <a:pt x="207" y="58"/>
                  </a:lnTo>
                  <a:lnTo>
                    <a:pt x="221" y="58"/>
                  </a:lnTo>
                  <a:lnTo>
                    <a:pt x="232" y="54"/>
                  </a:lnTo>
                  <a:lnTo>
                    <a:pt x="232" y="54"/>
                  </a:lnTo>
                  <a:lnTo>
                    <a:pt x="238" y="52"/>
                  </a:lnTo>
                  <a:lnTo>
                    <a:pt x="239" y="49"/>
                  </a:lnTo>
                  <a:lnTo>
                    <a:pt x="243" y="41"/>
                  </a:lnTo>
                  <a:lnTo>
                    <a:pt x="243" y="41"/>
                  </a:lnTo>
                  <a:lnTo>
                    <a:pt x="245" y="40"/>
                  </a:lnTo>
                  <a:lnTo>
                    <a:pt x="248" y="38"/>
                  </a:lnTo>
                  <a:lnTo>
                    <a:pt x="259" y="38"/>
                  </a:lnTo>
                  <a:lnTo>
                    <a:pt x="270" y="36"/>
                  </a:lnTo>
                  <a:lnTo>
                    <a:pt x="279" y="34"/>
                  </a:lnTo>
                  <a:lnTo>
                    <a:pt x="279" y="34"/>
                  </a:lnTo>
                  <a:lnTo>
                    <a:pt x="288" y="32"/>
                  </a:lnTo>
                  <a:lnTo>
                    <a:pt x="297" y="27"/>
                  </a:lnTo>
                  <a:lnTo>
                    <a:pt x="301" y="25"/>
                  </a:lnTo>
                  <a:lnTo>
                    <a:pt x="302" y="23"/>
                  </a:lnTo>
                  <a:lnTo>
                    <a:pt x="302" y="20"/>
                  </a:lnTo>
                  <a:lnTo>
                    <a:pt x="297" y="16"/>
                  </a:lnTo>
                  <a:lnTo>
                    <a:pt x="297" y="16"/>
                  </a:lnTo>
                  <a:lnTo>
                    <a:pt x="288" y="11"/>
                  </a:lnTo>
                  <a:lnTo>
                    <a:pt x="279" y="11"/>
                  </a:lnTo>
                  <a:lnTo>
                    <a:pt x="248" y="13"/>
                  </a:lnTo>
                  <a:lnTo>
                    <a:pt x="248" y="13"/>
                  </a:lnTo>
                  <a:lnTo>
                    <a:pt x="185" y="5"/>
                  </a:lnTo>
                  <a:lnTo>
                    <a:pt x="121" y="0"/>
                  </a:lnTo>
                  <a:lnTo>
                    <a:pt x="121" y="0"/>
                  </a:lnTo>
                  <a:lnTo>
                    <a:pt x="23" y="2"/>
                  </a:lnTo>
                  <a:lnTo>
                    <a:pt x="23" y="2"/>
                  </a:lnTo>
                  <a:lnTo>
                    <a:pt x="18" y="4"/>
                  </a:lnTo>
                  <a:lnTo>
                    <a:pt x="5" y="9"/>
                  </a:lnTo>
                  <a:lnTo>
                    <a:pt x="2" y="13"/>
                  </a:lnTo>
                  <a:lnTo>
                    <a:pt x="0" y="16"/>
                  </a:lnTo>
                  <a:lnTo>
                    <a:pt x="4" y="22"/>
                  </a:lnTo>
                  <a:lnTo>
                    <a:pt x="11" y="25"/>
                  </a:lnTo>
                  <a:lnTo>
                    <a:pt x="1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4" name="Freeform 23">
              <a:extLst>
                <a:ext uri="{FF2B5EF4-FFF2-40B4-BE49-F238E27FC236}">
                  <a16:creationId xmlns:a16="http://schemas.microsoft.com/office/drawing/2014/main" id="{2CFC1F85-FE8D-4ABC-B2A7-99EBA3A277F8}"/>
                </a:ext>
              </a:extLst>
            </p:cNvPr>
            <p:cNvSpPr>
              <a:spLocks/>
            </p:cNvSpPr>
            <p:nvPr/>
          </p:nvSpPr>
          <p:spPr bwMode="auto">
            <a:xfrm>
              <a:off x="3934" y="946"/>
              <a:ext cx="23" cy="12"/>
            </a:xfrm>
            <a:custGeom>
              <a:avLst/>
              <a:gdLst>
                <a:gd name="T0" fmla="*/ 5 w 23"/>
                <a:gd name="T1" fmla="*/ 9 h 12"/>
                <a:gd name="T2" fmla="*/ 5 w 23"/>
                <a:gd name="T3" fmla="*/ 9 h 12"/>
                <a:gd name="T4" fmla="*/ 20 w 23"/>
                <a:gd name="T5" fmla="*/ 12 h 12"/>
                <a:gd name="T6" fmla="*/ 20 w 23"/>
                <a:gd name="T7" fmla="*/ 12 h 12"/>
                <a:gd name="T8" fmla="*/ 23 w 23"/>
                <a:gd name="T9" fmla="*/ 1 h 12"/>
                <a:gd name="T10" fmla="*/ 23 w 23"/>
                <a:gd name="T11" fmla="*/ 1 h 12"/>
                <a:gd name="T12" fmla="*/ 4 w 23"/>
                <a:gd name="T13" fmla="*/ 0 h 12"/>
                <a:gd name="T14" fmla="*/ 4 w 23"/>
                <a:gd name="T15" fmla="*/ 0 h 12"/>
                <a:gd name="T16" fmla="*/ 0 w 23"/>
                <a:gd name="T17" fmla="*/ 0 h 12"/>
                <a:gd name="T18" fmla="*/ 0 w 23"/>
                <a:gd name="T19" fmla="*/ 0 h 12"/>
                <a:gd name="T20" fmla="*/ 4 w 23"/>
                <a:gd name="T21" fmla="*/ 3 h 12"/>
                <a:gd name="T22" fmla="*/ 4 w 23"/>
                <a:gd name="T23" fmla="*/ 3 h 12"/>
                <a:gd name="T24" fmla="*/ 5 w 23"/>
                <a:gd name="T25" fmla="*/ 9 h 12"/>
                <a:gd name="T26" fmla="*/ 5 w 23"/>
                <a:gd name="T27"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2">
                  <a:moveTo>
                    <a:pt x="5" y="9"/>
                  </a:moveTo>
                  <a:lnTo>
                    <a:pt x="5" y="9"/>
                  </a:lnTo>
                  <a:lnTo>
                    <a:pt x="20" y="12"/>
                  </a:lnTo>
                  <a:lnTo>
                    <a:pt x="20" y="12"/>
                  </a:lnTo>
                  <a:lnTo>
                    <a:pt x="23" y="1"/>
                  </a:lnTo>
                  <a:lnTo>
                    <a:pt x="23" y="1"/>
                  </a:lnTo>
                  <a:lnTo>
                    <a:pt x="4" y="0"/>
                  </a:lnTo>
                  <a:lnTo>
                    <a:pt x="4" y="0"/>
                  </a:lnTo>
                  <a:lnTo>
                    <a:pt x="0" y="0"/>
                  </a:lnTo>
                  <a:lnTo>
                    <a:pt x="0" y="0"/>
                  </a:lnTo>
                  <a:lnTo>
                    <a:pt x="4" y="3"/>
                  </a:lnTo>
                  <a:lnTo>
                    <a:pt x="4" y="3"/>
                  </a:lnTo>
                  <a:lnTo>
                    <a:pt x="5" y="9"/>
                  </a:lnTo>
                  <a:lnTo>
                    <a:pt x="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2" name="Slide Number Placeholder 1">
            <a:extLst>
              <a:ext uri="{FF2B5EF4-FFF2-40B4-BE49-F238E27FC236}">
                <a16:creationId xmlns:a16="http://schemas.microsoft.com/office/drawing/2014/main" id="{4A93A553-E543-4229-ABA7-B432C0937E06}"/>
              </a:ext>
            </a:extLst>
          </p:cNvPr>
          <p:cNvSpPr>
            <a:spLocks noGrp="1"/>
          </p:cNvSpPr>
          <p:nvPr>
            <p:ph type="sldNum" sz="quarter" idx="10"/>
          </p:nvPr>
        </p:nvSpPr>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fld id="{1C146586-7EC2-481D-848F-8CE41EB2DE6C}" type="slidenum">
              <a:rPr kumimoji="0" lang="en-US" sz="1000" b="0" i="0" u="none" strike="noStrike" kern="1200" cap="none" spc="0" normalizeH="0" baseline="0" noProof="0">
                <a:ln>
                  <a:noFill/>
                </a:ln>
                <a:solidFill>
                  <a:srgbClr val="787878"/>
                </a:solidFill>
                <a:effectLst/>
                <a:uLnTx/>
                <a:uFillTx/>
                <a:latin typeface="Calibri"/>
                <a:ea typeface="+mn-ea"/>
                <a:cs typeface="+mn-cs"/>
              </a:rPr>
              <a:pPr marL="0" marR="0" lvl="0" indent="0" algn="ctr" defTabSz="914378"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a:ln>
                <a:noFill/>
              </a:ln>
              <a:solidFill>
                <a:srgbClr val="787878"/>
              </a:solidFill>
              <a:effectLst/>
              <a:uLnTx/>
              <a:uFillTx/>
              <a:latin typeface="Calibri"/>
              <a:ea typeface="+mn-ea"/>
              <a:cs typeface="+mn-cs"/>
            </a:endParaRPr>
          </a:p>
        </p:txBody>
      </p:sp>
      <p:sp>
        <p:nvSpPr>
          <p:cNvPr id="43" name="Rectangle 42"/>
          <p:cNvSpPr/>
          <p:nvPr/>
        </p:nvSpPr>
        <p:spPr>
          <a:xfrm>
            <a:off x="2269686" y="-23626"/>
            <a:ext cx="6874315" cy="10243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 name="Group 13"/>
          <p:cNvGrpSpPr/>
          <p:nvPr/>
        </p:nvGrpSpPr>
        <p:grpSpPr>
          <a:xfrm>
            <a:off x="-1" y="-23627"/>
            <a:ext cx="2678101" cy="1034181"/>
            <a:chOff x="-1" y="-23628"/>
            <a:chExt cx="2678101" cy="1034181"/>
          </a:xfrm>
        </p:grpSpPr>
        <p:sp>
          <p:nvSpPr>
            <p:cNvPr id="7" name="Rectangle 6"/>
            <p:cNvSpPr/>
            <p:nvPr/>
          </p:nvSpPr>
          <p:spPr>
            <a:xfrm>
              <a:off x="-1" y="-23627"/>
              <a:ext cx="2442755" cy="1024379"/>
            </a:xfrm>
            <a:prstGeom prst="rect">
              <a:avLst/>
            </a:prstGeom>
            <a:solidFill>
              <a:srgbClr val="B6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Isosceles Triangle 12"/>
            <p:cNvSpPr/>
            <p:nvPr/>
          </p:nvSpPr>
          <p:spPr>
            <a:xfrm rot="5400000">
              <a:off x="2036694" y="369148"/>
              <a:ext cx="1034181" cy="248630"/>
            </a:xfrm>
            <a:prstGeom prst="triangle">
              <a:avLst/>
            </a:prstGeom>
            <a:solidFill>
              <a:srgbClr val="B6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id="{AA6B7DA4-50C4-4E7D-920E-8921C1FDDD1F}"/>
              </a:ext>
            </a:extLst>
          </p:cNvPr>
          <p:cNvSpPr/>
          <p:nvPr/>
        </p:nvSpPr>
        <p:spPr>
          <a:xfrm>
            <a:off x="118788" y="157312"/>
            <a:ext cx="8773692" cy="646331"/>
          </a:xfrm>
          <a:prstGeom prst="rect">
            <a:avLst/>
          </a:prstGeom>
        </p:spPr>
        <p:txBody>
          <a:bodyPr wrap="square">
            <a:spAutoFit/>
          </a:bodyPr>
          <a:lstStyle/>
          <a:p>
            <a:pPr lvl="0" defTabSz="914378">
              <a:defRPr/>
            </a:pPr>
            <a:r>
              <a:rPr kumimoji="0" lang="en-US" sz="3600" b="1" i="0" u="none" strike="noStrike" kern="1200" cap="none" spc="0" normalizeH="0" baseline="0" noProof="0" dirty="0">
                <a:ln>
                  <a:noFill/>
                </a:ln>
                <a:solidFill>
                  <a:srgbClr val="000000"/>
                </a:solidFill>
                <a:effectLst/>
                <a:uLnTx/>
                <a:uFillTx/>
                <a:latin typeface="Calibri"/>
                <a:ea typeface="+mn-ea"/>
                <a:cs typeface="+mn-cs"/>
              </a:rPr>
              <a:t>Introducing: </a:t>
            </a:r>
            <a:r>
              <a:rPr lang="en-US" sz="2800" b="1" dirty="0">
                <a:solidFill>
                  <a:srgbClr val="000000"/>
                </a:solidFill>
              </a:rPr>
              <a:t>Ex Libris Next-Gen Resource Sharing</a:t>
            </a:r>
            <a:r>
              <a:rPr kumimoji="0" lang="en-US" sz="3600" b="1" i="0" u="none" strike="noStrike" kern="1200" cap="none" spc="0" normalizeH="0" baseline="0" noProof="0" dirty="0">
                <a:ln>
                  <a:noFill/>
                </a:ln>
                <a:solidFill>
                  <a:srgbClr val="000000"/>
                </a:solidFill>
                <a:effectLst/>
                <a:uLnTx/>
                <a:uFillTx/>
                <a:latin typeface="Calibri"/>
                <a:ea typeface="+mn-ea"/>
                <a:cs typeface="+mn-cs"/>
              </a:rPr>
              <a:t> </a:t>
            </a:r>
          </a:p>
        </p:txBody>
      </p:sp>
      <p:sp>
        <p:nvSpPr>
          <p:cNvPr id="24" name="Shape 1816">
            <a:extLst>
              <a:ext uri="{FF2B5EF4-FFF2-40B4-BE49-F238E27FC236}">
                <a16:creationId xmlns:a16="http://schemas.microsoft.com/office/drawing/2014/main" id="{8B031C3B-F2FB-4B50-868F-52266804156D}"/>
              </a:ext>
            </a:extLst>
          </p:cNvPr>
          <p:cNvSpPr/>
          <p:nvPr/>
        </p:nvSpPr>
        <p:spPr>
          <a:xfrm>
            <a:off x="401278" y="2380321"/>
            <a:ext cx="3793067" cy="1383542"/>
          </a:xfrm>
          <a:prstGeom prst="rect">
            <a:avLst/>
          </a:prstGeom>
          <a:solidFill>
            <a:schemeClr val="bg1">
              <a:lumMod val="95000"/>
            </a:schemeClr>
          </a:solidFill>
          <a:ln w="12700" cap="flat">
            <a:noFill/>
            <a:miter lim="400000"/>
          </a:ln>
          <a:effectLst/>
        </p:spPr>
        <p:txBody>
          <a:bodyPr wrap="square" lIns="540000" tIns="0" rIns="14400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Calibri Light"/>
              </a:rPr>
              <a:t>Library efficiency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t>Streamlined integrations, advanced workflows with minimal mediation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25" name="Shape 1816">
            <a:extLst>
              <a:ext uri="{FF2B5EF4-FFF2-40B4-BE49-F238E27FC236}">
                <a16:creationId xmlns:a16="http://schemas.microsoft.com/office/drawing/2014/main" id="{D91C6FD8-317D-4833-939A-BA0BA1FA3B2B}"/>
              </a:ext>
            </a:extLst>
          </p:cNvPr>
          <p:cNvSpPr/>
          <p:nvPr/>
        </p:nvSpPr>
        <p:spPr>
          <a:xfrm>
            <a:off x="401278" y="3910018"/>
            <a:ext cx="3776134" cy="898120"/>
          </a:xfrm>
          <a:prstGeom prst="rect">
            <a:avLst/>
          </a:prstGeom>
          <a:solidFill>
            <a:schemeClr val="bg1">
              <a:lumMod val="95000"/>
            </a:schemeClr>
          </a:solidFill>
          <a:ln w="12700" cap="flat">
            <a:noFill/>
            <a:miter lim="400000"/>
          </a:ln>
          <a:effectLst/>
        </p:spPr>
        <p:txBody>
          <a:bodyPr wrap="square" lIns="540000" tIns="0" rIns="14400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Calibri Light"/>
              </a:rPr>
              <a:t>Shared holding index </a:t>
            </a: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t>Foundation for sharing </a:t>
            </a:r>
            <a:b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br>
            <a:r>
              <a:rPr kumimoji="0" lang="en-US" sz="1800" b="0" i="0" u="none" strike="noStrike" kern="1200" cap="none" spc="0" normalizeH="0" baseline="0" noProof="0" dirty="0">
                <a:ln>
                  <a:noFill/>
                </a:ln>
                <a:solidFill>
                  <a:srgbClr val="000000"/>
                </a:solidFill>
                <a:effectLst/>
                <a:uLnTx/>
                <a:uFillTx/>
                <a:latin typeface="Calibri Light"/>
                <a:ea typeface="+mn-ea"/>
                <a:cs typeface="Calibri Light"/>
              </a:rPr>
              <a:t>among groups </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6" name="Shape 1816">
            <a:extLst>
              <a:ext uri="{FF2B5EF4-FFF2-40B4-BE49-F238E27FC236}">
                <a16:creationId xmlns:a16="http://schemas.microsoft.com/office/drawing/2014/main" id="{05AF7BB1-B9F3-4EA5-B656-5070A90FAF11}"/>
              </a:ext>
            </a:extLst>
          </p:cNvPr>
          <p:cNvSpPr/>
          <p:nvPr/>
        </p:nvSpPr>
        <p:spPr>
          <a:xfrm>
            <a:off x="401279" y="1098746"/>
            <a:ext cx="3784600" cy="1131998"/>
          </a:xfrm>
          <a:prstGeom prst="rect">
            <a:avLst/>
          </a:prstGeom>
          <a:solidFill>
            <a:schemeClr val="bg1">
              <a:lumMod val="95000"/>
            </a:schemeClr>
          </a:solidFill>
          <a:ln w="12700" cap="flat">
            <a:noFill/>
            <a:miter lim="400000"/>
          </a:ln>
          <a:effectLst/>
        </p:spPr>
        <p:txBody>
          <a:bodyPr wrap="square" lIns="540000" tIns="0" rIns="144000" bIns="0" numCol="1" anchor="ctr">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Light"/>
                <a:ea typeface="+mn-ea"/>
                <a:cs typeface="Calibri Light"/>
              </a:rPr>
              <a:t>Focus on patron value</a:t>
            </a:r>
            <a:r>
              <a:rPr kumimoji="0" lang="en-US" sz="20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Fast, Accurate, Transparent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(“Amazon like”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Calibri"/>
              </a:rPr>
              <a:t> </a:t>
            </a:r>
          </a:p>
        </p:txBody>
      </p:sp>
      <p:sp>
        <p:nvSpPr>
          <p:cNvPr id="27" name="AutoShape 7">
            <a:extLst>
              <a:ext uri="{FF2B5EF4-FFF2-40B4-BE49-F238E27FC236}">
                <a16:creationId xmlns:a16="http://schemas.microsoft.com/office/drawing/2014/main" id="{EACDA030-3F78-44D4-9053-A98A53B100A7}"/>
              </a:ext>
            </a:extLst>
          </p:cNvPr>
          <p:cNvSpPr>
            <a:spLocks/>
          </p:cNvSpPr>
          <p:nvPr/>
        </p:nvSpPr>
        <p:spPr bwMode="auto">
          <a:xfrm>
            <a:off x="118788" y="1310455"/>
            <a:ext cx="677995" cy="6788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w="76200" cap="flat" cmpd="sng">
            <a:solidFill>
              <a:schemeClr val="bg1">
                <a:alpha val="0"/>
              </a:schemeClr>
            </a:solidFill>
            <a:prstDash val="solid"/>
            <a:miter lim="0"/>
            <a:headEnd/>
            <a:tailEnd/>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28" name="AutoShape 7">
            <a:extLst>
              <a:ext uri="{FF2B5EF4-FFF2-40B4-BE49-F238E27FC236}">
                <a16:creationId xmlns:a16="http://schemas.microsoft.com/office/drawing/2014/main" id="{E1189A6D-C3E9-45D2-AD62-B0EE4007190F}"/>
              </a:ext>
            </a:extLst>
          </p:cNvPr>
          <p:cNvSpPr>
            <a:spLocks/>
          </p:cNvSpPr>
          <p:nvPr/>
        </p:nvSpPr>
        <p:spPr bwMode="auto">
          <a:xfrm>
            <a:off x="118788" y="2736618"/>
            <a:ext cx="677995" cy="6788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486AE5"/>
          </a:solidFill>
          <a:ln w="76200" cap="flat" cmpd="sng">
            <a:solidFill>
              <a:schemeClr val="bg1">
                <a:alpha val="0"/>
              </a:schemeClr>
            </a:solidFill>
            <a:prstDash val="solid"/>
            <a:miter lim="0"/>
            <a:headEnd/>
            <a:tailEnd/>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29" name="AutoShape 7">
            <a:extLst>
              <a:ext uri="{FF2B5EF4-FFF2-40B4-BE49-F238E27FC236}">
                <a16:creationId xmlns:a16="http://schemas.microsoft.com/office/drawing/2014/main" id="{B7A3ABAC-5F73-4A54-B164-02DD19B90851}"/>
              </a:ext>
            </a:extLst>
          </p:cNvPr>
          <p:cNvSpPr>
            <a:spLocks/>
          </p:cNvSpPr>
          <p:nvPr/>
        </p:nvSpPr>
        <p:spPr bwMode="auto">
          <a:xfrm>
            <a:off x="118788" y="4023603"/>
            <a:ext cx="677995" cy="67889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00B0F0"/>
          </a:solidFill>
          <a:ln w="76200" cap="flat" cmpd="sng">
            <a:solidFill>
              <a:schemeClr val="bg1">
                <a:alpha val="0"/>
              </a:schemeClr>
            </a:solidFill>
            <a:prstDash val="solid"/>
            <a:miter lim="0"/>
            <a:headEnd/>
            <a:tailEnd/>
          </a:ln>
          <a:effec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pic>
        <p:nvPicPr>
          <p:cNvPr id="5" name="Graphic 4" descr="Playbook">
            <a:extLst>
              <a:ext uri="{FF2B5EF4-FFF2-40B4-BE49-F238E27FC236}">
                <a16:creationId xmlns:a16="http://schemas.microsoft.com/office/drawing/2014/main" id="{E1B061AD-FAF5-4363-8C38-9DEAA08D40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026" y="2784944"/>
            <a:ext cx="573227" cy="573227"/>
          </a:xfrm>
          <a:prstGeom prst="rect">
            <a:avLst/>
          </a:prstGeom>
        </p:spPr>
      </p:pic>
      <p:pic>
        <p:nvPicPr>
          <p:cNvPr id="8" name="Graphic 7" descr="Braille">
            <a:extLst>
              <a:ext uri="{FF2B5EF4-FFF2-40B4-BE49-F238E27FC236}">
                <a16:creationId xmlns:a16="http://schemas.microsoft.com/office/drawing/2014/main" id="{450FC500-34B6-440F-A227-3116EDBAC4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064" y="4093992"/>
            <a:ext cx="571719" cy="571719"/>
          </a:xfrm>
          <a:prstGeom prst="rect">
            <a:avLst/>
          </a:prstGeom>
        </p:spPr>
      </p:pic>
      <p:pic>
        <p:nvPicPr>
          <p:cNvPr id="10" name="Graphic 9" descr="Connections">
            <a:extLst>
              <a:ext uri="{FF2B5EF4-FFF2-40B4-BE49-F238E27FC236}">
                <a16:creationId xmlns:a16="http://schemas.microsoft.com/office/drawing/2014/main" id="{2CCFF377-BBEE-4BB2-9457-3525427A96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02724" y="2232773"/>
            <a:ext cx="778143" cy="778143"/>
          </a:xfrm>
          <a:prstGeom prst="rect">
            <a:avLst/>
          </a:prstGeom>
        </p:spPr>
      </p:pic>
      <p:pic>
        <p:nvPicPr>
          <p:cNvPr id="75" name="Graphic 74" descr="Connections">
            <a:extLst>
              <a:ext uri="{FF2B5EF4-FFF2-40B4-BE49-F238E27FC236}">
                <a16:creationId xmlns:a16="http://schemas.microsoft.com/office/drawing/2014/main" id="{71EB343E-D25E-4A50-8A23-900FBC5DED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93401" y="1629761"/>
            <a:ext cx="778143" cy="778143"/>
          </a:xfrm>
          <a:prstGeom prst="rect">
            <a:avLst/>
          </a:prstGeom>
        </p:spPr>
      </p:pic>
      <p:pic>
        <p:nvPicPr>
          <p:cNvPr id="76" name="Graphic 75" descr="Connections">
            <a:extLst>
              <a:ext uri="{FF2B5EF4-FFF2-40B4-BE49-F238E27FC236}">
                <a16:creationId xmlns:a16="http://schemas.microsoft.com/office/drawing/2014/main" id="{1F131D1D-33CC-4C89-AEF2-1162FD9C3B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4563" y="1619567"/>
            <a:ext cx="778143" cy="778143"/>
          </a:xfrm>
          <a:prstGeom prst="rect">
            <a:avLst/>
          </a:prstGeom>
        </p:spPr>
      </p:pic>
      <p:pic>
        <p:nvPicPr>
          <p:cNvPr id="77" name="Graphic 76" descr="Connections">
            <a:extLst>
              <a:ext uri="{FF2B5EF4-FFF2-40B4-BE49-F238E27FC236}">
                <a16:creationId xmlns:a16="http://schemas.microsoft.com/office/drawing/2014/main" id="{710AAC76-39E1-4054-8AD7-6B0277CB6D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6243565" y="2008639"/>
            <a:ext cx="704781" cy="778143"/>
          </a:xfrm>
          <a:prstGeom prst="rect">
            <a:avLst/>
          </a:prstGeom>
        </p:spPr>
      </p:pic>
      <p:pic>
        <p:nvPicPr>
          <p:cNvPr id="80" name="Graphic 79" descr="Connections">
            <a:extLst>
              <a:ext uri="{FF2B5EF4-FFF2-40B4-BE49-F238E27FC236}">
                <a16:creationId xmlns:a16="http://schemas.microsoft.com/office/drawing/2014/main" id="{EEDB45DE-BBFE-4F64-A1AA-0EC6416D9F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9174" y="1403263"/>
            <a:ext cx="778143" cy="778143"/>
          </a:xfrm>
          <a:prstGeom prst="rect">
            <a:avLst/>
          </a:prstGeom>
        </p:spPr>
      </p:pic>
      <p:pic>
        <p:nvPicPr>
          <p:cNvPr id="82" name="Graphic 81" descr="Connections">
            <a:extLst>
              <a:ext uri="{FF2B5EF4-FFF2-40B4-BE49-F238E27FC236}">
                <a16:creationId xmlns:a16="http://schemas.microsoft.com/office/drawing/2014/main" id="{E04FD79C-3D41-40F4-96C3-87183EE2C89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94659" y="2087107"/>
            <a:ext cx="778143" cy="778143"/>
          </a:xfrm>
          <a:prstGeom prst="rect">
            <a:avLst/>
          </a:prstGeom>
        </p:spPr>
      </p:pic>
      <p:pic>
        <p:nvPicPr>
          <p:cNvPr id="83" name="Graphic 82" descr="Connections">
            <a:extLst>
              <a:ext uri="{FF2B5EF4-FFF2-40B4-BE49-F238E27FC236}">
                <a16:creationId xmlns:a16="http://schemas.microsoft.com/office/drawing/2014/main" id="{5C2F848C-2D2E-4A79-B12E-01EC6A0037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17115" y="3592005"/>
            <a:ext cx="778143" cy="778143"/>
          </a:xfrm>
          <a:prstGeom prst="rect">
            <a:avLst/>
          </a:prstGeom>
        </p:spPr>
      </p:pic>
      <p:cxnSp>
        <p:nvCxnSpPr>
          <p:cNvPr id="84" name="Straight Connector 83">
            <a:extLst>
              <a:ext uri="{FF2B5EF4-FFF2-40B4-BE49-F238E27FC236}">
                <a16:creationId xmlns:a16="http://schemas.microsoft.com/office/drawing/2014/main" id="{8EDE98A8-0CF5-4FE5-978F-6959CE9D5C1D}"/>
              </a:ext>
            </a:extLst>
          </p:cNvPr>
          <p:cNvCxnSpPr>
            <a:cxnSpLocks/>
          </p:cNvCxnSpPr>
          <p:nvPr/>
        </p:nvCxnSpPr>
        <p:spPr>
          <a:xfrm flipH="1">
            <a:off x="6931490" y="2733766"/>
            <a:ext cx="139090" cy="1008981"/>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8" name="Graphic 87" descr="School girl">
            <a:extLst>
              <a:ext uri="{FF2B5EF4-FFF2-40B4-BE49-F238E27FC236}">
                <a16:creationId xmlns:a16="http://schemas.microsoft.com/office/drawing/2014/main" id="{92B3D770-245E-4168-9681-81FE82F637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275" y="1335559"/>
            <a:ext cx="500126" cy="500126"/>
          </a:xfrm>
          <a:prstGeom prst="rect">
            <a:avLst/>
          </a:prstGeom>
        </p:spPr>
      </p:pic>
      <p:pic>
        <p:nvPicPr>
          <p:cNvPr id="90" name="Graphic 89" descr="School boy">
            <a:extLst>
              <a:ext uri="{FF2B5EF4-FFF2-40B4-BE49-F238E27FC236}">
                <a16:creationId xmlns:a16="http://schemas.microsoft.com/office/drawing/2014/main" id="{1D1F34E7-EA0B-4667-8717-1EFBFF2890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7696" y="1452671"/>
            <a:ext cx="500126" cy="500126"/>
          </a:xfrm>
          <a:prstGeom prst="rect">
            <a:avLst/>
          </a:prstGeom>
        </p:spPr>
      </p:pic>
      <p:cxnSp>
        <p:nvCxnSpPr>
          <p:cNvPr id="94" name="Straight Connector 93">
            <a:extLst>
              <a:ext uri="{FF2B5EF4-FFF2-40B4-BE49-F238E27FC236}">
                <a16:creationId xmlns:a16="http://schemas.microsoft.com/office/drawing/2014/main" id="{1E873346-BC69-4875-AFAD-2DF21B19CF65}"/>
              </a:ext>
            </a:extLst>
          </p:cNvPr>
          <p:cNvCxnSpPr>
            <a:cxnSpLocks/>
            <a:stCxn id="77" idx="3"/>
          </p:cNvCxnSpPr>
          <p:nvPr/>
        </p:nvCxnSpPr>
        <p:spPr>
          <a:xfrm flipH="1">
            <a:off x="5187405" y="2397711"/>
            <a:ext cx="1056160" cy="18079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3" name="Content Placeholder 5">
            <a:extLst>
              <a:ext uri="{FF2B5EF4-FFF2-40B4-BE49-F238E27FC236}">
                <a16:creationId xmlns:a16="http://schemas.microsoft.com/office/drawing/2014/main" id="{58D6CDF1-3AED-4072-9E4E-52C7ACD97FD9}"/>
              </a:ext>
            </a:extLst>
          </p:cNvPr>
          <p:cNvPicPr>
            <a:picLocks noGrp="1" noChangeAspect="1"/>
          </p:cNvPicPr>
          <p:nvPr>
            <p:ph idx="1"/>
          </p:nvPr>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a:ext>
            </a:extLst>
          </a:blip>
          <a:srcRect l="5511" t="4839" r="17236" b="18093"/>
          <a:stretch/>
        </p:blipFill>
        <p:spPr>
          <a:xfrm>
            <a:off x="4572000" y="1819753"/>
            <a:ext cx="4890695" cy="3020696"/>
          </a:xfrm>
          <a:ln>
            <a:solidFill>
              <a:schemeClr val="bg1">
                <a:lumMod val="85000"/>
              </a:schemeClr>
            </a:solidFill>
          </a:ln>
          <a:effectLst>
            <a:outerShdw blurRad="50800" dist="38100" dir="5400000" algn="t" rotWithShape="0">
              <a:prstClr val="black">
                <a:alpha val="40000"/>
              </a:prstClr>
            </a:outerShdw>
          </a:effectLst>
        </p:spPr>
      </p:pic>
      <p:sp>
        <p:nvSpPr>
          <p:cNvPr id="65" name="TextBox 64">
            <a:extLst>
              <a:ext uri="{FF2B5EF4-FFF2-40B4-BE49-F238E27FC236}">
                <a16:creationId xmlns:a16="http://schemas.microsoft.com/office/drawing/2014/main" id="{76B02969-1964-43F3-82A7-397B5EB76FDC}"/>
              </a:ext>
            </a:extLst>
          </p:cNvPr>
          <p:cNvSpPr txBox="1"/>
          <p:nvPr/>
        </p:nvSpPr>
        <p:spPr>
          <a:xfrm>
            <a:off x="7545563" y="3835607"/>
            <a:ext cx="1433894" cy="738664"/>
          </a:xfrm>
          <a:prstGeom prst="rect">
            <a:avLst/>
          </a:prstGeom>
          <a:solidFill>
            <a:srgbClr val="DEE4FA"/>
          </a:solidFill>
          <a:ln>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Amazon like delivery tracking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 </a:t>
            </a:r>
          </a:p>
        </p:txBody>
      </p:sp>
    </p:spTree>
    <p:extLst>
      <p:ext uri="{BB962C8B-B14F-4D97-AF65-F5344CB8AC3E}">
        <p14:creationId xmlns:p14="http://schemas.microsoft.com/office/powerpoint/2010/main" val="14126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ppt_x"/>
                                          </p:val>
                                        </p:tav>
                                        <p:tav tm="100000">
                                          <p:val>
                                            <p:strVal val="#ppt_x"/>
                                          </p:val>
                                        </p:tav>
                                      </p:tavLst>
                                    </p:anim>
                                    <p:anim calcmode="lin" valueType="num">
                                      <p:cBhvr additive="base">
                                        <p:cTn id="8" dur="500" fill="hold"/>
                                        <p:tgtEl>
                                          <p:spTgt spid="10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8878DC-08E8-4071-A72C-EF108253EA8A}"/>
              </a:ext>
            </a:extLst>
          </p:cNvPr>
          <p:cNvPicPr>
            <a:picLocks noChangeAspect="1"/>
          </p:cNvPicPr>
          <p:nvPr/>
        </p:nvPicPr>
        <p:blipFill>
          <a:blip r:embed="rId2"/>
          <a:stretch>
            <a:fillRect/>
          </a:stretch>
        </p:blipFill>
        <p:spPr>
          <a:xfrm>
            <a:off x="3870673" y="1567158"/>
            <a:ext cx="2766468" cy="771525"/>
          </a:xfrm>
          <a:prstGeom prst="rect">
            <a:avLst/>
          </a:prstGeom>
        </p:spPr>
      </p:pic>
      <p:sp>
        <p:nvSpPr>
          <p:cNvPr id="23" name="Rectangle: Rounded Corners 22">
            <a:extLst>
              <a:ext uri="{FF2B5EF4-FFF2-40B4-BE49-F238E27FC236}">
                <a16:creationId xmlns:a16="http://schemas.microsoft.com/office/drawing/2014/main" id="{16B64FD4-15FA-420E-B514-166329B60DB3}"/>
              </a:ext>
            </a:extLst>
          </p:cNvPr>
          <p:cNvSpPr/>
          <p:nvPr/>
        </p:nvSpPr>
        <p:spPr>
          <a:xfrm>
            <a:off x="3897523" y="2349630"/>
            <a:ext cx="4664311" cy="2410031"/>
          </a:xfrm>
          <a:prstGeom prst="roundRect">
            <a:avLst>
              <a:gd name="adj" fmla="val 2868"/>
            </a:avLst>
          </a:prstGeom>
          <a:solidFill>
            <a:schemeClr val="bg1"/>
          </a:solidFill>
          <a:ln>
            <a:solidFill>
              <a:srgbClr val="53B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Rectangle: Rounded Corners 21">
            <a:extLst>
              <a:ext uri="{FF2B5EF4-FFF2-40B4-BE49-F238E27FC236}">
                <a16:creationId xmlns:a16="http://schemas.microsoft.com/office/drawing/2014/main" id="{3BC7B008-5185-4EDE-B8CD-CA356EA9FD2A}"/>
              </a:ext>
            </a:extLst>
          </p:cNvPr>
          <p:cNvSpPr/>
          <p:nvPr/>
        </p:nvSpPr>
        <p:spPr>
          <a:xfrm>
            <a:off x="484791" y="2128962"/>
            <a:ext cx="2656124" cy="1381600"/>
          </a:xfrm>
          <a:prstGeom prst="roundRect">
            <a:avLst>
              <a:gd name="adj" fmla="val 4809"/>
            </a:avLst>
          </a:prstGeom>
          <a:solidFill>
            <a:schemeClr val="bg1"/>
          </a:solidFill>
          <a:ln>
            <a:solidFill>
              <a:srgbClr val="53B9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7EB3B1A6-8FCF-474B-A1F3-478569AF66D4}"/>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146586-7EC2-481D-848F-8CE41EB2DE6C}" type="slidenum">
              <a:rPr kumimoji="0" lang="en-US" sz="1000" b="0" i="0" u="none" strike="noStrike" kern="1200" cap="none" spc="0" normalizeH="0" baseline="0" noProof="0" smtClean="0">
                <a:ln>
                  <a:noFill/>
                </a:ln>
                <a:solidFill>
                  <a:srgbClr val="787878"/>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787878"/>
              </a:solidFill>
              <a:effectLst/>
              <a:uLnTx/>
              <a:uFillTx/>
              <a:latin typeface="Calibri"/>
              <a:ea typeface="+mn-ea"/>
              <a:cs typeface="+mn-cs"/>
            </a:endParaRPr>
          </a:p>
        </p:txBody>
      </p:sp>
      <p:sp>
        <p:nvSpPr>
          <p:cNvPr id="3" name="Title 2">
            <a:extLst>
              <a:ext uri="{FF2B5EF4-FFF2-40B4-BE49-F238E27FC236}">
                <a16:creationId xmlns:a16="http://schemas.microsoft.com/office/drawing/2014/main" id="{C7AC9B0D-4FAC-4943-AD32-83B6CAC9EE71}"/>
              </a:ext>
            </a:extLst>
          </p:cNvPr>
          <p:cNvSpPr>
            <a:spLocks noGrp="1"/>
          </p:cNvSpPr>
          <p:nvPr>
            <p:ph type="title"/>
          </p:nvPr>
        </p:nvSpPr>
        <p:spPr/>
        <p:txBody>
          <a:bodyPr/>
          <a:lstStyle/>
          <a:p>
            <a:r>
              <a:rPr lang="en-US" dirty="0"/>
              <a:t>Development partners – from US and Australia </a:t>
            </a:r>
          </a:p>
        </p:txBody>
      </p:sp>
      <p:pic>
        <p:nvPicPr>
          <p:cNvPr id="5" name="Picture 4">
            <a:extLst>
              <a:ext uri="{FF2B5EF4-FFF2-40B4-BE49-F238E27FC236}">
                <a16:creationId xmlns:a16="http://schemas.microsoft.com/office/drawing/2014/main" id="{79F57242-A293-434D-8DF8-84BAAE8D2F56}"/>
              </a:ext>
            </a:extLst>
          </p:cNvPr>
          <p:cNvPicPr>
            <a:picLocks noChangeAspect="1"/>
          </p:cNvPicPr>
          <p:nvPr/>
        </p:nvPicPr>
        <p:blipFill>
          <a:blip r:embed="rId3"/>
          <a:stretch>
            <a:fillRect/>
          </a:stretch>
        </p:blipFill>
        <p:spPr>
          <a:xfrm>
            <a:off x="1402425" y="2213698"/>
            <a:ext cx="1423062" cy="545507"/>
          </a:xfrm>
          <a:prstGeom prst="rect">
            <a:avLst/>
          </a:prstGeom>
        </p:spPr>
      </p:pic>
      <p:pic>
        <p:nvPicPr>
          <p:cNvPr id="6" name="Picture 5">
            <a:extLst>
              <a:ext uri="{FF2B5EF4-FFF2-40B4-BE49-F238E27FC236}">
                <a16:creationId xmlns:a16="http://schemas.microsoft.com/office/drawing/2014/main" id="{A93E5E1C-3662-409C-88B6-3D2CC74484A6}"/>
              </a:ext>
            </a:extLst>
          </p:cNvPr>
          <p:cNvPicPr>
            <a:picLocks noChangeAspect="1"/>
          </p:cNvPicPr>
          <p:nvPr/>
        </p:nvPicPr>
        <p:blipFill>
          <a:blip r:embed="rId4"/>
          <a:stretch>
            <a:fillRect/>
          </a:stretch>
        </p:blipFill>
        <p:spPr>
          <a:xfrm>
            <a:off x="751610" y="2819762"/>
            <a:ext cx="1423063" cy="545507"/>
          </a:xfrm>
          <a:prstGeom prst="rect">
            <a:avLst/>
          </a:prstGeom>
        </p:spPr>
      </p:pic>
      <p:pic>
        <p:nvPicPr>
          <p:cNvPr id="7" name="Picture 6">
            <a:extLst>
              <a:ext uri="{FF2B5EF4-FFF2-40B4-BE49-F238E27FC236}">
                <a16:creationId xmlns:a16="http://schemas.microsoft.com/office/drawing/2014/main" id="{0778C27A-06BD-47D5-8EE3-B2D6C1E9A899}"/>
              </a:ext>
            </a:extLst>
          </p:cNvPr>
          <p:cNvPicPr>
            <a:picLocks noChangeAspect="1"/>
          </p:cNvPicPr>
          <p:nvPr/>
        </p:nvPicPr>
        <p:blipFill>
          <a:blip r:embed="rId5"/>
          <a:stretch>
            <a:fillRect/>
          </a:stretch>
        </p:blipFill>
        <p:spPr>
          <a:xfrm>
            <a:off x="428075" y="1509454"/>
            <a:ext cx="2621691" cy="577140"/>
          </a:xfrm>
          <a:prstGeom prst="rect">
            <a:avLst/>
          </a:prstGeom>
        </p:spPr>
      </p:pic>
      <p:pic>
        <p:nvPicPr>
          <p:cNvPr id="9" name="Picture 8">
            <a:extLst>
              <a:ext uri="{FF2B5EF4-FFF2-40B4-BE49-F238E27FC236}">
                <a16:creationId xmlns:a16="http://schemas.microsoft.com/office/drawing/2014/main" id="{F6AE47F2-B954-4261-B314-DBC7C609C830}"/>
              </a:ext>
            </a:extLst>
          </p:cNvPr>
          <p:cNvPicPr>
            <a:picLocks noChangeAspect="1"/>
          </p:cNvPicPr>
          <p:nvPr/>
        </p:nvPicPr>
        <p:blipFill>
          <a:blip r:embed="rId6"/>
          <a:stretch>
            <a:fillRect/>
          </a:stretch>
        </p:blipFill>
        <p:spPr>
          <a:xfrm>
            <a:off x="4226532" y="2440986"/>
            <a:ext cx="1474843" cy="556681"/>
          </a:xfrm>
          <a:prstGeom prst="roundRect">
            <a:avLst>
              <a:gd name="adj" fmla="val 11192"/>
            </a:avLst>
          </a:prstGeom>
        </p:spPr>
      </p:pic>
      <p:sp>
        <p:nvSpPr>
          <p:cNvPr id="10" name="Rectangle 9">
            <a:extLst>
              <a:ext uri="{FF2B5EF4-FFF2-40B4-BE49-F238E27FC236}">
                <a16:creationId xmlns:a16="http://schemas.microsoft.com/office/drawing/2014/main" id="{B6193BD6-C76D-4E76-911E-D15EA1958E92}"/>
              </a:ext>
            </a:extLst>
          </p:cNvPr>
          <p:cNvSpPr/>
          <p:nvPr/>
        </p:nvSpPr>
        <p:spPr>
          <a:xfrm>
            <a:off x="6030384" y="2515833"/>
            <a:ext cx="163794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Dominguez Hills</a:t>
            </a:r>
          </a:p>
        </p:txBody>
      </p:sp>
      <p:pic>
        <p:nvPicPr>
          <p:cNvPr id="11" name="Picture 10">
            <a:extLst>
              <a:ext uri="{FF2B5EF4-FFF2-40B4-BE49-F238E27FC236}">
                <a16:creationId xmlns:a16="http://schemas.microsoft.com/office/drawing/2014/main" id="{83510A47-5ED1-4D4B-9354-DC01CD67CFAD}"/>
              </a:ext>
            </a:extLst>
          </p:cNvPr>
          <p:cNvPicPr>
            <a:picLocks noChangeAspect="1"/>
          </p:cNvPicPr>
          <p:nvPr/>
        </p:nvPicPr>
        <p:blipFill>
          <a:blip r:embed="rId7"/>
          <a:stretch>
            <a:fillRect/>
          </a:stretch>
        </p:blipFill>
        <p:spPr>
          <a:xfrm>
            <a:off x="4403585" y="3071542"/>
            <a:ext cx="1120735" cy="376666"/>
          </a:xfrm>
          <a:prstGeom prst="rect">
            <a:avLst/>
          </a:prstGeom>
        </p:spPr>
      </p:pic>
      <p:sp>
        <p:nvSpPr>
          <p:cNvPr id="12" name="Rectangle 11">
            <a:extLst>
              <a:ext uri="{FF2B5EF4-FFF2-40B4-BE49-F238E27FC236}">
                <a16:creationId xmlns:a16="http://schemas.microsoft.com/office/drawing/2014/main" id="{9246ED53-7FAC-46EC-AE2C-E8291A1D5881}"/>
              </a:ext>
            </a:extLst>
          </p:cNvPr>
          <p:cNvSpPr/>
          <p:nvPr/>
        </p:nvSpPr>
        <p:spPr>
          <a:xfrm>
            <a:off x="6443040" y="3012371"/>
            <a:ext cx="12578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San Marcos</a:t>
            </a:r>
          </a:p>
        </p:txBody>
      </p:sp>
      <p:pic>
        <p:nvPicPr>
          <p:cNvPr id="13" name="Picture 12">
            <a:extLst>
              <a:ext uri="{FF2B5EF4-FFF2-40B4-BE49-F238E27FC236}">
                <a16:creationId xmlns:a16="http://schemas.microsoft.com/office/drawing/2014/main" id="{CFA069DF-1A70-4231-AF0D-75A26546497C}"/>
              </a:ext>
            </a:extLst>
          </p:cNvPr>
          <p:cNvPicPr>
            <a:picLocks noChangeAspect="1"/>
          </p:cNvPicPr>
          <p:nvPr/>
        </p:nvPicPr>
        <p:blipFill>
          <a:blip r:embed="rId8"/>
          <a:stretch>
            <a:fillRect/>
          </a:stretch>
        </p:blipFill>
        <p:spPr>
          <a:xfrm>
            <a:off x="4204178" y="3534417"/>
            <a:ext cx="1626665" cy="513303"/>
          </a:xfrm>
          <a:prstGeom prst="rect">
            <a:avLst/>
          </a:prstGeom>
        </p:spPr>
      </p:pic>
      <p:pic>
        <p:nvPicPr>
          <p:cNvPr id="14" name="Picture 13">
            <a:extLst>
              <a:ext uri="{FF2B5EF4-FFF2-40B4-BE49-F238E27FC236}">
                <a16:creationId xmlns:a16="http://schemas.microsoft.com/office/drawing/2014/main" id="{18204675-00FE-4BE5-A900-A4A2AE92CBAE}"/>
              </a:ext>
            </a:extLst>
          </p:cNvPr>
          <p:cNvPicPr>
            <a:picLocks noChangeAspect="1"/>
          </p:cNvPicPr>
          <p:nvPr/>
        </p:nvPicPr>
        <p:blipFill>
          <a:blip r:embed="rId9"/>
          <a:stretch>
            <a:fillRect/>
          </a:stretch>
        </p:blipFill>
        <p:spPr>
          <a:xfrm>
            <a:off x="6443040" y="3778663"/>
            <a:ext cx="1760161" cy="566753"/>
          </a:xfrm>
          <a:prstGeom prst="rect">
            <a:avLst/>
          </a:prstGeom>
        </p:spPr>
      </p:pic>
      <p:pic>
        <p:nvPicPr>
          <p:cNvPr id="15" name="Picture 14">
            <a:extLst>
              <a:ext uri="{FF2B5EF4-FFF2-40B4-BE49-F238E27FC236}">
                <a16:creationId xmlns:a16="http://schemas.microsoft.com/office/drawing/2014/main" id="{E6A006D4-568F-4B14-901B-6C3178C3FDF6}"/>
              </a:ext>
            </a:extLst>
          </p:cNvPr>
          <p:cNvPicPr>
            <a:picLocks noChangeAspect="1"/>
          </p:cNvPicPr>
          <p:nvPr/>
        </p:nvPicPr>
        <p:blipFill>
          <a:blip r:embed="rId10"/>
          <a:stretch>
            <a:fillRect/>
          </a:stretch>
        </p:blipFill>
        <p:spPr>
          <a:xfrm>
            <a:off x="4068022" y="4153815"/>
            <a:ext cx="1898978" cy="383202"/>
          </a:xfrm>
          <a:prstGeom prst="rect">
            <a:avLst/>
          </a:prstGeom>
        </p:spPr>
      </p:pic>
      <p:pic>
        <p:nvPicPr>
          <p:cNvPr id="16" name="Picture 15">
            <a:extLst>
              <a:ext uri="{FF2B5EF4-FFF2-40B4-BE49-F238E27FC236}">
                <a16:creationId xmlns:a16="http://schemas.microsoft.com/office/drawing/2014/main" id="{72A230F1-DCC0-42F2-B3A1-843E005E4C94}"/>
              </a:ext>
            </a:extLst>
          </p:cNvPr>
          <p:cNvPicPr>
            <a:picLocks noChangeAspect="1"/>
          </p:cNvPicPr>
          <p:nvPr/>
        </p:nvPicPr>
        <p:blipFill>
          <a:blip r:embed="rId11"/>
          <a:stretch>
            <a:fillRect/>
          </a:stretch>
        </p:blipFill>
        <p:spPr>
          <a:xfrm>
            <a:off x="414155" y="3587063"/>
            <a:ext cx="2656124" cy="566752"/>
          </a:xfrm>
          <a:prstGeom prst="rect">
            <a:avLst/>
          </a:prstGeom>
        </p:spPr>
      </p:pic>
      <p:pic>
        <p:nvPicPr>
          <p:cNvPr id="17" name="Picture 16">
            <a:extLst>
              <a:ext uri="{FF2B5EF4-FFF2-40B4-BE49-F238E27FC236}">
                <a16:creationId xmlns:a16="http://schemas.microsoft.com/office/drawing/2014/main" id="{482C5D84-5E4C-4B1A-9BBE-3E55A232B1F0}"/>
              </a:ext>
            </a:extLst>
          </p:cNvPr>
          <p:cNvPicPr>
            <a:picLocks noChangeAspect="1"/>
          </p:cNvPicPr>
          <p:nvPr/>
        </p:nvPicPr>
        <p:blipFill>
          <a:blip r:embed="rId12"/>
          <a:stretch>
            <a:fillRect/>
          </a:stretch>
        </p:blipFill>
        <p:spPr>
          <a:xfrm>
            <a:off x="389367" y="4184455"/>
            <a:ext cx="1799837" cy="716602"/>
          </a:xfrm>
          <a:prstGeom prst="rect">
            <a:avLst/>
          </a:prstGeom>
        </p:spPr>
      </p:pic>
      <p:pic>
        <p:nvPicPr>
          <p:cNvPr id="18" name="Picture 17">
            <a:extLst>
              <a:ext uri="{FF2B5EF4-FFF2-40B4-BE49-F238E27FC236}">
                <a16:creationId xmlns:a16="http://schemas.microsoft.com/office/drawing/2014/main" id="{44093D6F-EB9D-4931-933A-860BED263C93}"/>
              </a:ext>
            </a:extLst>
          </p:cNvPr>
          <p:cNvPicPr>
            <a:picLocks noChangeAspect="1"/>
          </p:cNvPicPr>
          <p:nvPr/>
        </p:nvPicPr>
        <p:blipFill>
          <a:blip r:embed="rId13"/>
          <a:stretch>
            <a:fillRect/>
          </a:stretch>
        </p:blipFill>
        <p:spPr>
          <a:xfrm>
            <a:off x="364203" y="748549"/>
            <a:ext cx="1850163" cy="791772"/>
          </a:xfrm>
          <a:prstGeom prst="rect">
            <a:avLst/>
          </a:prstGeom>
        </p:spPr>
      </p:pic>
      <p:pic>
        <p:nvPicPr>
          <p:cNvPr id="19" name="Picture 18">
            <a:extLst>
              <a:ext uri="{FF2B5EF4-FFF2-40B4-BE49-F238E27FC236}">
                <a16:creationId xmlns:a16="http://schemas.microsoft.com/office/drawing/2014/main" id="{CB7E6512-B52F-4372-8A2F-772471C9B05E}"/>
              </a:ext>
            </a:extLst>
          </p:cNvPr>
          <p:cNvPicPr>
            <a:picLocks noChangeAspect="1"/>
          </p:cNvPicPr>
          <p:nvPr/>
        </p:nvPicPr>
        <p:blipFill>
          <a:blip r:embed="rId14"/>
          <a:stretch>
            <a:fillRect/>
          </a:stretch>
        </p:blipFill>
        <p:spPr>
          <a:xfrm>
            <a:off x="4938084" y="709193"/>
            <a:ext cx="1757782" cy="857965"/>
          </a:xfrm>
          <a:prstGeom prst="rect">
            <a:avLst/>
          </a:prstGeom>
        </p:spPr>
      </p:pic>
      <p:pic>
        <p:nvPicPr>
          <p:cNvPr id="20" name="Picture 19">
            <a:extLst>
              <a:ext uri="{FF2B5EF4-FFF2-40B4-BE49-F238E27FC236}">
                <a16:creationId xmlns:a16="http://schemas.microsoft.com/office/drawing/2014/main" id="{D4B13EA1-F981-40E7-A0F7-FD74D72C670F}"/>
              </a:ext>
            </a:extLst>
          </p:cNvPr>
          <p:cNvPicPr>
            <a:picLocks noChangeAspect="1"/>
          </p:cNvPicPr>
          <p:nvPr/>
        </p:nvPicPr>
        <p:blipFill>
          <a:blip r:embed="rId15"/>
          <a:stretch>
            <a:fillRect/>
          </a:stretch>
        </p:blipFill>
        <p:spPr>
          <a:xfrm>
            <a:off x="2702234" y="823391"/>
            <a:ext cx="1524297" cy="640073"/>
          </a:xfrm>
          <a:prstGeom prst="rect">
            <a:avLst/>
          </a:prstGeom>
        </p:spPr>
      </p:pic>
      <p:pic>
        <p:nvPicPr>
          <p:cNvPr id="21" name="Picture 20">
            <a:extLst>
              <a:ext uri="{FF2B5EF4-FFF2-40B4-BE49-F238E27FC236}">
                <a16:creationId xmlns:a16="http://schemas.microsoft.com/office/drawing/2014/main" id="{3FC6584C-A891-415B-BE25-DBBB2CF7EE2A}"/>
              </a:ext>
            </a:extLst>
          </p:cNvPr>
          <p:cNvPicPr>
            <a:picLocks noChangeAspect="1"/>
          </p:cNvPicPr>
          <p:nvPr/>
        </p:nvPicPr>
        <p:blipFill>
          <a:blip r:embed="rId16"/>
          <a:stretch>
            <a:fillRect/>
          </a:stretch>
        </p:blipFill>
        <p:spPr>
          <a:xfrm>
            <a:off x="7007250" y="882615"/>
            <a:ext cx="1387269" cy="1186886"/>
          </a:xfrm>
          <a:prstGeom prst="rect">
            <a:avLst/>
          </a:prstGeom>
        </p:spPr>
      </p:pic>
    </p:spTree>
    <p:extLst>
      <p:ext uri="{BB962C8B-B14F-4D97-AF65-F5344CB8AC3E}">
        <p14:creationId xmlns:p14="http://schemas.microsoft.com/office/powerpoint/2010/main" val="22618262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4B63727-73C9-4EAB-A0EB-DB2940441D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flipV="1">
            <a:off x="680512" y="2231442"/>
            <a:ext cx="8031229" cy="457475"/>
          </a:xfrm>
          <a:prstGeom prst="rect">
            <a:avLst/>
          </a:prstGeom>
        </p:spPr>
      </p:pic>
      <p:sp>
        <p:nvSpPr>
          <p:cNvPr id="13" name="Rectangle 7">
            <a:extLst>
              <a:ext uri="{FF2B5EF4-FFF2-40B4-BE49-F238E27FC236}">
                <a16:creationId xmlns:a16="http://schemas.microsoft.com/office/drawing/2014/main" id="{7F4E6CA6-66AD-4581-A631-B8F80167B80E}"/>
              </a:ext>
            </a:extLst>
          </p:cNvPr>
          <p:cNvSpPr/>
          <p:nvPr/>
        </p:nvSpPr>
        <p:spPr>
          <a:xfrm>
            <a:off x="4443167" y="1619235"/>
            <a:ext cx="78579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Calibri Light" panose="020F0302020204030204" pitchFamily="34" charset="0"/>
              </a:rPr>
              <a:t>Feb .2020</a:t>
            </a:r>
          </a:p>
        </p:txBody>
      </p:sp>
      <p:sp>
        <p:nvSpPr>
          <p:cNvPr id="14" name="Rectangle 15">
            <a:extLst>
              <a:ext uri="{FF2B5EF4-FFF2-40B4-BE49-F238E27FC236}">
                <a16:creationId xmlns:a16="http://schemas.microsoft.com/office/drawing/2014/main" id="{6F04A61E-D0BA-4A99-BCAE-165B4BC30518}"/>
              </a:ext>
            </a:extLst>
          </p:cNvPr>
          <p:cNvSpPr/>
          <p:nvPr/>
        </p:nvSpPr>
        <p:spPr>
          <a:xfrm>
            <a:off x="1999280" y="1619235"/>
            <a:ext cx="84580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Calibri Light" panose="020F0302020204030204" pitchFamily="34" charset="0"/>
              </a:rPr>
              <a:t>May. 2019</a:t>
            </a:r>
          </a:p>
        </p:txBody>
      </p:sp>
      <p:sp>
        <p:nvSpPr>
          <p:cNvPr id="15" name="Rectangle 21">
            <a:extLst>
              <a:ext uri="{FF2B5EF4-FFF2-40B4-BE49-F238E27FC236}">
                <a16:creationId xmlns:a16="http://schemas.microsoft.com/office/drawing/2014/main" id="{4E2C17E7-D511-43EE-9915-44B774A2A322}"/>
              </a:ext>
            </a:extLst>
          </p:cNvPr>
          <p:cNvSpPr/>
          <p:nvPr/>
        </p:nvSpPr>
        <p:spPr>
          <a:xfrm>
            <a:off x="5665142" y="1619235"/>
            <a:ext cx="78912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Calibri Light" panose="020F0302020204030204" pitchFamily="34" charset="0"/>
              </a:rPr>
              <a:t>Dec. 2020</a:t>
            </a:r>
          </a:p>
        </p:txBody>
      </p:sp>
      <p:sp>
        <p:nvSpPr>
          <p:cNvPr id="16" name="Rectangle 30">
            <a:extLst>
              <a:ext uri="{FF2B5EF4-FFF2-40B4-BE49-F238E27FC236}">
                <a16:creationId xmlns:a16="http://schemas.microsoft.com/office/drawing/2014/main" id="{DD26C35D-07B0-4AD1-8C94-42C4C760411A}"/>
              </a:ext>
            </a:extLst>
          </p:cNvPr>
          <p:cNvSpPr/>
          <p:nvPr/>
        </p:nvSpPr>
        <p:spPr>
          <a:xfrm>
            <a:off x="807473" y="1619235"/>
            <a:ext cx="78579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Calibri Light" panose="020F0302020204030204" pitchFamily="34" charset="0"/>
              </a:rPr>
              <a:t>Jan. 2019</a:t>
            </a:r>
          </a:p>
        </p:txBody>
      </p:sp>
      <p:sp>
        <p:nvSpPr>
          <p:cNvPr id="17" name="Rectangle 34">
            <a:extLst>
              <a:ext uri="{FF2B5EF4-FFF2-40B4-BE49-F238E27FC236}">
                <a16:creationId xmlns:a16="http://schemas.microsoft.com/office/drawing/2014/main" id="{02A50F29-A3AC-4F2B-BF2F-F8774438663B}"/>
              </a:ext>
            </a:extLst>
          </p:cNvPr>
          <p:cNvSpPr/>
          <p:nvPr/>
        </p:nvSpPr>
        <p:spPr>
          <a:xfrm>
            <a:off x="3214699" y="1619235"/>
            <a:ext cx="83067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Calibri Light" panose="020F0302020204030204" pitchFamily="34" charset="0"/>
              </a:rPr>
              <a:t>Aug . 2019</a:t>
            </a:r>
          </a:p>
        </p:txBody>
      </p:sp>
      <p:sp>
        <p:nvSpPr>
          <p:cNvPr id="23" name="Content Placeholder 2">
            <a:extLst>
              <a:ext uri="{FF2B5EF4-FFF2-40B4-BE49-F238E27FC236}">
                <a16:creationId xmlns:a16="http://schemas.microsoft.com/office/drawing/2014/main" id="{7C9DEBC9-8E4E-445B-BA44-095AD71D166D}"/>
              </a:ext>
            </a:extLst>
          </p:cNvPr>
          <p:cNvSpPr txBox="1">
            <a:spLocks/>
          </p:cNvSpPr>
          <p:nvPr/>
        </p:nvSpPr>
        <p:spPr>
          <a:xfrm>
            <a:off x="1856757" y="2794665"/>
            <a:ext cx="1130854" cy="469359"/>
          </a:xfrm>
          <a:prstGeom prst="rect">
            <a:avLst/>
          </a:prstGeom>
        </p:spPr>
        <p:txBody>
          <a:bodyPr vert="horz" lIns="68580" tIns="34290" rIns="68580" bIns="34290" rtlCol="0">
            <a:spAutoFit/>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t>Development Initiation</a:t>
            </a:r>
          </a:p>
        </p:txBody>
      </p:sp>
      <p:sp>
        <p:nvSpPr>
          <p:cNvPr id="24" name="Content Placeholder 2">
            <a:extLst>
              <a:ext uri="{FF2B5EF4-FFF2-40B4-BE49-F238E27FC236}">
                <a16:creationId xmlns:a16="http://schemas.microsoft.com/office/drawing/2014/main" id="{FAA0811F-959C-4746-A34C-D4342D500625}"/>
              </a:ext>
            </a:extLst>
          </p:cNvPr>
          <p:cNvSpPr txBox="1">
            <a:spLocks/>
          </p:cNvSpPr>
          <p:nvPr/>
        </p:nvSpPr>
        <p:spPr>
          <a:xfrm>
            <a:off x="4302217" y="2794665"/>
            <a:ext cx="1066552" cy="469359"/>
          </a:xfrm>
          <a:prstGeom prst="rect">
            <a:avLst/>
          </a:prstGeom>
        </p:spPr>
        <p:txBody>
          <a:bodyPr vert="horz" lIns="68580" tIns="34290" rIns="68580" bIns="34290" rtlCol="0">
            <a:spAutoFit/>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t>Early Adopters</a:t>
            </a:r>
          </a:p>
        </p:txBody>
      </p:sp>
      <p:sp>
        <p:nvSpPr>
          <p:cNvPr id="25" name="Content Placeholder 2">
            <a:extLst>
              <a:ext uri="{FF2B5EF4-FFF2-40B4-BE49-F238E27FC236}">
                <a16:creationId xmlns:a16="http://schemas.microsoft.com/office/drawing/2014/main" id="{10DF737A-D135-43BE-BF90-22BD32EDE2F1}"/>
              </a:ext>
            </a:extLst>
          </p:cNvPr>
          <p:cNvSpPr txBox="1">
            <a:spLocks/>
          </p:cNvSpPr>
          <p:nvPr/>
        </p:nvSpPr>
        <p:spPr>
          <a:xfrm>
            <a:off x="5370704" y="2794665"/>
            <a:ext cx="1378002" cy="485800"/>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t>GA Release </a:t>
            </a:r>
            <a:br>
              <a:rPr kumimoji="0" lang="en-US" sz="1300" b="1" i="0" u="none" strike="noStrike" kern="1200" cap="none" spc="0" normalizeH="0" baseline="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br>
            <a:r>
              <a:rPr kumimoji="0" lang="en-US" sz="1300" b="1" i="0" u="none" strike="noStrike" kern="1200" cap="none" spc="0" normalizeH="0" baseline="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t>(1</a:t>
            </a:r>
            <a:r>
              <a:rPr kumimoji="0" lang="en-US" sz="1300" b="1" i="0" u="none" strike="noStrike" kern="1200" cap="none" spc="0" normalizeH="0" baseline="3000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t>st</a:t>
            </a:r>
            <a:r>
              <a:rPr kumimoji="0" lang="en-US" sz="1300" b="1" i="0" u="none" strike="noStrike" kern="1200" cap="none" spc="0" normalizeH="0" baseline="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t> partner can implement)</a:t>
            </a:r>
          </a:p>
        </p:txBody>
      </p:sp>
      <p:sp>
        <p:nvSpPr>
          <p:cNvPr id="26" name="Content Placeholder 2">
            <a:extLst>
              <a:ext uri="{FF2B5EF4-FFF2-40B4-BE49-F238E27FC236}">
                <a16:creationId xmlns:a16="http://schemas.microsoft.com/office/drawing/2014/main" id="{EA6D0D93-7D83-4EB5-B03E-ACA6D579C211}"/>
              </a:ext>
            </a:extLst>
          </p:cNvPr>
          <p:cNvSpPr txBox="1">
            <a:spLocks/>
          </p:cNvSpPr>
          <p:nvPr/>
        </p:nvSpPr>
        <p:spPr>
          <a:xfrm>
            <a:off x="667094" y="2794665"/>
            <a:ext cx="1066551" cy="636859"/>
          </a:xfrm>
          <a:prstGeom prst="rect">
            <a:avLst/>
          </a:prstGeom>
        </p:spPr>
        <p:txBody>
          <a:bodyPr vert="horz" lIns="68580" tIns="34290" rIns="68580" bIns="34290" rtlCol="0">
            <a:normAutofit/>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t>Initiative Approval</a:t>
            </a:r>
          </a:p>
        </p:txBody>
      </p:sp>
      <p:sp>
        <p:nvSpPr>
          <p:cNvPr id="27" name="Content Placeholder 2">
            <a:extLst>
              <a:ext uri="{FF2B5EF4-FFF2-40B4-BE49-F238E27FC236}">
                <a16:creationId xmlns:a16="http://schemas.microsoft.com/office/drawing/2014/main" id="{59837326-9E31-4EDE-9AB7-0984A8A6CCAE}"/>
              </a:ext>
            </a:extLst>
          </p:cNvPr>
          <p:cNvSpPr txBox="1">
            <a:spLocks/>
          </p:cNvSpPr>
          <p:nvPr/>
        </p:nvSpPr>
        <p:spPr>
          <a:xfrm>
            <a:off x="3052235" y="2794665"/>
            <a:ext cx="1155604" cy="636859"/>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t>Development </a:t>
            </a:r>
            <a:r>
              <a:rPr kumimoji="0" lang="en-US" sz="1300" b="1" i="0" u="sng" strike="noStrike" kern="1200" cap="none" spc="0" normalizeH="0" baseline="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t>Group</a:t>
            </a:r>
            <a:r>
              <a:rPr kumimoji="0" lang="en-US" sz="1300" b="1" i="0" u="none" strike="noStrike" kern="1200" cap="none" spc="0" normalizeH="0" baseline="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t> Partners Kickoff</a:t>
            </a:r>
          </a:p>
        </p:txBody>
      </p:sp>
      <p:sp>
        <p:nvSpPr>
          <p:cNvPr id="29" name="Content Placeholder 2">
            <a:extLst>
              <a:ext uri="{FF2B5EF4-FFF2-40B4-BE49-F238E27FC236}">
                <a16:creationId xmlns:a16="http://schemas.microsoft.com/office/drawing/2014/main" id="{2F6355E6-2C14-4C70-80CA-0FF4569B3ABC}"/>
              </a:ext>
            </a:extLst>
          </p:cNvPr>
          <p:cNvSpPr txBox="1">
            <a:spLocks/>
          </p:cNvSpPr>
          <p:nvPr/>
        </p:nvSpPr>
        <p:spPr>
          <a:xfrm>
            <a:off x="6863806" y="2794665"/>
            <a:ext cx="1714782" cy="698354"/>
          </a:xfrm>
          <a:prstGeom prst="rect">
            <a:avLst/>
          </a:prstGeom>
        </p:spPr>
        <p:txBody>
          <a:bodyPr vert="horz" lIns="68580" tIns="34290" rIns="68580" bIns="34290" rtlCol="0">
            <a:noAutofit/>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baseline="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44546A"/>
                </a:solidFill>
                <a:effectLst/>
                <a:uLnTx/>
                <a:uFillTx/>
                <a:latin typeface="Calibri Light" panose="020F0302020204030204" pitchFamily="34" charset="0"/>
                <a:ea typeface="+mn-ea"/>
                <a:cs typeface="Calibri Light" panose="020F0302020204030204" pitchFamily="34" charset="0"/>
              </a:rPr>
              <a:t>Add non Alma  institutions as lenders and borrowers </a:t>
            </a:r>
          </a:p>
        </p:txBody>
      </p:sp>
      <p:sp>
        <p:nvSpPr>
          <p:cNvPr id="31" name="Rectangle 7">
            <a:extLst>
              <a:ext uri="{FF2B5EF4-FFF2-40B4-BE49-F238E27FC236}">
                <a16:creationId xmlns:a16="http://schemas.microsoft.com/office/drawing/2014/main" id="{423FA0B2-6BC6-4947-AAAC-EA2DFF5FCE1D}"/>
              </a:ext>
            </a:extLst>
          </p:cNvPr>
          <p:cNvSpPr/>
          <p:nvPr/>
        </p:nvSpPr>
        <p:spPr>
          <a:xfrm>
            <a:off x="7326634" y="1619235"/>
            <a:ext cx="78912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Calibri Light" panose="020F0302020204030204" pitchFamily="34" charset="0"/>
              </a:rPr>
              <a:t>Dec. 2021</a:t>
            </a:r>
          </a:p>
        </p:txBody>
      </p:sp>
      <p:grpSp>
        <p:nvGrpSpPr>
          <p:cNvPr id="3" name="Group 2">
            <a:extLst>
              <a:ext uri="{FF2B5EF4-FFF2-40B4-BE49-F238E27FC236}">
                <a16:creationId xmlns:a16="http://schemas.microsoft.com/office/drawing/2014/main" id="{AB62BF1A-A86F-4823-BB8E-20E00F25E564}"/>
              </a:ext>
            </a:extLst>
          </p:cNvPr>
          <p:cNvGrpSpPr/>
          <p:nvPr/>
        </p:nvGrpSpPr>
        <p:grpSpPr>
          <a:xfrm flipV="1">
            <a:off x="2360339" y="2382475"/>
            <a:ext cx="109728" cy="347803"/>
            <a:chOff x="2562555" y="2179826"/>
            <a:chExt cx="109728" cy="347803"/>
          </a:xfrm>
        </p:grpSpPr>
        <p:sp>
          <p:nvSpPr>
            <p:cNvPr id="9" name="Oval 14">
              <a:extLst>
                <a:ext uri="{FF2B5EF4-FFF2-40B4-BE49-F238E27FC236}">
                  <a16:creationId xmlns:a16="http://schemas.microsoft.com/office/drawing/2014/main" id="{4282CD72-C70F-44EF-95BC-C7C6EF400881}"/>
                </a:ext>
              </a:extLst>
            </p:cNvPr>
            <p:cNvSpPr/>
            <p:nvPr/>
          </p:nvSpPr>
          <p:spPr>
            <a:xfrm>
              <a:off x="2562555" y="2417901"/>
              <a:ext cx="109728" cy="109728"/>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40" name="Straight Connector 39">
              <a:extLst>
                <a:ext uri="{FF2B5EF4-FFF2-40B4-BE49-F238E27FC236}">
                  <a16:creationId xmlns:a16="http://schemas.microsoft.com/office/drawing/2014/main" id="{0123586F-096F-49A6-99C1-955474E2D1E6}"/>
                </a:ext>
              </a:extLst>
            </p:cNvPr>
            <p:cNvCxnSpPr>
              <a:cxnSpLocks/>
            </p:cNvCxnSpPr>
            <p:nvPr/>
          </p:nvCxnSpPr>
          <p:spPr>
            <a:xfrm>
              <a:off x="2620067" y="2179826"/>
              <a:ext cx="0" cy="267656"/>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8BAF2BBA-E700-4380-9596-F81D4F8D7E71}"/>
              </a:ext>
            </a:extLst>
          </p:cNvPr>
          <p:cNvGrpSpPr/>
          <p:nvPr/>
        </p:nvGrpSpPr>
        <p:grpSpPr>
          <a:xfrm>
            <a:off x="1145505" y="2382475"/>
            <a:ext cx="109728" cy="341822"/>
            <a:chOff x="1145505" y="2417901"/>
            <a:chExt cx="109728" cy="341822"/>
          </a:xfrm>
        </p:grpSpPr>
        <p:sp>
          <p:nvSpPr>
            <p:cNvPr id="11" name="Oval 37">
              <a:extLst>
                <a:ext uri="{FF2B5EF4-FFF2-40B4-BE49-F238E27FC236}">
                  <a16:creationId xmlns:a16="http://schemas.microsoft.com/office/drawing/2014/main" id="{CA4872BC-24D1-422B-B365-68F5C29DB259}"/>
                </a:ext>
              </a:extLst>
            </p:cNvPr>
            <p:cNvSpPr/>
            <p:nvPr/>
          </p:nvSpPr>
          <p:spPr>
            <a:xfrm>
              <a:off x="1145505" y="2417901"/>
              <a:ext cx="109728" cy="109728"/>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50" name="Straight Connector 49">
              <a:extLst>
                <a:ext uri="{FF2B5EF4-FFF2-40B4-BE49-F238E27FC236}">
                  <a16:creationId xmlns:a16="http://schemas.microsoft.com/office/drawing/2014/main" id="{7594488C-57D2-4A7A-994A-62A9C40AC8DE}"/>
                </a:ext>
              </a:extLst>
            </p:cNvPr>
            <p:cNvCxnSpPr>
              <a:cxnSpLocks/>
            </p:cNvCxnSpPr>
            <p:nvPr/>
          </p:nvCxnSpPr>
          <p:spPr>
            <a:xfrm>
              <a:off x="1200369" y="2492067"/>
              <a:ext cx="0" cy="267656"/>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F9269F6F-17BA-47BC-9C89-28F312458CE6}"/>
              </a:ext>
            </a:extLst>
          </p:cNvPr>
          <p:cNvGrpSpPr/>
          <p:nvPr/>
        </p:nvGrpSpPr>
        <p:grpSpPr>
          <a:xfrm>
            <a:off x="3575173" y="2382475"/>
            <a:ext cx="109728" cy="341822"/>
            <a:chOff x="3706061" y="2417901"/>
            <a:chExt cx="109728" cy="341822"/>
          </a:xfrm>
        </p:grpSpPr>
        <p:sp>
          <p:nvSpPr>
            <p:cNvPr id="12" name="Oval 38">
              <a:extLst>
                <a:ext uri="{FF2B5EF4-FFF2-40B4-BE49-F238E27FC236}">
                  <a16:creationId xmlns:a16="http://schemas.microsoft.com/office/drawing/2014/main" id="{24729DA6-C52D-4C67-A423-64BBB65EBD92}"/>
                </a:ext>
              </a:extLst>
            </p:cNvPr>
            <p:cNvSpPr/>
            <p:nvPr/>
          </p:nvSpPr>
          <p:spPr>
            <a:xfrm>
              <a:off x="3706061" y="2417901"/>
              <a:ext cx="109728" cy="109728"/>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51" name="Straight Connector 50">
              <a:extLst>
                <a:ext uri="{FF2B5EF4-FFF2-40B4-BE49-F238E27FC236}">
                  <a16:creationId xmlns:a16="http://schemas.microsoft.com/office/drawing/2014/main" id="{122D4FCA-F6A2-40FA-B605-E6C6B27BCE93}"/>
                </a:ext>
              </a:extLst>
            </p:cNvPr>
            <p:cNvCxnSpPr>
              <a:cxnSpLocks/>
            </p:cNvCxnSpPr>
            <p:nvPr/>
          </p:nvCxnSpPr>
          <p:spPr>
            <a:xfrm>
              <a:off x="3760925" y="2492067"/>
              <a:ext cx="0" cy="267656"/>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5FC8CD5F-B9FE-400F-8E78-94BDB37E3B7D}"/>
              </a:ext>
            </a:extLst>
          </p:cNvPr>
          <p:cNvGrpSpPr/>
          <p:nvPr/>
        </p:nvGrpSpPr>
        <p:grpSpPr>
          <a:xfrm flipV="1">
            <a:off x="4790007" y="2382475"/>
            <a:ext cx="109728" cy="377384"/>
            <a:chOff x="4811368" y="2150245"/>
            <a:chExt cx="109728" cy="377384"/>
          </a:xfrm>
        </p:grpSpPr>
        <p:sp>
          <p:nvSpPr>
            <p:cNvPr id="8" name="Oval 6">
              <a:extLst>
                <a:ext uri="{FF2B5EF4-FFF2-40B4-BE49-F238E27FC236}">
                  <a16:creationId xmlns:a16="http://schemas.microsoft.com/office/drawing/2014/main" id="{203A4751-D4CB-4F1C-B11B-25B19E371D82}"/>
                </a:ext>
              </a:extLst>
            </p:cNvPr>
            <p:cNvSpPr/>
            <p:nvPr/>
          </p:nvSpPr>
          <p:spPr>
            <a:xfrm>
              <a:off x="4811368" y="2417901"/>
              <a:ext cx="109728" cy="109728"/>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52" name="Straight Connector 51">
              <a:extLst>
                <a:ext uri="{FF2B5EF4-FFF2-40B4-BE49-F238E27FC236}">
                  <a16:creationId xmlns:a16="http://schemas.microsoft.com/office/drawing/2014/main" id="{4228AA1B-04BF-4022-A93C-C56BC819BAFF}"/>
                </a:ext>
              </a:extLst>
            </p:cNvPr>
            <p:cNvCxnSpPr>
              <a:cxnSpLocks/>
            </p:cNvCxnSpPr>
            <p:nvPr/>
          </p:nvCxnSpPr>
          <p:spPr>
            <a:xfrm>
              <a:off x="4866232" y="2150245"/>
              <a:ext cx="0" cy="267656"/>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324E6D4-E17A-4EE1-A4BD-A7B59DD23109}"/>
              </a:ext>
            </a:extLst>
          </p:cNvPr>
          <p:cNvGrpSpPr/>
          <p:nvPr/>
        </p:nvGrpSpPr>
        <p:grpSpPr>
          <a:xfrm>
            <a:off x="6004841" y="2382475"/>
            <a:ext cx="109728" cy="322520"/>
            <a:chOff x="6004841" y="2417901"/>
            <a:chExt cx="109728" cy="322520"/>
          </a:xfrm>
        </p:grpSpPr>
        <p:sp>
          <p:nvSpPr>
            <p:cNvPr id="10" name="Oval 20">
              <a:extLst>
                <a:ext uri="{FF2B5EF4-FFF2-40B4-BE49-F238E27FC236}">
                  <a16:creationId xmlns:a16="http://schemas.microsoft.com/office/drawing/2014/main" id="{C3EBF0E1-A205-4F54-970F-40DB46AD8D46}"/>
                </a:ext>
              </a:extLst>
            </p:cNvPr>
            <p:cNvSpPr/>
            <p:nvPr/>
          </p:nvSpPr>
          <p:spPr>
            <a:xfrm>
              <a:off x="6004841" y="2417901"/>
              <a:ext cx="109728" cy="109728"/>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53" name="Straight Connector 52">
              <a:extLst>
                <a:ext uri="{FF2B5EF4-FFF2-40B4-BE49-F238E27FC236}">
                  <a16:creationId xmlns:a16="http://schemas.microsoft.com/office/drawing/2014/main" id="{C0D7CBC8-3467-42E0-BF48-16E303392822}"/>
                </a:ext>
              </a:extLst>
            </p:cNvPr>
            <p:cNvCxnSpPr>
              <a:cxnSpLocks/>
            </p:cNvCxnSpPr>
            <p:nvPr/>
          </p:nvCxnSpPr>
          <p:spPr>
            <a:xfrm>
              <a:off x="6059705" y="2472765"/>
              <a:ext cx="0" cy="267656"/>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40E2E5FB-C010-4135-B2F0-F96BFF98D77A}"/>
              </a:ext>
            </a:extLst>
          </p:cNvPr>
          <p:cNvGrpSpPr/>
          <p:nvPr/>
        </p:nvGrpSpPr>
        <p:grpSpPr>
          <a:xfrm flipV="1">
            <a:off x="7666333" y="2382475"/>
            <a:ext cx="109728" cy="369275"/>
            <a:chOff x="7666333" y="2158354"/>
            <a:chExt cx="109728" cy="369275"/>
          </a:xfrm>
        </p:grpSpPr>
        <p:sp>
          <p:nvSpPr>
            <p:cNvPr id="28" name="Oval 20">
              <a:extLst>
                <a:ext uri="{FF2B5EF4-FFF2-40B4-BE49-F238E27FC236}">
                  <a16:creationId xmlns:a16="http://schemas.microsoft.com/office/drawing/2014/main" id="{FEB336F5-6110-4C55-AAAD-AA3286EFC393}"/>
                </a:ext>
              </a:extLst>
            </p:cNvPr>
            <p:cNvSpPr/>
            <p:nvPr/>
          </p:nvSpPr>
          <p:spPr>
            <a:xfrm>
              <a:off x="7666333" y="2417901"/>
              <a:ext cx="109728" cy="109728"/>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54" name="Straight Connector 53">
              <a:extLst>
                <a:ext uri="{FF2B5EF4-FFF2-40B4-BE49-F238E27FC236}">
                  <a16:creationId xmlns:a16="http://schemas.microsoft.com/office/drawing/2014/main" id="{2A359720-7BAB-41DE-BCE8-94F442167110}"/>
                </a:ext>
              </a:extLst>
            </p:cNvPr>
            <p:cNvCxnSpPr>
              <a:cxnSpLocks/>
            </p:cNvCxnSpPr>
            <p:nvPr/>
          </p:nvCxnSpPr>
          <p:spPr>
            <a:xfrm>
              <a:off x="7721197" y="2158354"/>
              <a:ext cx="0" cy="267656"/>
            </a:xfrm>
            <a:prstGeom prst="line">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9A1DC310-D9BD-4633-8B6A-5C367E4892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473" y="1558377"/>
            <a:ext cx="758118" cy="687723"/>
          </a:xfrm>
          <a:prstGeom prst="rect">
            <a:avLst/>
          </a:prstGeom>
        </p:spPr>
      </p:pic>
      <p:pic>
        <p:nvPicPr>
          <p:cNvPr id="39" name="Picture 38">
            <a:extLst>
              <a:ext uri="{FF2B5EF4-FFF2-40B4-BE49-F238E27FC236}">
                <a16:creationId xmlns:a16="http://schemas.microsoft.com/office/drawing/2014/main" id="{B987470B-6E00-4A30-976F-2BAF7A5176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5766" y="1558377"/>
            <a:ext cx="758118" cy="687723"/>
          </a:xfrm>
          <a:prstGeom prst="rect">
            <a:avLst/>
          </a:prstGeom>
        </p:spPr>
      </p:pic>
      <p:pic>
        <p:nvPicPr>
          <p:cNvPr id="41" name="Picture 40">
            <a:extLst>
              <a:ext uri="{FF2B5EF4-FFF2-40B4-BE49-F238E27FC236}">
                <a16:creationId xmlns:a16="http://schemas.microsoft.com/office/drawing/2014/main" id="{4D096667-4FDC-4CEE-9825-4780CE360E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4059" y="1558377"/>
            <a:ext cx="758118" cy="687723"/>
          </a:xfrm>
          <a:prstGeom prst="rect">
            <a:avLst/>
          </a:prstGeom>
        </p:spPr>
      </p:pic>
      <p:pic>
        <p:nvPicPr>
          <p:cNvPr id="42" name="Picture 41">
            <a:extLst>
              <a:ext uri="{FF2B5EF4-FFF2-40B4-BE49-F238E27FC236}">
                <a16:creationId xmlns:a16="http://schemas.microsoft.com/office/drawing/2014/main" id="{4E9F024C-96B6-4FD3-8BEC-E53B0DBFC9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2352" y="1558377"/>
            <a:ext cx="758118" cy="687723"/>
          </a:xfrm>
          <a:prstGeom prst="rect">
            <a:avLst/>
          </a:prstGeom>
        </p:spPr>
      </p:pic>
      <p:pic>
        <p:nvPicPr>
          <p:cNvPr id="43" name="Picture 42">
            <a:extLst>
              <a:ext uri="{FF2B5EF4-FFF2-40B4-BE49-F238E27FC236}">
                <a16:creationId xmlns:a16="http://schemas.microsoft.com/office/drawing/2014/main" id="{A60142A0-37E1-4DD6-B46D-FA0FCA2F56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0646" y="1558377"/>
            <a:ext cx="758118" cy="687723"/>
          </a:xfrm>
          <a:prstGeom prst="rect">
            <a:avLst/>
          </a:prstGeom>
        </p:spPr>
      </p:pic>
      <p:pic>
        <p:nvPicPr>
          <p:cNvPr id="44" name="Picture 43">
            <a:extLst>
              <a:ext uri="{FF2B5EF4-FFF2-40B4-BE49-F238E27FC236}">
                <a16:creationId xmlns:a16="http://schemas.microsoft.com/office/drawing/2014/main" id="{269CCEDA-BF4B-407F-8FAB-0FEBEAB5B9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25694" y="1558377"/>
            <a:ext cx="758118" cy="687723"/>
          </a:xfrm>
          <a:prstGeom prst="rect">
            <a:avLst/>
          </a:prstGeom>
        </p:spPr>
      </p:pic>
      <p:sp>
        <p:nvSpPr>
          <p:cNvPr id="45" name="Slide Number Placeholder 1">
            <a:extLst>
              <a:ext uri="{FF2B5EF4-FFF2-40B4-BE49-F238E27FC236}">
                <a16:creationId xmlns:a16="http://schemas.microsoft.com/office/drawing/2014/main" id="{E4C6EC11-4BBB-4D05-A50E-F9E6E4705187}"/>
              </a:ext>
            </a:extLst>
          </p:cNvPr>
          <p:cNvSpPr>
            <a:spLocks noGrp="1"/>
          </p:cNvSpPr>
          <p:nvPr>
            <p:ph type="sldNum" sz="quarter" idx="10"/>
          </p:nvPr>
        </p:nvSpPr>
        <p:spPr>
          <a:xfrm>
            <a:off x="4302217" y="4812039"/>
            <a:ext cx="539567" cy="365125"/>
          </a:xfrm>
        </p:spPr>
        <p: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fld id="{1C146586-7EC2-481D-848F-8CE41EB2DE6C}" type="slidenum">
              <a:rPr kumimoji="0" lang="en-US" sz="1000" b="0" i="0" u="none" strike="noStrike" kern="1200" cap="none" spc="0" normalizeH="0" baseline="0" noProof="0">
                <a:ln>
                  <a:noFill/>
                </a:ln>
                <a:solidFill>
                  <a:srgbClr val="787878"/>
                </a:solidFill>
                <a:effectLst/>
                <a:uLnTx/>
                <a:uFillTx/>
                <a:latin typeface="Calibri"/>
                <a:ea typeface="+mn-ea"/>
                <a:cs typeface="+mn-cs"/>
              </a:rPr>
              <a:pPr marL="0" marR="0" lvl="0" indent="0" algn="ctr" defTabSz="914378"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a:ln>
                <a:noFill/>
              </a:ln>
              <a:solidFill>
                <a:srgbClr val="787878"/>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4038F4FA-6A5F-4758-9DB1-C8B960520E45}"/>
              </a:ext>
            </a:extLst>
          </p:cNvPr>
          <p:cNvSpPr/>
          <p:nvPr/>
        </p:nvSpPr>
        <p:spPr>
          <a:xfrm>
            <a:off x="2269686" y="-23626"/>
            <a:ext cx="6874315" cy="10243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5A69C5E-8414-4B45-8584-5D362DB3C2B3}"/>
              </a:ext>
            </a:extLst>
          </p:cNvPr>
          <p:cNvGrpSpPr/>
          <p:nvPr/>
        </p:nvGrpSpPr>
        <p:grpSpPr>
          <a:xfrm>
            <a:off x="0" y="-19712"/>
            <a:ext cx="2678101" cy="1034181"/>
            <a:chOff x="-1" y="-23628"/>
            <a:chExt cx="2678101" cy="1034181"/>
          </a:xfrm>
        </p:grpSpPr>
        <p:sp>
          <p:nvSpPr>
            <p:cNvPr id="48" name="Rectangle 47">
              <a:extLst>
                <a:ext uri="{FF2B5EF4-FFF2-40B4-BE49-F238E27FC236}">
                  <a16:creationId xmlns:a16="http://schemas.microsoft.com/office/drawing/2014/main" id="{E3FEEBD7-DB1A-4610-8757-015018141198}"/>
                </a:ext>
              </a:extLst>
            </p:cNvPr>
            <p:cNvSpPr/>
            <p:nvPr/>
          </p:nvSpPr>
          <p:spPr>
            <a:xfrm>
              <a:off x="-1" y="-23627"/>
              <a:ext cx="2442755" cy="1024379"/>
            </a:xfrm>
            <a:prstGeom prst="rect">
              <a:avLst/>
            </a:prstGeom>
            <a:solidFill>
              <a:srgbClr val="B6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9" name="Isosceles Triangle 48">
              <a:extLst>
                <a:ext uri="{FF2B5EF4-FFF2-40B4-BE49-F238E27FC236}">
                  <a16:creationId xmlns:a16="http://schemas.microsoft.com/office/drawing/2014/main" id="{B19A6562-F923-4FAE-B9F2-B1850E8B19A3}"/>
                </a:ext>
              </a:extLst>
            </p:cNvPr>
            <p:cNvSpPr/>
            <p:nvPr/>
          </p:nvSpPr>
          <p:spPr>
            <a:xfrm rot="5400000">
              <a:off x="2036694" y="369148"/>
              <a:ext cx="1034181" cy="248630"/>
            </a:xfrm>
            <a:prstGeom prst="triangle">
              <a:avLst/>
            </a:prstGeom>
            <a:solidFill>
              <a:srgbClr val="B6E8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5" name="Title 4">
            <a:extLst>
              <a:ext uri="{FF2B5EF4-FFF2-40B4-BE49-F238E27FC236}">
                <a16:creationId xmlns:a16="http://schemas.microsoft.com/office/drawing/2014/main" id="{4E8E145C-55A1-40AC-BEF2-2CC1EBFD938C}"/>
              </a:ext>
            </a:extLst>
          </p:cNvPr>
          <p:cNvSpPr>
            <a:spLocks noGrp="1"/>
          </p:cNvSpPr>
          <p:nvPr>
            <p:ph type="title" idx="4294967295"/>
          </p:nvPr>
        </p:nvSpPr>
        <p:spPr>
          <a:xfrm>
            <a:off x="249921" y="268964"/>
            <a:ext cx="8424862" cy="576263"/>
          </a:xfrm>
        </p:spPr>
        <p:txBody>
          <a:bodyPr>
            <a:noAutofit/>
          </a:bodyPr>
          <a:lstStyle/>
          <a:p>
            <a:r>
              <a:rPr lang="en-US" sz="3600" dirty="0"/>
              <a:t>Next-Gen RS:           Development plan   </a:t>
            </a:r>
          </a:p>
        </p:txBody>
      </p:sp>
    </p:spTree>
    <p:extLst>
      <p:ext uri="{BB962C8B-B14F-4D97-AF65-F5344CB8AC3E}">
        <p14:creationId xmlns:p14="http://schemas.microsoft.com/office/powerpoint/2010/main" val="1798642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847A7C-F620-40F4-B85F-6149799CDBCB}"/>
              </a:ext>
            </a:extLst>
          </p:cNvPr>
          <p:cNvSpPr>
            <a:spLocks noGrp="1"/>
          </p:cNvSpPr>
          <p:nvPr>
            <p:ph type="sldNum" sz="quarter" idx="10"/>
          </p:nvPr>
        </p:nvSpPr>
        <p:spPr/>
        <p:txBody>
          <a:bodyPr/>
          <a:lstStyle/>
          <a:p>
            <a:fld id="{1C146586-7EC2-481D-848F-8CE41EB2DE6C}" type="slidenum">
              <a:rPr lang="en-US" smtClean="0"/>
              <a:pPr/>
              <a:t>46</a:t>
            </a:fld>
            <a:endParaRPr lang="en-US" dirty="0"/>
          </a:p>
        </p:txBody>
      </p:sp>
      <p:pic>
        <p:nvPicPr>
          <p:cNvPr id="3" name="Picture 2">
            <a:extLst>
              <a:ext uri="{FF2B5EF4-FFF2-40B4-BE49-F238E27FC236}">
                <a16:creationId xmlns:a16="http://schemas.microsoft.com/office/drawing/2014/main" id="{F7CBA8CE-CFBE-4DFA-8DCD-736DEBE60C86}"/>
              </a:ext>
            </a:extLst>
          </p:cNvPr>
          <p:cNvPicPr>
            <a:picLocks noChangeAspect="1"/>
          </p:cNvPicPr>
          <p:nvPr/>
        </p:nvPicPr>
        <p:blipFill>
          <a:blip r:embed="rId2"/>
          <a:stretch>
            <a:fillRect/>
          </a:stretch>
        </p:blipFill>
        <p:spPr>
          <a:xfrm>
            <a:off x="3697" y="0"/>
            <a:ext cx="9136605" cy="5143500"/>
          </a:xfrm>
          <a:prstGeom prst="rect">
            <a:avLst/>
          </a:prstGeom>
        </p:spPr>
      </p:pic>
    </p:spTree>
    <p:extLst>
      <p:ext uri="{BB962C8B-B14F-4D97-AF65-F5344CB8AC3E}">
        <p14:creationId xmlns:p14="http://schemas.microsoft.com/office/powerpoint/2010/main" val="4262150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607564-038B-4A65-93CD-6F8B1CA1DD36}"/>
              </a:ext>
            </a:extLst>
          </p:cNvPr>
          <p:cNvSpPr>
            <a:spLocks noGrp="1"/>
          </p:cNvSpPr>
          <p:nvPr>
            <p:ph type="sldNum" sz="quarter" idx="10"/>
          </p:nvPr>
        </p:nvSpPr>
        <p:spPr/>
        <p:txBody>
          <a:bodyPr/>
          <a:lstStyle/>
          <a:p>
            <a:fld id="{1C146586-7EC2-481D-848F-8CE41EB2DE6C}" type="slidenum">
              <a:rPr lang="en-US" smtClean="0"/>
              <a:pPr/>
              <a:t>47</a:t>
            </a:fld>
            <a:endParaRPr lang="en-US" dirty="0"/>
          </a:p>
        </p:txBody>
      </p:sp>
      <p:pic>
        <p:nvPicPr>
          <p:cNvPr id="3" name="Picture 2">
            <a:extLst>
              <a:ext uri="{FF2B5EF4-FFF2-40B4-BE49-F238E27FC236}">
                <a16:creationId xmlns:a16="http://schemas.microsoft.com/office/drawing/2014/main" id="{0834CD40-5CF5-4C40-AD07-542A34B2EEEB}"/>
              </a:ext>
            </a:extLst>
          </p:cNvPr>
          <p:cNvPicPr>
            <a:picLocks noChangeAspect="1"/>
          </p:cNvPicPr>
          <p:nvPr/>
        </p:nvPicPr>
        <p:blipFill>
          <a:blip r:embed="rId2"/>
          <a:stretch>
            <a:fillRect/>
          </a:stretch>
        </p:blipFill>
        <p:spPr>
          <a:xfrm>
            <a:off x="0" y="2676"/>
            <a:ext cx="9144000" cy="5138148"/>
          </a:xfrm>
          <a:prstGeom prst="rect">
            <a:avLst/>
          </a:prstGeom>
        </p:spPr>
      </p:pic>
    </p:spTree>
    <p:extLst>
      <p:ext uri="{BB962C8B-B14F-4D97-AF65-F5344CB8AC3E}">
        <p14:creationId xmlns:p14="http://schemas.microsoft.com/office/powerpoint/2010/main" val="3854238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174EA3-D64D-46DB-BA4E-9FB437D0027B}"/>
              </a:ext>
            </a:extLst>
          </p:cNvPr>
          <p:cNvSpPr>
            <a:spLocks noGrp="1"/>
          </p:cNvSpPr>
          <p:nvPr>
            <p:ph type="sldNum" sz="quarter" idx="10"/>
          </p:nvPr>
        </p:nvSpPr>
        <p:spPr/>
        <p:txBody>
          <a:bodyPr/>
          <a:lstStyle/>
          <a:p>
            <a:fld id="{1C146586-7EC2-481D-848F-8CE41EB2DE6C}" type="slidenum">
              <a:rPr lang="en-US" smtClean="0"/>
              <a:pPr/>
              <a:t>48</a:t>
            </a:fld>
            <a:endParaRPr lang="en-US" dirty="0"/>
          </a:p>
        </p:txBody>
      </p:sp>
      <p:pic>
        <p:nvPicPr>
          <p:cNvPr id="3" name="Picture 2">
            <a:extLst>
              <a:ext uri="{FF2B5EF4-FFF2-40B4-BE49-F238E27FC236}">
                <a16:creationId xmlns:a16="http://schemas.microsoft.com/office/drawing/2014/main" id="{6052181E-E15D-4B80-B612-D0933287B2BD}"/>
              </a:ext>
            </a:extLst>
          </p:cNvPr>
          <p:cNvPicPr>
            <a:picLocks noChangeAspect="1"/>
          </p:cNvPicPr>
          <p:nvPr/>
        </p:nvPicPr>
        <p:blipFill>
          <a:blip r:embed="rId2"/>
          <a:stretch>
            <a:fillRect/>
          </a:stretch>
        </p:blipFill>
        <p:spPr>
          <a:xfrm>
            <a:off x="15787" y="0"/>
            <a:ext cx="9112425" cy="5143500"/>
          </a:xfrm>
          <a:prstGeom prst="rect">
            <a:avLst/>
          </a:prstGeom>
        </p:spPr>
      </p:pic>
    </p:spTree>
    <p:extLst>
      <p:ext uri="{BB962C8B-B14F-4D97-AF65-F5344CB8AC3E}">
        <p14:creationId xmlns:p14="http://schemas.microsoft.com/office/powerpoint/2010/main" val="4056906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FBF229-C599-4A23-B7CB-D49D1A797632}"/>
              </a:ext>
            </a:extLst>
          </p:cNvPr>
          <p:cNvSpPr>
            <a:spLocks noGrp="1"/>
          </p:cNvSpPr>
          <p:nvPr>
            <p:ph type="subTitle" idx="1"/>
          </p:nvPr>
        </p:nvSpPr>
        <p:spPr>
          <a:xfrm>
            <a:off x="2915816" y="2381402"/>
            <a:ext cx="3888432" cy="478380"/>
          </a:xfrm>
        </p:spPr>
        <p:txBody>
          <a:bodyPr>
            <a:normAutofit/>
          </a:bodyPr>
          <a:lstStyle/>
          <a:p>
            <a:r>
              <a:rPr lang="en-US" dirty="0"/>
              <a:t>melanie.fitter@exlibrisgroup.com</a:t>
            </a:r>
          </a:p>
        </p:txBody>
      </p:sp>
      <p:sp>
        <p:nvSpPr>
          <p:cNvPr id="4" name="TextBox 3">
            <a:extLst>
              <a:ext uri="{FF2B5EF4-FFF2-40B4-BE49-F238E27FC236}">
                <a16:creationId xmlns:a16="http://schemas.microsoft.com/office/drawing/2014/main" id="{2DCDA0A7-6517-4F13-90AE-AAE8D711DE03}"/>
              </a:ext>
            </a:extLst>
          </p:cNvPr>
          <p:cNvSpPr txBox="1"/>
          <p:nvPr/>
        </p:nvSpPr>
        <p:spPr>
          <a:xfrm>
            <a:off x="3580404" y="1635646"/>
            <a:ext cx="2560922" cy="707886"/>
          </a:xfrm>
          <a:prstGeom prst="rect">
            <a:avLst/>
          </a:prstGeom>
          <a:noFill/>
        </p:spPr>
        <p:txBody>
          <a:bodyPr wrap="square" rtlCol="0">
            <a:spAutoFit/>
          </a:bodyPr>
          <a:lstStyle/>
          <a:p>
            <a:pPr algn="ctr"/>
            <a:r>
              <a:rPr lang="en-US" sz="4000" b="0" dirty="0">
                <a:solidFill>
                  <a:schemeClr val="accent1"/>
                </a:solidFill>
                <a:latin typeface="Calibri Light" panose="020F0302020204030204" pitchFamily="34" charset="0"/>
                <a:cs typeface="Calibri Light" panose="020F0302020204030204" pitchFamily="34" charset="0"/>
              </a:rPr>
              <a:t>Thank you!</a:t>
            </a:r>
          </a:p>
        </p:txBody>
      </p:sp>
    </p:spTree>
    <p:extLst>
      <p:ext uri="{BB962C8B-B14F-4D97-AF65-F5344CB8AC3E}">
        <p14:creationId xmlns:p14="http://schemas.microsoft.com/office/powerpoint/2010/main" val="333791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B67BD4-DAA7-4A35-B1A9-BCB11123204B}"/>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146586-7EC2-481D-848F-8CE41EB2DE6C}" type="slidenum">
              <a:rPr kumimoji="0" lang="en-US" sz="1000" b="0" i="0" u="none" strike="noStrike" kern="1200" cap="none" spc="0" normalizeH="0" baseline="0" noProof="0" smtClean="0">
                <a:ln>
                  <a:noFill/>
                </a:ln>
                <a:solidFill>
                  <a:srgbClr val="787878"/>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787878"/>
              </a:solidFill>
              <a:effectLst/>
              <a:uLnTx/>
              <a:uFillTx/>
              <a:latin typeface="Calibri"/>
              <a:ea typeface="+mn-ea"/>
              <a:cs typeface="+mn-cs"/>
            </a:endParaRPr>
          </a:p>
        </p:txBody>
      </p:sp>
      <p:sp>
        <p:nvSpPr>
          <p:cNvPr id="3" name="Title 2">
            <a:extLst>
              <a:ext uri="{FF2B5EF4-FFF2-40B4-BE49-F238E27FC236}">
                <a16:creationId xmlns:a16="http://schemas.microsoft.com/office/drawing/2014/main" id="{65778F05-7AA8-4581-B007-E671EB4C92E7}"/>
              </a:ext>
            </a:extLst>
          </p:cNvPr>
          <p:cNvSpPr>
            <a:spLocks noGrp="1"/>
          </p:cNvSpPr>
          <p:nvPr>
            <p:ph type="title"/>
          </p:nvPr>
        </p:nvSpPr>
        <p:spPr/>
        <p:txBody>
          <a:bodyPr/>
          <a:lstStyle/>
          <a:p>
            <a:r>
              <a:rPr lang="en-US" dirty="0"/>
              <a:t>New systemwide tools – in progress</a:t>
            </a:r>
          </a:p>
        </p:txBody>
      </p:sp>
      <p:sp>
        <p:nvSpPr>
          <p:cNvPr id="5" name="Shape 1816">
            <a:extLst>
              <a:ext uri="{FF2B5EF4-FFF2-40B4-BE49-F238E27FC236}">
                <a16:creationId xmlns:a16="http://schemas.microsoft.com/office/drawing/2014/main" id="{98116BE3-B68E-4764-BBF9-AE7735123BF6}"/>
              </a:ext>
            </a:extLst>
          </p:cNvPr>
          <p:cNvSpPr/>
          <p:nvPr/>
        </p:nvSpPr>
        <p:spPr>
          <a:xfrm>
            <a:off x="391124" y="843558"/>
            <a:ext cx="4122678" cy="1063958"/>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marL="0" marR="0" lvl="0" indent="0" algn="ctr" defTabSz="685869"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Roboto Regular"/>
              <a:ea typeface="+mn-ea"/>
              <a:cs typeface="Roboto Regular"/>
            </a:endParaRPr>
          </a:p>
        </p:txBody>
      </p:sp>
      <p:sp>
        <p:nvSpPr>
          <p:cNvPr id="6" name="Shape 1816">
            <a:extLst>
              <a:ext uri="{FF2B5EF4-FFF2-40B4-BE49-F238E27FC236}">
                <a16:creationId xmlns:a16="http://schemas.microsoft.com/office/drawing/2014/main" id="{A59A1135-9A47-4380-B993-73CD9547893C}"/>
              </a:ext>
            </a:extLst>
          </p:cNvPr>
          <p:cNvSpPr/>
          <p:nvPr/>
        </p:nvSpPr>
        <p:spPr>
          <a:xfrm>
            <a:off x="391124" y="2067694"/>
            <a:ext cx="4122678" cy="1056858"/>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marL="0" marR="0" lvl="0" indent="0" algn="ctr" defTabSz="685869"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Roboto Regular"/>
              <a:ea typeface="+mn-ea"/>
              <a:cs typeface="Roboto Regular"/>
            </a:endParaRPr>
          </a:p>
        </p:txBody>
      </p:sp>
      <p:sp>
        <p:nvSpPr>
          <p:cNvPr id="7" name="Shape 1816">
            <a:extLst>
              <a:ext uri="{FF2B5EF4-FFF2-40B4-BE49-F238E27FC236}">
                <a16:creationId xmlns:a16="http://schemas.microsoft.com/office/drawing/2014/main" id="{E96BF581-828B-4801-9749-3DCA4104787F}"/>
              </a:ext>
            </a:extLst>
          </p:cNvPr>
          <p:cNvSpPr/>
          <p:nvPr/>
        </p:nvSpPr>
        <p:spPr>
          <a:xfrm>
            <a:off x="391124" y="3298321"/>
            <a:ext cx="4095173" cy="1057148"/>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marL="0" marR="0" lvl="0" indent="0" algn="ctr" defTabSz="685869"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Roboto Regular"/>
              <a:ea typeface="+mn-ea"/>
              <a:cs typeface="Roboto Regular"/>
            </a:endParaRPr>
          </a:p>
        </p:txBody>
      </p:sp>
      <p:sp>
        <p:nvSpPr>
          <p:cNvPr id="11" name="Shape 1816">
            <a:extLst>
              <a:ext uri="{FF2B5EF4-FFF2-40B4-BE49-F238E27FC236}">
                <a16:creationId xmlns:a16="http://schemas.microsoft.com/office/drawing/2014/main" id="{16DC662D-6145-4B2B-81BB-867826867039}"/>
              </a:ext>
            </a:extLst>
          </p:cNvPr>
          <p:cNvSpPr/>
          <p:nvPr/>
        </p:nvSpPr>
        <p:spPr>
          <a:xfrm>
            <a:off x="4693381" y="843558"/>
            <a:ext cx="4122678" cy="1063958"/>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marL="0" marR="0" lvl="0" indent="0" algn="ctr" defTabSz="685869"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Roboto Regular"/>
              <a:ea typeface="+mn-ea"/>
              <a:cs typeface="Roboto Regular"/>
            </a:endParaRPr>
          </a:p>
        </p:txBody>
      </p:sp>
      <p:sp>
        <p:nvSpPr>
          <p:cNvPr id="12" name="Shape 1816">
            <a:extLst>
              <a:ext uri="{FF2B5EF4-FFF2-40B4-BE49-F238E27FC236}">
                <a16:creationId xmlns:a16="http://schemas.microsoft.com/office/drawing/2014/main" id="{A55A871F-A04E-4F6A-97EC-8DEFBFA3C5C2}"/>
              </a:ext>
            </a:extLst>
          </p:cNvPr>
          <p:cNvSpPr/>
          <p:nvPr/>
        </p:nvSpPr>
        <p:spPr>
          <a:xfrm>
            <a:off x="4693381" y="2067694"/>
            <a:ext cx="4122678" cy="1056858"/>
          </a:xfrm>
          <a:prstGeom prst="rect">
            <a:avLst/>
          </a:prstGeom>
          <a:solidFill>
            <a:schemeClr val="bg1">
              <a:lumMod val="95000"/>
            </a:schemeClr>
          </a:solidFill>
          <a:ln w="12700" cap="flat">
            <a:noFill/>
            <a:miter lim="400000"/>
          </a:ln>
          <a:effectLst/>
        </p:spPr>
        <p:txBody>
          <a:bodyPr wrap="square" lIns="0" tIns="0" rIns="0" bIns="0" numCol="1" anchor="ctr">
            <a:noAutofit/>
          </a:bodyPr>
          <a:lstStyle/>
          <a:p>
            <a:pPr marL="0" marR="0" lvl="0" indent="0" algn="ctr" defTabSz="685869" rtl="0" eaLnBrk="1" fontAlgn="auto" latinLnBrk="0" hangingPunct="1">
              <a:lnSpc>
                <a:spcPct val="100000"/>
              </a:lnSpc>
              <a:spcBef>
                <a:spcPts val="0"/>
              </a:spcBef>
              <a:spcAft>
                <a:spcPts val="0"/>
              </a:spcAft>
              <a:buClrTx/>
              <a:buSzTx/>
              <a:buFontTx/>
              <a:buNone/>
              <a:tabLst/>
              <a:defRPr sz="3200">
                <a:solidFill>
                  <a:srgbClr val="FFFFFF"/>
                </a:solidFill>
              </a:defRPr>
            </a:pPr>
            <a:endParaRPr kumimoji="0" sz="1200" b="0" i="0" u="none" strike="noStrike" kern="1200" cap="none" spc="0" normalizeH="0" baseline="0" noProof="0">
              <a:ln>
                <a:noFill/>
              </a:ln>
              <a:solidFill>
                <a:srgbClr val="FFFFFF"/>
              </a:solidFill>
              <a:effectLst/>
              <a:uLnTx/>
              <a:uFillTx/>
              <a:latin typeface="Roboto Regular"/>
              <a:ea typeface="+mn-ea"/>
              <a:cs typeface="Roboto Regular"/>
            </a:endParaRPr>
          </a:p>
        </p:txBody>
      </p:sp>
      <p:sp>
        <p:nvSpPr>
          <p:cNvPr id="24" name="Rectangle 23">
            <a:extLst>
              <a:ext uri="{FF2B5EF4-FFF2-40B4-BE49-F238E27FC236}">
                <a16:creationId xmlns:a16="http://schemas.microsoft.com/office/drawing/2014/main" id="{51E9F328-C6C2-4F46-850F-80EFE5CDAA65}"/>
              </a:ext>
            </a:extLst>
          </p:cNvPr>
          <p:cNvSpPr/>
          <p:nvPr/>
        </p:nvSpPr>
        <p:spPr>
          <a:xfrm>
            <a:off x="1412931" y="857124"/>
            <a:ext cx="2938633" cy="738627"/>
          </a:xfrm>
          <a:prstGeom prst="rect">
            <a:avLst/>
          </a:prstGeom>
        </p:spPr>
        <p:txBody>
          <a:bodyPr wrap="square" lIns="182843" tIns="91422" rIns="182843" bIns="9142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466"/>
                </a:solidFill>
                <a:effectLst/>
                <a:uLnTx/>
                <a:uFillTx/>
                <a:latin typeface="Calibri Light" panose="020F0302020204030204" pitchFamily="34" charset="0"/>
                <a:ea typeface="Open Sans" panose="020B0606030504020204" pitchFamily="34" charset="0"/>
                <a:cs typeface="Calibri Light" panose="020F0302020204030204" pitchFamily="34" charset="0"/>
              </a:rPr>
              <a:t>Feedback messages</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br>
            <a:r>
              <a:rPr kumimoji="0" lang="en-US" sz="1800" b="1" i="0" u="none" strike="noStrike" kern="1200" cap="none" spc="0" normalizeH="0" baseline="0" noProof="0" dirty="0">
                <a:ln>
                  <a:noFill/>
                </a:ln>
                <a:solidFill>
                  <a:srgbClr val="00B050"/>
                </a:solidFill>
                <a:effectLst/>
                <a:uLnTx/>
                <a:uFillTx/>
                <a:latin typeface="Calibri Light" panose="020F0302020204030204" pitchFamily="34" charset="0"/>
                <a:ea typeface="Open Sans" panose="020B0606030504020204" pitchFamily="34" charset="0"/>
                <a:cs typeface="Calibri Light" panose="020F0302020204030204" pitchFamily="34" charset="0"/>
              </a:rPr>
              <a:t>Released</a:t>
            </a:r>
          </a:p>
        </p:txBody>
      </p:sp>
      <p:sp>
        <p:nvSpPr>
          <p:cNvPr id="25" name="Rectangle 24">
            <a:extLst>
              <a:ext uri="{FF2B5EF4-FFF2-40B4-BE49-F238E27FC236}">
                <a16:creationId xmlns:a16="http://schemas.microsoft.com/office/drawing/2014/main" id="{29230DCB-4D6F-4FA3-A90E-7AE07E27163C}"/>
              </a:ext>
            </a:extLst>
          </p:cNvPr>
          <p:cNvSpPr/>
          <p:nvPr/>
        </p:nvSpPr>
        <p:spPr>
          <a:xfrm>
            <a:off x="1412931" y="2074160"/>
            <a:ext cx="2938633" cy="738627"/>
          </a:xfrm>
          <a:prstGeom prst="rect">
            <a:avLst/>
          </a:prstGeom>
        </p:spPr>
        <p:txBody>
          <a:bodyPr wrap="square" lIns="182843" tIns="91422" rIns="182843" bIns="9142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466"/>
                </a:solidFill>
                <a:effectLst/>
                <a:uLnTx/>
                <a:uFillTx/>
                <a:latin typeface="Calibri Light" panose="020F0302020204030204" pitchFamily="34" charset="0"/>
                <a:ea typeface="Open Sans" panose="020B0606030504020204" pitchFamily="34" charset="0"/>
                <a:cs typeface="Calibri Light" panose="020F0302020204030204" pitchFamily="34" charset="0"/>
              </a:rPr>
              <a:t>Multi facets selection</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t>In analysis</a:t>
            </a:r>
          </a:p>
        </p:txBody>
      </p:sp>
      <p:sp>
        <p:nvSpPr>
          <p:cNvPr id="28" name="Rectangle 27">
            <a:extLst>
              <a:ext uri="{FF2B5EF4-FFF2-40B4-BE49-F238E27FC236}">
                <a16:creationId xmlns:a16="http://schemas.microsoft.com/office/drawing/2014/main" id="{AE2E775C-FB0C-4738-A1E4-39A5CA6EE5E3}"/>
              </a:ext>
            </a:extLst>
          </p:cNvPr>
          <p:cNvSpPr/>
          <p:nvPr/>
        </p:nvSpPr>
        <p:spPr>
          <a:xfrm>
            <a:off x="1412931" y="3284316"/>
            <a:ext cx="2938633" cy="738627"/>
          </a:xfrm>
          <a:prstGeom prst="rect">
            <a:avLst/>
          </a:prstGeom>
        </p:spPr>
        <p:txBody>
          <a:bodyPr wrap="square" lIns="182843" tIns="91422" rIns="182843" bIns="9142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466"/>
                </a:solidFill>
                <a:effectLst/>
                <a:uLnTx/>
                <a:uFillTx/>
                <a:latin typeface="Calibri Light" panose="020F0302020204030204" pitchFamily="34" charset="0"/>
                <a:ea typeface="Open Sans" panose="020B0606030504020204" pitchFamily="34" charset="0"/>
                <a:cs typeface="Calibri Light" panose="020F0302020204030204" pitchFamily="34" charset="0"/>
              </a:rPr>
              <a:t>Improvement in Menu</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t>In design</a:t>
            </a:r>
          </a:p>
        </p:txBody>
      </p:sp>
      <p:sp>
        <p:nvSpPr>
          <p:cNvPr id="32" name="Rectangle 31">
            <a:extLst>
              <a:ext uri="{FF2B5EF4-FFF2-40B4-BE49-F238E27FC236}">
                <a16:creationId xmlns:a16="http://schemas.microsoft.com/office/drawing/2014/main" id="{570AC66B-ECDF-4B00-AADB-F45A0BB4F6E2}"/>
              </a:ext>
            </a:extLst>
          </p:cNvPr>
          <p:cNvSpPr/>
          <p:nvPr/>
        </p:nvSpPr>
        <p:spPr>
          <a:xfrm>
            <a:off x="5508104" y="857124"/>
            <a:ext cx="3244772" cy="1015626"/>
          </a:xfrm>
          <a:prstGeom prst="rect">
            <a:avLst/>
          </a:prstGeom>
        </p:spPr>
        <p:txBody>
          <a:bodyPr wrap="square" lIns="182843" tIns="91422" rIns="182843" bIns="9142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466"/>
                </a:solidFill>
                <a:effectLst/>
                <a:uLnTx/>
                <a:uFillTx/>
                <a:latin typeface="Calibri Light" panose="020F0302020204030204" pitchFamily="34" charset="0"/>
                <a:ea typeface="Open Sans" panose="020B0606030504020204" pitchFamily="34" charset="0"/>
                <a:cs typeface="Calibri Light" panose="020F0302020204030204" pitchFamily="34" charset="0"/>
              </a:rPr>
              <a:t>My Activity Centre - Recent Entities </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t>Preparation </a:t>
            </a:r>
            <a:r>
              <a:rPr lang="en-US" dirty="0">
                <a:solidFill>
                  <a:srgbClr val="000000"/>
                </a:solidFill>
                <a:latin typeface="Calibri Light" panose="020F0302020204030204" pitchFamily="34" charset="0"/>
                <a:ea typeface="Open Sans" panose="020B0606030504020204" pitchFamily="34" charset="0"/>
                <a:cs typeface="Calibri Light" panose="020F0302020204030204" pitchFamily="34" charset="0"/>
              </a:rPr>
              <a:t>for</a:t>
            </a: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t> user testing </a:t>
            </a:r>
          </a:p>
        </p:txBody>
      </p:sp>
      <p:sp>
        <p:nvSpPr>
          <p:cNvPr id="33" name="Rectangle 32">
            <a:extLst>
              <a:ext uri="{FF2B5EF4-FFF2-40B4-BE49-F238E27FC236}">
                <a16:creationId xmlns:a16="http://schemas.microsoft.com/office/drawing/2014/main" id="{8FD1E4EF-0596-4DD5-A61E-19E8A786A354}"/>
              </a:ext>
            </a:extLst>
          </p:cNvPr>
          <p:cNvSpPr/>
          <p:nvPr/>
        </p:nvSpPr>
        <p:spPr>
          <a:xfrm>
            <a:off x="5508104" y="2074160"/>
            <a:ext cx="2938633" cy="1015626"/>
          </a:xfrm>
          <a:prstGeom prst="rect">
            <a:avLst/>
          </a:prstGeom>
        </p:spPr>
        <p:txBody>
          <a:bodyPr wrap="square" lIns="182843" tIns="91422" rIns="182843" bIns="9142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466"/>
                </a:solidFill>
                <a:effectLst/>
                <a:uLnTx/>
                <a:uFillTx/>
                <a:latin typeface="Calibri Light" panose="020F0302020204030204" pitchFamily="34" charset="0"/>
                <a:ea typeface="Open Sans" panose="020B0606030504020204" pitchFamily="34" charset="0"/>
                <a:cs typeface="Calibri Light" panose="020F0302020204030204" pitchFamily="34" charset="0"/>
              </a:rPr>
              <a:t>Improve configuration of mapping and code tables</a:t>
            </a:r>
            <a:b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br>
            <a:r>
              <a:rPr kumimoji="0" lang="en-US" sz="1800" b="0" i="0" u="none" strike="noStrike" kern="1200" cap="none" spc="0" normalizeH="0" baseline="0" noProof="0" dirty="0">
                <a:ln>
                  <a:noFill/>
                </a:ln>
                <a:solidFill>
                  <a:srgbClr val="000000"/>
                </a:solidFill>
                <a:effectLst/>
                <a:uLnTx/>
                <a:uFillTx/>
                <a:latin typeface="Calibri Light" panose="020F0302020204030204" pitchFamily="34" charset="0"/>
                <a:ea typeface="Open Sans" panose="020B0606030504020204" pitchFamily="34" charset="0"/>
                <a:cs typeface="Calibri Light" panose="020F0302020204030204" pitchFamily="34" charset="0"/>
              </a:rPr>
              <a:t>Preparing for user studies </a:t>
            </a:r>
          </a:p>
        </p:txBody>
      </p:sp>
      <p:sp>
        <p:nvSpPr>
          <p:cNvPr id="48" name="AutoShape 7">
            <a:extLst>
              <a:ext uri="{FF2B5EF4-FFF2-40B4-BE49-F238E27FC236}">
                <a16:creationId xmlns:a16="http://schemas.microsoft.com/office/drawing/2014/main" id="{961E64B9-FF46-4143-A576-8AF771172A7E}"/>
              </a:ext>
            </a:extLst>
          </p:cNvPr>
          <p:cNvSpPr>
            <a:spLocks/>
          </p:cNvSpPr>
          <p:nvPr/>
        </p:nvSpPr>
        <p:spPr bwMode="auto">
          <a:xfrm>
            <a:off x="4886124" y="1075102"/>
            <a:ext cx="560326" cy="56107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5"/>
          </a:solidFill>
          <a:ln w="57150" cap="flat" cmpd="sng">
            <a:solidFill>
              <a:schemeClr val="bg1">
                <a:alpha val="0"/>
              </a:schemeClr>
            </a:solidFill>
            <a:prstDash val="solid"/>
            <a:miter lim="0"/>
            <a:headEnd/>
            <a:tailEnd/>
          </a:ln>
          <a:effectLs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5600" b="0" i="0" u="none" strike="noStrike" kern="1200" cap="none" spc="0" normalizeH="0" baseline="0" noProof="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49" name="AutoShape 7">
            <a:extLst>
              <a:ext uri="{FF2B5EF4-FFF2-40B4-BE49-F238E27FC236}">
                <a16:creationId xmlns:a16="http://schemas.microsoft.com/office/drawing/2014/main" id="{15E608F6-3EB9-4908-A605-6EDAF47ED2A3}"/>
              </a:ext>
            </a:extLst>
          </p:cNvPr>
          <p:cNvSpPr>
            <a:spLocks/>
          </p:cNvSpPr>
          <p:nvPr/>
        </p:nvSpPr>
        <p:spPr bwMode="auto">
          <a:xfrm>
            <a:off x="656930" y="2298712"/>
            <a:ext cx="560326" cy="56107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6"/>
          </a:solidFill>
          <a:ln w="57150" cap="flat" cmpd="sng">
            <a:solidFill>
              <a:schemeClr val="bg1">
                <a:alpha val="0"/>
              </a:schemeClr>
            </a:solidFill>
            <a:prstDash val="solid"/>
            <a:miter lim="0"/>
            <a:headEnd/>
            <a:tailEnd/>
          </a:ln>
          <a:effectLs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5600" b="0" i="0" u="none" strike="noStrike" kern="1200" cap="none" spc="0" normalizeH="0" baseline="0" noProof="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50" name="AutoShape 7">
            <a:extLst>
              <a:ext uri="{FF2B5EF4-FFF2-40B4-BE49-F238E27FC236}">
                <a16:creationId xmlns:a16="http://schemas.microsoft.com/office/drawing/2014/main" id="{F544AB83-3F47-4E54-A610-B40A37DE2EF0}"/>
              </a:ext>
            </a:extLst>
          </p:cNvPr>
          <p:cNvSpPr>
            <a:spLocks/>
          </p:cNvSpPr>
          <p:nvPr/>
        </p:nvSpPr>
        <p:spPr bwMode="auto">
          <a:xfrm>
            <a:off x="641813" y="1076551"/>
            <a:ext cx="560326" cy="56107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50CFDA"/>
          </a:solidFill>
          <a:ln w="76200" cap="flat" cmpd="sng">
            <a:solidFill>
              <a:schemeClr val="bg1">
                <a:alpha val="0"/>
              </a:schemeClr>
            </a:solidFill>
            <a:prstDash val="solid"/>
            <a:miter lim="0"/>
            <a:headEnd/>
            <a:tailEnd/>
          </a:ln>
          <a:effectLs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56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sp>
        <p:nvSpPr>
          <p:cNvPr id="51" name="AutoShape 7">
            <a:extLst>
              <a:ext uri="{FF2B5EF4-FFF2-40B4-BE49-F238E27FC236}">
                <a16:creationId xmlns:a16="http://schemas.microsoft.com/office/drawing/2014/main" id="{C2B20A23-D847-4FD2-951F-BD3AD9E5BEF4}"/>
              </a:ext>
            </a:extLst>
          </p:cNvPr>
          <p:cNvSpPr>
            <a:spLocks/>
          </p:cNvSpPr>
          <p:nvPr/>
        </p:nvSpPr>
        <p:spPr bwMode="auto">
          <a:xfrm>
            <a:off x="650361" y="3505879"/>
            <a:ext cx="560326" cy="56107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002060"/>
          </a:solidFill>
          <a:ln w="57150" cap="flat" cmpd="sng">
            <a:solidFill>
              <a:schemeClr val="bg1">
                <a:alpha val="0"/>
              </a:schemeClr>
            </a:solidFill>
            <a:prstDash val="solid"/>
            <a:miter lim="0"/>
            <a:headEnd/>
            <a:tailEnd/>
          </a:ln>
          <a:effectLs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5600" b="0" i="0" u="none" strike="noStrike" kern="1200" cap="none" spc="0" normalizeH="0" baseline="0" noProof="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grpSp>
        <p:nvGrpSpPr>
          <p:cNvPr id="52" name="Group 51">
            <a:extLst>
              <a:ext uri="{FF2B5EF4-FFF2-40B4-BE49-F238E27FC236}">
                <a16:creationId xmlns:a16="http://schemas.microsoft.com/office/drawing/2014/main" id="{DBB8703F-00E4-4CC3-B4B3-D4D2C50078DB}"/>
              </a:ext>
            </a:extLst>
          </p:cNvPr>
          <p:cNvGrpSpPr/>
          <p:nvPr/>
        </p:nvGrpSpPr>
        <p:grpSpPr>
          <a:xfrm>
            <a:off x="719987" y="2421274"/>
            <a:ext cx="397170" cy="356718"/>
            <a:chOff x="1682750" y="815975"/>
            <a:chExt cx="1371600" cy="1231900"/>
          </a:xfrm>
        </p:grpSpPr>
        <p:sp>
          <p:nvSpPr>
            <p:cNvPr id="53" name="Freeform 5">
              <a:extLst>
                <a:ext uri="{FF2B5EF4-FFF2-40B4-BE49-F238E27FC236}">
                  <a16:creationId xmlns:a16="http://schemas.microsoft.com/office/drawing/2014/main" id="{39980B20-7648-4508-9E21-E54718D6EFC7}"/>
                </a:ext>
              </a:extLst>
            </p:cNvPr>
            <p:cNvSpPr>
              <a:spLocks/>
            </p:cNvSpPr>
            <p:nvPr/>
          </p:nvSpPr>
          <p:spPr bwMode="auto">
            <a:xfrm>
              <a:off x="2032000" y="815975"/>
              <a:ext cx="828675" cy="942975"/>
            </a:xfrm>
            <a:custGeom>
              <a:avLst/>
              <a:gdLst>
                <a:gd name="T0" fmla="*/ 226 w 522"/>
                <a:gd name="T1" fmla="*/ 594 h 594"/>
                <a:gd name="T2" fmla="*/ 34 w 522"/>
                <a:gd name="T3" fmla="*/ 594 h 594"/>
                <a:gd name="T4" fmla="*/ 34 w 522"/>
                <a:gd name="T5" fmla="*/ 594 h 594"/>
                <a:gd name="T6" fmla="*/ 26 w 522"/>
                <a:gd name="T7" fmla="*/ 594 h 594"/>
                <a:gd name="T8" fmla="*/ 20 w 522"/>
                <a:gd name="T9" fmla="*/ 592 h 594"/>
                <a:gd name="T10" fmla="*/ 16 w 522"/>
                <a:gd name="T11" fmla="*/ 590 h 594"/>
                <a:gd name="T12" fmla="*/ 10 w 522"/>
                <a:gd name="T13" fmla="*/ 586 h 594"/>
                <a:gd name="T14" fmla="*/ 6 w 522"/>
                <a:gd name="T15" fmla="*/ 580 h 594"/>
                <a:gd name="T16" fmla="*/ 4 w 522"/>
                <a:gd name="T17" fmla="*/ 574 h 594"/>
                <a:gd name="T18" fmla="*/ 2 w 522"/>
                <a:gd name="T19" fmla="*/ 568 h 594"/>
                <a:gd name="T20" fmla="*/ 0 w 522"/>
                <a:gd name="T21" fmla="*/ 562 h 594"/>
                <a:gd name="T22" fmla="*/ 0 w 522"/>
                <a:gd name="T23" fmla="*/ 34 h 594"/>
                <a:gd name="T24" fmla="*/ 0 w 522"/>
                <a:gd name="T25" fmla="*/ 34 h 594"/>
                <a:gd name="T26" fmla="*/ 2 w 522"/>
                <a:gd name="T27" fmla="*/ 26 h 594"/>
                <a:gd name="T28" fmla="*/ 4 w 522"/>
                <a:gd name="T29" fmla="*/ 20 h 594"/>
                <a:gd name="T30" fmla="*/ 6 w 522"/>
                <a:gd name="T31" fmla="*/ 14 h 594"/>
                <a:gd name="T32" fmla="*/ 10 w 522"/>
                <a:gd name="T33" fmla="*/ 10 h 594"/>
                <a:gd name="T34" fmla="*/ 16 w 522"/>
                <a:gd name="T35" fmla="*/ 6 h 594"/>
                <a:gd name="T36" fmla="*/ 20 w 522"/>
                <a:gd name="T37" fmla="*/ 2 h 594"/>
                <a:gd name="T38" fmla="*/ 26 w 522"/>
                <a:gd name="T39" fmla="*/ 0 h 594"/>
                <a:gd name="T40" fmla="*/ 34 w 522"/>
                <a:gd name="T41" fmla="*/ 0 h 594"/>
                <a:gd name="T42" fmla="*/ 488 w 522"/>
                <a:gd name="T43" fmla="*/ 0 h 594"/>
                <a:gd name="T44" fmla="*/ 488 w 522"/>
                <a:gd name="T45" fmla="*/ 0 h 594"/>
                <a:gd name="T46" fmla="*/ 496 w 522"/>
                <a:gd name="T47" fmla="*/ 0 h 594"/>
                <a:gd name="T48" fmla="*/ 502 w 522"/>
                <a:gd name="T49" fmla="*/ 2 h 594"/>
                <a:gd name="T50" fmla="*/ 506 w 522"/>
                <a:gd name="T51" fmla="*/ 6 h 594"/>
                <a:gd name="T52" fmla="*/ 512 w 522"/>
                <a:gd name="T53" fmla="*/ 10 h 594"/>
                <a:gd name="T54" fmla="*/ 516 w 522"/>
                <a:gd name="T55" fmla="*/ 14 h 594"/>
                <a:gd name="T56" fmla="*/ 518 w 522"/>
                <a:gd name="T57" fmla="*/ 20 h 594"/>
                <a:gd name="T58" fmla="*/ 520 w 522"/>
                <a:gd name="T59" fmla="*/ 26 h 594"/>
                <a:gd name="T60" fmla="*/ 522 w 522"/>
                <a:gd name="T61" fmla="*/ 34 h 594"/>
                <a:gd name="T62" fmla="*/ 522 w 522"/>
                <a:gd name="T63" fmla="*/ 37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2" h="594">
                  <a:moveTo>
                    <a:pt x="226" y="594"/>
                  </a:moveTo>
                  <a:lnTo>
                    <a:pt x="34" y="594"/>
                  </a:lnTo>
                  <a:lnTo>
                    <a:pt x="34" y="594"/>
                  </a:lnTo>
                  <a:lnTo>
                    <a:pt x="26" y="594"/>
                  </a:lnTo>
                  <a:lnTo>
                    <a:pt x="20" y="592"/>
                  </a:lnTo>
                  <a:lnTo>
                    <a:pt x="16" y="590"/>
                  </a:lnTo>
                  <a:lnTo>
                    <a:pt x="10" y="586"/>
                  </a:lnTo>
                  <a:lnTo>
                    <a:pt x="6" y="580"/>
                  </a:lnTo>
                  <a:lnTo>
                    <a:pt x="4" y="574"/>
                  </a:lnTo>
                  <a:lnTo>
                    <a:pt x="2" y="568"/>
                  </a:lnTo>
                  <a:lnTo>
                    <a:pt x="0" y="562"/>
                  </a:lnTo>
                  <a:lnTo>
                    <a:pt x="0" y="34"/>
                  </a:lnTo>
                  <a:lnTo>
                    <a:pt x="0" y="34"/>
                  </a:lnTo>
                  <a:lnTo>
                    <a:pt x="2" y="26"/>
                  </a:lnTo>
                  <a:lnTo>
                    <a:pt x="4" y="20"/>
                  </a:lnTo>
                  <a:lnTo>
                    <a:pt x="6" y="14"/>
                  </a:lnTo>
                  <a:lnTo>
                    <a:pt x="10" y="10"/>
                  </a:lnTo>
                  <a:lnTo>
                    <a:pt x="16" y="6"/>
                  </a:lnTo>
                  <a:lnTo>
                    <a:pt x="20" y="2"/>
                  </a:lnTo>
                  <a:lnTo>
                    <a:pt x="26" y="0"/>
                  </a:lnTo>
                  <a:lnTo>
                    <a:pt x="34" y="0"/>
                  </a:lnTo>
                  <a:lnTo>
                    <a:pt x="488" y="0"/>
                  </a:lnTo>
                  <a:lnTo>
                    <a:pt x="488" y="0"/>
                  </a:lnTo>
                  <a:lnTo>
                    <a:pt x="496" y="0"/>
                  </a:lnTo>
                  <a:lnTo>
                    <a:pt x="502" y="2"/>
                  </a:lnTo>
                  <a:lnTo>
                    <a:pt x="506" y="6"/>
                  </a:lnTo>
                  <a:lnTo>
                    <a:pt x="512" y="10"/>
                  </a:lnTo>
                  <a:lnTo>
                    <a:pt x="516" y="14"/>
                  </a:lnTo>
                  <a:lnTo>
                    <a:pt x="518" y="20"/>
                  </a:lnTo>
                  <a:lnTo>
                    <a:pt x="520" y="26"/>
                  </a:lnTo>
                  <a:lnTo>
                    <a:pt x="522" y="34"/>
                  </a:lnTo>
                  <a:lnTo>
                    <a:pt x="522" y="378"/>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4" name="Freeform 6">
              <a:extLst>
                <a:ext uri="{FF2B5EF4-FFF2-40B4-BE49-F238E27FC236}">
                  <a16:creationId xmlns:a16="http://schemas.microsoft.com/office/drawing/2014/main" id="{63D157A0-6EDC-4D7B-B67A-55615043C373}"/>
                </a:ext>
              </a:extLst>
            </p:cNvPr>
            <p:cNvSpPr>
              <a:spLocks/>
            </p:cNvSpPr>
            <p:nvPr/>
          </p:nvSpPr>
          <p:spPr bwMode="auto">
            <a:xfrm>
              <a:off x="2479675" y="1473200"/>
              <a:ext cx="574675" cy="574675"/>
            </a:xfrm>
            <a:custGeom>
              <a:avLst/>
              <a:gdLst>
                <a:gd name="T0" fmla="*/ 358 w 362"/>
                <a:gd name="T1" fmla="*/ 206 h 362"/>
                <a:gd name="T2" fmla="*/ 362 w 362"/>
                <a:gd name="T3" fmla="*/ 168 h 362"/>
                <a:gd name="T4" fmla="*/ 344 w 362"/>
                <a:gd name="T5" fmla="*/ 150 h 362"/>
                <a:gd name="T6" fmla="*/ 318 w 362"/>
                <a:gd name="T7" fmla="*/ 146 h 362"/>
                <a:gd name="T8" fmla="*/ 308 w 362"/>
                <a:gd name="T9" fmla="*/ 126 h 362"/>
                <a:gd name="T10" fmla="*/ 310 w 362"/>
                <a:gd name="T11" fmla="*/ 96 h 362"/>
                <a:gd name="T12" fmla="*/ 324 w 362"/>
                <a:gd name="T13" fmla="*/ 74 h 362"/>
                <a:gd name="T14" fmla="*/ 302 w 362"/>
                <a:gd name="T15" fmla="*/ 44 h 362"/>
                <a:gd name="T16" fmla="*/ 276 w 362"/>
                <a:gd name="T17" fmla="*/ 44 h 362"/>
                <a:gd name="T18" fmla="*/ 254 w 362"/>
                <a:gd name="T19" fmla="*/ 60 h 362"/>
                <a:gd name="T20" fmla="*/ 232 w 362"/>
                <a:gd name="T21" fmla="*/ 54 h 362"/>
                <a:gd name="T22" fmla="*/ 212 w 362"/>
                <a:gd name="T23" fmla="*/ 30 h 362"/>
                <a:gd name="T24" fmla="*/ 206 w 362"/>
                <a:gd name="T25" fmla="*/ 4 h 362"/>
                <a:gd name="T26" fmla="*/ 170 w 362"/>
                <a:gd name="T27" fmla="*/ 0 h 362"/>
                <a:gd name="T28" fmla="*/ 152 w 362"/>
                <a:gd name="T29" fmla="*/ 18 h 362"/>
                <a:gd name="T30" fmla="*/ 148 w 362"/>
                <a:gd name="T31" fmla="*/ 44 h 362"/>
                <a:gd name="T32" fmla="*/ 128 w 362"/>
                <a:gd name="T33" fmla="*/ 54 h 362"/>
                <a:gd name="T34" fmla="*/ 96 w 362"/>
                <a:gd name="T35" fmla="*/ 52 h 362"/>
                <a:gd name="T36" fmla="*/ 74 w 362"/>
                <a:gd name="T37" fmla="*/ 38 h 362"/>
                <a:gd name="T38" fmla="*/ 44 w 362"/>
                <a:gd name="T39" fmla="*/ 60 h 362"/>
                <a:gd name="T40" fmla="*/ 44 w 362"/>
                <a:gd name="T41" fmla="*/ 86 h 362"/>
                <a:gd name="T42" fmla="*/ 60 w 362"/>
                <a:gd name="T43" fmla="*/ 108 h 362"/>
                <a:gd name="T44" fmla="*/ 54 w 362"/>
                <a:gd name="T45" fmla="*/ 130 h 362"/>
                <a:gd name="T46" fmla="*/ 32 w 362"/>
                <a:gd name="T47" fmla="*/ 150 h 362"/>
                <a:gd name="T48" fmla="*/ 6 w 362"/>
                <a:gd name="T49" fmla="*/ 156 h 362"/>
                <a:gd name="T50" fmla="*/ 0 w 362"/>
                <a:gd name="T51" fmla="*/ 192 h 362"/>
                <a:gd name="T52" fmla="*/ 18 w 362"/>
                <a:gd name="T53" fmla="*/ 210 h 362"/>
                <a:gd name="T54" fmla="*/ 46 w 362"/>
                <a:gd name="T55" fmla="*/ 216 h 362"/>
                <a:gd name="T56" fmla="*/ 56 w 362"/>
                <a:gd name="T57" fmla="*/ 234 h 362"/>
                <a:gd name="T58" fmla="*/ 54 w 362"/>
                <a:gd name="T59" fmla="*/ 266 h 362"/>
                <a:gd name="T60" fmla="*/ 40 w 362"/>
                <a:gd name="T61" fmla="*/ 288 h 362"/>
                <a:gd name="T62" fmla="*/ 62 w 362"/>
                <a:gd name="T63" fmla="*/ 318 h 362"/>
                <a:gd name="T64" fmla="*/ 88 w 362"/>
                <a:gd name="T65" fmla="*/ 318 h 362"/>
                <a:gd name="T66" fmla="*/ 110 w 362"/>
                <a:gd name="T67" fmla="*/ 302 h 362"/>
                <a:gd name="T68" fmla="*/ 130 w 362"/>
                <a:gd name="T69" fmla="*/ 308 h 362"/>
                <a:gd name="T70" fmla="*/ 152 w 362"/>
                <a:gd name="T71" fmla="*/ 332 h 362"/>
                <a:gd name="T72" fmla="*/ 156 w 362"/>
                <a:gd name="T73" fmla="*/ 356 h 362"/>
                <a:gd name="T74" fmla="*/ 194 w 362"/>
                <a:gd name="T75" fmla="*/ 362 h 362"/>
                <a:gd name="T76" fmla="*/ 212 w 362"/>
                <a:gd name="T77" fmla="*/ 344 h 362"/>
                <a:gd name="T78" fmla="*/ 216 w 362"/>
                <a:gd name="T79" fmla="*/ 318 h 362"/>
                <a:gd name="T80" fmla="*/ 236 w 362"/>
                <a:gd name="T81" fmla="*/ 306 h 362"/>
                <a:gd name="T82" fmla="*/ 266 w 362"/>
                <a:gd name="T83" fmla="*/ 308 h 362"/>
                <a:gd name="T84" fmla="*/ 288 w 362"/>
                <a:gd name="T85" fmla="*/ 322 h 362"/>
                <a:gd name="T86" fmla="*/ 318 w 362"/>
                <a:gd name="T87" fmla="*/ 300 h 362"/>
                <a:gd name="T88" fmla="*/ 318 w 362"/>
                <a:gd name="T89" fmla="*/ 274 h 362"/>
                <a:gd name="T90" fmla="*/ 302 w 362"/>
                <a:gd name="T91" fmla="*/ 252 h 362"/>
                <a:gd name="T92" fmla="*/ 308 w 362"/>
                <a:gd name="T93" fmla="*/ 232 h 362"/>
                <a:gd name="T94" fmla="*/ 332 w 362"/>
                <a:gd name="T95" fmla="*/ 21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 h="362">
                  <a:moveTo>
                    <a:pt x="344" y="210"/>
                  </a:moveTo>
                  <a:lnTo>
                    <a:pt x="344" y="210"/>
                  </a:lnTo>
                  <a:lnTo>
                    <a:pt x="352" y="210"/>
                  </a:lnTo>
                  <a:lnTo>
                    <a:pt x="358" y="206"/>
                  </a:lnTo>
                  <a:lnTo>
                    <a:pt x="362" y="200"/>
                  </a:lnTo>
                  <a:lnTo>
                    <a:pt x="362" y="192"/>
                  </a:lnTo>
                  <a:lnTo>
                    <a:pt x="362" y="168"/>
                  </a:lnTo>
                  <a:lnTo>
                    <a:pt x="362" y="168"/>
                  </a:lnTo>
                  <a:lnTo>
                    <a:pt x="362" y="162"/>
                  </a:lnTo>
                  <a:lnTo>
                    <a:pt x="358" y="156"/>
                  </a:lnTo>
                  <a:lnTo>
                    <a:pt x="352" y="152"/>
                  </a:lnTo>
                  <a:lnTo>
                    <a:pt x="344" y="150"/>
                  </a:lnTo>
                  <a:lnTo>
                    <a:pt x="332" y="150"/>
                  </a:lnTo>
                  <a:lnTo>
                    <a:pt x="332" y="150"/>
                  </a:lnTo>
                  <a:lnTo>
                    <a:pt x="324" y="150"/>
                  </a:lnTo>
                  <a:lnTo>
                    <a:pt x="318" y="146"/>
                  </a:lnTo>
                  <a:lnTo>
                    <a:pt x="312" y="142"/>
                  </a:lnTo>
                  <a:lnTo>
                    <a:pt x="310" y="136"/>
                  </a:lnTo>
                  <a:lnTo>
                    <a:pt x="310" y="136"/>
                  </a:lnTo>
                  <a:lnTo>
                    <a:pt x="308" y="126"/>
                  </a:lnTo>
                  <a:lnTo>
                    <a:pt x="306" y="116"/>
                  </a:lnTo>
                  <a:lnTo>
                    <a:pt x="306" y="104"/>
                  </a:lnTo>
                  <a:lnTo>
                    <a:pt x="308" y="98"/>
                  </a:lnTo>
                  <a:lnTo>
                    <a:pt x="310" y="96"/>
                  </a:lnTo>
                  <a:lnTo>
                    <a:pt x="318" y="86"/>
                  </a:lnTo>
                  <a:lnTo>
                    <a:pt x="318" y="86"/>
                  </a:lnTo>
                  <a:lnTo>
                    <a:pt x="322" y="80"/>
                  </a:lnTo>
                  <a:lnTo>
                    <a:pt x="324" y="74"/>
                  </a:lnTo>
                  <a:lnTo>
                    <a:pt x="322" y="66"/>
                  </a:lnTo>
                  <a:lnTo>
                    <a:pt x="318" y="60"/>
                  </a:lnTo>
                  <a:lnTo>
                    <a:pt x="302" y="44"/>
                  </a:lnTo>
                  <a:lnTo>
                    <a:pt x="302" y="44"/>
                  </a:lnTo>
                  <a:lnTo>
                    <a:pt x="296" y="40"/>
                  </a:lnTo>
                  <a:lnTo>
                    <a:pt x="288" y="38"/>
                  </a:lnTo>
                  <a:lnTo>
                    <a:pt x="282" y="40"/>
                  </a:lnTo>
                  <a:lnTo>
                    <a:pt x="276" y="44"/>
                  </a:lnTo>
                  <a:lnTo>
                    <a:pt x="266" y="52"/>
                  </a:lnTo>
                  <a:lnTo>
                    <a:pt x="266" y="52"/>
                  </a:lnTo>
                  <a:lnTo>
                    <a:pt x="260" y="58"/>
                  </a:lnTo>
                  <a:lnTo>
                    <a:pt x="254" y="60"/>
                  </a:lnTo>
                  <a:lnTo>
                    <a:pt x="246" y="60"/>
                  </a:lnTo>
                  <a:lnTo>
                    <a:pt x="240" y="58"/>
                  </a:lnTo>
                  <a:lnTo>
                    <a:pt x="240" y="58"/>
                  </a:lnTo>
                  <a:lnTo>
                    <a:pt x="232" y="54"/>
                  </a:lnTo>
                  <a:lnTo>
                    <a:pt x="224" y="46"/>
                  </a:lnTo>
                  <a:lnTo>
                    <a:pt x="216" y="38"/>
                  </a:lnTo>
                  <a:lnTo>
                    <a:pt x="212" y="34"/>
                  </a:lnTo>
                  <a:lnTo>
                    <a:pt x="212" y="30"/>
                  </a:lnTo>
                  <a:lnTo>
                    <a:pt x="212" y="18"/>
                  </a:lnTo>
                  <a:lnTo>
                    <a:pt x="212" y="18"/>
                  </a:lnTo>
                  <a:lnTo>
                    <a:pt x="210" y="10"/>
                  </a:lnTo>
                  <a:lnTo>
                    <a:pt x="206" y="4"/>
                  </a:lnTo>
                  <a:lnTo>
                    <a:pt x="200" y="0"/>
                  </a:lnTo>
                  <a:lnTo>
                    <a:pt x="194" y="0"/>
                  </a:lnTo>
                  <a:lnTo>
                    <a:pt x="170" y="0"/>
                  </a:lnTo>
                  <a:lnTo>
                    <a:pt x="170" y="0"/>
                  </a:lnTo>
                  <a:lnTo>
                    <a:pt x="162" y="0"/>
                  </a:lnTo>
                  <a:lnTo>
                    <a:pt x="156" y="4"/>
                  </a:lnTo>
                  <a:lnTo>
                    <a:pt x="152" y="10"/>
                  </a:lnTo>
                  <a:lnTo>
                    <a:pt x="152" y="18"/>
                  </a:lnTo>
                  <a:lnTo>
                    <a:pt x="152" y="30"/>
                  </a:lnTo>
                  <a:lnTo>
                    <a:pt x="152" y="30"/>
                  </a:lnTo>
                  <a:lnTo>
                    <a:pt x="150" y="38"/>
                  </a:lnTo>
                  <a:lnTo>
                    <a:pt x="148" y="44"/>
                  </a:lnTo>
                  <a:lnTo>
                    <a:pt x="142" y="50"/>
                  </a:lnTo>
                  <a:lnTo>
                    <a:pt x="136" y="52"/>
                  </a:lnTo>
                  <a:lnTo>
                    <a:pt x="136" y="52"/>
                  </a:lnTo>
                  <a:lnTo>
                    <a:pt x="128" y="54"/>
                  </a:lnTo>
                  <a:lnTo>
                    <a:pt x="116" y="56"/>
                  </a:lnTo>
                  <a:lnTo>
                    <a:pt x="104" y="56"/>
                  </a:lnTo>
                  <a:lnTo>
                    <a:pt x="100" y="54"/>
                  </a:lnTo>
                  <a:lnTo>
                    <a:pt x="96" y="52"/>
                  </a:lnTo>
                  <a:lnTo>
                    <a:pt x="88" y="44"/>
                  </a:lnTo>
                  <a:lnTo>
                    <a:pt x="88" y="44"/>
                  </a:lnTo>
                  <a:lnTo>
                    <a:pt x="82" y="40"/>
                  </a:lnTo>
                  <a:lnTo>
                    <a:pt x="74" y="38"/>
                  </a:lnTo>
                  <a:lnTo>
                    <a:pt x="68" y="40"/>
                  </a:lnTo>
                  <a:lnTo>
                    <a:pt x="62" y="44"/>
                  </a:lnTo>
                  <a:lnTo>
                    <a:pt x="44" y="60"/>
                  </a:lnTo>
                  <a:lnTo>
                    <a:pt x="44" y="60"/>
                  </a:lnTo>
                  <a:lnTo>
                    <a:pt x="40" y="66"/>
                  </a:lnTo>
                  <a:lnTo>
                    <a:pt x="40" y="74"/>
                  </a:lnTo>
                  <a:lnTo>
                    <a:pt x="40" y="80"/>
                  </a:lnTo>
                  <a:lnTo>
                    <a:pt x="44" y="86"/>
                  </a:lnTo>
                  <a:lnTo>
                    <a:pt x="54" y="96"/>
                  </a:lnTo>
                  <a:lnTo>
                    <a:pt x="54" y="96"/>
                  </a:lnTo>
                  <a:lnTo>
                    <a:pt x="58" y="102"/>
                  </a:lnTo>
                  <a:lnTo>
                    <a:pt x="60" y="108"/>
                  </a:lnTo>
                  <a:lnTo>
                    <a:pt x="62" y="116"/>
                  </a:lnTo>
                  <a:lnTo>
                    <a:pt x="60" y="122"/>
                  </a:lnTo>
                  <a:lnTo>
                    <a:pt x="60" y="122"/>
                  </a:lnTo>
                  <a:lnTo>
                    <a:pt x="54" y="130"/>
                  </a:lnTo>
                  <a:lnTo>
                    <a:pt x="48" y="138"/>
                  </a:lnTo>
                  <a:lnTo>
                    <a:pt x="40" y="146"/>
                  </a:lnTo>
                  <a:lnTo>
                    <a:pt x="34" y="150"/>
                  </a:lnTo>
                  <a:lnTo>
                    <a:pt x="32" y="150"/>
                  </a:lnTo>
                  <a:lnTo>
                    <a:pt x="18" y="150"/>
                  </a:lnTo>
                  <a:lnTo>
                    <a:pt x="18" y="150"/>
                  </a:lnTo>
                  <a:lnTo>
                    <a:pt x="12" y="152"/>
                  </a:lnTo>
                  <a:lnTo>
                    <a:pt x="6" y="156"/>
                  </a:lnTo>
                  <a:lnTo>
                    <a:pt x="2" y="162"/>
                  </a:lnTo>
                  <a:lnTo>
                    <a:pt x="0" y="168"/>
                  </a:lnTo>
                  <a:lnTo>
                    <a:pt x="0" y="192"/>
                  </a:lnTo>
                  <a:lnTo>
                    <a:pt x="0" y="192"/>
                  </a:lnTo>
                  <a:lnTo>
                    <a:pt x="2" y="200"/>
                  </a:lnTo>
                  <a:lnTo>
                    <a:pt x="6" y="206"/>
                  </a:lnTo>
                  <a:lnTo>
                    <a:pt x="12" y="210"/>
                  </a:lnTo>
                  <a:lnTo>
                    <a:pt x="18" y="210"/>
                  </a:lnTo>
                  <a:lnTo>
                    <a:pt x="32" y="210"/>
                  </a:lnTo>
                  <a:lnTo>
                    <a:pt x="32" y="210"/>
                  </a:lnTo>
                  <a:lnTo>
                    <a:pt x="38" y="212"/>
                  </a:lnTo>
                  <a:lnTo>
                    <a:pt x="46" y="216"/>
                  </a:lnTo>
                  <a:lnTo>
                    <a:pt x="50" y="220"/>
                  </a:lnTo>
                  <a:lnTo>
                    <a:pt x="54" y="226"/>
                  </a:lnTo>
                  <a:lnTo>
                    <a:pt x="54" y="226"/>
                  </a:lnTo>
                  <a:lnTo>
                    <a:pt x="56" y="234"/>
                  </a:lnTo>
                  <a:lnTo>
                    <a:pt x="58" y="246"/>
                  </a:lnTo>
                  <a:lnTo>
                    <a:pt x="58" y="258"/>
                  </a:lnTo>
                  <a:lnTo>
                    <a:pt x="56" y="262"/>
                  </a:lnTo>
                  <a:lnTo>
                    <a:pt x="54" y="266"/>
                  </a:lnTo>
                  <a:lnTo>
                    <a:pt x="44" y="274"/>
                  </a:lnTo>
                  <a:lnTo>
                    <a:pt x="44" y="274"/>
                  </a:lnTo>
                  <a:lnTo>
                    <a:pt x="40" y="280"/>
                  </a:lnTo>
                  <a:lnTo>
                    <a:pt x="40" y="288"/>
                  </a:lnTo>
                  <a:lnTo>
                    <a:pt x="40" y="294"/>
                  </a:lnTo>
                  <a:lnTo>
                    <a:pt x="44" y="300"/>
                  </a:lnTo>
                  <a:lnTo>
                    <a:pt x="62" y="318"/>
                  </a:lnTo>
                  <a:lnTo>
                    <a:pt x="62" y="318"/>
                  </a:lnTo>
                  <a:lnTo>
                    <a:pt x="68" y="322"/>
                  </a:lnTo>
                  <a:lnTo>
                    <a:pt x="74" y="322"/>
                  </a:lnTo>
                  <a:lnTo>
                    <a:pt x="82" y="322"/>
                  </a:lnTo>
                  <a:lnTo>
                    <a:pt x="88" y="318"/>
                  </a:lnTo>
                  <a:lnTo>
                    <a:pt x="96" y="308"/>
                  </a:lnTo>
                  <a:lnTo>
                    <a:pt x="96" y="308"/>
                  </a:lnTo>
                  <a:lnTo>
                    <a:pt x="102" y="304"/>
                  </a:lnTo>
                  <a:lnTo>
                    <a:pt x="110" y="302"/>
                  </a:lnTo>
                  <a:lnTo>
                    <a:pt x="116" y="300"/>
                  </a:lnTo>
                  <a:lnTo>
                    <a:pt x="122" y="302"/>
                  </a:lnTo>
                  <a:lnTo>
                    <a:pt x="122" y="302"/>
                  </a:lnTo>
                  <a:lnTo>
                    <a:pt x="130" y="308"/>
                  </a:lnTo>
                  <a:lnTo>
                    <a:pt x="140" y="314"/>
                  </a:lnTo>
                  <a:lnTo>
                    <a:pt x="148" y="324"/>
                  </a:lnTo>
                  <a:lnTo>
                    <a:pt x="150" y="328"/>
                  </a:lnTo>
                  <a:lnTo>
                    <a:pt x="152" y="332"/>
                  </a:lnTo>
                  <a:lnTo>
                    <a:pt x="152" y="344"/>
                  </a:lnTo>
                  <a:lnTo>
                    <a:pt x="152" y="344"/>
                  </a:lnTo>
                  <a:lnTo>
                    <a:pt x="152" y="350"/>
                  </a:lnTo>
                  <a:lnTo>
                    <a:pt x="156" y="356"/>
                  </a:lnTo>
                  <a:lnTo>
                    <a:pt x="162" y="360"/>
                  </a:lnTo>
                  <a:lnTo>
                    <a:pt x="170" y="362"/>
                  </a:lnTo>
                  <a:lnTo>
                    <a:pt x="194" y="362"/>
                  </a:lnTo>
                  <a:lnTo>
                    <a:pt x="194" y="362"/>
                  </a:lnTo>
                  <a:lnTo>
                    <a:pt x="200" y="360"/>
                  </a:lnTo>
                  <a:lnTo>
                    <a:pt x="206" y="356"/>
                  </a:lnTo>
                  <a:lnTo>
                    <a:pt x="210" y="350"/>
                  </a:lnTo>
                  <a:lnTo>
                    <a:pt x="212" y="344"/>
                  </a:lnTo>
                  <a:lnTo>
                    <a:pt x="212" y="332"/>
                  </a:lnTo>
                  <a:lnTo>
                    <a:pt x="212" y="332"/>
                  </a:lnTo>
                  <a:lnTo>
                    <a:pt x="214" y="324"/>
                  </a:lnTo>
                  <a:lnTo>
                    <a:pt x="216" y="318"/>
                  </a:lnTo>
                  <a:lnTo>
                    <a:pt x="220" y="312"/>
                  </a:lnTo>
                  <a:lnTo>
                    <a:pt x="226" y="308"/>
                  </a:lnTo>
                  <a:lnTo>
                    <a:pt x="226" y="308"/>
                  </a:lnTo>
                  <a:lnTo>
                    <a:pt x="236" y="306"/>
                  </a:lnTo>
                  <a:lnTo>
                    <a:pt x="248" y="304"/>
                  </a:lnTo>
                  <a:lnTo>
                    <a:pt x="258" y="306"/>
                  </a:lnTo>
                  <a:lnTo>
                    <a:pt x="264" y="306"/>
                  </a:lnTo>
                  <a:lnTo>
                    <a:pt x="266" y="308"/>
                  </a:lnTo>
                  <a:lnTo>
                    <a:pt x="276" y="318"/>
                  </a:lnTo>
                  <a:lnTo>
                    <a:pt x="276" y="318"/>
                  </a:lnTo>
                  <a:lnTo>
                    <a:pt x="282" y="322"/>
                  </a:lnTo>
                  <a:lnTo>
                    <a:pt x="288" y="322"/>
                  </a:lnTo>
                  <a:lnTo>
                    <a:pt x="296" y="322"/>
                  </a:lnTo>
                  <a:lnTo>
                    <a:pt x="302" y="318"/>
                  </a:lnTo>
                  <a:lnTo>
                    <a:pt x="318" y="300"/>
                  </a:lnTo>
                  <a:lnTo>
                    <a:pt x="318" y="300"/>
                  </a:lnTo>
                  <a:lnTo>
                    <a:pt x="322" y="294"/>
                  </a:lnTo>
                  <a:lnTo>
                    <a:pt x="324" y="288"/>
                  </a:lnTo>
                  <a:lnTo>
                    <a:pt x="322" y="280"/>
                  </a:lnTo>
                  <a:lnTo>
                    <a:pt x="318" y="274"/>
                  </a:lnTo>
                  <a:lnTo>
                    <a:pt x="310" y="266"/>
                  </a:lnTo>
                  <a:lnTo>
                    <a:pt x="310" y="266"/>
                  </a:lnTo>
                  <a:lnTo>
                    <a:pt x="306" y="260"/>
                  </a:lnTo>
                  <a:lnTo>
                    <a:pt x="302" y="252"/>
                  </a:lnTo>
                  <a:lnTo>
                    <a:pt x="302" y="246"/>
                  </a:lnTo>
                  <a:lnTo>
                    <a:pt x="304" y="240"/>
                  </a:lnTo>
                  <a:lnTo>
                    <a:pt x="304" y="240"/>
                  </a:lnTo>
                  <a:lnTo>
                    <a:pt x="308" y="232"/>
                  </a:lnTo>
                  <a:lnTo>
                    <a:pt x="316" y="222"/>
                  </a:lnTo>
                  <a:lnTo>
                    <a:pt x="324" y="214"/>
                  </a:lnTo>
                  <a:lnTo>
                    <a:pt x="328" y="212"/>
                  </a:lnTo>
                  <a:lnTo>
                    <a:pt x="332" y="210"/>
                  </a:lnTo>
                  <a:lnTo>
                    <a:pt x="344" y="210"/>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5" name="Freeform 7">
              <a:extLst>
                <a:ext uri="{FF2B5EF4-FFF2-40B4-BE49-F238E27FC236}">
                  <a16:creationId xmlns:a16="http://schemas.microsoft.com/office/drawing/2014/main" id="{468126D5-8453-4DA4-ACEB-9589AC97313F}"/>
                </a:ext>
              </a:extLst>
            </p:cNvPr>
            <p:cNvSpPr>
              <a:spLocks/>
            </p:cNvSpPr>
            <p:nvPr/>
          </p:nvSpPr>
          <p:spPr bwMode="auto">
            <a:xfrm>
              <a:off x="2657475" y="1647825"/>
              <a:ext cx="222250" cy="225425"/>
            </a:xfrm>
            <a:custGeom>
              <a:avLst/>
              <a:gdLst>
                <a:gd name="T0" fmla="*/ 140 w 140"/>
                <a:gd name="T1" fmla="*/ 70 h 142"/>
                <a:gd name="T2" fmla="*/ 140 w 140"/>
                <a:gd name="T3" fmla="*/ 70 h 142"/>
                <a:gd name="T4" fmla="*/ 138 w 140"/>
                <a:gd name="T5" fmla="*/ 84 h 142"/>
                <a:gd name="T6" fmla="*/ 134 w 140"/>
                <a:gd name="T7" fmla="*/ 98 h 142"/>
                <a:gd name="T8" fmla="*/ 128 w 140"/>
                <a:gd name="T9" fmla="*/ 110 h 142"/>
                <a:gd name="T10" fmla="*/ 120 w 140"/>
                <a:gd name="T11" fmla="*/ 120 h 142"/>
                <a:gd name="T12" fmla="*/ 110 w 140"/>
                <a:gd name="T13" fmla="*/ 130 h 142"/>
                <a:gd name="T14" fmla="*/ 98 w 140"/>
                <a:gd name="T15" fmla="*/ 136 h 142"/>
                <a:gd name="T16" fmla="*/ 84 w 140"/>
                <a:gd name="T17" fmla="*/ 140 h 142"/>
                <a:gd name="T18" fmla="*/ 70 w 140"/>
                <a:gd name="T19" fmla="*/ 142 h 142"/>
                <a:gd name="T20" fmla="*/ 70 w 140"/>
                <a:gd name="T21" fmla="*/ 142 h 142"/>
                <a:gd name="T22" fmla="*/ 56 w 140"/>
                <a:gd name="T23" fmla="*/ 140 h 142"/>
                <a:gd name="T24" fmla="*/ 42 w 140"/>
                <a:gd name="T25" fmla="*/ 136 h 142"/>
                <a:gd name="T26" fmla="*/ 30 w 140"/>
                <a:gd name="T27" fmla="*/ 130 h 142"/>
                <a:gd name="T28" fmla="*/ 20 w 140"/>
                <a:gd name="T29" fmla="*/ 120 h 142"/>
                <a:gd name="T30" fmla="*/ 12 w 140"/>
                <a:gd name="T31" fmla="*/ 110 h 142"/>
                <a:gd name="T32" fmla="*/ 4 w 140"/>
                <a:gd name="T33" fmla="*/ 98 h 142"/>
                <a:gd name="T34" fmla="*/ 0 w 140"/>
                <a:gd name="T35" fmla="*/ 84 h 142"/>
                <a:gd name="T36" fmla="*/ 0 w 140"/>
                <a:gd name="T37" fmla="*/ 70 h 142"/>
                <a:gd name="T38" fmla="*/ 0 w 140"/>
                <a:gd name="T39" fmla="*/ 70 h 142"/>
                <a:gd name="T40" fmla="*/ 0 w 140"/>
                <a:gd name="T41" fmla="*/ 56 h 142"/>
                <a:gd name="T42" fmla="*/ 4 w 140"/>
                <a:gd name="T43" fmla="*/ 44 h 142"/>
                <a:gd name="T44" fmla="*/ 12 w 140"/>
                <a:gd name="T45" fmla="*/ 32 h 142"/>
                <a:gd name="T46" fmla="*/ 20 w 140"/>
                <a:gd name="T47" fmla="*/ 20 h 142"/>
                <a:gd name="T48" fmla="*/ 30 w 140"/>
                <a:gd name="T49" fmla="*/ 12 h 142"/>
                <a:gd name="T50" fmla="*/ 42 w 140"/>
                <a:gd name="T51" fmla="*/ 6 h 142"/>
                <a:gd name="T52" fmla="*/ 56 w 140"/>
                <a:gd name="T53" fmla="*/ 2 h 142"/>
                <a:gd name="T54" fmla="*/ 70 w 140"/>
                <a:gd name="T55" fmla="*/ 0 h 142"/>
                <a:gd name="T56" fmla="*/ 70 w 140"/>
                <a:gd name="T57" fmla="*/ 0 h 142"/>
                <a:gd name="T58" fmla="*/ 84 w 140"/>
                <a:gd name="T59" fmla="*/ 2 h 142"/>
                <a:gd name="T60" fmla="*/ 98 w 140"/>
                <a:gd name="T61" fmla="*/ 6 h 142"/>
                <a:gd name="T62" fmla="*/ 110 w 140"/>
                <a:gd name="T63" fmla="*/ 12 h 142"/>
                <a:gd name="T64" fmla="*/ 120 w 140"/>
                <a:gd name="T65" fmla="*/ 20 h 142"/>
                <a:gd name="T66" fmla="*/ 128 w 140"/>
                <a:gd name="T67" fmla="*/ 32 h 142"/>
                <a:gd name="T68" fmla="*/ 134 w 140"/>
                <a:gd name="T69" fmla="*/ 44 h 142"/>
                <a:gd name="T70" fmla="*/ 138 w 140"/>
                <a:gd name="T71" fmla="*/ 56 h 142"/>
                <a:gd name="T72" fmla="*/ 140 w 140"/>
                <a:gd name="T73" fmla="*/ 70 h 142"/>
                <a:gd name="T74" fmla="*/ 140 w 140"/>
                <a:gd name="T75" fmla="*/ 7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40" y="70"/>
                  </a:moveTo>
                  <a:lnTo>
                    <a:pt x="140" y="70"/>
                  </a:lnTo>
                  <a:lnTo>
                    <a:pt x="138" y="84"/>
                  </a:lnTo>
                  <a:lnTo>
                    <a:pt x="134" y="98"/>
                  </a:lnTo>
                  <a:lnTo>
                    <a:pt x="128" y="110"/>
                  </a:lnTo>
                  <a:lnTo>
                    <a:pt x="120" y="120"/>
                  </a:lnTo>
                  <a:lnTo>
                    <a:pt x="110" y="130"/>
                  </a:lnTo>
                  <a:lnTo>
                    <a:pt x="98" y="136"/>
                  </a:lnTo>
                  <a:lnTo>
                    <a:pt x="84" y="140"/>
                  </a:lnTo>
                  <a:lnTo>
                    <a:pt x="70" y="142"/>
                  </a:lnTo>
                  <a:lnTo>
                    <a:pt x="70" y="142"/>
                  </a:lnTo>
                  <a:lnTo>
                    <a:pt x="56" y="140"/>
                  </a:lnTo>
                  <a:lnTo>
                    <a:pt x="42" y="136"/>
                  </a:lnTo>
                  <a:lnTo>
                    <a:pt x="30" y="130"/>
                  </a:lnTo>
                  <a:lnTo>
                    <a:pt x="20" y="120"/>
                  </a:lnTo>
                  <a:lnTo>
                    <a:pt x="12" y="110"/>
                  </a:lnTo>
                  <a:lnTo>
                    <a:pt x="4" y="98"/>
                  </a:lnTo>
                  <a:lnTo>
                    <a:pt x="0" y="84"/>
                  </a:lnTo>
                  <a:lnTo>
                    <a:pt x="0" y="70"/>
                  </a:lnTo>
                  <a:lnTo>
                    <a:pt x="0" y="70"/>
                  </a:lnTo>
                  <a:lnTo>
                    <a:pt x="0" y="56"/>
                  </a:lnTo>
                  <a:lnTo>
                    <a:pt x="4" y="44"/>
                  </a:lnTo>
                  <a:lnTo>
                    <a:pt x="12" y="32"/>
                  </a:lnTo>
                  <a:lnTo>
                    <a:pt x="20" y="20"/>
                  </a:lnTo>
                  <a:lnTo>
                    <a:pt x="30" y="12"/>
                  </a:lnTo>
                  <a:lnTo>
                    <a:pt x="42" y="6"/>
                  </a:lnTo>
                  <a:lnTo>
                    <a:pt x="56" y="2"/>
                  </a:lnTo>
                  <a:lnTo>
                    <a:pt x="70" y="0"/>
                  </a:lnTo>
                  <a:lnTo>
                    <a:pt x="70" y="0"/>
                  </a:lnTo>
                  <a:lnTo>
                    <a:pt x="84" y="2"/>
                  </a:lnTo>
                  <a:lnTo>
                    <a:pt x="98" y="6"/>
                  </a:lnTo>
                  <a:lnTo>
                    <a:pt x="110" y="12"/>
                  </a:lnTo>
                  <a:lnTo>
                    <a:pt x="120" y="20"/>
                  </a:lnTo>
                  <a:lnTo>
                    <a:pt x="128" y="32"/>
                  </a:lnTo>
                  <a:lnTo>
                    <a:pt x="134" y="44"/>
                  </a:lnTo>
                  <a:lnTo>
                    <a:pt x="138" y="56"/>
                  </a:lnTo>
                  <a:lnTo>
                    <a:pt x="140" y="70"/>
                  </a:lnTo>
                  <a:lnTo>
                    <a:pt x="140" y="70"/>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6" name="Freeform 8">
              <a:extLst>
                <a:ext uri="{FF2B5EF4-FFF2-40B4-BE49-F238E27FC236}">
                  <a16:creationId xmlns:a16="http://schemas.microsoft.com/office/drawing/2014/main" id="{C61E4EF2-2355-4EF1-9739-13E7DAC7AD87}"/>
                </a:ext>
              </a:extLst>
            </p:cNvPr>
            <p:cNvSpPr>
              <a:spLocks/>
            </p:cNvSpPr>
            <p:nvPr/>
          </p:nvSpPr>
          <p:spPr bwMode="auto">
            <a:xfrm>
              <a:off x="2295525" y="1174750"/>
              <a:ext cx="301625" cy="304800"/>
            </a:xfrm>
            <a:custGeom>
              <a:avLst/>
              <a:gdLst>
                <a:gd name="T0" fmla="*/ 184 w 190"/>
                <a:gd name="T1" fmla="*/ 112 h 192"/>
                <a:gd name="T2" fmla="*/ 190 w 190"/>
                <a:gd name="T3" fmla="*/ 102 h 192"/>
                <a:gd name="T4" fmla="*/ 190 w 190"/>
                <a:gd name="T5" fmla="*/ 86 h 192"/>
                <a:gd name="T6" fmla="*/ 182 w 190"/>
                <a:gd name="T7" fmla="*/ 80 h 192"/>
                <a:gd name="T8" fmla="*/ 168 w 190"/>
                <a:gd name="T9" fmla="*/ 78 h 192"/>
                <a:gd name="T10" fmla="*/ 162 w 190"/>
                <a:gd name="T11" fmla="*/ 72 h 192"/>
                <a:gd name="T12" fmla="*/ 162 w 190"/>
                <a:gd name="T13" fmla="*/ 52 h 192"/>
                <a:gd name="T14" fmla="*/ 170 w 190"/>
                <a:gd name="T15" fmla="*/ 44 h 192"/>
                <a:gd name="T16" fmla="*/ 168 w 190"/>
                <a:gd name="T17" fmla="*/ 34 h 192"/>
                <a:gd name="T18" fmla="*/ 156 w 190"/>
                <a:gd name="T19" fmla="*/ 22 h 192"/>
                <a:gd name="T20" fmla="*/ 144 w 190"/>
                <a:gd name="T21" fmla="*/ 24 h 192"/>
                <a:gd name="T22" fmla="*/ 134 w 190"/>
                <a:gd name="T23" fmla="*/ 32 h 192"/>
                <a:gd name="T24" fmla="*/ 126 w 190"/>
                <a:gd name="T25" fmla="*/ 32 h 192"/>
                <a:gd name="T26" fmla="*/ 112 w 190"/>
                <a:gd name="T27" fmla="*/ 16 h 192"/>
                <a:gd name="T28" fmla="*/ 110 w 190"/>
                <a:gd name="T29" fmla="*/ 6 h 192"/>
                <a:gd name="T30" fmla="*/ 102 w 190"/>
                <a:gd name="T31" fmla="*/ 0 h 192"/>
                <a:gd name="T32" fmla="*/ 86 w 190"/>
                <a:gd name="T33" fmla="*/ 2 h 192"/>
                <a:gd name="T34" fmla="*/ 80 w 190"/>
                <a:gd name="T35" fmla="*/ 10 h 192"/>
                <a:gd name="T36" fmla="*/ 78 w 190"/>
                <a:gd name="T37" fmla="*/ 24 h 192"/>
                <a:gd name="T38" fmla="*/ 72 w 190"/>
                <a:gd name="T39" fmla="*/ 28 h 192"/>
                <a:gd name="T40" fmla="*/ 50 w 190"/>
                <a:gd name="T41" fmla="*/ 28 h 192"/>
                <a:gd name="T42" fmla="*/ 42 w 190"/>
                <a:gd name="T43" fmla="*/ 22 h 192"/>
                <a:gd name="T44" fmla="*/ 32 w 190"/>
                <a:gd name="T45" fmla="*/ 24 h 192"/>
                <a:gd name="T46" fmla="*/ 22 w 190"/>
                <a:gd name="T47" fmla="*/ 36 h 192"/>
                <a:gd name="T48" fmla="*/ 24 w 190"/>
                <a:gd name="T49" fmla="*/ 46 h 192"/>
                <a:gd name="T50" fmla="*/ 32 w 190"/>
                <a:gd name="T51" fmla="*/ 58 h 192"/>
                <a:gd name="T52" fmla="*/ 32 w 190"/>
                <a:gd name="T53" fmla="*/ 66 h 192"/>
                <a:gd name="T54" fmla="*/ 16 w 190"/>
                <a:gd name="T55" fmla="*/ 80 h 192"/>
                <a:gd name="T56" fmla="*/ 6 w 190"/>
                <a:gd name="T57" fmla="*/ 80 h 192"/>
                <a:gd name="T58" fmla="*/ 0 w 190"/>
                <a:gd name="T59" fmla="*/ 90 h 192"/>
                <a:gd name="T60" fmla="*/ 0 w 190"/>
                <a:gd name="T61" fmla="*/ 106 h 192"/>
                <a:gd name="T62" fmla="*/ 10 w 190"/>
                <a:gd name="T63" fmla="*/ 112 h 192"/>
                <a:gd name="T64" fmla="*/ 24 w 190"/>
                <a:gd name="T65" fmla="*/ 114 h 192"/>
                <a:gd name="T66" fmla="*/ 28 w 190"/>
                <a:gd name="T67" fmla="*/ 120 h 192"/>
                <a:gd name="T68" fmla="*/ 28 w 190"/>
                <a:gd name="T69" fmla="*/ 140 h 192"/>
                <a:gd name="T70" fmla="*/ 22 w 190"/>
                <a:gd name="T71" fmla="*/ 148 h 192"/>
                <a:gd name="T72" fmla="*/ 24 w 190"/>
                <a:gd name="T73" fmla="*/ 158 h 192"/>
                <a:gd name="T74" fmla="*/ 36 w 190"/>
                <a:gd name="T75" fmla="*/ 170 h 192"/>
                <a:gd name="T76" fmla="*/ 46 w 190"/>
                <a:gd name="T77" fmla="*/ 168 h 192"/>
                <a:gd name="T78" fmla="*/ 58 w 190"/>
                <a:gd name="T79" fmla="*/ 160 h 192"/>
                <a:gd name="T80" fmla="*/ 64 w 190"/>
                <a:gd name="T81" fmla="*/ 160 h 192"/>
                <a:gd name="T82" fmla="*/ 80 w 190"/>
                <a:gd name="T83" fmla="*/ 176 h 192"/>
                <a:gd name="T84" fmla="*/ 80 w 190"/>
                <a:gd name="T85" fmla="*/ 186 h 192"/>
                <a:gd name="T86" fmla="*/ 90 w 190"/>
                <a:gd name="T87" fmla="*/ 192 h 192"/>
                <a:gd name="T88" fmla="*/ 106 w 190"/>
                <a:gd name="T89" fmla="*/ 190 h 192"/>
                <a:gd name="T90" fmla="*/ 112 w 190"/>
                <a:gd name="T91" fmla="*/ 182 h 192"/>
                <a:gd name="T92" fmla="*/ 114 w 190"/>
                <a:gd name="T93" fmla="*/ 168 h 192"/>
                <a:gd name="T94" fmla="*/ 120 w 190"/>
                <a:gd name="T95" fmla="*/ 164 h 192"/>
                <a:gd name="T96" fmla="*/ 140 w 190"/>
                <a:gd name="T97" fmla="*/ 164 h 192"/>
                <a:gd name="T98" fmla="*/ 148 w 190"/>
                <a:gd name="T99" fmla="*/ 170 h 192"/>
                <a:gd name="T100" fmla="*/ 158 w 190"/>
                <a:gd name="T101" fmla="*/ 168 h 192"/>
                <a:gd name="T102" fmla="*/ 170 w 190"/>
                <a:gd name="T103" fmla="*/ 156 h 192"/>
                <a:gd name="T104" fmla="*/ 168 w 190"/>
                <a:gd name="T105" fmla="*/ 146 h 192"/>
                <a:gd name="T106" fmla="*/ 160 w 190"/>
                <a:gd name="T107" fmla="*/ 134 h 192"/>
                <a:gd name="T108" fmla="*/ 160 w 190"/>
                <a:gd name="T109" fmla="*/ 126 h 192"/>
                <a:gd name="T110" fmla="*/ 174 w 190"/>
                <a:gd name="T111"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2">
                  <a:moveTo>
                    <a:pt x="182" y="112"/>
                  </a:moveTo>
                  <a:lnTo>
                    <a:pt x="182" y="112"/>
                  </a:lnTo>
                  <a:lnTo>
                    <a:pt x="184" y="112"/>
                  </a:lnTo>
                  <a:lnTo>
                    <a:pt x="188" y="110"/>
                  </a:lnTo>
                  <a:lnTo>
                    <a:pt x="190" y="106"/>
                  </a:lnTo>
                  <a:lnTo>
                    <a:pt x="190" y="102"/>
                  </a:lnTo>
                  <a:lnTo>
                    <a:pt x="190" y="90"/>
                  </a:lnTo>
                  <a:lnTo>
                    <a:pt x="190" y="90"/>
                  </a:lnTo>
                  <a:lnTo>
                    <a:pt x="190" y="86"/>
                  </a:lnTo>
                  <a:lnTo>
                    <a:pt x="188" y="82"/>
                  </a:lnTo>
                  <a:lnTo>
                    <a:pt x="184" y="80"/>
                  </a:lnTo>
                  <a:lnTo>
                    <a:pt x="182" y="80"/>
                  </a:lnTo>
                  <a:lnTo>
                    <a:pt x="174" y="80"/>
                  </a:lnTo>
                  <a:lnTo>
                    <a:pt x="174" y="80"/>
                  </a:lnTo>
                  <a:lnTo>
                    <a:pt x="168" y="78"/>
                  </a:lnTo>
                  <a:lnTo>
                    <a:pt x="164" y="76"/>
                  </a:lnTo>
                  <a:lnTo>
                    <a:pt x="162" y="72"/>
                  </a:lnTo>
                  <a:lnTo>
                    <a:pt x="162" y="72"/>
                  </a:lnTo>
                  <a:lnTo>
                    <a:pt x="160" y="62"/>
                  </a:lnTo>
                  <a:lnTo>
                    <a:pt x="160" y="56"/>
                  </a:lnTo>
                  <a:lnTo>
                    <a:pt x="162" y="52"/>
                  </a:lnTo>
                  <a:lnTo>
                    <a:pt x="168" y="46"/>
                  </a:lnTo>
                  <a:lnTo>
                    <a:pt x="168" y="46"/>
                  </a:lnTo>
                  <a:lnTo>
                    <a:pt x="170" y="44"/>
                  </a:lnTo>
                  <a:lnTo>
                    <a:pt x="170" y="40"/>
                  </a:lnTo>
                  <a:lnTo>
                    <a:pt x="170" y="36"/>
                  </a:lnTo>
                  <a:lnTo>
                    <a:pt x="168" y="34"/>
                  </a:lnTo>
                  <a:lnTo>
                    <a:pt x="158" y="24"/>
                  </a:lnTo>
                  <a:lnTo>
                    <a:pt x="158" y="24"/>
                  </a:lnTo>
                  <a:lnTo>
                    <a:pt x="156" y="22"/>
                  </a:lnTo>
                  <a:lnTo>
                    <a:pt x="152" y="22"/>
                  </a:lnTo>
                  <a:lnTo>
                    <a:pt x="148" y="22"/>
                  </a:lnTo>
                  <a:lnTo>
                    <a:pt x="144" y="24"/>
                  </a:lnTo>
                  <a:lnTo>
                    <a:pt x="140" y="28"/>
                  </a:lnTo>
                  <a:lnTo>
                    <a:pt x="140" y="28"/>
                  </a:lnTo>
                  <a:lnTo>
                    <a:pt x="134" y="32"/>
                  </a:lnTo>
                  <a:lnTo>
                    <a:pt x="130" y="32"/>
                  </a:lnTo>
                  <a:lnTo>
                    <a:pt x="126" y="32"/>
                  </a:lnTo>
                  <a:lnTo>
                    <a:pt x="126" y="32"/>
                  </a:lnTo>
                  <a:lnTo>
                    <a:pt x="118" y="26"/>
                  </a:lnTo>
                  <a:lnTo>
                    <a:pt x="114" y="22"/>
                  </a:lnTo>
                  <a:lnTo>
                    <a:pt x="112" y="16"/>
                  </a:lnTo>
                  <a:lnTo>
                    <a:pt x="112" y="10"/>
                  </a:lnTo>
                  <a:lnTo>
                    <a:pt x="112" y="10"/>
                  </a:lnTo>
                  <a:lnTo>
                    <a:pt x="110" y="6"/>
                  </a:lnTo>
                  <a:lnTo>
                    <a:pt x="108" y="4"/>
                  </a:lnTo>
                  <a:lnTo>
                    <a:pt x="106" y="2"/>
                  </a:lnTo>
                  <a:lnTo>
                    <a:pt x="102" y="0"/>
                  </a:lnTo>
                  <a:lnTo>
                    <a:pt x="90" y="0"/>
                  </a:lnTo>
                  <a:lnTo>
                    <a:pt x="90" y="0"/>
                  </a:lnTo>
                  <a:lnTo>
                    <a:pt x="86" y="2"/>
                  </a:lnTo>
                  <a:lnTo>
                    <a:pt x="82" y="4"/>
                  </a:lnTo>
                  <a:lnTo>
                    <a:pt x="80" y="6"/>
                  </a:lnTo>
                  <a:lnTo>
                    <a:pt x="80" y="10"/>
                  </a:lnTo>
                  <a:lnTo>
                    <a:pt x="80" y="16"/>
                  </a:lnTo>
                  <a:lnTo>
                    <a:pt x="80" y="16"/>
                  </a:lnTo>
                  <a:lnTo>
                    <a:pt x="78" y="24"/>
                  </a:lnTo>
                  <a:lnTo>
                    <a:pt x="74" y="28"/>
                  </a:lnTo>
                  <a:lnTo>
                    <a:pt x="72" y="28"/>
                  </a:lnTo>
                  <a:lnTo>
                    <a:pt x="72" y="28"/>
                  </a:lnTo>
                  <a:lnTo>
                    <a:pt x="62" y="30"/>
                  </a:lnTo>
                  <a:lnTo>
                    <a:pt x="56" y="30"/>
                  </a:lnTo>
                  <a:lnTo>
                    <a:pt x="50" y="28"/>
                  </a:lnTo>
                  <a:lnTo>
                    <a:pt x="46" y="24"/>
                  </a:lnTo>
                  <a:lnTo>
                    <a:pt x="46" y="24"/>
                  </a:lnTo>
                  <a:lnTo>
                    <a:pt x="42" y="22"/>
                  </a:lnTo>
                  <a:lnTo>
                    <a:pt x="40" y="22"/>
                  </a:lnTo>
                  <a:lnTo>
                    <a:pt x="36" y="22"/>
                  </a:lnTo>
                  <a:lnTo>
                    <a:pt x="32" y="24"/>
                  </a:lnTo>
                  <a:lnTo>
                    <a:pt x="24" y="34"/>
                  </a:lnTo>
                  <a:lnTo>
                    <a:pt x="24" y="34"/>
                  </a:lnTo>
                  <a:lnTo>
                    <a:pt x="22" y="36"/>
                  </a:lnTo>
                  <a:lnTo>
                    <a:pt x="20" y="40"/>
                  </a:lnTo>
                  <a:lnTo>
                    <a:pt x="22" y="44"/>
                  </a:lnTo>
                  <a:lnTo>
                    <a:pt x="24" y="46"/>
                  </a:lnTo>
                  <a:lnTo>
                    <a:pt x="28" y="52"/>
                  </a:lnTo>
                  <a:lnTo>
                    <a:pt x="28" y="52"/>
                  </a:lnTo>
                  <a:lnTo>
                    <a:pt x="32" y="58"/>
                  </a:lnTo>
                  <a:lnTo>
                    <a:pt x="32" y="62"/>
                  </a:lnTo>
                  <a:lnTo>
                    <a:pt x="32" y="66"/>
                  </a:lnTo>
                  <a:lnTo>
                    <a:pt x="32" y="66"/>
                  </a:lnTo>
                  <a:lnTo>
                    <a:pt x="26" y="74"/>
                  </a:lnTo>
                  <a:lnTo>
                    <a:pt x="20" y="78"/>
                  </a:lnTo>
                  <a:lnTo>
                    <a:pt x="16" y="80"/>
                  </a:lnTo>
                  <a:lnTo>
                    <a:pt x="10" y="80"/>
                  </a:lnTo>
                  <a:lnTo>
                    <a:pt x="10" y="80"/>
                  </a:lnTo>
                  <a:lnTo>
                    <a:pt x="6" y="80"/>
                  </a:lnTo>
                  <a:lnTo>
                    <a:pt x="2" y="82"/>
                  </a:lnTo>
                  <a:lnTo>
                    <a:pt x="0" y="86"/>
                  </a:lnTo>
                  <a:lnTo>
                    <a:pt x="0" y="90"/>
                  </a:lnTo>
                  <a:lnTo>
                    <a:pt x="0" y="102"/>
                  </a:lnTo>
                  <a:lnTo>
                    <a:pt x="0" y="102"/>
                  </a:lnTo>
                  <a:lnTo>
                    <a:pt x="0" y="106"/>
                  </a:lnTo>
                  <a:lnTo>
                    <a:pt x="2" y="110"/>
                  </a:lnTo>
                  <a:lnTo>
                    <a:pt x="6" y="112"/>
                  </a:lnTo>
                  <a:lnTo>
                    <a:pt x="10" y="112"/>
                  </a:lnTo>
                  <a:lnTo>
                    <a:pt x="16" y="112"/>
                  </a:lnTo>
                  <a:lnTo>
                    <a:pt x="16" y="112"/>
                  </a:lnTo>
                  <a:lnTo>
                    <a:pt x="24" y="114"/>
                  </a:lnTo>
                  <a:lnTo>
                    <a:pt x="26" y="116"/>
                  </a:lnTo>
                  <a:lnTo>
                    <a:pt x="28" y="120"/>
                  </a:lnTo>
                  <a:lnTo>
                    <a:pt x="28" y="120"/>
                  </a:lnTo>
                  <a:lnTo>
                    <a:pt x="30" y="130"/>
                  </a:lnTo>
                  <a:lnTo>
                    <a:pt x="30" y="136"/>
                  </a:lnTo>
                  <a:lnTo>
                    <a:pt x="28" y="140"/>
                  </a:lnTo>
                  <a:lnTo>
                    <a:pt x="24" y="146"/>
                  </a:lnTo>
                  <a:lnTo>
                    <a:pt x="24" y="146"/>
                  </a:lnTo>
                  <a:lnTo>
                    <a:pt x="22" y="148"/>
                  </a:lnTo>
                  <a:lnTo>
                    <a:pt x="20" y="152"/>
                  </a:lnTo>
                  <a:lnTo>
                    <a:pt x="22" y="156"/>
                  </a:lnTo>
                  <a:lnTo>
                    <a:pt x="24" y="158"/>
                  </a:lnTo>
                  <a:lnTo>
                    <a:pt x="32" y="168"/>
                  </a:lnTo>
                  <a:lnTo>
                    <a:pt x="32" y="168"/>
                  </a:lnTo>
                  <a:lnTo>
                    <a:pt x="36" y="170"/>
                  </a:lnTo>
                  <a:lnTo>
                    <a:pt x="40" y="170"/>
                  </a:lnTo>
                  <a:lnTo>
                    <a:pt x="42" y="170"/>
                  </a:lnTo>
                  <a:lnTo>
                    <a:pt x="46" y="168"/>
                  </a:lnTo>
                  <a:lnTo>
                    <a:pt x="50" y="164"/>
                  </a:lnTo>
                  <a:lnTo>
                    <a:pt x="50" y="164"/>
                  </a:lnTo>
                  <a:lnTo>
                    <a:pt x="58" y="160"/>
                  </a:lnTo>
                  <a:lnTo>
                    <a:pt x="62" y="160"/>
                  </a:lnTo>
                  <a:lnTo>
                    <a:pt x="64" y="160"/>
                  </a:lnTo>
                  <a:lnTo>
                    <a:pt x="64" y="160"/>
                  </a:lnTo>
                  <a:lnTo>
                    <a:pt x="74" y="166"/>
                  </a:lnTo>
                  <a:lnTo>
                    <a:pt x="78" y="170"/>
                  </a:lnTo>
                  <a:lnTo>
                    <a:pt x="80" y="176"/>
                  </a:lnTo>
                  <a:lnTo>
                    <a:pt x="80" y="182"/>
                  </a:lnTo>
                  <a:lnTo>
                    <a:pt x="80" y="182"/>
                  </a:lnTo>
                  <a:lnTo>
                    <a:pt x="80" y="186"/>
                  </a:lnTo>
                  <a:lnTo>
                    <a:pt x="82" y="188"/>
                  </a:lnTo>
                  <a:lnTo>
                    <a:pt x="86" y="190"/>
                  </a:lnTo>
                  <a:lnTo>
                    <a:pt x="90" y="192"/>
                  </a:lnTo>
                  <a:lnTo>
                    <a:pt x="102" y="192"/>
                  </a:lnTo>
                  <a:lnTo>
                    <a:pt x="102" y="192"/>
                  </a:lnTo>
                  <a:lnTo>
                    <a:pt x="106" y="190"/>
                  </a:lnTo>
                  <a:lnTo>
                    <a:pt x="108" y="188"/>
                  </a:lnTo>
                  <a:lnTo>
                    <a:pt x="110" y="186"/>
                  </a:lnTo>
                  <a:lnTo>
                    <a:pt x="112" y="182"/>
                  </a:lnTo>
                  <a:lnTo>
                    <a:pt x="112" y="176"/>
                  </a:lnTo>
                  <a:lnTo>
                    <a:pt x="112" y="176"/>
                  </a:lnTo>
                  <a:lnTo>
                    <a:pt x="114" y="168"/>
                  </a:lnTo>
                  <a:lnTo>
                    <a:pt x="116" y="164"/>
                  </a:lnTo>
                  <a:lnTo>
                    <a:pt x="120" y="164"/>
                  </a:lnTo>
                  <a:lnTo>
                    <a:pt x="120" y="164"/>
                  </a:lnTo>
                  <a:lnTo>
                    <a:pt x="130" y="162"/>
                  </a:lnTo>
                  <a:lnTo>
                    <a:pt x="136" y="162"/>
                  </a:lnTo>
                  <a:lnTo>
                    <a:pt x="140" y="164"/>
                  </a:lnTo>
                  <a:lnTo>
                    <a:pt x="144" y="168"/>
                  </a:lnTo>
                  <a:lnTo>
                    <a:pt x="144" y="168"/>
                  </a:lnTo>
                  <a:lnTo>
                    <a:pt x="148" y="170"/>
                  </a:lnTo>
                  <a:lnTo>
                    <a:pt x="152" y="170"/>
                  </a:lnTo>
                  <a:lnTo>
                    <a:pt x="156" y="170"/>
                  </a:lnTo>
                  <a:lnTo>
                    <a:pt x="158" y="168"/>
                  </a:lnTo>
                  <a:lnTo>
                    <a:pt x="168" y="158"/>
                  </a:lnTo>
                  <a:lnTo>
                    <a:pt x="168" y="158"/>
                  </a:lnTo>
                  <a:lnTo>
                    <a:pt x="170" y="156"/>
                  </a:lnTo>
                  <a:lnTo>
                    <a:pt x="170" y="152"/>
                  </a:lnTo>
                  <a:lnTo>
                    <a:pt x="170" y="148"/>
                  </a:lnTo>
                  <a:lnTo>
                    <a:pt x="168" y="146"/>
                  </a:lnTo>
                  <a:lnTo>
                    <a:pt x="162" y="140"/>
                  </a:lnTo>
                  <a:lnTo>
                    <a:pt x="162" y="140"/>
                  </a:lnTo>
                  <a:lnTo>
                    <a:pt x="160" y="134"/>
                  </a:lnTo>
                  <a:lnTo>
                    <a:pt x="158" y="130"/>
                  </a:lnTo>
                  <a:lnTo>
                    <a:pt x="160" y="126"/>
                  </a:lnTo>
                  <a:lnTo>
                    <a:pt x="160" y="126"/>
                  </a:lnTo>
                  <a:lnTo>
                    <a:pt x="166" y="118"/>
                  </a:lnTo>
                  <a:lnTo>
                    <a:pt x="170" y="114"/>
                  </a:lnTo>
                  <a:lnTo>
                    <a:pt x="174" y="112"/>
                  </a:lnTo>
                  <a:lnTo>
                    <a:pt x="182" y="112"/>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7" name="Rectangle 9">
              <a:extLst>
                <a:ext uri="{FF2B5EF4-FFF2-40B4-BE49-F238E27FC236}">
                  <a16:creationId xmlns:a16="http://schemas.microsoft.com/office/drawing/2014/main" id="{5C42A5AC-D685-441B-9AC8-9C36694D312D}"/>
                </a:ext>
              </a:extLst>
            </p:cNvPr>
            <p:cNvSpPr>
              <a:spLocks noChangeArrowheads="1"/>
            </p:cNvSpPr>
            <p:nvPr userDrawn="1"/>
          </p:nvSpPr>
          <p:spPr bwMode="auto">
            <a:xfrm>
              <a:off x="1682750" y="1175339"/>
              <a:ext cx="263524"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8" name="Rectangle 10">
              <a:extLst>
                <a:ext uri="{FF2B5EF4-FFF2-40B4-BE49-F238E27FC236}">
                  <a16:creationId xmlns:a16="http://schemas.microsoft.com/office/drawing/2014/main" id="{2E1D5D17-B349-406A-AC94-722842FBECE1}"/>
                </a:ext>
              </a:extLst>
            </p:cNvPr>
            <p:cNvSpPr>
              <a:spLocks noChangeArrowheads="1"/>
            </p:cNvSpPr>
            <p:nvPr userDrawn="1"/>
          </p:nvSpPr>
          <p:spPr bwMode="auto">
            <a:xfrm>
              <a:off x="1682750" y="1461088"/>
              <a:ext cx="123826" cy="34924"/>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9" name="Rectangle 11">
              <a:extLst>
                <a:ext uri="{FF2B5EF4-FFF2-40B4-BE49-F238E27FC236}">
                  <a16:creationId xmlns:a16="http://schemas.microsoft.com/office/drawing/2014/main" id="{3B1C5413-CA3C-41D4-B7DA-5C22BF1237F5}"/>
                </a:ext>
              </a:extLst>
            </p:cNvPr>
            <p:cNvSpPr>
              <a:spLocks noChangeArrowheads="1"/>
            </p:cNvSpPr>
            <p:nvPr/>
          </p:nvSpPr>
          <p:spPr bwMode="auto">
            <a:xfrm>
              <a:off x="1682750" y="1546225"/>
              <a:ext cx="26352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0" name="Rectangle 12">
              <a:extLst>
                <a:ext uri="{FF2B5EF4-FFF2-40B4-BE49-F238E27FC236}">
                  <a16:creationId xmlns:a16="http://schemas.microsoft.com/office/drawing/2014/main" id="{F16F073A-9366-41D2-98C7-230A956D6C16}"/>
                </a:ext>
              </a:extLst>
            </p:cNvPr>
            <p:cNvSpPr>
              <a:spLocks noChangeArrowheads="1"/>
            </p:cNvSpPr>
            <p:nvPr userDrawn="1"/>
          </p:nvSpPr>
          <p:spPr bwMode="auto">
            <a:xfrm>
              <a:off x="1806576" y="1270588"/>
              <a:ext cx="139701"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1" name="Rectangle 13">
              <a:extLst>
                <a:ext uri="{FF2B5EF4-FFF2-40B4-BE49-F238E27FC236}">
                  <a16:creationId xmlns:a16="http://schemas.microsoft.com/office/drawing/2014/main" id="{4A5BF2F8-3288-4733-A00A-087A4A0F2400}"/>
                </a:ext>
              </a:extLst>
            </p:cNvPr>
            <p:cNvSpPr>
              <a:spLocks noChangeArrowheads="1"/>
            </p:cNvSpPr>
            <p:nvPr userDrawn="1"/>
          </p:nvSpPr>
          <p:spPr bwMode="auto">
            <a:xfrm>
              <a:off x="1806576" y="1365839"/>
              <a:ext cx="139701"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2" name="Rectangle 14">
              <a:extLst>
                <a:ext uri="{FF2B5EF4-FFF2-40B4-BE49-F238E27FC236}">
                  <a16:creationId xmlns:a16="http://schemas.microsoft.com/office/drawing/2014/main" id="{B396B299-E917-4B68-875E-0DD1F9E43316}"/>
                </a:ext>
              </a:extLst>
            </p:cNvPr>
            <p:cNvSpPr>
              <a:spLocks noChangeArrowheads="1"/>
            </p:cNvSpPr>
            <p:nvPr/>
          </p:nvSpPr>
          <p:spPr bwMode="auto">
            <a:xfrm>
              <a:off x="1806575" y="1641475"/>
              <a:ext cx="139700"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3" name="Rectangle 15">
              <a:extLst>
                <a:ext uri="{FF2B5EF4-FFF2-40B4-BE49-F238E27FC236}">
                  <a16:creationId xmlns:a16="http://schemas.microsoft.com/office/drawing/2014/main" id="{2B740AA1-B15A-4238-B40A-3209DBBF9B7E}"/>
                </a:ext>
              </a:extLst>
            </p:cNvPr>
            <p:cNvSpPr>
              <a:spLocks noChangeArrowheads="1"/>
            </p:cNvSpPr>
            <p:nvPr/>
          </p:nvSpPr>
          <p:spPr bwMode="auto">
            <a:xfrm>
              <a:off x="1806575" y="1736725"/>
              <a:ext cx="139700"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4" name="Rectangle 16">
              <a:extLst>
                <a:ext uri="{FF2B5EF4-FFF2-40B4-BE49-F238E27FC236}">
                  <a16:creationId xmlns:a16="http://schemas.microsoft.com/office/drawing/2014/main" id="{FBA24BA9-9274-437A-BE00-29C6EE6679BE}"/>
                </a:ext>
              </a:extLst>
            </p:cNvPr>
            <p:cNvSpPr>
              <a:spLocks noChangeArrowheads="1"/>
            </p:cNvSpPr>
            <p:nvPr/>
          </p:nvSpPr>
          <p:spPr bwMode="auto">
            <a:xfrm>
              <a:off x="1682750" y="1831975"/>
              <a:ext cx="11747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5" name="Rectangle 19">
              <a:extLst>
                <a:ext uri="{FF2B5EF4-FFF2-40B4-BE49-F238E27FC236}">
                  <a16:creationId xmlns:a16="http://schemas.microsoft.com/office/drawing/2014/main" id="{B5CA077D-63DC-4947-9D8E-D7A1B6DF68E9}"/>
                </a:ext>
              </a:extLst>
            </p:cNvPr>
            <p:cNvSpPr>
              <a:spLocks noChangeArrowheads="1"/>
            </p:cNvSpPr>
            <p:nvPr/>
          </p:nvSpPr>
          <p:spPr bwMode="auto">
            <a:xfrm>
              <a:off x="1968500" y="1831975"/>
              <a:ext cx="11747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6" name="Rectangle 20">
              <a:extLst>
                <a:ext uri="{FF2B5EF4-FFF2-40B4-BE49-F238E27FC236}">
                  <a16:creationId xmlns:a16="http://schemas.microsoft.com/office/drawing/2014/main" id="{E66BDC96-3EF6-4E41-B1D0-BAF6DB2EB70A}"/>
                </a:ext>
              </a:extLst>
            </p:cNvPr>
            <p:cNvSpPr>
              <a:spLocks noChangeArrowheads="1"/>
            </p:cNvSpPr>
            <p:nvPr/>
          </p:nvSpPr>
          <p:spPr bwMode="auto">
            <a:xfrm>
              <a:off x="1968500" y="1927225"/>
              <a:ext cx="238125" cy="34925"/>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7" name="Line 21">
              <a:extLst>
                <a:ext uri="{FF2B5EF4-FFF2-40B4-BE49-F238E27FC236}">
                  <a16:creationId xmlns:a16="http://schemas.microsoft.com/office/drawing/2014/main" id="{84F8AF0D-97E7-4324-BF3C-2D35C970D8B9}"/>
                </a:ext>
              </a:extLst>
            </p:cNvPr>
            <p:cNvSpPr>
              <a:spLocks noChangeShapeType="1"/>
            </p:cNvSpPr>
            <p:nvPr/>
          </p:nvSpPr>
          <p:spPr bwMode="auto">
            <a:xfrm>
              <a:off x="2032000" y="1016000"/>
              <a:ext cx="828675" cy="0"/>
            </a:xfrm>
            <a:prstGeom prst="line">
              <a:avLst/>
            </a:prstGeom>
            <a:noFill/>
            <a:ln w="1270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8" name="Rectangle 22">
              <a:extLst>
                <a:ext uri="{FF2B5EF4-FFF2-40B4-BE49-F238E27FC236}">
                  <a16:creationId xmlns:a16="http://schemas.microsoft.com/office/drawing/2014/main" id="{C461D134-D3C1-4458-A689-D7A1ABFEB452}"/>
                </a:ext>
              </a:extLst>
            </p:cNvPr>
            <p:cNvSpPr>
              <a:spLocks noChangeArrowheads="1"/>
            </p:cNvSpPr>
            <p:nvPr/>
          </p:nvSpPr>
          <p:spPr bwMode="auto">
            <a:xfrm>
              <a:off x="2114550"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9" name="Rectangle 23">
              <a:extLst>
                <a:ext uri="{FF2B5EF4-FFF2-40B4-BE49-F238E27FC236}">
                  <a16:creationId xmlns:a16="http://schemas.microsoft.com/office/drawing/2014/main" id="{D68835B0-9005-42A1-A66E-2DECBB6ADB35}"/>
                </a:ext>
              </a:extLst>
            </p:cNvPr>
            <p:cNvSpPr>
              <a:spLocks noChangeArrowheads="1"/>
            </p:cNvSpPr>
            <p:nvPr/>
          </p:nvSpPr>
          <p:spPr bwMode="auto">
            <a:xfrm>
              <a:off x="2222500"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0" name="Rectangle 24">
              <a:extLst>
                <a:ext uri="{FF2B5EF4-FFF2-40B4-BE49-F238E27FC236}">
                  <a16:creationId xmlns:a16="http://schemas.microsoft.com/office/drawing/2014/main" id="{970DC699-97D7-4786-8F6A-4907D3B25081}"/>
                </a:ext>
              </a:extLst>
            </p:cNvPr>
            <p:cNvSpPr>
              <a:spLocks noChangeArrowheads="1"/>
            </p:cNvSpPr>
            <p:nvPr/>
          </p:nvSpPr>
          <p:spPr bwMode="auto">
            <a:xfrm>
              <a:off x="2327275"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1" name="Freeform 25">
              <a:extLst>
                <a:ext uri="{FF2B5EF4-FFF2-40B4-BE49-F238E27FC236}">
                  <a16:creationId xmlns:a16="http://schemas.microsoft.com/office/drawing/2014/main" id="{309205DB-30CF-470D-A736-7C23355D3FC9}"/>
                </a:ext>
              </a:extLst>
            </p:cNvPr>
            <p:cNvSpPr>
              <a:spLocks/>
            </p:cNvSpPr>
            <p:nvPr/>
          </p:nvSpPr>
          <p:spPr bwMode="auto">
            <a:xfrm>
              <a:off x="2409825" y="1292225"/>
              <a:ext cx="73025" cy="73025"/>
            </a:xfrm>
            <a:custGeom>
              <a:avLst/>
              <a:gdLst>
                <a:gd name="T0" fmla="*/ 46 w 46"/>
                <a:gd name="T1" fmla="*/ 22 h 46"/>
                <a:gd name="T2" fmla="*/ 46 w 46"/>
                <a:gd name="T3" fmla="*/ 22 h 46"/>
                <a:gd name="T4" fmla="*/ 44 w 46"/>
                <a:gd name="T5" fmla="*/ 32 h 46"/>
                <a:gd name="T6" fmla="*/ 38 w 46"/>
                <a:gd name="T7" fmla="*/ 38 h 46"/>
                <a:gd name="T8" fmla="*/ 32 w 46"/>
                <a:gd name="T9" fmla="*/ 44 h 46"/>
                <a:gd name="T10" fmla="*/ 22 w 46"/>
                <a:gd name="T11" fmla="*/ 46 h 46"/>
                <a:gd name="T12" fmla="*/ 22 w 46"/>
                <a:gd name="T13" fmla="*/ 46 h 46"/>
                <a:gd name="T14" fmla="*/ 14 w 46"/>
                <a:gd name="T15" fmla="*/ 44 h 46"/>
                <a:gd name="T16" fmla="*/ 6 w 46"/>
                <a:gd name="T17" fmla="*/ 38 h 46"/>
                <a:gd name="T18" fmla="*/ 2 w 46"/>
                <a:gd name="T19" fmla="*/ 32 h 46"/>
                <a:gd name="T20" fmla="*/ 0 w 46"/>
                <a:gd name="T21" fmla="*/ 22 h 46"/>
                <a:gd name="T22" fmla="*/ 0 w 46"/>
                <a:gd name="T23" fmla="*/ 22 h 46"/>
                <a:gd name="T24" fmla="*/ 2 w 46"/>
                <a:gd name="T25" fmla="*/ 14 h 46"/>
                <a:gd name="T26" fmla="*/ 6 w 46"/>
                <a:gd name="T27" fmla="*/ 6 h 46"/>
                <a:gd name="T28" fmla="*/ 14 w 46"/>
                <a:gd name="T29" fmla="*/ 2 h 46"/>
                <a:gd name="T30" fmla="*/ 22 w 46"/>
                <a:gd name="T31" fmla="*/ 0 h 46"/>
                <a:gd name="T32" fmla="*/ 22 w 46"/>
                <a:gd name="T33" fmla="*/ 0 h 46"/>
                <a:gd name="T34" fmla="*/ 32 w 46"/>
                <a:gd name="T35" fmla="*/ 2 h 46"/>
                <a:gd name="T36" fmla="*/ 38 w 46"/>
                <a:gd name="T37" fmla="*/ 6 h 46"/>
                <a:gd name="T38" fmla="*/ 44 w 46"/>
                <a:gd name="T39" fmla="*/ 14 h 46"/>
                <a:gd name="T40" fmla="*/ 46 w 46"/>
                <a:gd name="T41" fmla="*/ 22 h 46"/>
                <a:gd name="T42" fmla="*/ 46 w 46"/>
                <a:gd name="T4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46" y="22"/>
                  </a:moveTo>
                  <a:lnTo>
                    <a:pt x="46" y="22"/>
                  </a:lnTo>
                  <a:lnTo>
                    <a:pt x="44" y="32"/>
                  </a:lnTo>
                  <a:lnTo>
                    <a:pt x="38" y="38"/>
                  </a:lnTo>
                  <a:lnTo>
                    <a:pt x="32" y="44"/>
                  </a:lnTo>
                  <a:lnTo>
                    <a:pt x="22" y="46"/>
                  </a:lnTo>
                  <a:lnTo>
                    <a:pt x="22" y="46"/>
                  </a:lnTo>
                  <a:lnTo>
                    <a:pt x="14" y="44"/>
                  </a:lnTo>
                  <a:lnTo>
                    <a:pt x="6" y="38"/>
                  </a:lnTo>
                  <a:lnTo>
                    <a:pt x="2" y="32"/>
                  </a:lnTo>
                  <a:lnTo>
                    <a:pt x="0" y="22"/>
                  </a:lnTo>
                  <a:lnTo>
                    <a:pt x="0" y="22"/>
                  </a:lnTo>
                  <a:lnTo>
                    <a:pt x="2" y="14"/>
                  </a:lnTo>
                  <a:lnTo>
                    <a:pt x="6" y="6"/>
                  </a:lnTo>
                  <a:lnTo>
                    <a:pt x="14" y="2"/>
                  </a:lnTo>
                  <a:lnTo>
                    <a:pt x="22" y="0"/>
                  </a:lnTo>
                  <a:lnTo>
                    <a:pt x="22" y="0"/>
                  </a:lnTo>
                  <a:lnTo>
                    <a:pt x="32" y="2"/>
                  </a:lnTo>
                  <a:lnTo>
                    <a:pt x="38" y="6"/>
                  </a:lnTo>
                  <a:lnTo>
                    <a:pt x="44" y="14"/>
                  </a:lnTo>
                  <a:lnTo>
                    <a:pt x="46" y="22"/>
                  </a:lnTo>
                  <a:lnTo>
                    <a:pt x="46" y="22"/>
                  </a:lnTo>
                  <a:close/>
                </a:path>
              </a:pathLst>
            </a:custGeom>
            <a:solidFill>
              <a:srgbClr val="5567AF"/>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72" name="Group 71">
            <a:extLst>
              <a:ext uri="{FF2B5EF4-FFF2-40B4-BE49-F238E27FC236}">
                <a16:creationId xmlns:a16="http://schemas.microsoft.com/office/drawing/2014/main" id="{1FD61858-8049-4763-BBB5-10D1B15A12D0}"/>
              </a:ext>
            </a:extLst>
          </p:cNvPr>
          <p:cNvGrpSpPr/>
          <p:nvPr/>
        </p:nvGrpSpPr>
        <p:grpSpPr>
          <a:xfrm>
            <a:off x="782988" y="3645841"/>
            <a:ext cx="295592" cy="294677"/>
            <a:chOff x="6423025" y="2190750"/>
            <a:chExt cx="1025525" cy="1022350"/>
          </a:xfrm>
        </p:grpSpPr>
        <p:sp>
          <p:nvSpPr>
            <p:cNvPr id="73" name="Freeform 45">
              <a:extLst>
                <a:ext uri="{FF2B5EF4-FFF2-40B4-BE49-F238E27FC236}">
                  <a16:creationId xmlns:a16="http://schemas.microsoft.com/office/drawing/2014/main" id="{C9C346C3-4D3E-41D5-8195-542C2CF9A8D3}"/>
                </a:ext>
              </a:extLst>
            </p:cNvPr>
            <p:cNvSpPr>
              <a:spLocks/>
            </p:cNvSpPr>
            <p:nvPr/>
          </p:nvSpPr>
          <p:spPr bwMode="auto">
            <a:xfrm>
              <a:off x="6423025" y="2190750"/>
              <a:ext cx="1025525" cy="1022350"/>
            </a:xfrm>
            <a:custGeom>
              <a:avLst/>
              <a:gdLst>
                <a:gd name="T0" fmla="*/ 646 w 646"/>
                <a:gd name="T1" fmla="*/ 322 h 644"/>
                <a:gd name="T2" fmla="*/ 638 w 646"/>
                <a:gd name="T3" fmla="*/ 386 h 644"/>
                <a:gd name="T4" fmla="*/ 620 w 646"/>
                <a:gd name="T5" fmla="*/ 448 h 644"/>
                <a:gd name="T6" fmla="*/ 590 w 646"/>
                <a:gd name="T7" fmla="*/ 502 h 644"/>
                <a:gd name="T8" fmla="*/ 550 w 646"/>
                <a:gd name="T9" fmla="*/ 550 h 644"/>
                <a:gd name="T10" fmla="*/ 504 w 646"/>
                <a:gd name="T11" fmla="*/ 590 h 644"/>
                <a:gd name="T12" fmla="*/ 448 w 646"/>
                <a:gd name="T13" fmla="*/ 618 h 644"/>
                <a:gd name="T14" fmla="*/ 388 w 646"/>
                <a:gd name="T15" fmla="*/ 638 h 644"/>
                <a:gd name="T16" fmla="*/ 322 w 646"/>
                <a:gd name="T17" fmla="*/ 644 h 644"/>
                <a:gd name="T18" fmla="*/ 290 w 646"/>
                <a:gd name="T19" fmla="*/ 642 h 644"/>
                <a:gd name="T20" fmla="*/ 226 w 646"/>
                <a:gd name="T21" fmla="*/ 630 h 644"/>
                <a:gd name="T22" fmla="*/ 170 w 646"/>
                <a:gd name="T23" fmla="*/ 606 h 644"/>
                <a:gd name="T24" fmla="*/ 118 w 646"/>
                <a:gd name="T25" fmla="*/ 570 h 644"/>
                <a:gd name="T26" fmla="*/ 74 w 646"/>
                <a:gd name="T27" fmla="*/ 526 h 644"/>
                <a:gd name="T28" fmla="*/ 40 w 646"/>
                <a:gd name="T29" fmla="*/ 476 h 644"/>
                <a:gd name="T30" fmla="*/ 14 w 646"/>
                <a:gd name="T31" fmla="*/ 418 h 644"/>
                <a:gd name="T32" fmla="*/ 2 w 646"/>
                <a:gd name="T33" fmla="*/ 354 h 644"/>
                <a:gd name="T34" fmla="*/ 0 w 646"/>
                <a:gd name="T35" fmla="*/ 322 h 644"/>
                <a:gd name="T36" fmla="*/ 6 w 646"/>
                <a:gd name="T37" fmla="*/ 256 h 644"/>
                <a:gd name="T38" fmla="*/ 26 w 646"/>
                <a:gd name="T39" fmla="*/ 196 h 644"/>
                <a:gd name="T40" fmla="*/ 56 w 646"/>
                <a:gd name="T41" fmla="*/ 142 h 644"/>
                <a:gd name="T42" fmla="*/ 94 w 646"/>
                <a:gd name="T43" fmla="*/ 94 h 644"/>
                <a:gd name="T44" fmla="*/ 142 w 646"/>
                <a:gd name="T45" fmla="*/ 54 h 644"/>
                <a:gd name="T46" fmla="*/ 198 w 646"/>
                <a:gd name="T47" fmla="*/ 24 h 644"/>
                <a:gd name="T48" fmla="*/ 258 w 646"/>
                <a:gd name="T49" fmla="*/ 6 h 644"/>
                <a:gd name="T50" fmla="*/ 322 w 646"/>
                <a:gd name="T51" fmla="*/ 0 h 644"/>
                <a:gd name="T52" fmla="*/ 356 w 646"/>
                <a:gd name="T53" fmla="*/ 0 h 644"/>
                <a:gd name="T54" fmla="*/ 418 w 646"/>
                <a:gd name="T55" fmla="*/ 14 h 644"/>
                <a:gd name="T56" fmla="*/ 476 w 646"/>
                <a:gd name="T57" fmla="*/ 38 h 644"/>
                <a:gd name="T58" fmla="*/ 528 w 646"/>
                <a:gd name="T59" fmla="*/ 72 h 644"/>
                <a:gd name="T60" fmla="*/ 572 w 646"/>
                <a:gd name="T61" fmla="*/ 116 h 644"/>
                <a:gd name="T62" fmla="*/ 606 w 646"/>
                <a:gd name="T63" fmla="*/ 168 h 644"/>
                <a:gd name="T64" fmla="*/ 630 w 646"/>
                <a:gd name="T65" fmla="*/ 226 h 644"/>
                <a:gd name="T66" fmla="*/ 644 w 646"/>
                <a:gd name="T67" fmla="*/ 288 h 644"/>
                <a:gd name="T68" fmla="*/ 646 w 646"/>
                <a:gd name="T69" fmla="*/ 32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6" h="644">
                  <a:moveTo>
                    <a:pt x="646" y="322"/>
                  </a:moveTo>
                  <a:lnTo>
                    <a:pt x="646" y="322"/>
                  </a:lnTo>
                  <a:lnTo>
                    <a:pt x="644" y="354"/>
                  </a:lnTo>
                  <a:lnTo>
                    <a:pt x="638" y="386"/>
                  </a:lnTo>
                  <a:lnTo>
                    <a:pt x="630" y="418"/>
                  </a:lnTo>
                  <a:lnTo>
                    <a:pt x="620" y="448"/>
                  </a:lnTo>
                  <a:lnTo>
                    <a:pt x="606" y="476"/>
                  </a:lnTo>
                  <a:lnTo>
                    <a:pt x="590" y="502"/>
                  </a:lnTo>
                  <a:lnTo>
                    <a:pt x="572" y="526"/>
                  </a:lnTo>
                  <a:lnTo>
                    <a:pt x="550" y="550"/>
                  </a:lnTo>
                  <a:lnTo>
                    <a:pt x="528" y="570"/>
                  </a:lnTo>
                  <a:lnTo>
                    <a:pt x="504" y="590"/>
                  </a:lnTo>
                  <a:lnTo>
                    <a:pt x="476" y="606"/>
                  </a:lnTo>
                  <a:lnTo>
                    <a:pt x="448" y="618"/>
                  </a:lnTo>
                  <a:lnTo>
                    <a:pt x="418" y="630"/>
                  </a:lnTo>
                  <a:lnTo>
                    <a:pt x="388" y="638"/>
                  </a:lnTo>
                  <a:lnTo>
                    <a:pt x="356" y="642"/>
                  </a:lnTo>
                  <a:lnTo>
                    <a:pt x="322" y="644"/>
                  </a:lnTo>
                  <a:lnTo>
                    <a:pt x="322" y="644"/>
                  </a:lnTo>
                  <a:lnTo>
                    <a:pt x="290" y="642"/>
                  </a:lnTo>
                  <a:lnTo>
                    <a:pt x="258" y="638"/>
                  </a:lnTo>
                  <a:lnTo>
                    <a:pt x="226" y="630"/>
                  </a:lnTo>
                  <a:lnTo>
                    <a:pt x="198" y="618"/>
                  </a:lnTo>
                  <a:lnTo>
                    <a:pt x="170" y="606"/>
                  </a:lnTo>
                  <a:lnTo>
                    <a:pt x="142" y="590"/>
                  </a:lnTo>
                  <a:lnTo>
                    <a:pt x="118" y="570"/>
                  </a:lnTo>
                  <a:lnTo>
                    <a:pt x="94" y="550"/>
                  </a:lnTo>
                  <a:lnTo>
                    <a:pt x="74" y="526"/>
                  </a:lnTo>
                  <a:lnTo>
                    <a:pt x="56" y="502"/>
                  </a:lnTo>
                  <a:lnTo>
                    <a:pt x="40" y="476"/>
                  </a:lnTo>
                  <a:lnTo>
                    <a:pt x="26" y="448"/>
                  </a:lnTo>
                  <a:lnTo>
                    <a:pt x="14" y="418"/>
                  </a:lnTo>
                  <a:lnTo>
                    <a:pt x="6" y="386"/>
                  </a:lnTo>
                  <a:lnTo>
                    <a:pt x="2" y="354"/>
                  </a:lnTo>
                  <a:lnTo>
                    <a:pt x="0" y="322"/>
                  </a:lnTo>
                  <a:lnTo>
                    <a:pt x="0" y="322"/>
                  </a:lnTo>
                  <a:lnTo>
                    <a:pt x="2" y="288"/>
                  </a:lnTo>
                  <a:lnTo>
                    <a:pt x="6" y="256"/>
                  </a:lnTo>
                  <a:lnTo>
                    <a:pt x="14" y="226"/>
                  </a:lnTo>
                  <a:lnTo>
                    <a:pt x="26" y="196"/>
                  </a:lnTo>
                  <a:lnTo>
                    <a:pt x="40" y="168"/>
                  </a:lnTo>
                  <a:lnTo>
                    <a:pt x="56" y="142"/>
                  </a:lnTo>
                  <a:lnTo>
                    <a:pt x="74" y="116"/>
                  </a:lnTo>
                  <a:lnTo>
                    <a:pt x="94" y="94"/>
                  </a:lnTo>
                  <a:lnTo>
                    <a:pt x="118" y="72"/>
                  </a:lnTo>
                  <a:lnTo>
                    <a:pt x="142" y="54"/>
                  </a:lnTo>
                  <a:lnTo>
                    <a:pt x="170" y="38"/>
                  </a:lnTo>
                  <a:lnTo>
                    <a:pt x="198" y="24"/>
                  </a:lnTo>
                  <a:lnTo>
                    <a:pt x="226" y="14"/>
                  </a:lnTo>
                  <a:lnTo>
                    <a:pt x="258" y="6"/>
                  </a:lnTo>
                  <a:lnTo>
                    <a:pt x="290" y="0"/>
                  </a:lnTo>
                  <a:lnTo>
                    <a:pt x="322" y="0"/>
                  </a:lnTo>
                  <a:lnTo>
                    <a:pt x="322" y="0"/>
                  </a:lnTo>
                  <a:lnTo>
                    <a:pt x="356" y="0"/>
                  </a:lnTo>
                  <a:lnTo>
                    <a:pt x="388" y="6"/>
                  </a:lnTo>
                  <a:lnTo>
                    <a:pt x="418" y="14"/>
                  </a:lnTo>
                  <a:lnTo>
                    <a:pt x="448" y="24"/>
                  </a:lnTo>
                  <a:lnTo>
                    <a:pt x="476" y="38"/>
                  </a:lnTo>
                  <a:lnTo>
                    <a:pt x="504" y="54"/>
                  </a:lnTo>
                  <a:lnTo>
                    <a:pt x="528" y="72"/>
                  </a:lnTo>
                  <a:lnTo>
                    <a:pt x="550" y="94"/>
                  </a:lnTo>
                  <a:lnTo>
                    <a:pt x="572" y="116"/>
                  </a:lnTo>
                  <a:lnTo>
                    <a:pt x="590" y="142"/>
                  </a:lnTo>
                  <a:lnTo>
                    <a:pt x="606" y="168"/>
                  </a:lnTo>
                  <a:lnTo>
                    <a:pt x="620" y="196"/>
                  </a:lnTo>
                  <a:lnTo>
                    <a:pt x="630" y="226"/>
                  </a:lnTo>
                  <a:lnTo>
                    <a:pt x="638" y="256"/>
                  </a:lnTo>
                  <a:lnTo>
                    <a:pt x="644" y="288"/>
                  </a:lnTo>
                  <a:lnTo>
                    <a:pt x="646" y="322"/>
                  </a:lnTo>
                  <a:lnTo>
                    <a:pt x="646" y="322"/>
                  </a:lnTo>
                  <a:close/>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4" name="Freeform 46">
              <a:extLst>
                <a:ext uri="{FF2B5EF4-FFF2-40B4-BE49-F238E27FC236}">
                  <a16:creationId xmlns:a16="http://schemas.microsoft.com/office/drawing/2014/main" id="{10564452-6A6C-4D3F-95B3-C1CFB28C0848}"/>
                </a:ext>
              </a:extLst>
            </p:cNvPr>
            <p:cNvSpPr>
              <a:spLocks/>
            </p:cNvSpPr>
            <p:nvPr/>
          </p:nvSpPr>
          <p:spPr bwMode="auto">
            <a:xfrm>
              <a:off x="6962775" y="2479675"/>
              <a:ext cx="104775" cy="101600"/>
            </a:xfrm>
            <a:custGeom>
              <a:avLst/>
              <a:gdLst>
                <a:gd name="T0" fmla="*/ 66 w 66"/>
                <a:gd name="T1" fmla="*/ 32 h 64"/>
                <a:gd name="T2" fmla="*/ 66 w 66"/>
                <a:gd name="T3" fmla="*/ 32 h 64"/>
                <a:gd name="T4" fmla="*/ 64 w 66"/>
                <a:gd name="T5" fmla="*/ 38 h 64"/>
                <a:gd name="T6" fmla="*/ 64 w 66"/>
                <a:gd name="T7" fmla="*/ 44 h 64"/>
                <a:gd name="T8" fmla="*/ 60 w 66"/>
                <a:gd name="T9" fmla="*/ 50 h 64"/>
                <a:gd name="T10" fmla="*/ 56 w 66"/>
                <a:gd name="T11" fmla="*/ 56 h 64"/>
                <a:gd name="T12" fmla="*/ 52 w 66"/>
                <a:gd name="T13" fmla="*/ 60 h 64"/>
                <a:gd name="T14" fmla="*/ 46 w 66"/>
                <a:gd name="T15" fmla="*/ 62 h 64"/>
                <a:gd name="T16" fmla="*/ 40 w 66"/>
                <a:gd name="T17" fmla="*/ 64 h 64"/>
                <a:gd name="T18" fmla="*/ 32 w 66"/>
                <a:gd name="T19" fmla="*/ 64 h 64"/>
                <a:gd name="T20" fmla="*/ 32 w 66"/>
                <a:gd name="T21" fmla="*/ 64 h 64"/>
                <a:gd name="T22" fmla="*/ 26 w 66"/>
                <a:gd name="T23" fmla="*/ 64 h 64"/>
                <a:gd name="T24" fmla="*/ 20 w 66"/>
                <a:gd name="T25" fmla="*/ 62 h 64"/>
                <a:gd name="T26" fmla="*/ 14 w 66"/>
                <a:gd name="T27" fmla="*/ 60 h 64"/>
                <a:gd name="T28" fmla="*/ 10 w 66"/>
                <a:gd name="T29" fmla="*/ 56 h 64"/>
                <a:gd name="T30" fmla="*/ 6 w 66"/>
                <a:gd name="T31" fmla="*/ 50 h 64"/>
                <a:gd name="T32" fmla="*/ 2 w 66"/>
                <a:gd name="T33" fmla="*/ 44 h 64"/>
                <a:gd name="T34" fmla="*/ 0 w 66"/>
                <a:gd name="T35" fmla="*/ 38 h 64"/>
                <a:gd name="T36" fmla="*/ 0 w 66"/>
                <a:gd name="T37" fmla="*/ 32 h 64"/>
                <a:gd name="T38" fmla="*/ 0 w 66"/>
                <a:gd name="T39" fmla="*/ 32 h 64"/>
                <a:gd name="T40" fmla="*/ 0 w 66"/>
                <a:gd name="T41" fmla="*/ 26 h 64"/>
                <a:gd name="T42" fmla="*/ 2 w 66"/>
                <a:gd name="T43" fmla="*/ 20 h 64"/>
                <a:gd name="T44" fmla="*/ 6 w 66"/>
                <a:gd name="T45" fmla="*/ 14 h 64"/>
                <a:gd name="T46" fmla="*/ 10 w 66"/>
                <a:gd name="T47" fmla="*/ 10 h 64"/>
                <a:gd name="T48" fmla="*/ 14 w 66"/>
                <a:gd name="T49" fmla="*/ 6 h 64"/>
                <a:gd name="T50" fmla="*/ 20 w 66"/>
                <a:gd name="T51" fmla="*/ 2 h 64"/>
                <a:gd name="T52" fmla="*/ 26 w 66"/>
                <a:gd name="T53" fmla="*/ 0 h 64"/>
                <a:gd name="T54" fmla="*/ 32 w 66"/>
                <a:gd name="T55" fmla="*/ 0 h 64"/>
                <a:gd name="T56" fmla="*/ 32 w 66"/>
                <a:gd name="T57" fmla="*/ 0 h 64"/>
                <a:gd name="T58" fmla="*/ 40 w 66"/>
                <a:gd name="T59" fmla="*/ 0 h 64"/>
                <a:gd name="T60" fmla="*/ 46 w 66"/>
                <a:gd name="T61" fmla="*/ 2 h 64"/>
                <a:gd name="T62" fmla="*/ 52 w 66"/>
                <a:gd name="T63" fmla="*/ 6 h 64"/>
                <a:gd name="T64" fmla="*/ 56 w 66"/>
                <a:gd name="T65" fmla="*/ 10 h 64"/>
                <a:gd name="T66" fmla="*/ 60 w 66"/>
                <a:gd name="T67" fmla="*/ 14 h 64"/>
                <a:gd name="T68" fmla="*/ 64 w 66"/>
                <a:gd name="T69" fmla="*/ 20 h 64"/>
                <a:gd name="T70" fmla="*/ 64 w 66"/>
                <a:gd name="T71" fmla="*/ 26 h 64"/>
                <a:gd name="T72" fmla="*/ 66 w 66"/>
                <a:gd name="T73" fmla="*/ 32 h 64"/>
                <a:gd name="T74" fmla="*/ 66 w 66"/>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4">
                  <a:moveTo>
                    <a:pt x="66" y="32"/>
                  </a:moveTo>
                  <a:lnTo>
                    <a:pt x="66" y="32"/>
                  </a:lnTo>
                  <a:lnTo>
                    <a:pt x="64" y="38"/>
                  </a:lnTo>
                  <a:lnTo>
                    <a:pt x="64" y="44"/>
                  </a:lnTo>
                  <a:lnTo>
                    <a:pt x="60" y="50"/>
                  </a:lnTo>
                  <a:lnTo>
                    <a:pt x="56" y="56"/>
                  </a:lnTo>
                  <a:lnTo>
                    <a:pt x="52" y="60"/>
                  </a:lnTo>
                  <a:lnTo>
                    <a:pt x="46" y="62"/>
                  </a:lnTo>
                  <a:lnTo>
                    <a:pt x="40" y="64"/>
                  </a:lnTo>
                  <a:lnTo>
                    <a:pt x="32" y="64"/>
                  </a:lnTo>
                  <a:lnTo>
                    <a:pt x="32" y="64"/>
                  </a:lnTo>
                  <a:lnTo>
                    <a:pt x="26" y="64"/>
                  </a:lnTo>
                  <a:lnTo>
                    <a:pt x="20" y="62"/>
                  </a:lnTo>
                  <a:lnTo>
                    <a:pt x="14" y="60"/>
                  </a:lnTo>
                  <a:lnTo>
                    <a:pt x="10" y="56"/>
                  </a:lnTo>
                  <a:lnTo>
                    <a:pt x="6" y="50"/>
                  </a:lnTo>
                  <a:lnTo>
                    <a:pt x="2" y="44"/>
                  </a:lnTo>
                  <a:lnTo>
                    <a:pt x="0" y="38"/>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2" y="6"/>
                  </a:lnTo>
                  <a:lnTo>
                    <a:pt x="56" y="10"/>
                  </a:lnTo>
                  <a:lnTo>
                    <a:pt x="60" y="14"/>
                  </a:lnTo>
                  <a:lnTo>
                    <a:pt x="64" y="20"/>
                  </a:lnTo>
                  <a:lnTo>
                    <a:pt x="64" y="26"/>
                  </a:lnTo>
                  <a:lnTo>
                    <a:pt x="66" y="32"/>
                  </a:lnTo>
                  <a:lnTo>
                    <a:pt x="66" y="32"/>
                  </a:lnTo>
                  <a:close/>
                </a:path>
              </a:pathLst>
            </a:custGeom>
            <a:solidFill>
              <a:srgbClr val="486AE5"/>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5" name="Freeform 47">
              <a:extLst>
                <a:ext uri="{FF2B5EF4-FFF2-40B4-BE49-F238E27FC236}">
                  <a16:creationId xmlns:a16="http://schemas.microsoft.com/office/drawing/2014/main" id="{A7B1297E-4440-46C7-9EAA-26D20FD3ED7D}"/>
                </a:ext>
              </a:extLst>
            </p:cNvPr>
            <p:cNvSpPr>
              <a:spLocks/>
            </p:cNvSpPr>
            <p:nvPr/>
          </p:nvSpPr>
          <p:spPr bwMode="auto">
            <a:xfrm>
              <a:off x="6565900" y="2667000"/>
              <a:ext cx="104775" cy="104775"/>
            </a:xfrm>
            <a:custGeom>
              <a:avLst/>
              <a:gdLst>
                <a:gd name="T0" fmla="*/ 66 w 66"/>
                <a:gd name="T1" fmla="*/ 34 h 66"/>
                <a:gd name="T2" fmla="*/ 66 w 66"/>
                <a:gd name="T3" fmla="*/ 34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4 h 66"/>
                <a:gd name="T16" fmla="*/ 40 w 66"/>
                <a:gd name="T17" fmla="*/ 66 h 66"/>
                <a:gd name="T18" fmla="*/ 32 w 66"/>
                <a:gd name="T19" fmla="*/ 66 h 66"/>
                <a:gd name="T20" fmla="*/ 32 w 66"/>
                <a:gd name="T21" fmla="*/ 66 h 66"/>
                <a:gd name="T22" fmla="*/ 26 w 66"/>
                <a:gd name="T23" fmla="*/ 66 h 66"/>
                <a:gd name="T24" fmla="*/ 20 w 66"/>
                <a:gd name="T25" fmla="*/ 64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4 h 66"/>
                <a:gd name="T38" fmla="*/ 0 w 66"/>
                <a:gd name="T39" fmla="*/ 34 h 66"/>
                <a:gd name="T40" fmla="*/ 0 w 66"/>
                <a:gd name="T41" fmla="*/ 26 h 66"/>
                <a:gd name="T42" fmla="*/ 2 w 66"/>
                <a:gd name="T43" fmla="*/ 20 h 66"/>
                <a:gd name="T44" fmla="*/ 6 w 66"/>
                <a:gd name="T45" fmla="*/ 16 h 66"/>
                <a:gd name="T46" fmla="*/ 10 w 66"/>
                <a:gd name="T47" fmla="*/ 10 h 66"/>
                <a:gd name="T48" fmla="*/ 14 w 66"/>
                <a:gd name="T49" fmla="*/ 6 h 66"/>
                <a:gd name="T50" fmla="*/ 20 w 66"/>
                <a:gd name="T51" fmla="*/ 4 h 66"/>
                <a:gd name="T52" fmla="*/ 26 w 66"/>
                <a:gd name="T53" fmla="*/ 2 h 66"/>
                <a:gd name="T54" fmla="*/ 32 w 66"/>
                <a:gd name="T55" fmla="*/ 0 h 66"/>
                <a:gd name="T56" fmla="*/ 32 w 66"/>
                <a:gd name="T57" fmla="*/ 0 h 66"/>
                <a:gd name="T58" fmla="*/ 40 w 66"/>
                <a:gd name="T59" fmla="*/ 2 h 66"/>
                <a:gd name="T60" fmla="*/ 46 w 66"/>
                <a:gd name="T61" fmla="*/ 4 h 66"/>
                <a:gd name="T62" fmla="*/ 50 w 66"/>
                <a:gd name="T63" fmla="*/ 6 h 66"/>
                <a:gd name="T64" fmla="*/ 56 w 66"/>
                <a:gd name="T65" fmla="*/ 10 h 66"/>
                <a:gd name="T66" fmla="*/ 60 w 66"/>
                <a:gd name="T67" fmla="*/ 16 h 66"/>
                <a:gd name="T68" fmla="*/ 62 w 66"/>
                <a:gd name="T69" fmla="*/ 20 h 66"/>
                <a:gd name="T70" fmla="*/ 64 w 66"/>
                <a:gd name="T71" fmla="*/ 26 h 66"/>
                <a:gd name="T72" fmla="*/ 66 w 66"/>
                <a:gd name="T73" fmla="*/ 34 h 66"/>
                <a:gd name="T74" fmla="*/ 66 w 66"/>
                <a:gd name="T7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4"/>
                  </a:moveTo>
                  <a:lnTo>
                    <a:pt x="66" y="34"/>
                  </a:lnTo>
                  <a:lnTo>
                    <a:pt x="64" y="40"/>
                  </a:lnTo>
                  <a:lnTo>
                    <a:pt x="62" y="46"/>
                  </a:lnTo>
                  <a:lnTo>
                    <a:pt x="60" y="52"/>
                  </a:lnTo>
                  <a:lnTo>
                    <a:pt x="56" y="56"/>
                  </a:lnTo>
                  <a:lnTo>
                    <a:pt x="50" y="60"/>
                  </a:lnTo>
                  <a:lnTo>
                    <a:pt x="46" y="64"/>
                  </a:lnTo>
                  <a:lnTo>
                    <a:pt x="40" y="66"/>
                  </a:lnTo>
                  <a:lnTo>
                    <a:pt x="32" y="66"/>
                  </a:lnTo>
                  <a:lnTo>
                    <a:pt x="32" y="66"/>
                  </a:lnTo>
                  <a:lnTo>
                    <a:pt x="26" y="66"/>
                  </a:lnTo>
                  <a:lnTo>
                    <a:pt x="20" y="64"/>
                  </a:lnTo>
                  <a:lnTo>
                    <a:pt x="14" y="60"/>
                  </a:lnTo>
                  <a:lnTo>
                    <a:pt x="10" y="56"/>
                  </a:lnTo>
                  <a:lnTo>
                    <a:pt x="6" y="52"/>
                  </a:lnTo>
                  <a:lnTo>
                    <a:pt x="2" y="46"/>
                  </a:lnTo>
                  <a:lnTo>
                    <a:pt x="0" y="40"/>
                  </a:lnTo>
                  <a:lnTo>
                    <a:pt x="0" y="34"/>
                  </a:lnTo>
                  <a:lnTo>
                    <a:pt x="0" y="34"/>
                  </a:lnTo>
                  <a:lnTo>
                    <a:pt x="0" y="26"/>
                  </a:lnTo>
                  <a:lnTo>
                    <a:pt x="2" y="20"/>
                  </a:lnTo>
                  <a:lnTo>
                    <a:pt x="6" y="16"/>
                  </a:lnTo>
                  <a:lnTo>
                    <a:pt x="10" y="10"/>
                  </a:lnTo>
                  <a:lnTo>
                    <a:pt x="14" y="6"/>
                  </a:lnTo>
                  <a:lnTo>
                    <a:pt x="20" y="4"/>
                  </a:lnTo>
                  <a:lnTo>
                    <a:pt x="26" y="2"/>
                  </a:lnTo>
                  <a:lnTo>
                    <a:pt x="32" y="0"/>
                  </a:lnTo>
                  <a:lnTo>
                    <a:pt x="32" y="0"/>
                  </a:lnTo>
                  <a:lnTo>
                    <a:pt x="40" y="2"/>
                  </a:lnTo>
                  <a:lnTo>
                    <a:pt x="46" y="4"/>
                  </a:lnTo>
                  <a:lnTo>
                    <a:pt x="50" y="6"/>
                  </a:lnTo>
                  <a:lnTo>
                    <a:pt x="56" y="10"/>
                  </a:lnTo>
                  <a:lnTo>
                    <a:pt x="60" y="16"/>
                  </a:lnTo>
                  <a:lnTo>
                    <a:pt x="62" y="20"/>
                  </a:lnTo>
                  <a:lnTo>
                    <a:pt x="64" y="26"/>
                  </a:lnTo>
                  <a:lnTo>
                    <a:pt x="66" y="34"/>
                  </a:lnTo>
                  <a:lnTo>
                    <a:pt x="66" y="34"/>
                  </a:lnTo>
                  <a:close/>
                </a:path>
              </a:pathLst>
            </a:custGeom>
            <a:solidFill>
              <a:srgbClr val="486AE5"/>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6" name="Freeform 48">
              <a:extLst>
                <a:ext uri="{FF2B5EF4-FFF2-40B4-BE49-F238E27FC236}">
                  <a16:creationId xmlns:a16="http://schemas.microsoft.com/office/drawing/2014/main" id="{4B257175-516C-4F11-8541-32404E82CF4F}"/>
                </a:ext>
              </a:extLst>
            </p:cNvPr>
            <p:cNvSpPr>
              <a:spLocks/>
            </p:cNvSpPr>
            <p:nvPr/>
          </p:nvSpPr>
          <p:spPr bwMode="auto">
            <a:xfrm>
              <a:off x="6940550" y="2825750"/>
              <a:ext cx="104775" cy="104775"/>
            </a:xfrm>
            <a:custGeom>
              <a:avLst/>
              <a:gdLst>
                <a:gd name="T0" fmla="*/ 66 w 66"/>
                <a:gd name="T1" fmla="*/ 32 h 66"/>
                <a:gd name="T2" fmla="*/ 66 w 66"/>
                <a:gd name="T3" fmla="*/ 32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2 h 66"/>
                <a:gd name="T16" fmla="*/ 40 w 66"/>
                <a:gd name="T17" fmla="*/ 64 h 66"/>
                <a:gd name="T18" fmla="*/ 32 w 66"/>
                <a:gd name="T19" fmla="*/ 66 h 66"/>
                <a:gd name="T20" fmla="*/ 32 w 66"/>
                <a:gd name="T21" fmla="*/ 66 h 66"/>
                <a:gd name="T22" fmla="*/ 26 w 66"/>
                <a:gd name="T23" fmla="*/ 64 h 66"/>
                <a:gd name="T24" fmla="*/ 20 w 66"/>
                <a:gd name="T25" fmla="*/ 62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2 h 66"/>
                <a:gd name="T38" fmla="*/ 0 w 66"/>
                <a:gd name="T39" fmla="*/ 32 h 66"/>
                <a:gd name="T40" fmla="*/ 0 w 66"/>
                <a:gd name="T41" fmla="*/ 26 h 66"/>
                <a:gd name="T42" fmla="*/ 2 w 66"/>
                <a:gd name="T43" fmla="*/ 20 h 66"/>
                <a:gd name="T44" fmla="*/ 6 w 66"/>
                <a:gd name="T45" fmla="*/ 14 h 66"/>
                <a:gd name="T46" fmla="*/ 10 w 66"/>
                <a:gd name="T47" fmla="*/ 10 h 66"/>
                <a:gd name="T48" fmla="*/ 14 w 66"/>
                <a:gd name="T49" fmla="*/ 6 h 66"/>
                <a:gd name="T50" fmla="*/ 20 w 66"/>
                <a:gd name="T51" fmla="*/ 2 h 66"/>
                <a:gd name="T52" fmla="*/ 26 w 66"/>
                <a:gd name="T53" fmla="*/ 0 h 66"/>
                <a:gd name="T54" fmla="*/ 32 w 66"/>
                <a:gd name="T55" fmla="*/ 0 h 66"/>
                <a:gd name="T56" fmla="*/ 32 w 66"/>
                <a:gd name="T57" fmla="*/ 0 h 66"/>
                <a:gd name="T58" fmla="*/ 40 w 66"/>
                <a:gd name="T59" fmla="*/ 0 h 66"/>
                <a:gd name="T60" fmla="*/ 46 w 66"/>
                <a:gd name="T61" fmla="*/ 2 h 66"/>
                <a:gd name="T62" fmla="*/ 50 w 66"/>
                <a:gd name="T63" fmla="*/ 6 h 66"/>
                <a:gd name="T64" fmla="*/ 56 w 66"/>
                <a:gd name="T65" fmla="*/ 10 h 66"/>
                <a:gd name="T66" fmla="*/ 60 w 66"/>
                <a:gd name="T67" fmla="*/ 14 h 66"/>
                <a:gd name="T68" fmla="*/ 62 w 66"/>
                <a:gd name="T69" fmla="*/ 20 h 66"/>
                <a:gd name="T70" fmla="*/ 64 w 66"/>
                <a:gd name="T71" fmla="*/ 26 h 66"/>
                <a:gd name="T72" fmla="*/ 66 w 66"/>
                <a:gd name="T73" fmla="*/ 32 h 66"/>
                <a:gd name="T74" fmla="*/ 66 w 66"/>
                <a:gd name="T75" fmla="*/ 3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2"/>
                  </a:moveTo>
                  <a:lnTo>
                    <a:pt x="66" y="32"/>
                  </a:lnTo>
                  <a:lnTo>
                    <a:pt x="64" y="40"/>
                  </a:lnTo>
                  <a:lnTo>
                    <a:pt x="62" y="46"/>
                  </a:lnTo>
                  <a:lnTo>
                    <a:pt x="60" y="52"/>
                  </a:lnTo>
                  <a:lnTo>
                    <a:pt x="56" y="56"/>
                  </a:lnTo>
                  <a:lnTo>
                    <a:pt x="50" y="60"/>
                  </a:lnTo>
                  <a:lnTo>
                    <a:pt x="46" y="62"/>
                  </a:lnTo>
                  <a:lnTo>
                    <a:pt x="40" y="64"/>
                  </a:lnTo>
                  <a:lnTo>
                    <a:pt x="32" y="66"/>
                  </a:lnTo>
                  <a:lnTo>
                    <a:pt x="32" y="66"/>
                  </a:lnTo>
                  <a:lnTo>
                    <a:pt x="26" y="64"/>
                  </a:lnTo>
                  <a:lnTo>
                    <a:pt x="20" y="62"/>
                  </a:lnTo>
                  <a:lnTo>
                    <a:pt x="14" y="60"/>
                  </a:lnTo>
                  <a:lnTo>
                    <a:pt x="10" y="56"/>
                  </a:lnTo>
                  <a:lnTo>
                    <a:pt x="6" y="52"/>
                  </a:lnTo>
                  <a:lnTo>
                    <a:pt x="2" y="46"/>
                  </a:lnTo>
                  <a:lnTo>
                    <a:pt x="0" y="40"/>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0" y="6"/>
                  </a:lnTo>
                  <a:lnTo>
                    <a:pt x="56" y="10"/>
                  </a:lnTo>
                  <a:lnTo>
                    <a:pt x="60" y="14"/>
                  </a:lnTo>
                  <a:lnTo>
                    <a:pt x="62" y="20"/>
                  </a:lnTo>
                  <a:lnTo>
                    <a:pt x="64" y="26"/>
                  </a:lnTo>
                  <a:lnTo>
                    <a:pt x="66" y="32"/>
                  </a:lnTo>
                  <a:lnTo>
                    <a:pt x="66" y="32"/>
                  </a:lnTo>
                  <a:close/>
                </a:path>
              </a:pathLst>
            </a:custGeom>
            <a:solidFill>
              <a:srgbClr val="486AE5"/>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7" name="Freeform 49">
              <a:extLst>
                <a:ext uri="{FF2B5EF4-FFF2-40B4-BE49-F238E27FC236}">
                  <a16:creationId xmlns:a16="http://schemas.microsoft.com/office/drawing/2014/main" id="{4261692F-17F9-4985-AF13-7751A4184B7C}"/>
                </a:ext>
              </a:extLst>
            </p:cNvPr>
            <p:cNvSpPr>
              <a:spLocks/>
            </p:cNvSpPr>
            <p:nvPr/>
          </p:nvSpPr>
          <p:spPr bwMode="auto">
            <a:xfrm>
              <a:off x="6877050" y="2200275"/>
              <a:ext cx="139700" cy="1003300"/>
            </a:xfrm>
            <a:custGeom>
              <a:avLst/>
              <a:gdLst>
                <a:gd name="T0" fmla="*/ 66 w 88"/>
                <a:gd name="T1" fmla="*/ 0 h 632"/>
                <a:gd name="T2" fmla="*/ 66 w 88"/>
                <a:gd name="T3" fmla="*/ 0 h 632"/>
                <a:gd name="T4" fmla="*/ 70 w 88"/>
                <a:gd name="T5" fmla="*/ 18 h 632"/>
                <a:gd name="T6" fmla="*/ 76 w 88"/>
                <a:gd name="T7" fmla="*/ 64 h 632"/>
                <a:gd name="T8" fmla="*/ 84 w 88"/>
                <a:gd name="T9" fmla="*/ 136 h 632"/>
                <a:gd name="T10" fmla="*/ 86 w 88"/>
                <a:gd name="T11" fmla="*/ 178 h 632"/>
                <a:gd name="T12" fmla="*/ 88 w 88"/>
                <a:gd name="T13" fmla="*/ 224 h 632"/>
                <a:gd name="T14" fmla="*/ 88 w 88"/>
                <a:gd name="T15" fmla="*/ 272 h 632"/>
                <a:gd name="T16" fmla="*/ 84 w 88"/>
                <a:gd name="T17" fmla="*/ 324 h 632"/>
                <a:gd name="T18" fmla="*/ 80 w 88"/>
                <a:gd name="T19" fmla="*/ 376 h 632"/>
                <a:gd name="T20" fmla="*/ 72 w 88"/>
                <a:gd name="T21" fmla="*/ 430 h 632"/>
                <a:gd name="T22" fmla="*/ 60 w 88"/>
                <a:gd name="T23" fmla="*/ 482 h 632"/>
                <a:gd name="T24" fmla="*/ 44 w 88"/>
                <a:gd name="T25" fmla="*/ 534 h 632"/>
                <a:gd name="T26" fmla="*/ 36 w 88"/>
                <a:gd name="T27" fmla="*/ 560 h 632"/>
                <a:gd name="T28" fmla="*/ 24 w 88"/>
                <a:gd name="T29" fmla="*/ 584 h 632"/>
                <a:gd name="T30" fmla="*/ 12 w 88"/>
                <a:gd name="T31" fmla="*/ 608 h 632"/>
                <a:gd name="T32" fmla="*/ 0 w 88"/>
                <a:gd name="T33" fmla="*/ 63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632">
                  <a:moveTo>
                    <a:pt x="66" y="0"/>
                  </a:moveTo>
                  <a:lnTo>
                    <a:pt x="66" y="0"/>
                  </a:lnTo>
                  <a:lnTo>
                    <a:pt x="70" y="18"/>
                  </a:lnTo>
                  <a:lnTo>
                    <a:pt x="76" y="64"/>
                  </a:lnTo>
                  <a:lnTo>
                    <a:pt x="84" y="136"/>
                  </a:lnTo>
                  <a:lnTo>
                    <a:pt x="86" y="178"/>
                  </a:lnTo>
                  <a:lnTo>
                    <a:pt x="88" y="224"/>
                  </a:lnTo>
                  <a:lnTo>
                    <a:pt x="88" y="272"/>
                  </a:lnTo>
                  <a:lnTo>
                    <a:pt x="84" y="324"/>
                  </a:lnTo>
                  <a:lnTo>
                    <a:pt x="80" y="376"/>
                  </a:lnTo>
                  <a:lnTo>
                    <a:pt x="72" y="430"/>
                  </a:lnTo>
                  <a:lnTo>
                    <a:pt x="60" y="482"/>
                  </a:lnTo>
                  <a:lnTo>
                    <a:pt x="44" y="534"/>
                  </a:lnTo>
                  <a:lnTo>
                    <a:pt x="36" y="560"/>
                  </a:lnTo>
                  <a:lnTo>
                    <a:pt x="24" y="584"/>
                  </a:lnTo>
                  <a:lnTo>
                    <a:pt x="12" y="608"/>
                  </a:lnTo>
                  <a:lnTo>
                    <a:pt x="0" y="632"/>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8" name="Freeform 50">
              <a:extLst>
                <a:ext uri="{FF2B5EF4-FFF2-40B4-BE49-F238E27FC236}">
                  <a16:creationId xmlns:a16="http://schemas.microsoft.com/office/drawing/2014/main" id="{A5B3084E-83B0-4B57-B5FD-9CEA59427E94}"/>
                </a:ext>
              </a:extLst>
            </p:cNvPr>
            <p:cNvSpPr>
              <a:spLocks/>
            </p:cNvSpPr>
            <p:nvPr/>
          </p:nvSpPr>
          <p:spPr bwMode="auto">
            <a:xfrm>
              <a:off x="6448425" y="2346325"/>
              <a:ext cx="828675" cy="422275"/>
            </a:xfrm>
            <a:custGeom>
              <a:avLst/>
              <a:gdLst>
                <a:gd name="T0" fmla="*/ 0 w 522"/>
                <a:gd name="T1" fmla="*/ 266 h 266"/>
                <a:gd name="T2" fmla="*/ 0 w 522"/>
                <a:gd name="T3" fmla="*/ 266 h 266"/>
                <a:gd name="T4" fmla="*/ 10 w 522"/>
                <a:gd name="T5" fmla="*/ 262 h 266"/>
                <a:gd name="T6" fmla="*/ 42 w 522"/>
                <a:gd name="T7" fmla="*/ 256 h 266"/>
                <a:gd name="T8" fmla="*/ 92 w 522"/>
                <a:gd name="T9" fmla="*/ 240 h 266"/>
                <a:gd name="T10" fmla="*/ 158 w 522"/>
                <a:gd name="T11" fmla="*/ 216 h 266"/>
                <a:gd name="T12" fmla="*/ 194 w 522"/>
                <a:gd name="T13" fmla="*/ 202 h 266"/>
                <a:gd name="T14" fmla="*/ 236 w 522"/>
                <a:gd name="T15" fmla="*/ 182 h 266"/>
                <a:gd name="T16" fmla="*/ 278 w 522"/>
                <a:gd name="T17" fmla="*/ 160 h 266"/>
                <a:gd name="T18" fmla="*/ 324 w 522"/>
                <a:gd name="T19" fmla="*/ 136 h 266"/>
                <a:gd name="T20" fmla="*/ 372 w 522"/>
                <a:gd name="T21" fmla="*/ 108 h 266"/>
                <a:gd name="T22" fmla="*/ 420 w 522"/>
                <a:gd name="T23" fmla="*/ 76 h 266"/>
                <a:gd name="T24" fmla="*/ 470 w 522"/>
                <a:gd name="T25" fmla="*/ 40 h 266"/>
                <a:gd name="T26" fmla="*/ 522 w 522"/>
                <a:gd name="T2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2" h="266">
                  <a:moveTo>
                    <a:pt x="0" y="266"/>
                  </a:moveTo>
                  <a:lnTo>
                    <a:pt x="0" y="266"/>
                  </a:lnTo>
                  <a:lnTo>
                    <a:pt x="10" y="262"/>
                  </a:lnTo>
                  <a:lnTo>
                    <a:pt x="42" y="256"/>
                  </a:lnTo>
                  <a:lnTo>
                    <a:pt x="92" y="240"/>
                  </a:lnTo>
                  <a:lnTo>
                    <a:pt x="158" y="216"/>
                  </a:lnTo>
                  <a:lnTo>
                    <a:pt x="194" y="202"/>
                  </a:lnTo>
                  <a:lnTo>
                    <a:pt x="236" y="182"/>
                  </a:lnTo>
                  <a:lnTo>
                    <a:pt x="278" y="160"/>
                  </a:lnTo>
                  <a:lnTo>
                    <a:pt x="324" y="136"/>
                  </a:lnTo>
                  <a:lnTo>
                    <a:pt x="372" y="108"/>
                  </a:lnTo>
                  <a:lnTo>
                    <a:pt x="420" y="76"/>
                  </a:lnTo>
                  <a:lnTo>
                    <a:pt x="470" y="40"/>
                  </a:lnTo>
                  <a:lnTo>
                    <a:pt x="522" y="0"/>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9" name="Freeform 51">
              <a:extLst>
                <a:ext uri="{FF2B5EF4-FFF2-40B4-BE49-F238E27FC236}">
                  <a16:creationId xmlns:a16="http://schemas.microsoft.com/office/drawing/2014/main" id="{F6F2C2E1-A894-4E7B-996D-54BED2701E7F}"/>
                </a:ext>
              </a:extLst>
            </p:cNvPr>
            <p:cNvSpPr>
              <a:spLocks/>
            </p:cNvSpPr>
            <p:nvPr/>
          </p:nvSpPr>
          <p:spPr bwMode="auto">
            <a:xfrm>
              <a:off x="6448425" y="2609850"/>
              <a:ext cx="914400" cy="371475"/>
            </a:xfrm>
            <a:custGeom>
              <a:avLst/>
              <a:gdLst>
                <a:gd name="T0" fmla="*/ 0 w 576"/>
                <a:gd name="T1" fmla="*/ 0 h 234"/>
                <a:gd name="T2" fmla="*/ 0 w 576"/>
                <a:gd name="T3" fmla="*/ 0 h 234"/>
                <a:gd name="T4" fmla="*/ 10 w 576"/>
                <a:gd name="T5" fmla="*/ 8 h 234"/>
                <a:gd name="T6" fmla="*/ 38 w 576"/>
                <a:gd name="T7" fmla="*/ 28 h 234"/>
                <a:gd name="T8" fmla="*/ 84 w 576"/>
                <a:gd name="T9" fmla="*/ 56 h 234"/>
                <a:gd name="T10" fmla="*/ 148 w 576"/>
                <a:gd name="T11" fmla="*/ 90 h 234"/>
                <a:gd name="T12" fmla="*/ 188 w 576"/>
                <a:gd name="T13" fmla="*/ 110 h 234"/>
                <a:gd name="T14" fmla="*/ 230 w 576"/>
                <a:gd name="T15" fmla="*/ 128 h 234"/>
                <a:gd name="T16" fmla="*/ 278 w 576"/>
                <a:gd name="T17" fmla="*/ 148 h 234"/>
                <a:gd name="T18" fmla="*/ 330 w 576"/>
                <a:gd name="T19" fmla="*/ 168 h 234"/>
                <a:gd name="T20" fmla="*/ 384 w 576"/>
                <a:gd name="T21" fmla="*/ 186 h 234"/>
                <a:gd name="T22" fmla="*/ 444 w 576"/>
                <a:gd name="T23" fmla="*/ 204 h 234"/>
                <a:gd name="T24" fmla="*/ 508 w 576"/>
                <a:gd name="T25" fmla="*/ 220 h 234"/>
                <a:gd name="T26" fmla="*/ 576 w 576"/>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 h="234">
                  <a:moveTo>
                    <a:pt x="0" y="0"/>
                  </a:moveTo>
                  <a:lnTo>
                    <a:pt x="0" y="0"/>
                  </a:lnTo>
                  <a:lnTo>
                    <a:pt x="10" y="8"/>
                  </a:lnTo>
                  <a:lnTo>
                    <a:pt x="38" y="28"/>
                  </a:lnTo>
                  <a:lnTo>
                    <a:pt x="84" y="56"/>
                  </a:lnTo>
                  <a:lnTo>
                    <a:pt x="148" y="90"/>
                  </a:lnTo>
                  <a:lnTo>
                    <a:pt x="188" y="110"/>
                  </a:lnTo>
                  <a:lnTo>
                    <a:pt x="230" y="128"/>
                  </a:lnTo>
                  <a:lnTo>
                    <a:pt x="278" y="148"/>
                  </a:lnTo>
                  <a:lnTo>
                    <a:pt x="330" y="168"/>
                  </a:lnTo>
                  <a:lnTo>
                    <a:pt x="384" y="186"/>
                  </a:lnTo>
                  <a:lnTo>
                    <a:pt x="444" y="204"/>
                  </a:lnTo>
                  <a:lnTo>
                    <a:pt x="508" y="220"/>
                  </a:lnTo>
                  <a:lnTo>
                    <a:pt x="576" y="234"/>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0" name="Group 12">
            <a:extLst>
              <a:ext uri="{FF2B5EF4-FFF2-40B4-BE49-F238E27FC236}">
                <a16:creationId xmlns:a16="http://schemas.microsoft.com/office/drawing/2014/main" id="{1F1F0021-EDB4-4213-8AA5-AFD73D6151AC}"/>
              </a:ext>
            </a:extLst>
          </p:cNvPr>
          <p:cNvGrpSpPr>
            <a:grpSpLocks noChangeAspect="1"/>
          </p:cNvGrpSpPr>
          <p:nvPr/>
        </p:nvGrpSpPr>
        <p:grpSpPr bwMode="auto">
          <a:xfrm>
            <a:off x="739721" y="1213635"/>
            <a:ext cx="364509" cy="328170"/>
            <a:chOff x="2228" y="1033"/>
            <a:chExt cx="1304" cy="1174"/>
          </a:xfrm>
        </p:grpSpPr>
        <p:sp>
          <p:nvSpPr>
            <p:cNvPr id="81" name="Freeform 13">
              <a:extLst>
                <a:ext uri="{FF2B5EF4-FFF2-40B4-BE49-F238E27FC236}">
                  <a16:creationId xmlns:a16="http://schemas.microsoft.com/office/drawing/2014/main" id="{BA1B061A-AE74-41FF-957F-EB5B435D21A6}"/>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2" name="Freeform 14">
              <a:extLst>
                <a:ext uri="{FF2B5EF4-FFF2-40B4-BE49-F238E27FC236}">
                  <a16:creationId xmlns:a16="http://schemas.microsoft.com/office/drawing/2014/main" id="{BA071232-7A24-4994-AEDB-3A84789AFAD6}"/>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3" name="Freeform 15">
              <a:extLst>
                <a:ext uri="{FF2B5EF4-FFF2-40B4-BE49-F238E27FC236}">
                  <a16:creationId xmlns:a16="http://schemas.microsoft.com/office/drawing/2014/main" id="{E8429414-285C-49B8-91A5-E0F5DCFAD4A4}"/>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4" name="Line 16">
              <a:extLst>
                <a:ext uri="{FF2B5EF4-FFF2-40B4-BE49-F238E27FC236}">
                  <a16:creationId xmlns:a16="http://schemas.microsoft.com/office/drawing/2014/main" id="{AC67E1B0-0B08-4CB1-9B9D-0AF103F8BB8D}"/>
                </a:ext>
              </a:extLst>
            </p:cNvPr>
            <p:cNvSpPr>
              <a:spLocks noChangeShapeType="1"/>
            </p:cNvSpPr>
            <p:nvPr userDrawn="1"/>
          </p:nvSpPr>
          <p:spPr bwMode="auto">
            <a:xfrm>
              <a:off x="3220" y="1441"/>
              <a:ext cx="0" cy="170"/>
            </a:xfrm>
            <a:prstGeom prst="line">
              <a:avLst/>
            </a:prstGeom>
            <a:noFill/>
            <a:ln w="1905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5" name="Freeform 17">
              <a:extLst>
                <a:ext uri="{FF2B5EF4-FFF2-40B4-BE49-F238E27FC236}">
                  <a16:creationId xmlns:a16="http://schemas.microsoft.com/office/drawing/2014/main" id="{EB07378F-B84D-4F84-B82A-D5D5B2AD0411}"/>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86" name="Group 85">
            <a:extLst>
              <a:ext uri="{FF2B5EF4-FFF2-40B4-BE49-F238E27FC236}">
                <a16:creationId xmlns:a16="http://schemas.microsoft.com/office/drawing/2014/main" id="{ED032FE7-1047-40FA-A644-B2D3BAB43324}"/>
              </a:ext>
            </a:extLst>
          </p:cNvPr>
          <p:cNvGrpSpPr/>
          <p:nvPr/>
        </p:nvGrpSpPr>
        <p:grpSpPr>
          <a:xfrm>
            <a:off x="4980820" y="1183271"/>
            <a:ext cx="401722" cy="324825"/>
            <a:chOff x="-2605087" y="5451475"/>
            <a:chExt cx="1443038" cy="1166813"/>
          </a:xfrm>
          <a:solidFill>
            <a:schemeClr val="bg1"/>
          </a:solidFill>
        </p:grpSpPr>
        <p:sp>
          <p:nvSpPr>
            <p:cNvPr id="87" name="Freeform 66">
              <a:extLst>
                <a:ext uri="{FF2B5EF4-FFF2-40B4-BE49-F238E27FC236}">
                  <a16:creationId xmlns:a16="http://schemas.microsoft.com/office/drawing/2014/main" id="{33B2ECFE-1358-4C7F-9653-9A8A9360D0DB}"/>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8" name="Freeform 67">
              <a:extLst>
                <a:ext uri="{FF2B5EF4-FFF2-40B4-BE49-F238E27FC236}">
                  <a16:creationId xmlns:a16="http://schemas.microsoft.com/office/drawing/2014/main" id="{F2D5579B-D3B5-416A-B29C-2D3825038322}"/>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89" name="Freeform 68">
              <a:extLst>
                <a:ext uri="{FF2B5EF4-FFF2-40B4-BE49-F238E27FC236}">
                  <a16:creationId xmlns:a16="http://schemas.microsoft.com/office/drawing/2014/main" id="{582DF6B9-7A4D-49E1-AC01-457F21A4607F}"/>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0" name="Freeform 69">
              <a:extLst>
                <a:ext uri="{FF2B5EF4-FFF2-40B4-BE49-F238E27FC236}">
                  <a16:creationId xmlns:a16="http://schemas.microsoft.com/office/drawing/2014/main" id="{29B2B85D-1B0B-4B29-A12A-FF56FC880A3B}"/>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1" name="Freeform 70">
              <a:extLst>
                <a:ext uri="{FF2B5EF4-FFF2-40B4-BE49-F238E27FC236}">
                  <a16:creationId xmlns:a16="http://schemas.microsoft.com/office/drawing/2014/main" id="{38E86810-DC83-4D7C-9511-D026BC30EC75}"/>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2" name="Line 71">
              <a:extLst>
                <a:ext uri="{FF2B5EF4-FFF2-40B4-BE49-F238E27FC236}">
                  <a16:creationId xmlns:a16="http://schemas.microsoft.com/office/drawing/2014/main" id="{F15ED572-1BB3-4C48-B74D-B6136AE48FD4}"/>
                </a:ext>
              </a:extLst>
            </p:cNvPr>
            <p:cNvSpPr>
              <a:spLocks noChangeShapeType="1"/>
            </p:cNvSpPr>
            <p:nvPr userDrawn="1"/>
          </p:nvSpPr>
          <p:spPr bwMode="auto">
            <a:xfrm>
              <a:off x="-2097087" y="622617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3" name="Freeform 72">
              <a:extLst>
                <a:ext uri="{FF2B5EF4-FFF2-40B4-BE49-F238E27FC236}">
                  <a16:creationId xmlns:a16="http://schemas.microsoft.com/office/drawing/2014/main" id="{5D922FBE-E5FF-4B5F-98B0-CBD9AAADBC43}"/>
                </a:ext>
              </a:extLst>
            </p:cNvPr>
            <p:cNvSpPr>
              <a:spLocks/>
            </p:cNvSpPr>
            <p:nvPr userDrawn="1"/>
          </p:nvSpPr>
          <p:spPr bwMode="auto">
            <a:xfrm>
              <a:off x="-2292350" y="5983289"/>
              <a:ext cx="384174" cy="206374"/>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solidFill>
              <a:schemeClr val="accent5"/>
            </a:solidFill>
            <a:ln w="9525">
              <a:noFill/>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4" name="Freeform 73">
              <a:extLst>
                <a:ext uri="{FF2B5EF4-FFF2-40B4-BE49-F238E27FC236}">
                  <a16:creationId xmlns:a16="http://schemas.microsoft.com/office/drawing/2014/main" id="{CB64340F-6813-43D2-9E43-3C3DD39800E9}"/>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5" name="Freeform 74">
              <a:extLst>
                <a:ext uri="{FF2B5EF4-FFF2-40B4-BE49-F238E27FC236}">
                  <a16:creationId xmlns:a16="http://schemas.microsoft.com/office/drawing/2014/main" id="{6A62AAD0-326C-4CF9-BB31-64321F34702F}"/>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6" name="Freeform 75">
              <a:extLst>
                <a:ext uri="{FF2B5EF4-FFF2-40B4-BE49-F238E27FC236}">
                  <a16:creationId xmlns:a16="http://schemas.microsoft.com/office/drawing/2014/main" id="{E9E42132-E612-40D8-8663-7E4C0FCBD99D}"/>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7" name="Freeform 76">
              <a:extLst>
                <a:ext uri="{FF2B5EF4-FFF2-40B4-BE49-F238E27FC236}">
                  <a16:creationId xmlns:a16="http://schemas.microsoft.com/office/drawing/2014/main" id="{66CC6981-1DBF-43E8-918F-8DA9A230EE18}"/>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8" name="Freeform 77">
              <a:extLst>
                <a:ext uri="{FF2B5EF4-FFF2-40B4-BE49-F238E27FC236}">
                  <a16:creationId xmlns:a16="http://schemas.microsoft.com/office/drawing/2014/main" id="{DD55996D-DA6C-4518-BF37-5755C2AA124F}"/>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99" name="Freeform 78">
              <a:extLst>
                <a:ext uri="{FF2B5EF4-FFF2-40B4-BE49-F238E27FC236}">
                  <a16:creationId xmlns:a16="http://schemas.microsoft.com/office/drawing/2014/main" id="{84BE45DF-D3BB-4491-A8BB-9A06F8690B94}"/>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0" name="Freeform 80">
              <a:extLst>
                <a:ext uri="{FF2B5EF4-FFF2-40B4-BE49-F238E27FC236}">
                  <a16:creationId xmlns:a16="http://schemas.microsoft.com/office/drawing/2014/main" id="{F7A2A024-233D-41AC-A8B3-4FC1E1B06508}"/>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1" name="Freeform 81">
              <a:extLst>
                <a:ext uri="{FF2B5EF4-FFF2-40B4-BE49-F238E27FC236}">
                  <a16:creationId xmlns:a16="http://schemas.microsoft.com/office/drawing/2014/main" id="{956A9346-2BA7-4580-84FC-47FA9E76BEDC}"/>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2" name="Freeform 82">
              <a:extLst>
                <a:ext uri="{FF2B5EF4-FFF2-40B4-BE49-F238E27FC236}">
                  <a16:creationId xmlns:a16="http://schemas.microsoft.com/office/drawing/2014/main" id="{8CF60BF9-2EAF-4F6C-BB01-0B42531B67A0}"/>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3" name="Freeform 83">
              <a:extLst>
                <a:ext uri="{FF2B5EF4-FFF2-40B4-BE49-F238E27FC236}">
                  <a16:creationId xmlns:a16="http://schemas.microsoft.com/office/drawing/2014/main" id="{4D06F962-5474-434E-87A6-23A5437AE040}"/>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4" name="Freeform 84">
              <a:extLst>
                <a:ext uri="{FF2B5EF4-FFF2-40B4-BE49-F238E27FC236}">
                  <a16:creationId xmlns:a16="http://schemas.microsoft.com/office/drawing/2014/main" id="{64094653-EF68-4A44-9458-0BFBF694C928}"/>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5" name="Freeform 85">
              <a:extLst>
                <a:ext uri="{FF2B5EF4-FFF2-40B4-BE49-F238E27FC236}">
                  <a16:creationId xmlns:a16="http://schemas.microsoft.com/office/drawing/2014/main" id="{F653B9C4-A5D0-42ED-A02C-FB87A6C88569}"/>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6" name="Freeform 86">
              <a:extLst>
                <a:ext uri="{FF2B5EF4-FFF2-40B4-BE49-F238E27FC236}">
                  <a16:creationId xmlns:a16="http://schemas.microsoft.com/office/drawing/2014/main" id="{D079DBA0-E718-4474-A263-F19E2603F01C}"/>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7" name="Freeform 87">
              <a:extLst>
                <a:ext uri="{FF2B5EF4-FFF2-40B4-BE49-F238E27FC236}">
                  <a16:creationId xmlns:a16="http://schemas.microsoft.com/office/drawing/2014/main" id="{A2D866DE-4D31-40F7-AE25-EDBD4CDB3E19}"/>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8" name="Freeform 88">
              <a:extLst>
                <a:ext uri="{FF2B5EF4-FFF2-40B4-BE49-F238E27FC236}">
                  <a16:creationId xmlns:a16="http://schemas.microsoft.com/office/drawing/2014/main" id="{41C0CE22-3D28-4606-880F-F91E76D459E4}"/>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9" name="Freeform 89">
              <a:extLst>
                <a:ext uri="{FF2B5EF4-FFF2-40B4-BE49-F238E27FC236}">
                  <a16:creationId xmlns:a16="http://schemas.microsoft.com/office/drawing/2014/main" id="{00B53BE1-4FD7-4FF0-970D-C4B01EE4903A}"/>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solidFill>
              <a:schemeClr val="accent5"/>
            </a:solidFill>
            <a:ln w="20638">
              <a:solidFill>
                <a:schemeClr val="bg1"/>
              </a:solidFill>
              <a:prstDash val="solid"/>
              <a:round/>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0" name="Freeform 90">
              <a:extLst>
                <a:ext uri="{FF2B5EF4-FFF2-40B4-BE49-F238E27FC236}">
                  <a16:creationId xmlns:a16="http://schemas.microsoft.com/office/drawing/2014/main" id="{25620426-A1C8-4C56-95F8-3D3C34655F78}"/>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1" name="Freeform 91">
              <a:extLst>
                <a:ext uri="{FF2B5EF4-FFF2-40B4-BE49-F238E27FC236}">
                  <a16:creationId xmlns:a16="http://schemas.microsoft.com/office/drawing/2014/main" id="{C76D5AA4-B01D-4F5C-840F-5878CA5DFC4B}"/>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2" name="Freeform 92">
              <a:extLst>
                <a:ext uri="{FF2B5EF4-FFF2-40B4-BE49-F238E27FC236}">
                  <a16:creationId xmlns:a16="http://schemas.microsoft.com/office/drawing/2014/main" id="{5C57F027-74B0-4337-A176-B03BBB61D23C}"/>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3" name="Freeform 93">
              <a:extLst>
                <a:ext uri="{FF2B5EF4-FFF2-40B4-BE49-F238E27FC236}">
                  <a16:creationId xmlns:a16="http://schemas.microsoft.com/office/drawing/2014/main" id="{ED42751A-B2DE-43BC-B76F-44851EF1F4B4}"/>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4" name="Freeform 94">
              <a:extLst>
                <a:ext uri="{FF2B5EF4-FFF2-40B4-BE49-F238E27FC236}">
                  <a16:creationId xmlns:a16="http://schemas.microsoft.com/office/drawing/2014/main" id="{2D85AC3D-E89E-4DC0-94CF-829F3ADBB3D3}"/>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5" name="Freeform 95">
              <a:extLst>
                <a:ext uri="{FF2B5EF4-FFF2-40B4-BE49-F238E27FC236}">
                  <a16:creationId xmlns:a16="http://schemas.microsoft.com/office/drawing/2014/main" id="{D7E548FF-2C2D-48F2-9101-2D74CF2D27D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6" name="Freeform 96">
              <a:extLst>
                <a:ext uri="{FF2B5EF4-FFF2-40B4-BE49-F238E27FC236}">
                  <a16:creationId xmlns:a16="http://schemas.microsoft.com/office/drawing/2014/main" id="{42501FF7-E401-4A1C-8F9A-4800DEFC8C34}"/>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7" name="Freeform 97">
              <a:extLst>
                <a:ext uri="{FF2B5EF4-FFF2-40B4-BE49-F238E27FC236}">
                  <a16:creationId xmlns:a16="http://schemas.microsoft.com/office/drawing/2014/main" id="{C0297B2E-E758-41AB-92EF-0B5DF17FB6BC}"/>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8" name="Freeform 98">
              <a:extLst>
                <a:ext uri="{FF2B5EF4-FFF2-40B4-BE49-F238E27FC236}">
                  <a16:creationId xmlns:a16="http://schemas.microsoft.com/office/drawing/2014/main" id="{024A78E5-BFC7-4AA4-8FAE-623FC16B9978}"/>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19" name="Freeform 99">
              <a:extLst>
                <a:ext uri="{FF2B5EF4-FFF2-40B4-BE49-F238E27FC236}">
                  <a16:creationId xmlns:a16="http://schemas.microsoft.com/office/drawing/2014/main" id="{5670510E-418D-43FD-8494-E7787862F4F0}"/>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121" name="AutoShape 7">
            <a:extLst>
              <a:ext uri="{FF2B5EF4-FFF2-40B4-BE49-F238E27FC236}">
                <a16:creationId xmlns:a16="http://schemas.microsoft.com/office/drawing/2014/main" id="{6942CF1C-40E1-4618-ADD7-8D21CEE4F2E1}"/>
              </a:ext>
            </a:extLst>
          </p:cNvPr>
          <p:cNvSpPr>
            <a:spLocks/>
          </p:cNvSpPr>
          <p:nvPr/>
        </p:nvSpPr>
        <p:spPr bwMode="auto">
          <a:xfrm>
            <a:off x="4886124" y="2283413"/>
            <a:ext cx="560326" cy="56107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lumMod val="40000"/>
              <a:lumOff val="60000"/>
            </a:schemeClr>
          </a:solidFill>
          <a:ln w="57150" cap="flat" cmpd="sng">
            <a:solidFill>
              <a:schemeClr val="bg1">
                <a:alpha val="0"/>
              </a:schemeClr>
            </a:solidFill>
            <a:prstDash val="solid"/>
            <a:miter lim="0"/>
            <a:headEnd/>
            <a:tailEnd/>
          </a:ln>
          <a:effectLst/>
          <a:extLst/>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5600" b="0" i="0" u="none" strike="noStrike" kern="1200" cap="none" spc="0" normalizeH="0" baseline="0" noProof="0">
              <a:ln>
                <a:noFill/>
              </a:ln>
              <a:solidFill>
                <a:srgbClr val="000000"/>
              </a:solidFill>
              <a:effectLst>
                <a:outerShdw blurRad="38100" dist="38100" dir="2700000" algn="tl">
                  <a:srgbClr val="000000"/>
                </a:outerShdw>
              </a:effectLst>
              <a:uLnTx/>
              <a:uFillTx/>
              <a:latin typeface="Gill Sans" charset="0"/>
              <a:ea typeface="+mn-ea"/>
              <a:cs typeface="Gill Sans" charset="0"/>
              <a:sym typeface="Gill Sans" charset="0"/>
            </a:endParaRPr>
          </a:p>
        </p:txBody>
      </p:sp>
      <p:grpSp>
        <p:nvGrpSpPr>
          <p:cNvPr id="129" name="Group 128">
            <a:extLst>
              <a:ext uri="{FF2B5EF4-FFF2-40B4-BE49-F238E27FC236}">
                <a16:creationId xmlns:a16="http://schemas.microsoft.com/office/drawing/2014/main" id="{5498B1C6-8F89-4805-8FB7-C95F1BC5DD7B}"/>
              </a:ext>
            </a:extLst>
          </p:cNvPr>
          <p:cNvGrpSpPr/>
          <p:nvPr/>
        </p:nvGrpSpPr>
        <p:grpSpPr>
          <a:xfrm>
            <a:off x="4963712" y="2380242"/>
            <a:ext cx="397170" cy="356718"/>
            <a:chOff x="1682750" y="815975"/>
            <a:chExt cx="1371600" cy="1231900"/>
          </a:xfrm>
        </p:grpSpPr>
        <p:sp>
          <p:nvSpPr>
            <p:cNvPr id="130" name="Freeform 5">
              <a:extLst>
                <a:ext uri="{FF2B5EF4-FFF2-40B4-BE49-F238E27FC236}">
                  <a16:creationId xmlns:a16="http://schemas.microsoft.com/office/drawing/2014/main" id="{D8E219EA-074B-4FC9-86F0-BC80E8085EC1}"/>
                </a:ext>
              </a:extLst>
            </p:cNvPr>
            <p:cNvSpPr>
              <a:spLocks/>
            </p:cNvSpPr>
            <p:nvPr/>
          </p:nvSpPr>
          <p:spPr bwMode="auto">
            <a:xfrm>
              <a:off x="2032000" y="815975"/>
              <a:ext cx="828675" cy="942975"/>
            </a:xfrm>
            <a:custGeom>
              <a:avLst/>
              <a:gdLst>
                <a:gd name="T0" fmla="*/ 226 w 522"/>
                <a:gd name="T1" fmla="*/ 594 h 594"/>
                <a:gd name="T2" fmla="*/ 34 w 522"/>
                <a:gd name="T3" fmla="*/ 594 h 594"/>
                <a:gd name="T4" fmla="*/ 34 w 522"/>
                <a:gd name="T5" fmla="*/ 594 h 594"/>
                <a:gd name="T6" fmla="*/ 26 w 522"/>
                <a:gd name="T7" fmla="*/ 594 h 594"/>
                <a:gd name="T8" fmla="*/ 20 w 522"/>
                <a:gd name="T9" fmla="*/ 592 h 594"/>
                <a:gd name="T10" fmla="*/ 16 w 522"/>
                <a:gd name="T11" fmla="*/ 590 h 594"/>
                <a:gd name="T12" fmla="*/ 10 w 522"/>
                <a:gd name="T13" fmla="*/ 586 h 594"/>
                <a:gd name="T14" fmla="*/ 6 w 522"/>
                <a:gd name="T15" fmla="*/ 580 h 594"/>
                <a:gd name="T16" fmla="*/ 4 w 522"/>
                <a:gd name="T17" fmla="*/ 574 h 594"/>
                <a:gd name="T18" fmla="*/ 2 w 522"/>
                <a:gd name="T19" fmla="*/ 568 h 594"/>
                <a:gd name="T20" fmla="*/ 0 w 522"/>
                <a:gd name="T21" fmla="*/ 562 h 594"/>
                <a:gd name="T22" fmla="*/ 0 w 522"/>
                <a:gd name="T23" fmla="*/ 34 h 594"/>
                <a:gd name="T24" fmla="*/ 0 w 522"/>
                <a:gd name="T25" fmla="*/ 34 h 594"/>
                <a:gd name="T26" fmla="*/ 2 w 522"/>
                <a:gd name="T27" fmla="*/ 26 h 594"/>
                <a:gd name="T28" fmla="*/ 4 w 522"/>
                <a:gd name="T29" fmla="*/ 20 h 594"/>
                <a:gd name="T30" fmla="*/ 6 w 522"/>
                <a:gd name="T31" fmla="*/ 14 h 594"/>
                <a:gd name="T32" fmla="*/ 10 w 522"/>
                <a:gd name="T33" fmla="*/ 10 h 594"/>
                <a:gd name="T34" fmla="*/ 16 w 522"/>
                <a:gd name="T35" fmla="*/ 6 h 594"/>
                <a:gd name="T36" fmla="*/ 20 w 522"/>
                <a:gd name="T37" fmla="*/ 2 h 594"/>
                <a:gd name="T38" fmla="*/ 26 w 522"/>
                <a:gd name="T39" fmla="*/ 0 h 594"/>
                <a:gd name="T40" fmla="*/ 34 w 522"/>
                <a:gd name="T41" fmla="*/ 0 h 594"/>
                <a:gd name="T42" fmla="*/ 488 w 522"/>
                <a:gd name="T43" fmla="*/ 0 h 594"/>
                <a:gd name="T44" fmla="*/ 488 w 522"/>
                <a:gd name="T45" fmla="*/ 0 h 594"/>
                <a:gd name="T46" fmla="*/ 496 w 522"/>
                <a:gd name="T47" fmla="*/ 0 h 594"/>
                <a:gd name="T48" fmla="*/ 502 w 522"/>
                <a:gd name="T49" fmla="*/ 2 h 594"/>
                <a:gd name="T50" fmla="*/ 506 w 522"/>
                <a:gd name="T51" fmla="*/ 6 h 594"/>
                <a:gd name="T52" fmla="*/ 512 w 522"/>
                <a:gd name="T53" fmla="*/ 10 h 594"/>
                <a:gd name="T54" fmla="*/ 516 w 522"/>
                <a:gd name="T55" fmla="*/ 14 h 594"/>
                <a:gd name="T56" fmla="*/ 518 w 522"/>
                <a:gd name="T57" fmla="*/ 20 h 594"/>
                <a:gd name="T58" fmla="*/ 520 w 522"/>
                <a:gd name="T59" fmla="*/ 26 h 594"/>
                <a:gd name="T60" fmla="*/ 522 w 522"/>
                <a:gd name="T61" fmla="*/ 34 h 594"/>
                <a:gd name="T62" fmla="*/ 522 w 522"/>
                <a:gd name="T63" fmla="*/ 37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2" h="594">
                  <a:moveTo>
                    <a:pt x="226" y="594"/>
                  </a:moveTo>
                  <a:lnTo>
                    <a:pt x="34" y="594"/>
                  </a:lnTo>
                  <a:lnTo>
                    <a:pt x="34" y="594"/>
                  </a:lnTo>
                  <a:lnTo>
                    <a:pt x="26" y="594"/>
                  </a:lnTo>
                  <a:lnTo>
                    <a:pt x="20" y="592"/>
                  </a:lnTo>
                  <a:lnTo>
                    <a:pt x="16" y="590"/>
                  </a:lnTo>
                  <a:lnTo>
                    <a:pt x="10" y="586"/>
                  </a:lnTo>
                  <a:lnTo>
                    <a:pt x="6" y="580"/>
                  </a:lnTo>
                  <a:lnTo>
                    <a:pt x="4" y="574"/>
                  </a:lnTo>
                  <a:lnTo>
                    <a:pt x="2" y="568"/>
                  </a:lnTo>
                  <a:lnTo>
                    <a:pt x="0" y="562"/>
                  </a:lnTo>
                  <a:lnTo>
                    <a:pt x="0" y="34"/>
                  </a:lnTo>
                  <a:lnTo>
                    <a:pt x="0" y="34"/>
                  </a:lnTo>
                  <a:lnTo>
                    <a:pt x="2" y="26"/>
                  </a:lnTo>
                  <a:lnTo>
                    <a:pt x="4" y="20"/>
                  </a:lnTo>
                  <a:lnTo>
                    <a:pt x="6" y="14"/>
                  </a:lnTo>
                  <a:lnTo>
                    <a:pt x="10" y="10"/>
                  </a:lnTo>
                  <a:lnTo>
                    <a:pt x="16" y="6"/>
                  </a:lnTo>
                  <a:lnTo>
                    <a:pt x="20" y="2"/>
                  </a:lnTo>
                  <a:lnTo>
                    <a:pt x="26" y="0"/>
                  </a:lnTo>
                  <a:lnTo>
                    <a:pt x="34" y="0"/>
                  </a:lnTo>
                  <a:lnTo>
                    <a:pt x="488" y="0"/>
                  </a:lnTo>
                  <a:lnTo>
                    <a:pt x="488" y="0"/>
                  </a:lnTo>
                  <a:lnTo>
                    <a:pt x="496" y="0"/>
                  </a:lnTo>
                  <a:lnTo>
                    <a:pt x="502" y="2"/>
                  </a:lnTo>
                  <a:lnTo>
                    <a:pt x="506" y="6"/>
                  </a:lnTo>
                  <a:lnTo>
                    <a:pt x="512" y="10"/>
                  </a:lnTo>
                  <a:lnTo>
                    <a:pt x="516" y="14"/>
                  </a:lnTo>
                  <a:lnTo>
                    <a:pt x="518" y="20"/>
                  </a:lnTo>
                  <a:lnTo>
                    <a:pt x="520" y="26"/>
                  </a:lnTo>
                  <a:lnTo>
                    <a:pt x="522" y="34"/>
                  </a:lnTo>
                  <a:lnTo>
                    <a:pt x="522" y="378"/>
                  </a:lnTo>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1" name="Freeform 6">
              <a:extLst>
                <a:ext uri="{FF2B5EF4-FFF2-40B4-BE49-F238E27FC236}">
                  <a16:creationId xmlns:a16="http://schemas.microsoft.com/office/drawing/2014/main" id="{E918BB41-5E8D-4AD6-8306-E9F06B3B9958}"/>
                </a:ext>
              </a:extLst>
            </p:cNvPr>
            <p:cNvSpPr>
              <a:spLocks/>
            </p:cNvSpPr>
            <p:nvPr/>
          </p:nvSpPr>
          <p:spPr bwMode="auto">
            <a:xfrm>
              <a:off x="2479675" y="1473200"/>
              <a:ext cx="574675" cy="574675"/>
            </a:xfrm>
            <a:custGeom>
              <a:avLst/>
              <a:gdLst>
                <a:gd name="T0" fmla="*/ 358 w 362"/>
                <a:gd name="T1" fmla="*/ 206 h 362"/>
                <a:gd name="T2" fmla="*/ 362 w 362"/>
                <a:gd name="T3" fmla="*/ 168 h 362"/>
                <a:gd name="T4" fmla="*/ 344 w 362"/>
                <a:gd name="T5" fmla="*/ 150 h 362"/>
                <a:gd name="T6" fmla="*/ 318 w 362"/>
                <a:gd name="T7" fmla="*/ 146 h 362"/>
                <a:gd name="T8" fmla="*/ 308 w 362"/>
                <a:gd name="T9" fmla="*/ 126 h 362"/>
                <a:gd name="T10" fmla="*/ 310 w 362"/>
                <a:gd name="T11" fmla="*/ 96 h 362"/>
                <a:gd name="T12" fmla="*/ 324 w 362"/>
                <a:gd name="T13" fmla="*/ 74 h 362"/>
                <a:gd name="T14" fmla="*/ 302 w 362"/>
                <a:gd name="T15" fmla="*/ 44 h 362"/>
                <a:gd name="T16" fmla="*/ 276 w 362"/>
                <a:gd name="T17" fmla="*/ 44 h 362"/>
                <a:gd name="T18" fmla="*/ 254 w 362"/>
                <a:gd name="T19" fmla="*/ 60 h 362"/>
                <a:gd name="T20" fmla="*/ 232 w 362"/>
                <a:gd name="T21" fmla="*/ 54 h 362"/>
                <a:gd name="T22" fmla="*/ 212 w 362"/>
                <a:gd name="T23" fmla="*/ 30 h 362"/>
                <a:gd name="T24" fmla="*/ 206 w 362"/>
                <a:gd name="T25" fmla="*/ 4 h 362"/>
                <a:gd name="T26" fmla="*/ 170 w 362"/>
                <a:gd name="T27" fmla="*/ 0 h 362"/>
                <a:gd name="T28" fmla="*/ 152 w 362"/>
                <a:gd name="T29" fmla="*/ 18 h 362"/>
                <a:gd name="T30" fmla="*/ 148 w 362"/>
                <a:gd name="T31" fmla="*/ 44 h 362"/>
                <a:gd name="T32" fmla="*/ 128 w 362"/>
                <a:gd name="T33" fmla="*/ 54 h 362"/>
                <a:gd name="T34" fmla="*/ 96 w 362"/>
                <a:gd name="T35" fmla="*/ 52 h 362"/>
                <a:gd name="T36" fmla="*/ 74 w 362"/>
                <a:gd name="T37" fmla="*/ 38 h 362"/>
                <a:gd name="T38" fmla="*/ 44 w 362"/>
                <a:gd name="T39" fmla="*/ 60 h 362"/>
                <a:gd name="T40" fmla="*/ 44 w 362"/>
                <a:gd name="T41" fmla="*/ 86 h 362"/>
                <a:gd name="T42" fmla="*/ 60 w 362"/>
                <a:gd name="T43" fmla="*/ 108 h 362"/>
                <a:gd name="T44" fmla="*/ 54 w 362"/>
                <a:gd name="T45" fmla="*/ 130 h 362"/>
                <a:gd name="T46" fmla="*/ 32 w 362"/>
                <a:gd name="T47" fmla="*/ 150 h 362"/>
                <a:gd name="T48" fmla="*/ 6 w 362"/>
                <a:gd name="T49" fmla="*/ 156 h 362"/>
                <a:gd name="T50" fmla="*/ 0 w 362"/>
                <a:gd name="T51" fmla="*/ 192 h 362"/>
                <a:gd name="T52" fmla="*/ 18 w 362"/>
                <a:gd name="T53" fmla="*/ 210 h 362"/>
                <a:gd name="T54" fmla="*/ 46 w 362"/>
                <a:gd name="T55" fmla="*/ 216 h 362"/>
                <a:gd name="T56" fmla="*/ 56 w 362"/>
                <a:gd name="T57" fmla="*/ 234 h 362"/>
                <a:gd name="T58" fmla="*/ 54 w 362"/>
                <a:gd name="T59" fmla="*/ 266 h 362"/>
                <a:gd name="T60" fmla="*/ 40 w 362"/>
                <a:gd name="T61" fmla="*/ 288 h 362"/>
                <a:gd name="T62" fmla="*/ 62 w 362"/>
                <a:gd name="T63" fmla="*/ 318 h 362"/>
                <a:gd name="T64" fmla="*/ 88 w 362"/>
                <a:gd name="T65" fmla="*/ 318 h 362"/>
                <a:gd name="T66" fmla="*/ 110 w 362"/>
                <a:gd name="T67" fmla="*/ 302 h 362"/>
                <a:gd name="T68" fmla="*/ 130 w 362"/>
                <a:gd name="T69" fmla="*/ 308 h 362"/>
                <a:gd name="T70" fmla="*/ 152 w 362"/>
                <a:gd name="T71" fmla="*/ 332 h 362"/>
                <a:gd name="T72" fmla="*/ 156 w 362"/>
                <a:gd name="T73" fmla="*/ 356 h 362"/>
                <a:gd name="T74" fmla="*/ 194 w 362"/>
                <a:gd name="T75" fmla="*/ 362 h 362"/>
                <a:gd name="T76" fmla="*/ 212 w 362"/>
                <a:gd name="T77" fmla="*/ 344 h 362"/>
                <a:gd name="T78" fmla="*/ 216 w 362"/>
                <a:gd name="T79" fmla="*/ 318 h 362"/>
                <a:gd name="T80" fmla="*/ 236 w 362"/>
                <a:gd name="T81" fmla="*/ 306 h 362"/>
                <a:gd name="T82" fmla="*/ 266 w 362"/>
                <a:gd name="T83" fmla="*/ 308 h 362"/>
                <a:gd name="T84" fmla="*/ 288 w 362"/>
                <a:gd name="T85" fmla="*/ 322 h 362"/>
                <a:gd name="T86" fmla="*/ 318 w 362"/>
                <a:gd name="T87" fmla="*/ 300 h 362"/>
                <a:gd name="T88" fmla="*/ 318 w 362"/>
                <a:gd name="T89" fmla="*/ 274 h 362"/>
                <a:gd name="T90" fmla="*/ 302 w 362"/>
                <a:gd name="T91" fmla="*/ 252 h 362"/>
                <a:gd name="T92" fmla="*/ 308 w 362"/>
                <a:gd name="T93" fmla="*/ 232 h 362"/>
                <a:gd name="T94" fmla="*/ 332 w 362"/>
                <a:gd name="T95" fmla="*/ 21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 h="362">
                  <a:moveTo>
                    <a:pt x="344" y="210"/>
                  </a:moveTo>
                  <a:lnTo>
                    <a:pt x="344" y="210"/>
                  </a:lnTo>
                  <a:lnTo>
                    <a:pt x="352" y="210"/>
                  </a:lnTo>
                  <a:lnTo>
                    <a:pt x="358" y="206"/>
                  </a:lnTo>
                  <a:lnTo>
                    <a:pt x="362" y="200"/>
                  </a:lnTo>
                  <a:lnTo>
                    <a:pt x="362" y="192"/>
                  </a:lnTo>
                  <a:lnTo>
                    <a:pt x="362" y="168"/>
                  </a:lnTo>
                  <a:lnTo>
                    <a:pt x="362" y="168"/>
                  </a:lnTo>
                  <a:lnTo>
                    <a:pt x="362" y="162"/>
                  </a:lnTo>
                  <a:lnTo>
                    <a:pt x="358" y="156"/>
                  </a:lnTo>
                  <a:lnTo>
                    <a:pt x="352" y="152"/>
                  </a:lnTo>
                  <a:lnTo>
                    <a:pt x="344" y="150"/>
                  </a:lnTo>
                  <a:lnTo>
                    <a:pt x="332" y="150"/>
                  </a:lnTo>
                  <a:lnTo>
                    <a:pt x="332" y="150"/>
                  </a:lnTo>
                  <a:lnTo>
                    <a:pt x="324" y="150"/>
                  </a:lnTo>
                  <a:lnTo>
                    <a:pt x="318" y="146"/>
                  </a:lnTo>
                  <a:lnTo>
                    <a:pt x="312" y="142"/>
                  </a:lnTo>
                  <a:lnTo>
                    <a:pt x="310" y="136"/>
                  </a:lnTo>
                  <a:lnTo>
                    <a:pt x="310" y="136"/>
                  </a:lnTo>
                  <a:lnTo>
                    <a:pt x="308" y="126"/>
                  </a:lnTo>
                  <a:lnTo>
                    <a:pt x="306" y="116"/>
                  </a:lnTo>
                  <a:lnTo>
                    <a:pt x="306" y="104"/>
                  </a:lnTo>
                  <a:lnTo>
                    <a:pt x="308" y="98"/>
                  </a:lnTo>
                  <a:lnTo>
                    <a:pt x="310" y="96"/>
                  </a:lnTo>
                  <a:lnTo>
                    <a:pt x="318" y="86"/>
                  </a:lnTo>
                  <a:lnTo>
                    <a:pt x="318" y="86"/>
                  </a:lnTo>
                  <a:lnTo>
                    <a:pt x="322" y="80"/>
                  </a:lnTo>
                  <a:lnTo>
                    <a:pt x="324" y="74"/>
                  </a:lnTo>
                  <a:lnTo>
                    <a:pt x="322" y="66"/>
                  </a:lnTo>
                  <a:lnTo>
                    <a:pt x="318" y="60"/>
                  </a:lnTo>
                  <a:lnTo>
                    <a:pt x="302" y="44"/>
                  </a:lnTo>
                  <a:lnTo>
                    <a:pt x="302" y="44"/>
                  </a:lnTo>
                  <a:lnTo>
                    <a:pt x="296" y="40"/>
                  </a:lnTo>
                  <a:lnTo>
                    <a:pt x="288" y="38"/>
                  </a:lnTo>
                  <a:lnTo>
                    <a:pt x="282" y="40"/>
                  </a:lnTo>
                  <a:lnTo>
                    <a:pt x="276" y="44"/>
                  </a:lnTo>
                  <a:lnTo>
                    <a:pt x="266" y="52"/>
                  </a:lnTo>
                  <a:lnTo>
                    <a:pt x="266" y="52"/>
                  </a:lnTo>
                  <a:lnTo>
                    <a:pt x="260" y="58"/>
                  </a:lnTo>
                  <a:lnTo>
                    <a:pt x="254" y="60"/>
                  </a:lnTo>
                  <a:lnTo>
                    <a:pt x="246" y="60"/>
                  </a:lnTo>
                  <a:lnTo>
                    <a:pt x="240" y="58"/>
                  </a:lnTo>
                  <a:lnTo>
                    <a:pt x="240" y="58"/>
                  </a:lnTo>
                  <a:lnTo>
                    <a:pt x="232" y="54"/>
                  </a:lnTo>
                  <a:lnTo>
                    <a:pt x="224" y="46"/>
                  </a:lnTo>
                  <a:lnTo>
                    <a:pt x="216" y="38"/>
                  </a:lnTo>
                  <a:lnTo>
                    <a:pt x="212" y="34"/>
                  </a:lnTo>
                  <a:lnTo>
                    <a:pt x="212" y="30"/>
                  </a:lnTo>
                  <a:lnTo>
                    <a:pt x="212" y="18"/>
                  </a:lnTo>
                  <a:lnTo>
                    <a:pt x="212" y="18"/>
                  </a:lnTo>
                  <a:lnTo>
                    <a:pt x="210" y="10"/>
                  </a:lnTo>
                  <a:lnTo>
                    <a:pt x="206" y="4"/>
                  </a:lnTo>
                  <a:lnTo>
                    <a:pt x="200" y="0"/>
                  </a:lnTo>
                  <a:lnTo>
                    <a:pt x="194" y="0"/>
                  </a:lnTo>
                  <a:lnTo>
                    <a:pt x="170" y="0"/>
                  </a:lnTo>
                  <a:lnTo>
                    <a:pt x="170" y="0"/>
                  </a:lnTo>
                  <a:lnTo>
                    <a:pt x="162" y="0"/>
                  </a:lnTo>
                  <a:lnTo>
                    <a:pt x="156" y="4"/>
                  </a:lnTo>
                  <a:lnTo>
                    <a:pt x="152" y="10"/>
                  </a:lnTo>
                  <a:lnTo>
                    <a:pt x="152" y="18"/>
                  </a:lnTo>
                  <a:lnTo>
                    <a:pt x="152" y="30"/>
                  </a:lnTo>
                  <a:lnTo>
                    <a:pt x="152" y="30"/>
                  </a:lnTo>
                  <a:lnTo>
                    <a:pt x="150" y="38"/>
                  </a:lnTo>
                  <a:lnTo>
                    <a:pt x="148" y="44"/>
                  </a:lnTo>
                  <a:lnTo>
                    <a:pt x="142" y="50"/>
                  </a:lnTo>
                  <a:lnTo>
                    <a:pt x="136" y="52"/>
                  </a:lnTo>
                  <a:lnTo>
                    <a:pt x="136" y="52"/>
                  </a:lnTo>
                  <a:lnTo>
                    <a:pt x="128" y="54"/>
                  </a:lnTo>
                  <a:lnTo>
                    <a:pt x="116" y="56"/>
                  </a:lnTo>
                  <a:lnTo>
                    <a:pt x="104" y="56"/>
                  </a:lnTo>
                  <a:lnTo>
                    <a:pt x="100" y="54"/>
                  </a:lnTo>
                  <a:lnTo>
                    <a:pt x="96" y="52"/>
                  </a:lnTo>
                  <a:lnTo>
                    <a:pt x="88" y="44"/>
                  </a:lnTo>
                  <a:lnTo>
                    <a:pt x="88" y="44"/>
                  </a:lnTo>
                  <a:lnTo>
                    <a:pt x="82" y="40"/>
                  </a:lnTo>
                  <a:lnTo>
                    <a:pt x="74" y="38"/>
                  </a:lnTo>
                  <a:lnTo>
                    <a:pt x="68" y="40"/>
                  </a:lnTo>
                  <a:lnTo>
                    <a:pt x="62" y="44"/>
                  </a:lnTo>
                  <a:lnTo>
                    <a:pt x="44" y="60"/>
                  </a:lnTo>
                  <a:lnTo>
                    <a:pt x="44" y="60"/>
                  </a:lnTo>
                  <a:lnTo>
                    <a:pt x="40" y="66"/>
                  </a:lnTo>
                  <a:lnTo>
                    <a:pt x="40" y="74"/>
                  </a:lnTo>
                  <a:lnTo>
                    <a:pt x="40" y="80"/>
                  </a:lnTo>
                  <a:lnTo>
                    <a:pt x="44" y="86"/>
                  </a:lnTo>
                  <a:lnTo>
                    <a:pt x="54" y="96"/>
                  </a:lnTo>
                  <a:lnTo>
                    <a:pt x="54" y="96"/>
                  </a:lnTo>
                  <a:lnTo>
                    <a:pt x="58" y="102"/>
                  </a:lnTo>
                  <a:lnTo>
                    <a:pt x="60" y="108"/>
                  </a:lnTo>
                  <a:lnTo>
                    <a:pt x="62" y="116"/>
                  </a:lnTo>
                  <a:lnTo>
                    <a:pt x="60" y="122"/>
                  </a:lnTo>
                  <a:lnTo>
                    <a:pt x="60" y="122"/>
                  </a:lnTo>
                  <a:lnTo>
                    <a:pt x="54" y="130"/>
                  </a:lnTo>
                  <a:lnTo>
                    <a:pt x="48" y="138"/>
                  </a:lnTo>
                  <a:lnTo>
                    <a:pt x="40" y="146"/>
                  </a:lnTo>
                  <a:lnTo>
                    <a:pt x="34" y="150"/>
                  </a:lnTo>
                  <a:lnTo>
                    <a:pt x="32" y="150"/>
                  </a:lnTo>
                  <a:lnTo>
                    <a:pt x="18" y="150"/>
                  </a:lnTo>
                  <a:lnTo>
                    <a:pt x="18" y="150"/>
                  </a:lnTo>
                  <a:lnTo>
                    <a:pt x="12" y="152"/>
                  </a:lnTo>
                  <a:lnTo>
                    <a:pt x="6" y="156"/>
                  </a:lnTo>
                  <a:lnTo>
                    <a:pt x="2" y="162"/>
                  </a:lnTo>
                  <a:lnTo>
                    <a:pt x="0" y="168"/>
                  </a:lnTo>
                  <a:lnTo>
                    <a:pt x="0" y="192"/>
                  </a:lnTo>
                  <a:lnTo>
                    <a:pt x="0" y="192"/>
                  </a:lnTo>
                  <a:lnTo>
                    <a:pt x="2" y="200"/>
                  </a:lnTo>
                  <a:lnTo>
                    <a:pt x="6" y="206"/>
                  </a:lnTo>
                  <a:lnTo>
                    <a:pt x="12" y="210"/>
                  </a:lnTo>
                  <a:lnTo>
                    <a:pt x="18" y="210"/>
                  </a:lnTo>
                  <a:lnTo>
                    <a:pt x="32" y="210"/>
                  </a:lnTo>
                  <a:lnTo>
                    <a:pt x="32" y="210"/>
                  </a:lnTo>
                  <a:lnTo>
                    <a:pt x="38" y="212"/>
                  </a:lnTo>
                  <a:lnTo>
                    <a:pt x="46" y="216"/>
                  </a:lnTo>
                  <a:lnTo>
                    <a:pt x="50" y="220"/>
                  </a:lnTo>
                  <a:lnTo>
                    <a:pt x="54" y="226"/>
                  </a:lnTo>
                  <a:lnTo>
                    <a:pt x="54" y="226"/>
                  </a:lnTo>
                  <a:lnTo>
                    <a:pt x="56" y="234"/>
                  </a:lnTo>
                  <a:lnTo>
                    <a:pt x="58" y="246"/>
                  </a:lnTo>
                  <a:lnTo>
                    <a:pt x="58" y="258"/>
                  </a:lnTo>
                  <a:lnTo>
                    <a:pt x="56" y="262"/>
                  </a:lnTo>
                  <a:lnTo>
                    <a:pt x="54" y="266"/>
                  </a:lnTo>
                  <a:lnTo>
                    <a:pt x="44" y="274"/>
                  </a:lnTo>
                  <a:lnTo>
                    <a:pt x="44" y="274"/>
                  </a:lnTo>
                  <a:lnTo>
                    <a:pt x="40" y="280"/>
                  </a:lnTo>
                  <a:lnTo>
                    <a:pt x="40" y="288"/>
                  </a:lnTo>
                  <a:lnTo>
                    <a:pt x="40" y="294"/>
                  </a:lnTo>
                  <a:lnTo>
                    <a:pt x="44" y="300"/>
                  </a:lnTo>
                  <a:lnTo>
                    <a:pt x="62" y="318"/>
                  </a:lnTo>
                  <a:lnTo>
                    <a:pt x="62" y="318"/>
                  </a:lnTo>
                  <a:lnTo>
                    <a:pt x="68" y="322"/>
                  </a:lnTo>
                  <a:lnTo>
                    <a:pt x="74" y="322"/>
                  </a:lnTo>
                  <a:lnTo>
                    <a:pt x="82" y="322"/>
                  </a:lnTo>
                  <a:lnTo>
                    <a:pt x="88" y="318"/>
                  </a:lnTo>
                  <a:lnTo>
                    <a:pt x="96" y="308"/>
                  </a:lnTo>
                  <a:lnTo>
                    <a:pt x="96" y="308"/>
                  </a:lnTo>
                  <a:lnTo>
                    <a:pt x="102" y="304"/>
                  </a:lnTo>
                  <a:lnTo>
                    <a:pt x="110" y="302"/>
                  </a:lnTo>
                  <a:lnTo>
                    <a:pt x="116" y="300"/>
                  </a:lnTo>
                  <a:lnTo>
                    <a:pt x="122" y="302"/>
                  </a:lnTo>
                  <a:lnTo>
                    <a:pt x="122" y="302"/>
                  </a:lnTo>
                  <a:lnTo>
                    <a:pt x="130" y="308"/>
                  </a:lnTo>
                  <a:lnTo>
                    <a:pt x="140" y="314"/>
                  </a:lnTo>
                  <a:lnTo>
                    <a:pt x="148" y="324"/>
                  </a:lnTo>
                  <a:lnTo>
                    <a:pt x="150" y="328"/>
                  </a:lnTo>
                  <a:lnTo>
                    <a:pt x="152" y="332"/>
                  </a:lnTo>
                  <a:lnTo>
                    <a:pt x="152" y="344"/>
                  </a:lnTo>
                  <a:lnTo>
                    <a:pt x="152" y="344"/>
                  </a:lnTo>
                  <a:lnTo>
                    <a:pt x="152" y="350"/>
                  </a:lnTo>
                  <a:lnTo>
                    <a:pt x="156" y="356"/>
                  </a:lnTo>
                  <a:lnTo>
                    <a:pt x="162" y="360"/>
                  </a:lnTo>
                  <a:lnTo>
                    <a:pt x="170" y="362"/>
                  </a:lnTo>
                  <a:lnTo>
                    <a:pt x="194" y="362"/>
                  </a:lnTo>
                  <a:lnTo>
                    <a:pt x="194" y="362"/>
                  </a:lnTo>
                  <a:lnTo>
                    <a:pt x="200" y="360"/>
                  </a:lnTo>
                  <a:lnTo>
                    <a:pt x="206" y="356"/>
                  </a:lnTo>
                  <a:lnTo>
                    <a:pt x="210" y="350"/>
                  </a:lnTo>
                  <a:lnTo>
                    <a:pt x="212" y="344"/>
                  </a:lnTo>
                  <a:lnTo>
                    <a:pt x="212" y="332"/>
                  </a:lnTo>
                  <a:lnTo>
                    <a:pt x="212" y="332"/>
                  </a:lnTo>
                  <a:lnTo>
                    <a:pt x="214" y="324"/>
                  </a:lnTo>
                  <a:lnTo>
                    <a:pt x="216" y="318"/>
                  </a:lnTo>
                  <a:lnTo>
                    <a:pt x="220" y="312"/>
                  </a:lnTo>
                  <a:lnTo>
                    <a:pt x="226" y="308"/>
                  </a:lnTo>
                  <a:lnTo>
                    <a:pt x="226" y="308"/>
                  </a:lnTo>
                  <a:lnTo>
                    <a:pt x="236" y="306"/>
                  </a:lnTo>
                  <a:lnTo>
                    <a:pt x="248" y="304"/>
                  </a:lnTo>
                  <a:lnTo>
                    <a:pt x="258" y="306"/>
                  </a:lnTo>
                  <a:lnTo>
                    <a:pt x="264" y="306"/>
                  </a:lnTo>
                  <a:lnTo>
                    <a:pt x="266" y="308"/>
                  </a:lnTo>
                  <a:lnTo>
                    <a:pt x="276" y="318"/>
                  </a:lnTo>
                  <a:lnTo>
                    <a:pt x="276" y="318"/>
                  </a:lnTo>
                  <a:lnTo>
                    <a:pt x="282" y="322"/>
                  </a:lnTo>
                  <a:lnTo>
                    <a:pt x="288" y="322"/>
                  </a:lnTo>
                  <a:lnTo>
                    <a:pt x="296" y="322"/>
                  </a:lnTo>
                  <a:lnTo>
                    <a:pt x="302" y="318"/>
                  </a:lnTo>
                  <a:lnTo>
                    <a:pt x="318" y="300"/>
                  </a:lnTo>
                  <a:lnTo>
                    <a:pt x="318" y="300"/>
                  </a:lnTo>
                  <a:lnTo>
                    <a:pt x="322" y="294"/>
                  </a:lnTo>
                  <a:lnTo>
                    <a:pt x="324" y="288"/>
                  </a:lnTo>
                  <a:lnTo>
                    <a:pt x="322" y="280"/>
                  </a:lnTo>
                  <a:lnTo>
                    <a:pt x="318" y="274"/>
                  </a:lnTo>
                  <a:lnTo>
                    <a:pt x="310" y="266"/>
                  </a:lnTo>
                  <a:lnTo>
                    <a:pt x="310" y="266"/>
                  </a:lnTo>
                  <a:lnTo>
                    <a:pt x="306" y="260"/>
                  </a:lnTo>
                  <a:lnTo>
                    <a:pt x="302" y="252"/>
                  </a:lnTo>
                  <a:lnTo>
                    <a:pt x="302" y="246"/>
                  </a:lnTo>
                  <a:lnTo>
                    <a:pt x="304" y="240"/>
                  </a:lnTo>
                  <a:lnTo>
                    <a:pt x="304" y="240"/>
                  </a:lnTo>
                  <a:lnTo>
                    <a:pt x="308" y="232"/>
                  </a:lnTo>
                  <a:lnTo>
                    <a:pt x="316" y="222"/>
                  </a:lnTo>
                  <a:lnTo>
                    <a:pt x="324" y="214"/>
                  </a:lnTo>
                  <a:lnTo>
                    <a:pt x="328" y="212"/>
                  </a:lnTo>
                  <a:lnTo>
                    <a:pt x="332" y="210"/>
                  </a:lnTo>
                  <a:lnTo>
                    <a:pt x="344" y="210"/>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2" name="Freeform 7">
              <a:extLst>
                <a:ext uri="{FF2B5EF4-FFF2-40B4-BE49-F238E27FC236}">
                  <a16:creationId xmlns:a16="http://schemas.microsoft.com/office/drawing/2014/main" id="{35130216-B63B-4ED0-985C-FB2699BC1302}"/>
                </a:ext>
              </a:extLst>
            </p:cNvPr>
            <p:cNvSpPr>
              <a:spLocks/>
            </p:cNvSpPr>
            <p:nvPr/>
          </p:nvSpPr>
          <p:spPr bwMode="auto">
            <a:xfrm>
              <a:off x="2657475" y="1647825"/>
              <a:ext cx="222250" cy="225425"/>
            </a:xfrm>
            <a:custGeom>
              <a:avLst/>
              <a:gdLst>
                <a:gd name="T0" fmla="*/ 140 w 140"/>
                <a:gd name="T1" fmla="*/ 70 h 142"/>
                <a:gd name="T2" fmla="*/ 140 w 140"/>
                <a:gd name="T3" fmla="*/ 70 h 142"/>
                <a:gd name="T4" fmla="*/ 138 w 140"/>
                <a:gd name="T5" fmla="*/ 84 h 142"/>
                <a:gd name="T6" fmla="*/ 134 w 140"/>
                <a:gd name="T7" fmla="*/ 98 h 142"/>
                <a:gd name="T8" fmla="*/ 128 w 140"/>
                <a:gd name="T9" fmla="*/ 110 h 142"/>
                <a:gd name="T10" fmla="*/ 120 w 140"/>
                <a:gd name="T11" fmla="*/ 120 h 142"/>
                <a:gd name="T12" fmla="*/ 110 w 140"/>
                <a:gd name="T13" fmla="*/ 130 h 142"/>
                <a:gd name="T14" fmla="*/ 98 w 140"/>
                <a:gd name="T15" fmla="*/ 136 h 142"/>
                <a:gd name="T16" fmla="*/ 84 w 140"/>
                <a:gd name="T17" fmla="*/ 140 h 142"/>
                <a:gd name="T18" fmla="*/ 70 w 140"/>
                <a:gd name="T19" fmla="*/ 142 h 142"/>
                <a:gd name="T20" fmla="*/ 70 w 140"/>
                <a:gd name="T21" fmla="*/ 142 h 142"/>
                <a:gd name="T22" fmla="*/ 56 w 140"/>
                <a:gd name="T23" fmla="*/ 140 h 142"/>
                <a:gd name="T24" fmla="*/ 42 w 140"/>
                <a:gd name="T25" fmla="*/ 136 h 142"/>
                <a:gd name="T26" fmla="*/ 30 w 140"/>
                <a:gd name="T27" fmla="*/ 130 h 142"/>
                <a:gd name="T28" fmla="*/ 20 w 140"/>
                <a:gd name="T29" fmla="*/ 120 h 142"/>
                <a:gd name="T30" fmla="*/ 12 w 140"/>
                <a:gd name="T31" fmla="*/ 110 h 142"/>
                <a:gd name="T32" fmla="*/ 4 w 140"/>
                <a:gd name="T33" fmla="*/ 98 h 142"/>
                <a:gd name="T34" fmla="*/ 0 w 140"/>
                <a:gd name="T35" fmla="*/ 84 h 142"/>
                <a:gd name="T36" fmla="*/ 0 w 140"/>
                <a:gd name="T37" fmla="*/ 70 h 142"/>
                <a:gd name="T38" fmla="*/ 0 w 140"/>
                <a:gd name="T39" fmla="*/ 70 h 142"/>
                <a:gd name="T40" fmla="*/ 0 w 140"/>
                <a:gd name="T41" fmla="*/ 56 h 142"/>
                <a:gd name="T42" fmla="*/ 4 w 140"/>
                <a:gd name="T43" fmla="*/ 44 h 142"/>
                <a:gd name="T44" fmla="*/ 12 w 140"/>
                <a:gd name="T45" fmla="*/ 32 h 142"/>
                <a:gd name="T46" fmla="*/ 20 w 140"/>
                <a:gd name="T47" fmla="*/ 20 h 142"/>
                <a:gd name="T48" fmla="*/ 30 w 140"/>
                <a:gd name="T49" fmla="*/ 12 h 142"/>
                <a:gd name="T50" fmla="*/ 42 w 140"/>
                <a:gd name="T51" fmla="*/ 6 h 142"/>
                <a:gd name="T52" fmla="*/ 56 w 140"/>
                <a:gd name="T53" fmla="*/ 2 h 142"/>
                <a:gd name="T54" fmla="*/ 70 w 140"/>
                <a:gd name="T55" fmla="*/ 0 h 142"/>
                <a:gd name="T56" fmla="*/ 70 w 140"/>
                <a:gd name="T57" fmla="*/ 0 h 142"/>
                <a:gd name="T58" fmla="*/ 84 w 140"/>
                <a:gd name="T59" fmla="*/ 2 h 142"/>
                <a:gd name="T60" fmla="*/ 98 w 140"/>
                <a:gd name="T61" fmla="*/ 6 h 142"/>
                <a:gd name="T62" fmla="*/ 110 w 140"/>
                <a:gd name="T63" fmla="*/ 12 h 142"/>
                <a:gd name="T64" fmla="*/ 120 w 140"/>
                <a:gd name="T65" fmla="*/ 20 h 142"/>
                <a:gd name="T66" fmla="*/ 128 w 140"/>
                <a:gd name="T67" fmla="*/ 32 h 142"/>
                <a:gd name="T68" fmla="*/ 134 w 140"/>
                <a:gd name="T69" fmla="*/ 44 h 142"/>
                <a:gd name="T70" fmla="*/ 138 w 140"/>
                <a:gd name="T71" fmla="*/ 56 h 142"/>
                <a:gd name="T72" fmla="*/ 140 w 140"/>
                <a:gd name="T73" fmla="*/ 70 h 142"/>
                <a:gd name="T74" fmla="*/ 140 w 140"/>
                <a:gd name="T75" fmla="*/ 7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40" y="70"/>
                  </a:moveTo>
                  <a:lnTo>
                    <a:pt x="140" y="70"/>
                  </a:lnTo>
                  <a:lnTo>
                    <a:pt x="138" y="84"/>
                  </a:lnTo>
                  <a:lnTo>
                    <a:pt x="134" y="98"/>
                  </a:lnTo>
                  <a:lnTo>
                    <a:pt x="128" y="110"/>
                  </a:lnTo>
                  <a:lnTo>
                    <a:pt x="120" y="120"/>
                  </a:lnTo>
                  <a:lnTo>
                    <a:pt x="110" y="130"/>
                  </a:lnTo>
                  <a:lnTo>
                    <a:pt x="98" y="136"/>
                  </a:lnTo>
                  <a:lnTo>
                    <a:pt x="84" y="140"/>
                  </a:lnTo>
                  <a:lnTo>
                    <a:pt x="70" y="142"/>
                  </a:lnTo>
                  <a:lnTo>
                    <a:pt x="70" y="142"/>
                  </a:lnTo>
                  <a:lnTo>
                    <a:pt x="56" y="140"/>
                  </a:lnTo>
                  <a:lnTo>
                    <a:pt x="42" y="136"/>
                  </a:lnTo>
                  <a:lnTo>
                    <a:pt x="30" y="130"/>
                  </a:lnTo>
                  <a:lnTo>
                    <a:pt x="20" y="120"/>
                  </a:lnTo>
                  <a:lnTo>
                    <a:pt x="12" y="110"/>
                  </a:lnTo>
                  <a:lnTo>
                    <a:pt x="4" y="98"/>
                  </a:lnTo>
                  <a:lnTo>
                    <a:pt x="0" y="84"/>
                  </a:lnTo>
                  <a:lnTo>
                    <a:pt x="0" y="70"/>
                  </a:lnTo>
                  <a:lnTo>
                    <a:pt x="0" y="70"/>
                  </a:lnTo>
                  <a:lnTo>
                    <a:pt x="0" y="56"/>
                  </a:lnTo>
                  <a:lnTo>
                    <a:pt x="4" y="44"/>
                  </a:lnTo>
                  <a:lnTo>
                    <a:pt x="12" y="32"/>
                  </a:lnTo>
                  <a:lnTo>
                    <a:pt x="20" y="20"/>
                  </a:lnTo>
                  <a:lnTo>
                    <a:pt x="30" y="12"/>
                  </a:lnTo>
                  <a:lnTo>
                    <a:pt x="42" y="6"/>
                  </a:lnTo>
                  <a:lnTo>
                    <a:pt x="56" y="2"/>
                  </a:lnTo>
                  <a:lnTo>
                    <a:pt x="70" y="0"/>
                  </a:lnTo>
                  <a:lnTo>
                    <a:pt x="70" y="0"/>
                  </a:lnTo>
                  <a:lnTo>
                    <a:pt x="84" y="2"/>
                  </a:lnTo>
                  <a:lnTo>
                    <a:pt x="98" y="6"/>
                  </a:lnTo>
                  <a:lnTo>
                    <a:pt x="110" y="12"/>
                  </a:lnTo>
                  <a:lnTo>
                    <a:pt x="120" y="20"/>
                  </a:lnTo>
                  <a:lnTo>
                    <a:pt x="128" y="32"/>
                  </a:lnTo>
                  <a:lnTo>
                    <a:pt x="134" y="44"/>
                  </a:lnTo>
                  <a:lnTo>
                    <a:pt x="138" y="56"/>
                  </a:lnTo>
                  <a:lnTo>
                    <a:pt x="140" y="70"/>
                  </a:lnTo>
                  <a:lnTo>
                    <a:pt x="140" y="70"/>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3" name="Freeform 8">
              <a:extLst>
                <a:ext uri="{FF2B5EF4-FFF2-40B4-BE49-F238E27FC236}">
                  <a16:creationId xmlns:a16="http://schemas.microsoft.com/office/drawing/2014/main" id="{8DCF1803-23DF-473F-A2CD-F976EC76FAFC}"/>
                </a:ext>
              </a:extLst>
            </p:cNvPr>
            <p:cNvSpPr>
              <a:spLocks/>
            </p:cNvSpPr>
            <p:nvPr/>
          </p:nvSpPr>
          <p:spPr bwMode="auto">
            <a:xfrm>
              <a:off x="2295525" y="1174750"/>
              <a:ext cx="301625" cy="304800"/>
            </a:xfrm>
            <a:custGeom>
              <a:avLst/>
              <a:gdLst>
                <a:gd name="T0" fmla="*/ 184 w 190"/>
                <a:gd name="T1" fmla="*/ 112 h 192"/>
                <a:gd name="T2" fmla="*/ 190 w 190"/>
                <a:gd name="T3" fmla="*/ 102 h 192"/>
                <a:gd name="T4" fmla="*/ 190 w 190"/>
                <a:gd name="T5" fmla="*/ 86 h 192"/>
                <a:gd name="T6" fmla="*/ 182 w 190"/>
                <a:gd name="T7" fmla="*/ 80 h 192"/>
                <a:gd name="T8" fmla="*/ 168 w 190"/>
                <a:gd name="T9" fmla="*/ 78 h 192"/>
                <a:gd name="T10" fmla="*/ 162 w 190"/>
                <a:gd name="T11" fmla="*/ 72 h 192"/>
                <a:gd name="T12" fmla="*/ 162 w 190"/>
                <a:gd name="T13" fmla="*/ 52 h 192"/>
                <a:gd name="T14" fmla="*/ 170 w 190"/>
                <a:gd name="T15" fmla="*/ 44 h 192"/>
                <a:gd name="T16" fmla="*/ 168 w 190"/>
                <a:gd name="T17" fmla="*/ 34 h 192"/>
                <a:gd name="T18" fmla="*/ 156 w 190"/>
                <a:gd name="T19" fmla="*/ 22 h 192"/>
                <a:gd name="T20" fmla="*/ 144 w 190"/>
                <a:gd name="T21" fmla="*/ 24 h 192"/>
                <a:gd name="T22" fmla="*/ 134 w 190"/>
                <a:gd name="T23" fmla="*/ 32 h 192"/>
                <a:gd name="T24" fmla="*/ 126 w 190"/>
                <a:gd name="T25" fmla="*/ 32 h 192"/>
                <a:gd name="T26" fmla="*/ 112 w 190"/>
                <a:gd name="T27" fmla="*/ 16 h 192"/>
                <a:gd name="T28" fmla="*/ 110 w 190"/>
                <a:gd name="T29" fmla="*/ 6 h 192"/>
                <a:gd name="T30" fmla="*/ 102 w 190"/>
                <a:gd name="T31" fmla="*/ 0 h 192"/>
                <a:gd name="T32" fmla="*/ 86 w 190"/>
                <a:gd name="T33" fmla="*/ 2 h 192"/>
                <a:gd name="T34" fmla="*/ 80 w 190"/>
                <a:gd name="T35" fmla="*/ 10 h 192"/>
                <a:gd name="T36" fmla="*/ 78 w 190"/>
                <a:gd name="T37" fmla="*/ 24 h 192"/>
                <a:gd name="T38" fmla="*/ 72 w 190"/>
                <a:gd name="T39" fmla="*/ 28 h 192"/>
                <a:gd name="T40" fmla="*/ 50 w 190"/>
                <a:gd name="T41" fmla="*/ 28 h 192"/>
                <a:gd name="T42" fmla="*/ 42 w 190"/>
                <a:gd name="T43" fmla="*/ 22 h 192"/>
                <a:gd name="T44" fmla="*/ 32 w 190"/>
                <a:gd name="T45" fmla="*/ 24 h 192"/>
                <a:gd name="T46" fmla="*/ 22 w 190"/>
                <a:gd name="T47" fmla="*/ 36 h 192"/>
                <a:gd name="T48" fmla="*/ 24 w 190"/>
                <a:gd name="T49" fmla="*/ 46 h 192"/>
                <a:gd name="T50" fmla="*/ 32 w 190"/>
                <a:gd name="T51" fmla="*/ 58 h 192"/>
                <a:gd name="T52" fmla="*/ 32 w 190"/>
                <a:gd name="T53" fmla="*/ 66 h 192"/>
                <a:gd name="T54" fmla="*/ 16 w 190"/>
                <a:gd name="T55" fmla="*/ 80 h 192"/>
                <a:gd name="T56" fmla="*/ 6 w 190"/>
                <a:gd name="T57" fmla="*/ 80 h 192"/>
                <a:gd name="T58" fmla="*/ 0 w 190"/>
                <a:gd name="T59" fmla="*/ 90 h 192"/>
                <a:gd name="T60" fmla="*/ 0 w 190"/>
                <a:gd name="T61" fmla="*/ 106 h 192"/>
                <a:gd name="T62" fmla="*/ 10 w 190"/>
                <a:gd name="T63" fmla="*/ 112 h 192"/>
                <a:gd name="T64" fmla="*/ 24 w 190"/>
                <a:gd name="T65" fmla="*/ 114 h 192"/>
                <a:gd name="T66" fmla="*/ 28 w 190"/>
                <a:gd name="T67" fmla="*/ 120 h 192"/>
                <a:gd name="T68" fmla="*/ 28 w 190"/>
                <a:gd name="T69" fmla="*/ 140 h 192"/>
                <a:gd name="T70" fmla="*/ 22 w 190"/>
                <a:gd name="T71" fmla="*/ 148 h 192"/>
                <a:gd name="T72" fmla="*/ 24 w 190"/>
                <a:gd name="T73" fmla="*/ 158 h 192"/>
                <a:gd name="T74" fmla="*/ 36 w 190"/>
                <a:gd name="T75" fmla="*/ 170 h 192"/>
                <a:gd name="T76" fmla="*/ 46 w 190"/>
                <a:gd name="T77" fmla="*/ 168 h 192"/>
                <a:gd name="T78" fmla="*/ 58 w 190"/>
                <a:gd name="T79" fmla="*/ 160 h 192"/>
                <a:gd name="T80" fmla="*/ 64 w 190"/>
                <a:gd name="T81" fmla="*/ 160 h 192"/>
                <a:gd name="T82" fmla="*/ 80 w 190"/>
                <a:gd name="T83" fmla="*/ 176 h 192"/>
                <a:gd name="T84" fmla="*/ 80 w 190"/>
                <a:gd name="T85" fmla="*/ 186 h 192"/>
                <a:gd name="T86" fmla="*/ 90 w 190"/>
                <a:gd name="T87" fmla="*/ 192 h 192"/>
                <a:gd name="T88" fmla="*/ 106 w 190"/>
                <a:gd name="T89" fmla="*/ 190 h 192"/>
                <a:gd name="T90" fmla="*/ 112 w 190"/>
                <a:gd name="T91" fmla="*/ 182 h 192"/>
                <a:gd name="T92" fmla="*/ 114 w 190"/>
                <a:gd name="T93" fmla="*/ 168 h 192"/>
                <a:gd name="T94" fmla="*/ 120 w 190"/>
                <a:gd name="T95" fmla="*/ 164 h 192"/>
                <a:gd name="T96" fmla="*/ 140 w 190"/>
                <a:gd name="T97" fmla="*/ 164 h 192"/>
                <a:gd name="T98" fmla="*/ 148 w 190"/>
                <a:gd name="T99" fmla="*/ 170 h 192"/>
                <a:gd name="T100" fmla="*/ 158 w 190"/>
                <a:gd name="T101" fmla="*/ 168 h 192"/>
                <a:gd name="T102" fmla="*/ 170 w 190"/>
                <a:gd name="T103" fmla="*/ 156 h 192"/>
                <a:gd name="T104" fmla="*/ 168 w 190"/>
                <a:gd name="T105" fmla="*/ 146 h 192"/>
                <a:gd name="T106" fmla="*/ 160 w 190"/>
                <a:gd name="T107" fmla="*/ 134 h 192"/>
                <a:gd name="T108" fmla="*/ 160 w 190"/>
                <a:gd name="T109" fmla="*/ 126 h 192"/>
                <a:gd name="T110" fmla="*/ 174 w 190"/>
                <a:gd name="T111"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2">
                  <a:moveTo>
                    <a:pt x="182" y="112"/>
                  </a:moveTo>
                  <a:lnTo>
                    <a:pt x="182" y="112"/>
                  </a:lnTo>
                  <a:lnTo>
                    <a:pt x="184" y="112"/>
                  </a:lnTo>
                  <a:lnTo>
                    <a:pt x="188" y="110"/>
                  </a:lnTo>
                  <a:lnTo>
                    <a:pt x="190" y="106"/>
                  </a:lnTo>
                  <a:lnTo>
                    <a:pt x="190" y="102"/>
                  </a:lnTo>
                  <a:lnTo>
                    <a:pt x="190" y="90"/>
                  </a:lnTo>
                  <a:lnTo>
                    <a:pt x="190" y="90"/>
                  </a:lnTo>
                  <a:lnTo>
                    <a:pt x="190" y="86"/>
                  </a:lnTo>
                  <a:lnTo>
                    <a:pt x="188" y="82"/>
                  </a:lnTo>
                  <a:lnTo>
                    <a:pt x="184" y="80"/>
                  </a:lnTo>
                  <a:lnTo>
                    <a:pt x="182" y="80"/>
                  </a:lnTo>
                  <a:lnTo>
                    <a:pt x="174" y="80"/>
                  </a:lnTo>
                  <a:lnTo>
                    <a:pt x="174" y="80"/>
                  </a:lnTo>
                  <a:lnTo>
                    <a:pt x="168" y="78"/>
                  </a:lnTo>
                  <a:lnTo>
                    <a:pt x="164" y="76"/>
                  </a:lnTo>
                  <a:lnTo>
                    <a:pt x="162" y="72"/>
                  </a:lnTo>
                  <a:lnTo>
                    <a:pt x="162" y="72"/>
                  </a:lnTo>
                  <a:lnTo>
                    <a:pt x="160" y="62"/>
                  </a:lnTo>
                  <a:lnTo>
                    <a:pt x="160" y="56"/>
                  </a:lnTo>
                  <a:lnTo>
                    <a:pt x="162" y="52"/>
                  </a:lnTo>
                  <a:lnTo>
                    <a:pt x="168" y="46"/>
                  </a:lnTo>
                  <a:lnTo>
                    <a:pt x="168" y="46"/>
                  </a:lnTo>
                  <a:lnTo>
                    <a:pt x="170" y="44"/>
                  </a:lnTo>
                  <a:lnTo>
                    <a:pt x="170" y="40"/>
                  </a:lnTo>
                  <a:lnTo>
                    <a:pt x="170" y="36"/>
                  </a:lnTo>
                  <a:lnTo>
                    <a:pt x="168" y="34"/>
                  </a:lnTo>
                  <a:lnTo>
                    <a:pt x="158" y="24"/>
                  </a:lnTo>
                  <a:lnTo>
                    <a:pt x="158" y="24"/>
                  </a:lnTo>
                  <a:lnTo>
                    <a:pt x="156" y="22"/>
                  </a:lnTo>
                  <a:lnTo>
                    <a:pt x="152" y="22"/>
                  </a:lnTo>
                  <a:lnTo>
                    <a:pt x="148" y="22"/>
                  </a:lnTo>
                  <a:lnTo>
                    <a:pt x="144" y="24"/>
                  </a:lnTo>
                  <a:lnTo>
                    <a:pt x="140" y="28"/>
                  </a:lnTo>
                  <a:lnTo>
                    <a:pt x="140" y="28"/>
                  </a:lnTo>
                  <a:lnTo>
                    <a:pt x="134" y="32"/>
                  </a:lnTo>
                  <a:lnTo>
                    <a:pt x="130" y="32"/>
                  </a:lnTo>
                  <a:lnTo>
                    <a:pt x="126" y="32"/>
                  </a:lnTo>
                  <a:lnTo>
                    <a:pt x="126" y="32"/>
                  </a:lnTo>
                  <a:lnTo>
                    <a:pt x="118" y="26"/>
                  </a:lnTo>
                  <a:lnTo>
                    <a:pt x="114" y="22"/>
                  </a:lnTo>
                  <a:lnTo>
                    <a:pt x="112" y="16"/>
                  </a:lnTo>
                  <a:lnTo>
                    <a:pt x="112" y="10"/>
                  </a:lnTo>
                  <a:lnTo>
                    <a:pt x="112" y="10"/>
                  </a:lnTo>
                  <a:lnTo>
                    <a:pt x="110" y="6"/>
                  </a:lnTo>
                  <a:lnTo>
                    <a:pt x="108" y="4"/>
                  </a:lnTo>
                  <a:lnTo>
                    <a:pt x="106" y="2"/>
                  </a:lnTo>
                  <a:lnTo>
                    <a:pt x="102" y="0"/>
                  </a:lnTo>
                  <a:lnTo>
                    <a:pt x="90" y="0"/>
                  </a:lnTo>
                  <a:lnTo>
                    <a:pt x="90" y="0"/>
                  </a:lnTo>
                  <a:lnTo>
                    <a:pt x="86" y="2"/>
                  </a:lnTo>
                  <a:lnTo>
                    <a:pt x="82" y="4"/>
                  </a:lnTo>
                  <a:lnTo>
                    <a:pt x="80" y="6"/>
                  </a:lnTo>
                  <a:lnTo>
                    <a:pt x="80" y="10"/>
                  </a:lnTo>
                  <a:lnTo>
                    <a:pt x="80" y="16"/>
                  </a:lnTo>
                  <a:lnTo>
                    <a:pt x="80" y="16"/>
                  </a:lnTo>
                  <a:lnTo>
                    <a:pt x="78" y="24"/>
                  </a:lnTo>
                  <a:lnTo>
                    <a:pt x="74" y="28"/>
                  </a:lnTo>
                  <a:lnTo>
                    <a:pt x="72" y="28"/>
                  </a:lnTo>
                  <a:lnTo>
                    <a:pt x="72" y="28"/>
                  </a:lnTo>
                  <a:lnTo>
                    <a:pt x="62" y="30"/>
                  </a:lnTo>
                  <a:lnTo>
                    <a:pt x="56" y="30"/>
                  </a:lnTo>
                  <a:lnTo>
                    <a:pt x="50" y="28"/>
                  </a:lnTo>
                  <a:lnTo>
                    <a:pt x="46" y="24"/>
                  </a:lnTo>
                  <a:lnTo>
                    <a:pt x="46" y="24"/>
                  </a:lnTo>
                  <a:lnTo>
                    <a:pt x="42" y="22"/>
                  </a:lnTo>
                  <a:lnTo>
                    <a:pt x="40" y="22"/>
                  </a:lnTo>
                  <a:lnTo>
                    <a:pt x="36" y="22"/>
                  </a:lnTo>
                  <a:lnTo>
                    <a:pt x="32" y="24"/>
                  </a:lnTo>
                  <a:lnTo>
                    <a:pt x="24" y="34"/>
                  </a:lnTo>
                  <a:lnTo>
                    <a:pt x="24" y="34"/>
                  </a:lnTo>
                  <a:lnTo>
                    <a:pt x="22" y="36"/>
                  </a:lnTo>
                  <a:lnTo>
                    <a:pt x="20" y="40"/>
                  </a:lnTo>
                  <a:lnTo>
                    <a:pt x="22" y="44"/>
                  </a:lnTo>
                  <a:lnTo>
                    <a:pt x="24" y="46"/>
                  </a:lnTo>
                  <a:lnTo>
                    <a:pt x="28" y="52"/>
                  </a:lnTo>
                  <a:lnTo>
                    <a:pt x="28" y="52"/>
                  </a:lnTo>
                  <a:lnTo>
                    <a:pt x="32" y="58"/>
                  </a:lnTo>
                  <a:lnTo>
                    <a:pt x="32" y="62"/>
                  </a:lnTo>
                  <a:lnTo>
                    <a:pt x="32" y="66"/>
                  </a:lnTo>
                  <a:lnTo>
                    <a:pt x="32" y="66"/>
                  </a:lnTo>
                  <a:lnTo>
                    <a:pt x="26" y="74"/>
                  </a:lnTo>
                  <a:lnTo>
                    <a:pt x="20" y="78"/>
                  </a:lnTo>
                  <a:lnTo>
                    <a:pt x="16" y="80"/>
                  </a:lnTo>
                  <a:lnTo>
                    <a:pt x="10" y="80"/>
                  </a:lnTo>
                  <a:lnTo>
                    <a:pt x="10" y="80"/>
                  </a:lnTo>
                  <a:lnTo>
                    <a:pt x="6" y="80"/>
                  </a:lnTo>
                  <a:lnTo>
                    <a:pt x="2" y="82"/>
                  </a:lnTo>
                  <a:lnTo>
                    <a:pt x="0" y="86"/>
                  </a:lnTo>
                  <a:lnTo>
                    <a:pt x="0" y="90"/>
                  </a:lnTo>
                  <a:lnTo>
                    <a:pt x="0" y="102"/>
                  </a:lnTo>
                  <a:lnTo>
                    <a:pt x="0" y="102"/>
                  </a:lnTo>
                  <a:lnTo>
                    <a:pt x="0" y="106"/>
                  </a:lnTo>
                  <a:lnTo>
                    <a:pt x="2" y="110"/>
                  </a:lnTo>
                  <a:lnTo>
                    <a:pt x="6" y="112"/>
                  </a:lnTo>
                  <a:lnTo>
                    <a:pt x="10" y="112"/>
                  </a:lnTo>
                  <a:lnTo>
                    <a:pt x="16" y="112"/>
                  </a:lnTo>
                  <a:lnTo>
                    <a:pt x="16" y="112"/>
                  </a:lnTo>
                  <a:lnTo>
                    <a:pt x="24" y="114"/>
                  </a:lnTo>
                  <a:lnTo>
                    <a:pt x="26" y="116"/>
                  </a:lnTo>
                  <a:lnTo>
                    <a:pt x="28" y="120"/>
                  </a:lnTo>
                  <a:lnTo>
                    <a:pt x="28" y="120"/>
                  </a:lnTo>
                  <a:lnTo>
                    <a:pt x="30" y="130"/>
                  </a:lnTo>
                  <a:lnTo>
                    <a:pt x="30" y="136"/>
                  </a:lnTo>
                  <a:lnTo>
                    <a:pt x="28" y="140"/>
                  </a:lnTo>
                  <a:lnTo>
                    <a:pt x="24" y="146"/>
                  </a:lnTo>
                  <a:lnTo>
                    <a:pt x="24" y="146"/>
                  </a:lnTo>
                  <a:lnTo>
                    <a:pt x="22" y="148"/>
                  </a:lnTo>
                  <a:lnTo>
                    <a:pt x="20" y="152"/>
                  </a:lnTo>
                  <a:lnTo>
                    <a:pt x="22" y="156"/>
                  </a:lnTo>
                  <a:lnTo>
                    <a:pt x="24" y="158"/>
                  </a:lnTo>
                  <a:lnTo>
                    <a:pt x="32" y="168"/>
                  </a:lnTo>
                  <a:lnTo>
                    <a:pt x="32" y="168"/>
                  </a:lnTo>
                  <a:lnTo>
                    <a:pt x="36" y="170"/>
                  </a:lnTo>
                  <a:lnTo>
                    <a:pt x="40" y="170"/>
                  </a:lnTo>
                  <a:lnTo>
                    <a:pt x="42" y="170"/>
                  </a:lnTo>
                  <a:lnTo>
                    <a:pt x="46" y="168"/>
                  </a:lnTo>
                  <a:lnTo>
                    <a:pt x="50" y="164"/>
                  </a:lnTo>
                  <a:lnTo>
                    <a:pt x="50" y="164"/>
                  </a:lnTo>
                  <a:lnTo>
                    <a:pt x="58" y="160"/>
                  </a:lnTo>
                  <a:lnTo>
                    <a:pt x="62" y="160"/>
                  </a:lnTo>
                  <a:lnTo>
                    <a:pt x="64" y="160"/>
                  </a:lnTo>
                  <a:lnTo>
                    <a:pt x="64" y="160"/>
                  </a:lnTo>
                  <a:lnTo>
                    <a:pt x="74" y="166"/>
                  </a:lnTo>
                  <a:lnTo>
                    <a:pt x="78" y="170"/>
                  </a:lnTo>
                  <a:lnTo>
                    <a:pt x="80" y="176"/>
                  </a:lnTo>
                  <a:lnTo>
                    <a:pt x="80" y="182"/>
                  </a:lnTo>
                  <a:lnTo>
                    <a:pt x="80" y="182"/>
                  </a:lnTo>
                  <a:lnTo>
                    <a:pt x="80" y="186"/>
                  </a:lnTo>
                  <a:lnTo>
                    <a:pt x="82" y="188"/>
                  </a:lnTo>
                  <a:lnTo>
                    <a:pt x="86" y="190"/>
                  </a:lnTo>
                  <a:lnTo>
                    <a:pt x="90" y="192"/>
                  </a:lnTo>
                  <a:lnTo>
                    <a:pt x="102" y="192"/>
                  </a:lnTo>
                  <a:lnTo>
                    <a:pt x="102" y="192"/>
                  </a:lnTo>
                  <a:lnTo>
                    <a:pt x="106" y="190"/>
                  </a:lnTo>
                  <a:lnTo>
                    <a:pt x="108" y="188"/>
                  </a:lnTo>
                  <a:lnTo>
                    <a:pt x="110" y="186"/>
                  </a:lnTo>
                  <a:lnTo>
                    <a:pt x="112" y="182"/>
                  </a:lnTo>
                  <a:lnTo>
                    <a:pt x="112" y="176"/>
                  </a:lnTo>
                  <a:lnTo>
                    <a:pt x="112" y="176"/>
                  </a:lnTo>
                  <a:lnTo>
                    <a:pt x="114" y="168"/>
                  </a:lnTo>
                  <a:lnTo>
                    <a:pt x="116" y="164"/>
                  </a:lnTo>
                  <a:lnTo>
                    <a:pt x="120" y="164"/>
                  </a:lnTo>
                  <a:lnTo>
                    <a:pt x="120" y="164"/>
                  </a:lnTo>
                  <a:lnTo>
                    <a:pt x="130" y="162"/>
                  </a:lnTo>
                  <a:lnTo>
                    <a:pt x="136" y="162"/>
                  </a:lnTo>
                  <a:lnTo>
                    <a:pt x="140" y="164"/>
                  </a:lnTo>
                  <a:lnTo>
                    <a:pt x="144" y="168"/>
                  </a:lnTo>
                  <a:lnTo>
                    <a:pt x="144" y="168"/>
                  </a:lnTo>
                  <a:lnTo>
                    <a:pt x="148" y="170"/>
                  </a:lnTo>
                  <a:lnTo>
                    <a:pt x="152" y="170"/>
                  </a:lnTo>
                  <a:lnTo>
                    <a:pt x="156" y="170"/>
                  </a:lnTo>
                  <a:lnTo>
                    <a:pt x="158" y="168"/>
                  </a:lnTo>
                  <a:lnTo>
                    <a:pt x="168" y="158"/>
                  </a:lnTo>
                  <a:lnTo>
                    <a:pt x="168" y="158"/>
                  </a:lnTo>
                  <a:lnTo>
                    <a:pt x="170" y="156"/>
                  </a:lnTo>
                  <a:lnTo>
                    <a:pt x="170" y="152"/>
                  </a:lnTo>
                  <a:lnTo>
                    <a:pt x="170" y="148"/>
                  </a:lnTo>
                  <a:lnTo>
                    <a:pt x="168" y="146"/>
                  </a:lnTo>
                  <a:lnTo>
                    <a:pt x="162" y="140"/>
                  </a:lnTo>
                  <a:lnTo>
                    <a:pt x="162" y="140"/>
                  </a:lnTo>
                  <a:lnTo>
                    <a:pt x="160" y="134"/>
                  </a:lnTo>
                  <a:lnTo>
                    <a:pt x="158" y="130"/>
                  </a:lnTo>
                  <a:lnTo>
                    <a:pt x="160" y="126"/>
                  </a:lnTo>
                  <a:lnTo>
                    <a:pt x="160" y="126"/>
                  </a:lnTo>
                  <a:lnTo>
                    <a:pt x="166" y="118"/>
                  </a:lnTo>
                  <a:lnTo>
                    <a:pt x="170" y="114"/>
                  </a:lnTo>
                  <a:lnTo>
                    <a:pt x="174" y="112"/>
                  </a:lnTo>
                  <a:lnTo>
                    <a:pt x="182" y="112"/>
                  </a:lnTo>
                  <a:close/>
                </a:path>
              </a:pathLst>
            </a:custGeom>
            <a:noFill/>
            <a:ln w="12700">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4" name="Rectangle 9">
              <a:extLst>
                <a:ext uri="{FF2B5EF4-FFF2-40B4-BE49-F238E27FC236}">
                  <a16:creationId xmlns:a16="http://schemas.microsoft.com/office/drawing/2014/main" id="{38E664C1-1F2B-4684-ABEE-C48A11014707}"/>
                </a:ext>
              </a:extLst>
            </p:cNvPr>
            <p:cNvSpPr>
              <a:spLocks noChangeArrowheads="1"/>
            </p:cNvSpPr>
            <p:nvPr userDrawn="1"/>
          </p:nvSpPr>
          <p:spPr bwMode="auto">
            <a:xfrm>
              <a:off x="1682750" y="1175339"/>
              <a:ext cx="263524"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5" name="Rectangle 10">
              <a:extLst>
                <a:ext uri="{FF2B5EF4-FFF2-40B4-BE49-F238E27FC236}">
                  <a16:creationId xmlns:a16="http://schemas.microsoft.com/office/drawing/2014/main" id="{24DF965D-056D-4754-8617-4F0483C6FA9C}"/>
                </a:ext>
              </a:extLst>
            </p:cNvPr>
            <p:cNvSpPr>
              <a:spLocks noChangeArrowheads="1"/>
            </p:cNvSpPr>
            <p:nvPr userDrawn="1"/>
          </p:nvSpPr>
          <p:spPr bwMode="auto">
            <a:xfrm>
              <a:off x="1682750" y="1461088"/>
              <a:ext cx="123826" cy="34924"/>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6" name="Rectangle 11">
              <a:extLst>
                <a:ext uri="{FF2B5EF4-FFF2-40B4-BE49-F238E27FC236}">
                  <a16:creationId xmlns:a16="http://schemas.microsoft.com/office/drawing/2014/main" id="{BAF95B2A-0A3A-422E-B944-EFF1597F553A}"/>
                </a:ext>
              </a:extLst>
            </p:cNvPr>
            <p:cNvSpPr>
              <a:spLocks noChangeArrowheads="1"/>
            </p:cNvSpPr>
            <p:nvPr/>
          </p:nvSpPr>
          <p:spPr bwMode="auto">
            <a:xfrm>
              <a:off x="1682750" y="1546225"/>
              <a:ext cx="26352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7" name="Rectangle 12">
              <a:extLst>
                <a:ext uri="{FF2B5EF4-FFF2-40B4-BE49-F238E27FC236}">
                  <a16:creationId xmlns:a16="http://schemas.microsoft.com/office/drawing/2014/main" id="{FD635A42-C5D1-43A2-B3BD-770516D14CA8}"/>
                </a:ext>
              </a:extLst>
            </p:cNvPr>
            <p:cNvSpPr>
              <a:spLocks noChangeArrowheads="1"/>
            </p:cNvSpPr>
            <p:nvPr userDrawn="1"/>
          </p:nvSpPr>
          <p:spPr bwMode="auto">
            <a:xfrm>
              <a:off x="1806576" y="1270588"/>
              <a:ext cx="139701"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8" name="Rectangle 13">
              <a:extLst>
                <a:ext uri="{FF2B5EF4-FFF2-40B4-BE49-F238E27FC236}">
                  <a16:creationId xmlns:a16="http://schemas.microsoft.com/office/drawing/2014/main" id="{55897ED7-FDC2-4EFD-9107-DD0BF0D45867}"/>
                </a:ext>
              </a:extLst>
            </p:cNvPr>
            <p:cNvSpPr>
              <a:spLocks noChangeArrowheads="1"/>
            </p:cNvSpPr>
            <p:nvPr userDrawn="1"/>
          </p:nvSpPr>
          <p:spPr bwMode="auto">
            <a:xfrm>
              <a:off x="1806576" y="1365839"/>
              <a:ext cx="139701"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39" name="Rectangle 14">
              <a:extLst>
                <a:ext uri="{FF2B5EF4-FFF2-40B4-BE49-F238E27FC236}">
                  <a16:creationId xmlns:a16="http://schemas.microsoft.com/office/drawing/2014/main" id="{4E5BAC65-B924-4EA0-B1C1-3E822843731D}"/>
                </a:ext>
              </a:extLst>
            </p:cNvPr>
            <p:cNvSpPr>
              <a:spLocks noChangeArrowheads="1"/>
            </p:cNvSpPr>
            <p:nvPr/>
          </p:nvSpPr>
          <p:spPr bwMode="auto">
            <a:xfrm>
              <a:off x="1806575" y="1641475"/>
              <a:ext cx="139700"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0" name="Rectangle 15">
              <a:extLst>
                <a:ext uri="{FF2B5EF4-FFF2-40B4-BE49-F238E27FC236}">
                  <a16:creationId xmlns:a16="http://schemas.microsoft.com/office/drawing/2014/main" id="{49D9BE8D-6F7D-463F-A9BE-2ECA66F7DD3E}"/>
                </a:ext>
              </a:extLst>
            </p:cNvPr>
            <p:cNvSpPr>
              <a:spLocks noChangeArrowheads="1"/>
            </p:cNvSpPr>
            <p:nvPr/>
          </p:nvSpPr>
          <p:spPr bwMode="auto">
            <a:xfrm>
              <a:off x="1806575" y="1736725"/>
              <a:ext cx="139700"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1" name="Rectangle 16">
              <a:extLst>
                <a:ext uri="{FF2B5EF4-FFF2-40B4-BE49-F238E27FC236}">
                  <a16:creationId xmlns:a16="http://schemas.microsoft.com/office/drawing/2014/main" id="{A41B9B06-09AF-4204-A799-B144B67689A6}"/>
                </a:ext>
              </a:extLst>
            </p:cNvPr>
            <p:cNvSpPr>
              <a:spLocks noChangeArrowheads="1"/>
            </p:cNvSpPr>
            <p:nvPr/>
          </p:nvSpPr>
          <p:spPr bwMode="auto">
            <a:xfrm>
              <a:off x="1682750" y="1831975"/>
              <a:ext cx="11747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2" name="Rectangle 19">
              <a:extLst>
                <a:ext uri="{FF2B5EF4-FFF2-40B4-BE49-F238E27FC236}">
                  <a16:creationId xmlns:a16="http://schemas.microsoft.com/office/drawing/2014/main" id="{B447EB8F-1FAA-4B91-B984-22FD35E48A48}"/>
                </a:ext>
              </a:extLst>
            </p:cNvPr>
            <p:cNvSpPr>
              <a:spLocks noChangeArrowheads="1"/>
            </p:cNvSpPr>
            <p:nvPr/>
          </p:nvSpPr>
          <p:spPr bwMode="auto">
            <a:xfrm>
              <a:off x="1968500" y="1831975"/>
              <a:ext cx="117475" cy="38100"/>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3" name="Rectangle 20">
              <a:extLst>
                <a:ext uri="{FF2B5EF4-FFF2-40B4-BE49-F238E27FC236}">
                  <a16:creationId xmlns:a16="http://schemas.microsoft.com/office/drawing/2014/main" id="{4C2BC800-DD5B-4BDE-BCF5-D21F1D1DAAAE}"/>
                </a:ext>
              </a:extLst>
            </p:cNvPr>
            <p:cNvSpPr>
              <a:spLocks noChangeArrowheads="1"/>
            </p:cNvSpPr>
            <p:nvPr/>
          </p:nvSpPr>
          <p:spPr bwMode="auto">
            <a:xfrm>
              <a:off x="1968500" y="1927225"/>
              <a:ext cx="238125" cy="34925"/>
            </a:xfrm>
            <a:prstGeom prst="rect">
              <a:avLst/>
            </a:prstGeom>
            <a:solidFill>
              <a:srgbClr val="5871B5"/>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4" name="Line 21">
              <a:extLst>
                <a:ext uri="{FF2B5EF4-FFF2-40B4-BE49-F238E27FC236}">
                  <a16:creationId xmlns:a16="http://schemas.microsoft.com/office/drawing/2014/main" id="{5C8BD304-E3DB-4B73-A690-D9C1A5820652}"/>
                </a:ext>
              </a:extLst>
            </p:cNvPr>
            <p:cNvSpPr>
              <a:spLocks noChangeShapeType="1"/>
            </p:cNvSpPr>
            <p:nvPr/>
          </p:nvSpPr>
          <p:spPr bwMode="auto">
            <a:xfrm>
              <a:off x="2032000" y="1016000"/>
              <a:ext cx="828675" cy="0"/>
            </a:xfrm>
            <a:prstGeom prst="line">
              <a:avLst/>
            </a:prstGeom>
            <a:noFill/>
            <a:ln w="12700">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5" name="Rectangle 22">
              <a:extLst>
                <a:ext uri="{FF2B5EF4-FFF2-40B4-BE49-F238E27FC236}">
                  <a16:creationId xmlns:a16="http://schemas.microsoft.com/office/drawing/2014/main" id="{A2A43767-BB47-414B-AA9C-0F1AF64C92D3}"/>
                </a:ext>
              </a:extLst>
            </p:cNvPr>
            <p:cNvSpPr>
              <a:spLocks noChangeArrowheads="1"/>
            </p:cNvSpPr>
            <p:nvPr/>
          </p:nvSpPr>
          <p:spPr bwMode="auto">
            <a:xfrm>
              <a:off x="2114550"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6" name="Rectangle 23">
              <a:extLst>
                <a:ext uri="{FF2B5EF4-FFF2-40B4-BE49-F238E27FC236}">
                  <a16:creationId xmlns:a16="http://schemas.microsoft.com/office/drawing/2014/main" id="{58C610B9-7160-454C-970C-73BEC2076EC3}"/>
                </a:ext>
              </a:extLst>
            </p:cNvPr>
            <p:cNvSpPr>
              <a:spLocks noChangeArrowheads="1"/>
            </p:cNvSpPr>
            <p:nvPr/>
          </p:nvSpPr>
          <p:spPr bwMode="auto">
            <a:xfrm>
              <a:off x="2222500"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7" name="Rectangle 24">
              <a:extLst>
                <a:ext uri="{FF2B5EF4-FFF2-40B4-BE49-F238E27FC236}">
                  <a16:creationId xmlns:a16="http://schemas.microsoft.com/office/drawing/2014/main" id="{45210580-C55F-4679-9FF2-62CB0FCBEF76}"/>
                </a:ext>
              </a:extLst>
            </p:cNvPr>
            <p:cNvSpPr>
              <a:spLocks noChangeArrowheads="1"/>
            </p:cNvSpPr>
            <p:nvPr/>
          </p:nvSpPr>
          <p:spPr bwMode="auto">
            <a:xfrm>
              <a:off x="2327275" y="892175"/>
              <a:ext cx="47625" cy="47625"/>
            </a:xfrm>
            <a:prstGeom prst="rect">
              <a:avLst/>
            </a:prstGeom>
            <a:solidFill>
              <a:srgbClr val="5567AF"/>
            </a:solidFill>
            <a:ln w="12700">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8" name="Freeform 25">
              <a:extLst>
                <a:ext uri="{FF2B5EF4-FFF2-40B4-BE49-F238E27FC236}">
                  <a16:creationId xmlns:a16="http://schemas.microsoft.com/office/drawing/2014/main" id="{C14FB7FC-E49E-416A-8F5A-7CBF6C2B873B}"/>
                </a:ext>
              </a:extLst>
            </p:cNvPr>
            <p:cNvSpPr>
              <a:spLocks/>
            </p:cNvSpPr>
            <p:nvPr/>
          </p:nvSpPr>
          <p:spPr bwMode="auto">
            <a:xfrm>
              <a:off x="2409825" y="1292225"/>
              <a:ext cx="73025" cy="73025"/>
            </a:xfrm>
            <a:custGeom>
              <a:avLst/>
              <a:gdLst>
                <a:gd name="T0" fmla="*/ 46 w 46"/>
                <a:gd name="T1" fmla="*/ 22 h 46"/>
                <a:gd name="T2" fmla="*/ 46 w 46"/>
                <a:gd name="T3" fmla="*/ 22 h 46"/>
                <a:gd name="T4" fmla="*/ 44 w 46"/>
                <a:gd name="T5" fmla="*/ 32 h 46"/>
                <a:gd name="T6" fmla="*/ 38 w 46"/>
                <a:gd name="T7" fmla="*/ 38 h 46"/>
                <a:gd name="T8" fmla="*/ 32 w 46"/>
                <a:gd name="T9" fmla="*/ 44 h 46"/>
                <a:gd name="T10" fmla="*/ 22 w 46"/>
                <a:gd name="T11" fmla="*/ 46 h 46"/>
                <a:gd name="T12" fmla="*/ 22 w 46"/>
                <a:gd name="T13" fmla="*/ 46 h 46"/>
                <a:gd name="T14" fmla="*/ 14 w 46"/>
                <a:gd name="T15" fmla="*/ 44 h 46"/>
                <a:gd name="T16" fmla="*/ 6 w 46"/>
                <a:gd name="T17" fmla="*/ 38 h 46"/>
                <a:gd name="T18" fmla="*/ 2 w 46"/>
                <a:gd name="T19" fmla="*/ 32 h 46"/>
                <a:gd name="T20" fmla="*/ 0 w 46"/>
                <a:gd name="T21" fmla="*/ 22 h 46"/>
                <a:gd name="T22" fmla="*/ 0 w 46"/>
                <a:gd name="T23" fmla="*/ 22 h 46"/>
                <a:gd name="T24" fmla="*/ 2 w 46"/>
                <a:gd name="T25" fmla="*/ 14 h 46"/>
                <a:gd name="T26" fmla="*/ 6 w 46"/>
                <a:gd name="T27" fmla="*/ 6 h 46"/>
                <a:gd name="T28" fmla="*/ 14 w 46"/>
                <a:gd name="T29" fmla="*/ 2 h 46"/>
                <a:gd name="T30" fmla="*/ 22 w 46"/>
                <a:gd name="T31" fmla="*/ 0 h 46"/>
                <a:gd name="T32" fmla="*/ 22 w 46"/>
                <a:gd name="T33" fmla="*/ 0 h 46"/>
                <a:gd name="T34" fmla="*/ 32 w 46"/>
                <a:gd name="T35" fmla="*/ 2 h 46"/>
                <a:gd name="T36" fmla="*/ 38 w 46"/>
                <a:gd name="T37" fmla="*/ 6 h 46"/>
                <a:gd name="T38" fmla="*/ 44 w 46"/>
                <a:gd name="T39" fmla="*/ 14 h 46"/>
                <a:gd name="T40" fmla="*/ 46 w 46"/>
                <a:gd name="T41" fmla="*/ 22 h 46"/>
                <a:gd name="T42" fmla="*/ 46 w 46"/>
                <a:gd name="T4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46" y="22"/>
                  </a:moveTo>
                  <a:lnTo>
                    <a:pt x="46" y="22"/>
                  </a:lnTo>
                  <a:lnTo>
                    <a:pt x="44" y="32"/>
                  </a:lnTo>
                  <a:lnTo>
                    <a:pt x="38" y="38"/>
                  </a:lnTo>
                  <a:lnTo>
                    <a:pt x="32" y="44"/>
                  </a:lnTo>
                  <a:lnTo>
                    <a:pt x="22" y="46"/>
                  </a:lnTo>
                  <a:lnTo>
                    <a:pt x="22" y="46"/>
                  </a:lnTo>
                  <a:lnTo>
                    <a:pt x="14" y="44"/>
                  </a:lnTo>
                  <a:lnTo>
                    <a:pt x="6" y="38"/>
                  </a:lnTo>
                  <a:lnTo>
                    <a:pt x="2" y="32"/>
                  </a:lnTo>
                  <a:lnTo>
                    <a:pt x="0" y="22"/>
                  </a:lnTo>
                  <a:lnTo>
                    <a:pt x="0" y="22"/>
                  </a:lnTo>
                  <a:lnTo>
                    <a:pt x="2" y="14"/>
                  </a:lnTo>
                  <a:lnTo>
                    <a:pt x="6" y="6"/>
                  </a:lnTo>
                  <a:lnTo>
                    <a:pt x="14" y="2"/>
                  </a:lnTo>
                  <a:lnTo>
                    <a:pt x="22" y="0"/>
                  </a:lnTo>
                  <a:lnTo>
                    <a:pt x="22" y="0"/>
                  </a:lnTo>
                  <a:lnTo>
                    <a:pt x="32" y="2"/>
                  </a:lnTo>
                  <a:lnTo>
                    <a:pt x="38" y="6"/>
                  </a:lnTo>
                  <a:lnTo>
                    <a:pt x="44" y="14"/>
                  </a:lnTo>
                  <a:lnTo>
                    <a:pt x="46" y="22"/>
                  </a:lnTo>
                  <a:lnTo>
                    <a:pt x="46" y="22"/>
                  </a:lnTo>
                  <a:close/>
                </a:path>
              </a:pathLst>
            </a:custGeom>
            <a:solidFill>
              <a:srgbClr val="5567AF"/>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183" name="Rectangle 182">
            <a:extLst>
              <a:ext uri="{FF2B5EF4-FFF2-40B4-BE49-F238E27FC236}">
                <a16:creationId xmlns:a16="http://schemas.microsoft.com/office/drawing/2014/main" id="{A1EAC33D-1024-4D52-87AC-AC0D52FACBE1}"/>
              </a:ext>
            </a:extLst>
          </p:cNvPr>
          <p:cNvSpPr/>
          <p:nvPr/>
        </p:nvSpPr>
        <p:spPr>
          <a:xfrm>
            <a:off x="4482225" y="852252"/>
            <a:ext cx="45719" cy="1055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4" name="Rectangle 183">
            <a:extLst>
              <a:ext uri="{FF2B5EF4-FFF2-40B4-BE49-F238E27FC236}">
                <a16:creationId xmlns:a16="http://schemas.microsoft.com/office/drawing/2014/main" id="{7283FCB2-D323-4485-91FC-4E2E4036401D}"/>
              </a:ext>
            </a:extLst>
          </p:cNvPr>
          <p:cNvSpPr/>
          <p:nvPr/>
        </p:nvSpPr>
        <p:spPr>
          <a:xfrm>
            <a:off x="4482225" y="2067694"/>
            <a:ext cx="45719" cy="1055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5" name="Rectangle 184">
            <a:extLst>
              <a:ext uri="{FF2B5EF4-FFF2-40B4-BE49-F238E27FC236}">
                <a16:creationId xmlns:a16="http://schemas.microsoft.com/office/drawing/2014/main" id="{26A5F72B-B027-4A1C-B508-433EDFE3AEFA}"/>
              </a:ext>
            </a:extLst>
          </p:cNvPr>
          <p:cNvSpPr/>
          <p:nvPr/>
        </p:nvSpPr>
        <p:spPr>
          <a:xfrm>
            <a:off x="4482225" y="3299263"/>
            <a:ext cx="45719" cy="1055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6" name="Rectangle 185">
            <a:extLst>
              <a:ext uri="{FF2B5EF4-FFF2-40B4-BE49-F238E27FC236}">
                <a16:creationId xmlns:a16="http://schemas.microsoft.com/office/drawing/2014/main" id="{B4848727-43ED-4586-85BB-3EACC301A6ED}"/>
              </a:ext>
            </a:extLst>
          </p:cNvPr>
          <p:cNvSpPr/>
          <p:nvPr/>
        </p:nvSpPr>
        <p:spPr>
          <a:xfrm>
            <a:off x="8765695" y="852252"/>
            <a:ext cx="45719" cy="1055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7" name="Rectangle 186">
            <a:extLst>
              <a:ext uri="{FF2B5EF4-FFF2-40B4-BE49-F238E27FC236}">
                <a16:creationId xmlns:a16="http://schemas.microsoft.com/office/drawing/2014/main" id="{AD261C15-EC47-42FE-A5C4-689E8F619B90}"/>
              </a:ext>
            </a:extLst>
          </p:cNvPr>
          <p:cNvSpPr/>
          <p:nvPr/>
        </p:nvSpPr>
        <p:spPr>
          <a:xfrm>
            <a:off x="8765695" y="2067694"/>
            <a:ext cx="45719" cy="1055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222638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843558"/>
            <a:ext cx="6846590" cy="384974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1037461"/>
            <a:ext cx="1902920" cy="3661466"/>
          </a:xfrm>
          <a:prstGeom prst="rect">
            <a:avLst/>
          </a:prstGeom>
          <a:effectLst>
            <a:outerShdw blurRad="50800" dist="38100" dir="5400000" algn="t" rotWithShape="0">
              <a:prstClr val="black">
                <a:alpha val="40000"/>
              </a:prstClr>
            </a:outerShdw>
          </a:effectLst>
        </p:spPr>
      </p:pic>
      <p:sp>
        <p:nvSpPr>
          <p:cNvPr id="5" name="Title 4">
            <a:extLst>
              <a:ext uri="{FF2B5EF4-FFF2-40B4-BE49-F238E27FC236}">
                <a16:creationId xmlns:a16="http://schemas.microsoft.com/office/drawing/2014/main" id="{798AD42C-5676-4E09-AAD4-C0EF5DC5196E}"/>
              </a:ext>
            </a:extLst>
          </p:cNvPr>
          <p:cNvSpPr>
            <a:spLocks noGrp="1"/>
          </p:cNvSpPr>
          <p:nvPr>
            <p:ph type="title"/>
          </p:nvPr>
        </p:nvSpPr>
        <p:spPr/>
        <p:txBody>
          <a:bodyPr/>
          <a:lstStyle/>
          <a:p>
            <a:r>
              <a:rPr lang="en-US" dirty="0"/>
              <a:t>My Activity Centre - Recent Entities</a:t>
            </a:r>
          </a:p>
        </p:txBody>
      </p:sp>
      <p:sp>
        <p:nvSpPr>
          <p:cNvPr id="7" name="Slide Number Placeholder 1">
            <a:extLst>
              <a:ext uri="{FF2B5EF4-FFF2-40B4-BE49-F238E27FC236}">
                <a16:creationId xmlns:a16="http://schemas.microsoft.com/office/drawing/2014/main" id="{24D794A0-FC68-4005-9D0C-70B71B28C577}"/>
              </a:ext>
            </a:extLst>
          </p:cNvPr>
          <p:cNvSpPr>
            <a:spLocks noGrp="1"/>
          </p:cNvSpPr>
          <p:nvPr>
            <p:ph type="sldNum" sz="quarter" idx="10"/>
          </p:nvPr>
        </p:nvSpPr>
        <p:spPr>
          <a:xfrm>
            <a:off x="4302217" y="4812039"/>
            <a:ext cx="53956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87878"/>
                </a:solidFill>
                <a:effectLst/>
                <a:uLnTx/>
                <a:uFillTx/>
                <a:latin typeface="Calibri"/>
                <a:ea typeface="+mn-ea"/>
                <a:cs typeface="+mn-cs"/>
              </a:rPr>
              <a:t>14</a:t>
            </a:r>
          </a:p>
        </p:txBody>
      </p:sp>
    </p:spTree>
    <p:extLst>
      <p:ext uri="{BB962C8B-B14F-4D97-AF65-F5344CB8AC3E}">
        <p14:creationId xmlns:p14="http://schemas.microsoft.com/office/powerpoint/2010/main" val="1259469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444EE-E250-4EF9-85CB-4E28A13B139D}"/>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146586-7EC2-481D-848F-8CE41EB2DE6C}" type="slidenum">
              <a:rPr kumimoji="0" lang="en-US" sz="1000" b="0" i="0" u="none" strike="noStrike" kern="1200" cap="none" spc="0" normalizeH="0" baseline="0" noProof="0" smtClean="0">
                <a:ln>
                  <a:noFill/>
                </a:ln>
                <a:solidFill>
                  <a:srgbClr val="787878"/>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787878"/>
              </a:solidFill>
              <a:effectLst/>
              <a:uLnTx/>
              <a:uFillTx/>
              <a:latin typeface="Calibri"/>
              <a:ea typeface="+mn-ea"/>
              <a:cs typeface="+mn-cs"/>
            </a:endParaRPr>
          </a:p>
        </p:txBody>
      </p:sp>
      <p:sp>
        <p:nvSpPr>
          <p:cNvPr id="3" name="Title 2">
            <a:extLst>
              <a:ext uri="{FF2B5EF4-FFF2-40B4-BE49-F238E27FC236}">
                <a16:creationId xmlns:a16="http://schemas.microsoft.com/office/drawing/2014/main" id="{D71BB95B-BFFB-4025-870B-569CB8EAD5D5}"/>
              </a:ext>
            </a:extLst>
          </p:cNvPr>
          <p:cNvSpPr>
            <a:spLocks noGrp="1"/>
          </p:cNvSpPr>
          <p:nvPr>
            <p:ph type="title"/>
          </p:nvPr>
        </p:nvSpPr>
        <p:spPr>
          <a:xfrm>
            <a:off x="395536" y="70416"/>
            <a:ext cx="8424936" cy="576064"/>
          </a:xfrm>
        </p:spPr>
        <p:txBody>
          <a:bodyPr/>
          <a:lstStyle/>
          <a:p>
            <a:r>
              <a:rPr lang="en-US" dirty="0"/>
              <a:t>Systemwide tools - what else is new?</a:t>
            </a:r>
          </a:p>
        </p:txBody>
      </p:sp>
      <p:sp>
        <p:nvSpPr>
          <p:cNvPr id="5" name="Rectangle: Top Corners Rounded 4">
            <a:extLst>
              <a:ext uri="{FF2B5EF4-FFF2-40B4-BE49-F238E27FC236}">
                <a16:creationId xmlns:a16="http://schemas.microsoft.com/office/drawing/2014/main" id="{24A7AA3D-60B3-498A-B6CB-BDD3D79D9748}"/>
              </a:ext>
            </a:extLst>
          </p:cNvPr>
          <p:cNvSpPr/>
          <p:nvPr/>
        </p:nvSpPr>
        <p:spPr>
          <a:xfrm>
            <a:off x="107504" y="987574"/>
            <a:ext cx="2886042" cy="1652454"/>
          </a:xfrm>
          <a:prstGeom prst="round2Same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Rectangle: Top Corners Rounded 5">
            <a:extLst>
              <a:ext uri="{FF2B5EF4-FFF2-40B4-BE49-F238E27FC236}">
                <a16:creationId xmlns:a16="http://schemas.microsoft.com/office/drawing/2014/main" id="{065672E6-F357-408C-A367-9F32CEC83704}"/>
              </a:ext>
            </a:extLst>
          </p:cNvPr>
          <p:cNvSpPr/>
          <p:nvPr/>
        </p:nvSpPr>
        <p:spPr>
          <a:xfrm>
            <a:off x="3124729" y="987575"/>
            <a:ext cx="2886042" cy="1652461"/>
          </a:xfrm>
          <a:prstGeom prst="round2Same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Top Corners Rounded 6">
            <a:extLst>
              <a:ext uri="{FF2B5EF4-FFF2-40B4-BE49-F238E27FC236}">
                <a16:creationId xmlns:a16="http://schemas.microsoft.com/office/drawing/2014/main" id="{BB68DA2B-9211-43DA-B616-BDACC6614A5E}"/>
              </a:ext>
            </a:extLst>
          </p:cNvPr>
          <p:cNvSpPr/>
          <p:nvPr/>
        </p:nvSpPr>
        <p:spPr>
          <a:xfrm>
            <a:off x="6141954" y="987575"/>
            <a:ext cx="2886042" cy="1652461"/>
          </a:xfrm>
          <a:prstGeom prst="round2Same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 Placeholder 14">
            <a:extLst>
              <a:ext uri="{FF2B5EF4-FFF2-40B4-BE49-F238E27FC236}">
                <a16:creationId xmlns:a16="http://schemas.microsoft.com/office/drawing/2014/main" id="{8FCD2611-B9AB-40E3-B50C-85811630136B}"/>
              </a:ext>
            </a:extLst>
          </p:cNvPr>
          <p:cNvSpPr txBox="1">
            <a:spLocks/>
          </p:cNvSpPr>
          <p:nvPr/>
        </p:nvSpPr>
        <p:spPr>
          <a:xfrm>
            <a:off x="3124729" y="1660788"/>
            <a:ext cx="2887431" cy="979239"/>
          </a:xfrm>
          <a:prstGeom prst="rect">
            <a:avLst/>
          </a:prstGeom>
        </p:spPr>
        <p:txBody>
          <a:bodyPr lIns="34290" rIns="34290" anchor="t">
            <a:noAutofit/>
          </a:bodyPr>
          <a:lstStyle>
            <a:lvl1pPr marL="0" indent="0" algn="ctr" defTabSz="914400" rtl="0" eaLnBrk="1" latinLnBrk="0" hangingPunct="1">
              <a:lnSpc>
                <a:spcPts val="1500"/>
              </a:lnSpc>
              <a:spcBef>
                <a:spcPts val="0"/>
              </a:spcBef>
              <a:spcAft>
                <a:spcPts val="0"/>
              </a:spcAft>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sng" strike="noStrike" kern="1200" cap="none" spc="0" normalizeH="0" baseline="0" noProof="0" dirty="0">
              <a:ln>
                <a:noFill/>
              </a:ln>
              <a:solidFill>
                <a:srgbClr val="000000"/>
              </a:solidFill>
              <a:effectLst/>
              <a:uLnTx/>
              <a:uFillTx/>
              <a:latin typeface="Calibri"/>
              <a:ea typeface="+mn-ea"/>
              <a:cs typeface="+mn-cs"/>
              <a:hlinkClick r:id="" action="ppaction://noaction"/>
            </a:endParaRPr>
          </a:p>
          <a:p>
            <a:pPr marL="0" marR="0" lvl="0" indent="0" algn="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sng" strike="noStrike" kern="1200" cap="none" spc="0" normalizeH="0" baseline="0" noProof="0" dirty="0">
              <a:ln>
                <a:noFill/>
              </a:ln>
              <a:solidFill>
                <a:srgbClr val="000000"/>
              </a:solidFill>
              <a:effectLst/>
              <a:uLnTx/>
              <a:uFillTx/>
              <a:latin typeface="Calibri"/>
              <a:ea typeface="+mn-ea"/>
              <a:cs typeface="+mn-cs"/>
              <a:hlinkClick r:id="" action="ppaction://noaction"/>
            </a:endParaRPr>
          </a:p>
          <a:p>
            <a:pPr marL="0" marR="0" lvl="0" indent="0" algn="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sng" strike="noStrike" kern="1200" cap="none" spc="0" normalizeH="0" baseline="0" noProof="0" dirty="0">
              <a:ln>
                <a:noFill/>
              </a:ln>
              <a:solidFill>
                <a:srgbClr val="000000"/>
              </a:solidFill>
              <a:effectLst/>
              <a:uLnTx/>
              <a:uFillTx/>
              <a:latin typeface="Calibri"/>
              <a:ea typeface="+mn-ea"/>
              <a:cs typeface="+mn-cs"/>
              <a:hlinkClick r:id="" action="ppaction://noaction"/>
            </a:endParaRPr>
          </a:p>
          <a:p>
            <a:pPr marL="0" marR="0" lvl="0" indent="0" algn="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sng" strike="noStrike" kern="1200" cap="none" spc="0" normalizeH="0" baseline="0" noProof="0" dirty="0">
              <a:ln>
                <a:noFill/>
              </a:ln>
              <a:solidFill>
                <a:srgbClr val="000000"/>
              </a:solidFill>
              <a:effectLst/>
              <a:uLnTx/>
              <a:uFillTx/>
              <a:latin typeface="Calibri"/>
              <a:ea typeface="+mn-ea"/>
              <a:cs typeface="+mn-cs"/>
              <a:hlinkClick r:id="" action="ppaction://noaction"/>
            </a:endParaRPr>
          </a:p>
          <a:p>
            <a:pPr marL="0" marR="0" lvl="0" indent="0" algn="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9" name="Text Placeholder 14">
            <a:extLst>
              <a:ext uri="{FF2B5EF4-FFF2-40B4-BE49-F238E27FC236}">
                <a16:creationId xmlns:a16="http://schemas.microsoft.com/office/drawing/2014/main" id="{FF6A12FB-1D20-4A15-B333-F41CC288FC5E}"/>
              </a:ext>
            </a:extLst>
          </p:cNvPr>
          <p:cNvSpPr txBox="1">
            <a:spLocks/>
          </p:cNvSpPr>
          <p:nvPr/>
        </p:nvSpPr>
        <p:spPr>
          <a:xfrm>
            <a:off x="116004" y="1660788"/>
            <a:ext cx="2877542" cy="963281"/>
          </a:xfrm>
          <a:prstGeom prst="rect">
            <a:avLst/>
          </a:prstGeom>
        </p:spPr>
        <p:txBody>
          <a:bodyPr lIns="34290" rIns="34290" anchor="t">
            <a:noAutofit/>
          </a:bodyPr>
          <a:lstStyle>
            <a:lvl1pPr marL="0" indent="0" algn="ctr" defTabSz="914400" rtl="0" eaLnBrk="1" latinLnBrk="0" hangingPunct="1">
              <a:lnSpc>
                <a:spcPts val="1500"/>
              </a:lnSpc>
              <a:spcBef>
                <a:spcPts val="0"/>
              </a:spcBef>
              <a:spcAft>
                <a:spcPts val="0"/>
              </a:spcAft>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sng" strike="noStrike" kern="1200" cap="none" spc="0" normalizeH="0" baseline="0" noProof="0" dirty="0">
              <a:ln>
                <a:noFill/>
              </a:ln>
              <a:solidFill>
                <a:srgbClr val="000000"/>
              </a:solidFill>
              <a:effectLst/>
              <a:uLnTx/>
              <a:uFillTx/>
              <a:latin typeface="Calibri"/>
              <a:ea typeface="+mn-ea"/>
              <a:cs typeface="+mn-cs"/>
              <a:hlinkClick r:id="" action="ppaction://noaction"/>
            </a:endParaRP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sng" strike="noStrike" kern="1200" cap="none" spc="0" normalizeH="0" baseline="0" noProof="0" dirty="0">
              <a:ln>
                <a:noFill/>
              </a:ln>
              <a:solidFill>
                <a:srgbClr val="000000"/>
              </a:solidFill>
              <a:effectLst/>
              <a:uLnTx/>
              <a:uFillTx/>
              <a:latin typeface="Calibri"/>
              <a:ea typeface="+mn-ea"/>
              <a:cs typeface="+mn-cs"/>
              <a:hlinkClick r:id="" action="ppaction://noaction"/>
            </a:endParaRPr>
          </a:p>
          <a:p>
            <a:pPr marL="0" marR="0" lvl="0" indent="0" algn="l"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sng" strike="noStrike" kern="1200" cap="none" spc="0" normalizeH="0" baseline="0" noProof="0" dirty="0">
              <a:ln>
                <a:noFill/>
              </a:ln>
              <a:solidFill>
                <a:srgbClr val="000000"/>
              </a:solidFill>
              <a:effectLst/>
              <a:uLnTx/>
              <a:uFillTx/>
              <a:latin typeface="Calibri"/>
              <a:ea typeface="+mn-ea"/>
              <a:cs typeface="+mn-cs"/>
              <a:hlinkClick r:id="" action="ppaction://noaction"/>
            </a:endParaRPr>
          </a:p>
        </p:txBody>
      </p:sp>
      <p:sp>
        <p:nvSpPr>
          <p:cNvPr id="10" name="Text Placeholder 14">
            <a:extLst>
              <a:ext uri="{FF2B5EF4-FFF2-40B4-BE49-F238E27FC236}">
                <a16:creationId xmlns:a16="http://schemas.microsoft.com/office/drawing/2014/main" id="{9749DE2B-D1A9-46DF-8E8D-FE659E16CB5B}"/>
              </a:ext>
            </a:extLst>
          </p:cNvPr>
          <p:cNvSpPr txBox="1">
            <a:spLocks/>
          </p:cNvSpPr>
          <p:nvPr/>
        </p:nvSpPr>
        <p:spPr>
          <a:xfrm>
            <a:off x="6140566" y="1660789"/>
            <a:ext cx="2886042" cy="589376"/>
          </a:xfrm>
          <a:prstGeom prst="rect">
            <a:avLst/>
          </a:prstGeom>
        </p:spPr>
        <p:txBody>
          <a:bodyPr lIns="34290" rIns="34290" anchor="t">
            <a:noAutofit/>
          </a:bodyPr>
          <a:lstStyle>
            <a:lvl1pPr marL="0" indent="0" algn="ctr" defTabSz="914400" rtl="0" eaLnBrk="1" latinLnBrk="0" hangingPunct="1">
              <a:lnSpc>
                <a:spcPts val="1500"/>
              </a:lnSpc>
              <a:spcBef>
                <a:spcPts val="0"/>
              </a:spcBef>
              <a:spcAft>
                <a:spcPts val="0"/>
              </a:spcAft>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1" name="Rectangle: Top Corners Rounded 10">
            <a:extLst>
              <a:ext uri="{FF2B5EF4-FFF2-40B4-BE49-F238E27FC236}">
                <a16:creationId xmlns:a16="http://schemas.microsoft.com/office/drawing/2014/main" id="{A5AE594A-4138-44B5-9513-F21FD80D6D3A}"/>
              </a:ext>
            </a:extLst>
          </p:cNvPr>
          <p:cNvSpPr/>
          <p:nvPr/>
        </p:nvSpPr>
        <p:spPr>
          <a:xfrm>
            <a:off x="101046" y="2972147"/>
            <a:ext cx="2886042" cy="1652454"/>
          </a:xfrm>
          <a:prstGeom prst="round2Same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Top Corners Rounded 11">
            <a:extLst>
              <a:ext uri="{FF2B5EF4-FFF2-40B4-BE49-F238E27FC236}">
                <a16:creationId xmlns:a16="http://schemas.microsoft.com/office/drawing/2014/main" id="{FFF6C8F5-A958-463F-AB48-B11B7553B793}"/>
              </a:ext>
            </a:extLst>
          </p:cNvPr>
          <p:cNvSpPr/>
          <p:nvPr/>
        </p:nvSpPr>
        <p:spPr>
          <a:xfrm>
            <a:off x="3118271" y="2972148"/>
            <a:ext cx="2886042" cy="1652461"/>
          </a:xfrm>
          <a:prstGeom prst="round2Same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Rectangle: Top Corners Rounded 12">
            <a:extLst>
              <a:ext uri="{FF2B5EF4-FFF2-40B4-BE49-F238E27FC236}">
                <a16:creationId xmlns:a16="http://schemas.microsoft.com/office/drawing/2014/main" id="{3FDF383C-CA8C-4A34-A381-5B2D505FADCA}"/>
              </a:ext>
            </a:extLst>
          </p:cNvPr>
          <p:cNvSpPr/>
          <p:nvPr/>
        </p:nvSpPr>
        <p:spPr>
          <a:xfrm>
            <a:off x="6135496" y="2972148"/>
            <a:ext cx="2886042" cy="1652461"/>
          </a:xfrm>
          <a:prstGeom prst="round2Same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Text Placeholder 14">
            <a:extLst>
              <a:ext uri="{FF2B5EF4-FFF2-40B4-BE49-F238E27FC236}">
                <a16:creationId xmlns:a16="http://schemas.microsoft.com/office/drawing/2014/main" id="{71D62B80-B616-4960-A868-71653629B903}"/>
              </a:ext>
            </a:extLst>
          </p:cNvPr>
          <p:cNvSpPr txBox="1">
            <a:spLocks/>
          </p:cNvSpPr>
          <p:nvPr/>
        </p:nvSpPr>
        <p:spPr>
          <a:xfrm>
            <a:off x="3118271" y="3756539"/>
            <a:ext cx="2887431" cy="589376"/>
          </a:xfrm>
          <a:prstGeom prst="rect">
            <a:avLst/>
          </a:prstGeom>
        </p:spPr>
        <p:txBody>
          <a:bodyPr lIns="34290" rIns="34290" anchor="t">
            <a:noAutofit/>
          </a:bodyPr>
          <a:lstStyle>
            <a:lvl1pPr marL="0" indent="0" algn="ctr" defTabSz="914400" rtl="0" eaLnBrk="1" latinLnBrk="0" hangingPunct="1">
              <a:lnSpc>
                <a:spcPts val="1500"/>
              </a:lnSpc>
              <a:spcBef>
                <a:spcPts val="0"/>
              </a:spcBef>
              <a:spcAft>
                <a:spcPts val="0"/>
              </a:spcAft>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5" name="Text Placeholder 14">
            <a:extLst>
              <a:ext uri="{FF2B5EF4-FFF2-40B4-BE49-F238E27FC236}">
                <a16:creationId xmlns:a16="http://schemas.microsoft.com/office/drawing/2014/main" id="{C9926127-D065-4E15-A054-751E07BECCF1}"/>
              </a:ext>
            </a:extLst>
          </p:cNvPr>
          <p:cNvSpPr txBox="1">
            <a:spLocks/>
          </p:cNvSpPr>
          <p:nvPr/>
        </p:nvSpPr>
        <p:spPr>
          <a:xfrm>
            <a:off x="109546" y="3756539"/>
            <a:ext cx="2877542" cy="589376"/>
          </a:xfrm>
          <a:prstGeom prst="rect">
            <a:avLst/>
          </a:prstGeom>
        </p:spPr>
        <p:txBody>
          <a:bodyPr lIns="34290" rIns="34290" anchor="t">
            <a:noAutofit/>
          </a:bodyPr>
          <a:lstStyle>
            <a:lvl1pPr marL="0" indent="0" algn="ctr" defTabSz="914400" rtl="0" eaLnBrk="1" latinLnBrk="0" hangingPunct="1">
              <a:lnSpc>
                <a:spcPts val="1500"/>
              </a:lnSpc>
              <a:spcBef>
                <a:spcPts val="0"/>
              </a:spcBef>
              <a:spcAft>
                <a:spcPts val="0"/>
              </a:spcAft>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6" name="Text Placeholder 14">
            <a:extLst>
              <a:ext uri="{FF2B5EF4-FFF2-40B4-BE49-F238E27FC236}">
                <a16:creationId xmlns:a16="http://schemas.microsoft.com/office/drawing/2014/main" id="{09286152-842A-4E29-A3C9-742F61AE1ACB}"/>
              </a:ext>
            </a:extLst>
          </p:cNvPr>
          <p:cNvSpPr txBox="1">
            <a:spLocks/>
          </p:cNvSpPr>
          <p:nvPr/>
        </p:nvSpPr>
        <p:spPr>
          <a:xfrm>
            <a:off x="6134108" y="3756539"/>
            <a:ext cx="2886042" cy="589376"/>
          </a:xfrm>
          <a:prstGeom prst="rect">
            <a:avLst/>
          </a:prstGeom>
        </p:spPr>
        <p:txBody>
          <a:bodyPr lIns="34290" rIns="34290" anchor="t">
            <a:noAutofit/>
          </a:bodyPr>
          <a:lstStyle>
            <a:lvl1pPr marL="0" indent="0" algn="ctr" defTabSz="914400" rtl="0" eaLnBrk="1" latinLnBrk="0" hangingPunct="1">
              <a:lnSpc>
                <a:spcPts val="1500"/>
              </a:lnSpc>
              <a:spcBef>
                <a:spcPts val="0"/>
              </a:spcBef>
              <a:spcAft>
                <a:spcPts val="0"/>
              </a:spcAft>
              <a:buFont typeface="Arial" panose="020B0604020202020204" pitchFamily="34" charset="0"/>
              <a:buNone/>
              <a:defRPr sz="1400" b="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7" name="Text Placeholder 14">
            <a:extLst>
              <a:ext uri="{FF2B5EF4-FFF2-40B4-BE49-F238E27FC236}">
                <a16:creationId xmlns:a16="http://schemas.microsoft.com/office/drawing/2014/main" id="{E9BE3CB2-D889-45F0-964B-45DC63D6E88D}"/>
              </a:ext>
            </a:extLst>
          </p:cNvPr>
          <p:cNvSpPr txBox="1">
            <a:spLocks/>
          </p:cNvSpPr>
          <p:nvPr/>
        </p:nvSpPr>
        <p:spPr>
          <a:xfrm>
            <a:off x="3124729" y="1355979"/>
            <a:ext cx="2879584" cy="279667"/>
          </a:xfrm>
          <a:prstGeom prst="rect">
            <a:avLst/>
          </a:prstGeom>
        </p:spPr>
        <p:txBody>
          <a:bodyPr lIns="34290" rIns="34290" anchor="b">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47C30"/>
                </a:solidFill>
                <a:effectLst/>
                <a:uLnTx/>
                <a:uFillTx/>
                <a:latin typeface="Calibri Light" panose="020F0302020204030204" pitchFamily="34" charset="0"/>
                <a:ea typeface="+mn-ea"/>
                <a:cs typeface="Calibri Light" panose="020F0302020204030204" pitchFamily="34" charset="0"/>
              </a:rPr>
              <a:t>Results per page </a:t>
            </a:r>
          </a:p>
        </p:txBody>
      </p:sp>
      <p:sp>
        <p:nvSpPr>
          <p:cNvPr id="18" name="Text Placeholder 14">
            <a:extLst>
              <a:ext uri="{FF2B5EF4-FFF2-40B4-BE49-F238E27FC236}">
                <a16:creationId xmlns:a16="http://schemas.microsoft.com/office/drawing/2014/main" id="{18A839C8-3931-4C3A-A4EC-103C5D8000F4}"/>
              </a:ext>
            </a:extLst>
          </p:cNvPr>
          <p:cNvSpPr txBox="1">
            <a:spLocks/>
          </p:cNvSpPr>
          <p:nvPr/>
        </p:nvSpPr>
        <p:spPr>
          <a:xfrm>
            <a:off x="101046" y="1355979"/>
            <a:ext cx="2892500" cy="279667"/>
          </a:xfrm>
          <a:prstGeom prst="rect">
            <a:avLst/>
          </a:prstGeom>
        </p:spPr>
        <p:txBody>
          <a:bodyPr lIns="34290" rIns="34290" anchor="b">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7C4299"/>
                </a:solidFill>
                <a:effectLst/>
                <a:uLnTx/>
                <a:uFillTx/>
                <a:latin typeface="Calibri Light" panose="020F0302020204030204" pitchFamily="34" charset="0"/>
                <a:ea typeface="+mn-ea"/>
                <a:cs typeface="Calibri Light" panose="020F0302020204030204" pitchFamily="34" charset="0"/>
              </a:rPr>
              <a:t>Search main menu</a:t>
            </a:r>
          </a:p>
        </p:txBody>
      </p:sp>
      <p:sp>
        <p:nvSpPr>
          <p:cNvPr id="19" name="Text Placeholder 14">
            <a:extLst>
              <a:ext uri="{FF2B5EF4-FFF2-40B4-BE49-F238E27FC236}">
                <a16:creationId xmlns:a16="http://schemas.microsoft.com/office/drawing/2014/main" id="{74089226-866C-4F34-8059-19F1D303EB77}"/>
              </a:ext>
            </a:extLst>
          </p:cNvPr>
          <p:cNvSpPr txBox="1">
            <a:spLocks/>
          </p:cNvSpPr>
          <p:nvPr/>
        </p:nvSpPr>
        <p:spPr>
          <a:xfrm>
            <a:off x="6140565" y="1355979"/>
            <a:ext cx="2886042" cy="279667"/>
          </a:xfrm>
          <a:prstGeom prst="rect">
            <a:avLst/>
          </a:prstGeom>
        </p:spPr>
        <p:txBody>
          <a:bodyPr lIns="34290" rIns="34290" anchor="b">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0CFDA"/>
                </a:solidFill>
                <a:effectLst/>
                <a:uLnTx/>
                <a:uFillTx/>
                <a:latin typeface="Calibri Light" panose="020F0302020204030204" pitchFamily="34" charset="0"/>
                <a:ea typeface="+mn-ea"/>
                <a:cs typeface="Calibri Light" panose="020F0302020204030204" pitchFamily="34" charset="0"/>
              </a:rPr>
              <a:t>Collapse summary</a:t>
            </a:r>
          </a:p>
        </p:txBody>
      </p:sp>
      <p:sp>
        <p:nvSpPr>
          <p:cNvPr id="20" name="Text Placeholder 14">
            <a:extLst>
              <a:ext uri="{FF2B5EF4-FFF2-40B4-BE49-F238E27FC236}">
                <a16:creationId xmlns:a16="http://schemas.microsoft.com/office/drawing/2014/main" id="{A6396D0F-4C76-46A5-929C-F2758AF2DDEC}"/>
              </a:ext>
            </a:extLst>
          </p:cNvPr>
          <p:cNvSpPr txBox="1">
            <a:spLocks/>
          </p:cNvSpPr>
          <p:nvPr/>
        </p:nvSpPr>
        <p:spPr>
          <a:xfrm>
            <a:off x="3118270" y="3326132"/>
            <a:ext cx="2886041" cy="279667"/>
          </a:xfrm>
          <a:prstGeom prst="rect">
            <a:avLst/>
          </a:prstGeom>
        </p:spPr>
        <p:txBody>
          <a:bodyPr lIns="34290" rIns="34290" anchor="b">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0CFDA"/>
                </a:solidFill>
                <a:effectLst/>
                <a:uLnTx/>
                <a:uFillTx/>
                <a:latin typeface="Calibri Light" panose="020F0302020204030204" pitchFamily="34" charset="0"/>
                <a:ea typeface="+mn-ea"/>
                <a:cs typeface="Calibri Light" panose="020F0302020204030204" pitchFamily="34" charset="0"/>
              </a:rPr>
              <a:t>Up / down  navigation</a:t>
            </a:r>
          </a:p>
        </p:txBody>
      </p:sp>
      <p:sp>
        <p:nvSpPr>
          <p:cNvPr id="21" name="Text Placeholder 14">
            <a:extLst>
              <a:ext uri="{FF2B5EF4-FFF2-40B4-BE49-F238E27FC236}">
                <a16:creationId xmlns:a16="http://schemas.microsoft.com/office/drawing/2014/main" id="{C1F41BC8-0D8C-4342-BEB0-8E09EADE12EA}"/>
              </a:ext>
            </a:extLst>
          </p:cNvPr>
          <p:cNvSpPr txBox="1">
            <a:spLocks/>
          </p:cNvSpPr>
          <p:nvPr/>
        </p:nvSpPr>
        <p:spPr>
          <a:xfrm>
            <a:off x="107504" y="3326132"/>
            <a:ext cx="2886042" cy="279667"/>
          </a:xfrm>
          <a:prstGeom prst="rect">
            <a:avLst/>
          </a:prstGeom>
        </p:spPr>
        <p:txBody>
          <a:bodyPr lIns="34290" rIns="34290" anchor="b">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3466"/>
                </a:solidFill>
                <a:effectLst/>
                <a:uLnTx/>
                <a:uFillTx/>
                <a:latin typeface="Calibri Light" panose="020F0302020204030204" pitchFamily="34" charset="0"/>
                <a:ea typeface="+mn-ea"/>
                <a:cs typeface="Calibri Light" panose="020F0302020204030204" pitchFamily="34" charset="0"/>
              </a:rPr>
              <a:t>Expand all in search</a:t>
            </a:r>
          </a:p>
        </p:txBody>
      </p:sp>
      <p:sp>
        <p:nvSpPr>
          <p:cNvPr id="22" name="Text Placeholder 14">
            <a:extLst>
              <a:ext uri="{FF2B5EF4-FFF2-40B4-BE49-F238E27FC236}">
                <a16:creationId xmlns:a16="http://schemas.microsoft.com/office/drawing/2014/main" id="{962E6175-3D8B-4A8D-9E53-C5B792BE15CB}"/>
              </a:ext>
            </a:extLst>
          </p:cNvPr>
          <p:cNvSpPr txBox="1">
            <a:spLocks/>
          </p:cNvSpPr>
          <p:nvPr/>
        </p:nvSpPr>
        <p:spPr>
          <a:xfrm>
            <a:off x="6141954" y="3326132"/>
            <a:ext cx="2884653" cy="279667"/>
          </a:xfrm>
          <a:prstGeom prst="rect">
            <a:avLst/>
          </a:prstGeom>
        </p:spPr>
        <p:txBody>
          <a:bodyPr lIns="34290" rIns="34290" anchor="b">
            <a:noAutofit/>
          </a:bodyPr>
          <a:lstStyle>
            <a:lvl1pPr marL="0" indent="0" algn="ctr" defTabSz="914400" rtl="0" eaLnBrk="1" latinLnBrk="0" hangingPunct="1">
              <a:lnSpc>
                <a:spcPct val="100000"/>
              </a:lnSpc>
              <a:spcBef>
                <a:spcPts val="0"/>
              </a:spcBef>
              <a:spcAft>
                <a:spcPts val="0"/>
              </a:spcAft>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76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DB813"/>
                </a:solidFill>
                <a:effectLst/>
                <a:uLnTx/>
                <a:uFillTx/>
                <a:latin typeface="Calibri Light" panose="020F0302020204030204" pitchFamily="34" charset="0"/>
                <a:ea typeface="+mn-ea"/>
                <a:cs typeface="Calibri Light" panose="020F0302020204030204" pitchFamily="34" charset="0"/>
              </a:rPr>
              <a:t>Tabs hot keys</a:t>
            </a:r>
          </a:p>
        </p:txBody>
      </p:sp>
      <p:sp>
        <p:nvSpPr>
          <p:cNvPr id="23" name="Oval 22">
            <a:extLst>
              <a:ext uri="{FF2B5EF4-FFF2-40B4-BE49-F238E27FC236}">
                <a16:creationId xmlns:a16="http://schemas.microsoft.com/office/drawing/2014/main" id="{2F427F0B-C9EE-495F-93D7-60B4855EE9D1}"/>
              </a:ext>
            </a:extLst>
          </p:cNvPr>
          <p:cNvSpPr/>
          <p:nvPr/>
        </p:nvSpPr>
        <p:spPr>
          <a:xfrm>
            <a:off x="1331640" y="783428"/>
            <a:ext cx="432048" cy="4320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Oval 23">
            <a:extLst>
              <a:ext uri="{FF2B5EF4-FFF2-40B4-BE49-F238E27FC236}">
                <a16:creationId xmlns:a16="http://schemas.microsoft.com/office/drawing/2014/main" id="{5F978186-5FC8-45EA-8BB5-B9696B1685B3}"/>
              </a:ext>
            </a:extLst>
          </p:cNvPr>
          <p:cNvSpPr/>
          <p:nvPr/>
        </p:nvSpPr>
        <p:spPr>
          <a:xfrm>
            <a:off x="4391980" y="783428"/>
            <a:ext cx="432048" cy="4320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Oval 24">
            <a:extLst>
              <a:ext uri="{FF2B5EF4-FFF2-40B4-BE49-F238E27FC236}">
                <a16:creationId xmlns:a16="http://schemas.microsoft.com/office/drawing/2014/main" id="{8C88331F-C4B8-4707-8EA3-419FEC0404C5}"/>
              </a:ext>
            </a:extLst>
          </p:cNvPr>
          <p:cNvSpPr/>
          <p:nvPr/>
        </p:nvSpPr>
        <p:spPr>
          <a:xfrm>
            <a:off x="7409205" y="783428"/>
            <a:ext cx="432048" cy="4320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Oval 25">
            <a:extLst>
              <a:ext uri="{FF2B5EF4-FFF2-40B4-BE49-F238E27FC236}">
                <a16:creationId xmlns:a16="http://schemas.microsoft.com/office/drawing/2014/main" id="{AF30B962-36C6-46B7-9089-50C0BBADB479}"/>
              </a:ext>
            </a:extLst>
          </p:cNvPr>
          <p:cNvSpPr/>
          <p:nvPr/>
        </p:nvSpPr>
        <p:spPr>
          <a:xfrm>
            <a:off x="1331640" y="2723946"/>
            <a:ext cx="432048" cy="4320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Oval 26">
            <a:extLst>
              <a:ext uri="{FF2B5EF4-FFF2-40B4-BE49-F238E27FC236}">
                <a16:creationId xmlns:a16="http://schemas.microsoft.com/office/drawing/2014/main" id="{2998499D-EFC5-476C-9EC9-81A19EC31D9F}"/>
              </a:ext>
            </a:extLst>
          </p:cNvPr>
          <p:cNvSpPr/>
          <p:nvPr/>
        </p:nvSpPr>
        <p:spPr>
          <a:xfrm>
            <a:off x="4391980" y="2723946"/>
            <a:ext cx="432048" cy="4320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8" name="Oval 27">
            <a:extLst>
              <a:ext uri="{FF2B5EF4-FFF2-40B4-BE49-F238E27FC236}">
                <a16:creationId xmlns:a16="http://schemas.microsoft.com/office/drawing/2014/main" id="{17B95ED2-F220-4727-B0AF-28436FF243A2}"/>
              </a:ext>
            </a:extLst>
          </p:cNvPr>
          <p:cNvSpPr/>
          <p:nvPr/>
        </p:nvSpPr>
        <p:spPr>
          <a:xfrm>
            <a:off x="7409205" y="2723946"/>
            <a:ext cx="432048" cy="4320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30" name="Straight Connector 29">
            <a:extLst>
              <a:ext uri="{FF2B5EF4-FFF2-40B4-BE49-F238E27FC236}">
                <a16:creationId xmlns:a16="http://schemas.microsoft.com/office/drawing/2014/main" id="{D1348696-566F-4B92-8B2F-2F7145306C6B}"/>
              </a:ext>
            </a:extLst>
          </p:cNvPr>
          <p:cNvCxnSpPr/>
          <p:nvPr/>
        </p:nvCxnSpPr>
        <p:spPr>
          <a:xfrm>
            <a:off x="116004" y="1660789"/>
            <a:ext cx="287754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6E0E22-3D08-4CD9-BDA7-655E96F7082F}"/>
              </a:ext>
            </a:extLst>
          </p:cNvPr>
          <p:cNvCxnSpPr/>
          <p:nvPr/>
        </p:nvCxnSpPr>
        <p:spPr>
          <a:xfrm>
            <a:off x="3118270" y="1660789"/>
            <a:ext cx="287754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696B460-3264-4C37-B677-CF5E89DB3FA6}"/>
              </a:ext>
            </a:extLst>
          </p:cNvPr>
          <p:cNvCxnSpPr/>
          <p:nvPr/>
        </p:nvCxnSpPr>
        <p:spPr>
          <a:xfrm>
            <a:off x="6149065" y="1660087"/>
            <a:ext cx="2877542" cy="0"/>
          </a:xfrm>
          <a:prstGeom prst="line">
            <a:avLst/>
          </a:prstGeom>
          <a:ln w="28575">
            <a:solidFill>
              <a:srgbClr val="50CFD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3C65832-A896-4AEE-9865-788DB2876A08}"/>
              </a:ext>
            </a:extLst>
          </p:cNvPr>
          <p:cNvCxnSpPr/>
          <p:nvPr/>
        </p:nvCxnSpPr>
        <p:spPr>
          <a:xfrm>
            <a:off x="116004" y="3680275"/>
            <a:ext cx="287754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CF38161-962B-4C84-8D9B-F919E212D992}"/>
              </a:ext>
            </a:extLst>
          </p:cNvPr>
          <p:cNvCxnSpPr/>
          <p:nvPr/>
        </p:nvCxnSpPr>
        <p:spPr>
          <a:xfrm>
            <a:off x="3118270" y="3680275"/>
            <a:ext cx="2877542" cy="0"/>
          </a:xfrm>
          <a:prstGeom prst="line">
            <a:avLst/>
          </a:prstGeom>
          <a:ln w="28575">
            <a:solidFill>
              <a:srgbClr val="A0CB6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6AB4F9D-7BA5-49F5-B8C4-8D5375931909}"/>
              </a:ext>
            </a:extLst>
          </p:cNvPr>
          <p:cNvCxnSpPr/>
          <p:nvPr/>
        </p:nvCxnSpPr>
        <p:spPr>
          <a:xfrm>
            <a:off x="6149065" y="3679573"/>
            <a:ext cx="287754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7" name="Freeform 33">
            <a:extLst>
              <a:ext uri="{FF2B5EF4-FFF2-40B4-BE49-F238E27FC236}">
                <a16:creationId xmlns:a16="http://schemas.microsoft.com/office/drawing/2014/main" id="{2EC98937-46C3-4FB0-9FD2-3C0E6DBD8F13}"/>
              </a:ext>
            </a:extLst>
          </p:cNvPr>
          <p:cNvSpPr>
            <a:spLocks noChangeArrowheads="1"/>
          </p:cNvSpPr>
          <p:nvPr/>
        </p:nvSpPr>
        <p:spPr bwMode="auto">
          <a:xfrm>
            <a:off x="1418563" y="899648"/>
            <a:ext cx="279400" cy="228659"/>
          </a:xfrm>
          <a:custGeom>
            <a:avLst/>
            <a:gdLst>
              <a:gd name="T0" fmla="*/ 604 w 649"/>
              <a:gd name="T1" fmla="*/ 30 h 531"/>
              <a:gd name="T2" fmla="*/ 604 w 649"/>
              <a:gd name="T3" fmla="*/ 30 h 531"/>
              <a:gd name="T4" fmla="*/ 501 w 649"/>
              <a:gd name="T5" fmla="*/ 30 h 531"/>
              <a:gd name="T6" fmla="*/ 207 w 649"/>
              <a:gd name="T7" fmla="*/ 324 h 531"/>
              <a:gd name="T8" fmla="*/ 148 w 649"/>
              <a:gd name="T9" fmla="*/ 251 h 531"/>
              <a:gd name="T10" fmla="*/ 30 w 649"/>
              <a:gd name="T11" fmla="*/ 251 h 531"/>
              <a:gd name="T12" fmla="*/ 30 w 649"/>
              <a:gd name="T13" fmla="*/ 369 h 531"/>
              <a:gd name="T14" fmla="*/ 162 w 649"/>
              <a:gd name="T15" fmla="*/ 486 h 531"/>
              <a:gd name="T16" fmla="*/ 266 w 649"/>
              <a:gd name="T17" fmla="*/ 486 h 531"/>
              <a:gd name="T18" fmla="*/ 604 w 649"/>
              <a:gd name="T19" fmla="*/ 148 h 531"/>
              <a:gd name="T20" fmla="*/ 604 w 649"/>
              <a:gd name="T21" fmla="*/ 30 h 531"/>
              <a:gd name="T22" fmla="*/ 575 w 649"/>
              <a:gd name="T23" fmla="*/ 118 h 531"/>
              <a:gd name="T24" fmla="*/ 575 w 649"/>
              <a:gd name="T25" fmla="*/ 118 h 531"/>
              <a:gd name="T26" fmla="*/ 236 w 649"/>
              <a:gd name="T27" fmla="*/ 457 h 531"/>
              <a:gd name="T28" fmla="*/ 192 w 649"/>
              <a:gd name="T29" fmla="*/ 457 h 531"/>
              <a:gd name="T30" fmla="*/ 59 w 649"/>
              <a:gd name="T31" fmla="*/ 324 h 531"/>
              <a:gd name="T32" fmla="*/ 59 w 649"/>
              <a:gd name="T33" fmla="*/ 280 h 531"/>
              <a:gd name="T34" fmla="*/ 118 w 649"/>
              <a:gd name="T35" fmla="*/ 280 h 531"/>
              <a:gd name="T36" fmla="*/ 207 w 649"/>
              <a:gd name="T37" fmla="*/ 369 h 531"/>
              <a:gd name="T38" fmla="*/ 530 w 649"/>
              <a:gd name="T39" fmla="*/ 59 h 531"/>
              <a:gd name="T40" fmla="*/ 575 w 649"/>
              <a:gd name="T41" fmla="*/ 59 h 531"/>
              <a:gd name="T42" fmla="*/ 575 w 649"/>
              <a:gd name="T43" fmla="*/ 11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chemeClr val="accent6"/>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boto Light"/>
              <a:ea typeface="+mn-ea"/>
              <a:cs typeface="+mn-cs"/>
            </a:endParaRPr>
          </a:p>
        </p:txBody>
      </p:sp>
      <p:sp>
        <p:nvSpPr>
          <p:cNvPr id="38" name="Freeform 33">
            <a:extLst>
              <a:ext uri="{FF2B5EF4-FFF2-40B4-BE49-F238E27FC236}">
                <a16:creationId xmlns:a16="http://schemas.microsoft.com/office/drawing/2014/main" id="{08660AD3-B09D-4A4D-BDDA-FB18A88986FF}"/>
              </a:ext>
            </a:extLst>
          </p:cNvPr>
          <p:cNvSpPr>
            <a:spLocks noChangeArrowheads="1"/>
          </p:cNvSpPr>
          <p:nvPr/>
        </p:nvSpPr>
        <p:spPr bwMode="auto">
          <a:xfrm>
            <a:off x="4469825" y="899648"/>
            <a:ext cx="279400" cy="228659"/>
          </a:xfrm>
          <a:custGeom>
            <a:avLst/>
            <a:gdLst>
              <a:gd name="T0" fmla="*/ 604 w 649"/>
              <a:gd name="T1" fmla="*/ 30 h 531"/>
              <a:gd name="T2" fmla="*/ 604 w 649"/>
              <a:gd name="T3" fmla="*/ 30 h 531"/>
              <a:gd name="T4" fmla="*/ 501 w 649"/>
              <a:gd name="T5" fmla="*/ 30 h 531"/>
              <a:gd name="T6" fmla="*/ 207 w 649"/>
              <a:gd name="T7" fmla="*/ 324 h 531"/>
              <a:gd name="T8" fmla="*/ 148 w 649"/>
              <a:gd name="T9" fmla="*/ 251 h 531"/>
              <a:gd name="T10" fmla="*/ 30 w 649"/>
              <a:gd name="T11" fmla="*/ 251 h 531"/>
              <a:gd name="T12" fmla="*/ 30 w 649"/>
              <a:gd name="T13" fmla="*/ 369 h 531"/>
              <a:gd name="T14" fmla="*/ 162 w 649"/>
              <a:gd name="T15" fmla="*/ 486 h 531"/>
              <a:gd name="T16" fmla="*/ 266 w 649"/>
              <a:gd name="T17" fmla="*/ 486 h 531"/>
              <a:gd name="T18" fmla="*/ 604 w 649"/>
              <a:gd name="T19" fmla="*/ 148 h 531"/>
              <a:gd name="T20" fmla="*/ 604 w 649"/>
              <a:gd name="T21" fmla="*/ 30 h 531"/>
              <a:gd name="T22" fmla="*/ 575 w 649"/>
              <a:gd name="T23" fmla="*/ 118 h 531"/>
              <a:gd name="T24" fmla="*/ 575 w 649"/>
              <a:gd name="T25" fmla="*/ 118 h 531"/>
              <a:gd name="T26" fmla="*/ 236 w 649"/>
              <a:gd name="T27" fmla="*/ 457 h 531"/>
              <a:gd name="T28" fmla="*/ 192 w 649"/>
              <a:gd name="T29" fmla="*/ 457 h 531"/>
              <a:gd name="T30" fmla="*/ 59 w 649"/>
              <a:gd name="T31" fmla="*/ 324 h 531"/>
              <a:gd name="T32" fmla="*/ 59 w 649"/>
              <a:gd name="T33" fmla="*/ 280 h 531"/>
              <a:gd name="T34" fmla="*/ 118 w 649"/>
              <a:gd name="T35" fmla="*/ 280 h 531"/>
              <a:gd name="T36" fmla="*/ 207 w 649"/>
              <a:gd name="T37" fmla="*/ 369 h 531"/>
              <a:gd name="T38" fmla="*/ 530 w 649"/>
              <a:gd name="T39" fmla="*/ 59 h 531"/>
              <a:gd name="T40" fmla="*/ 575 w 649"/>
              <a:gd name="T41" fmla="*/ 59 h 531"/>
              <a:gd name="T42" fmla="*/ 575 w 649"/>
              <a:gd name="T43" fmla="*/ 11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chemeClr val="accent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boto Light"/>
              <a:ea typeface="+mn-ea"/>
              <a:cs typeface="+mn-cs"/>
            </a:endParaRPr>
          </a:p>
        </p:txBody>
      </p:sp>
      <p:sp>
        <p:nvSpPr>
          <p:cNvPr id="39" name="Freeform 33">
            <a:extLst>
              <a:ext uri="{FF2B5EF4-FFF2-40B4-BE49-F238E27FC236}">
                <a16:creationId xmlns:a16="http://schemas.microsoft.com/office/drawing/2014/main" id="{3389FF8C-8B96-4B00-80C1-C3A25B9A20C6}"/>
              </a:ext>
            </a:extLst>
          </p:cNvPr>
          <p:cNvSpPr>
            <a:spLocks noChangeArrowheads="1"/>
          </p:cNvSpPr>
          <p:nvPr/>
        </p:nvSpPr>
        <p:spPr bwMode="auto">
          <a:xfrm>
            <a:off x="7485529" y="899648"/>
            <a:ext cx="279400" cy="228659"/>
          </a:xfrm>
          <a:custGeom>
            <a:avLst/>
            <a:gdLst>
              <a:gd name="T0" fmla="*/ 604 w 649"/>
              <a:gd name="T1" fmla="*/ 30 h 531"/>
              <a:gd name="T2" fmla="*/ 604 w 649"/>
              <a:gd name="T3" fmla="*/ 30 h 531"/>
              <a:gd name="T4" fmla="*/ 501 w 649"/>
              <a:gd name="T5" fmla="*/ 30 h 531"/>
              <a:gd name="T6" fmla="*/ 207 w 649"/>
              <a:gd name="T7" fmla="*/ 324 h 531"/>
              <a:gd name="T8" fmla="*/ 148 w 649"/>
              <a:gd name="T9" fmla="*/ 251 h 531"/>
              <a:gd name="T10" fmla="*/ 30 w 649"/>
              <a:gd name="T11" fmla="*/ 251 h 531"/>
              <a:gd name="T12" fmla="*/ 30 w 649"/>
              <a:gd name="T13" fmla="*/ 369 h 531"/>
              <a:gd name="T14" fmla="*/ 162 w 649"/>
              <a:gd name="T15" fmla="*/ 486 h 531"/>
              <a:gd name="T16" fmla="*/ 266 w 649"/>
              <a:gd name="T17" fmla="*/ 486 h 531"/>
              <a:gd name="T18" fmla="*/ 604 w 649"/>
              <a:gd name="T19" fmla="*/ 148 h 531"/>
              <a:gd name="T20" fmla="*/ 604 w 649"/>
              <a:gd name="T21" fmla="*/ 30 h 531"/>
              <a:gd name="T22" fmla="*/ 575 w 649"/>
              <a:gd name="T23" fmla="*/ 118 h 531"/>
              <a:gd name="T24" fmla="*/ 575 w 649"/>
              <a:gd name="T25" fmla="*/ 118 h 531"/>
              <a:gd name="T26" fmla="*/ 236 w 649"/>
              <a:gd name="T27" fmla="*/ 457 h 531"/>
              <a:gd name="T28" fmla="*/ 192 w 649"/>
              <a:gd name="T29" fmla="*/ 457 h 531"/>
              <a:gd name="T30" fmla="*/ 59 w 649"/>
              <a:gd name="T31" fmla="*/ 324 h 531"/>
              <a:gd name="T32" fmla="*/ 59 w 649"/>
              <a:gd name="T33" fmla="*/ 280 h 531"/>
              <a:gd name="T34" fmla="*/ 118 w 649"/>
              <a:gd name="T35" fmla="*/ 280 h 531"/>
              <a:gd name="T36" fmla="*/ 207 w 649"/>
              <a:gd name="T37" fmla="*/ 369 h 531"/>
              <a:gd name="T38" fmla="*/ 530 w 649"/>
              <a:gd name="T39" fmla="*/ 59 h 531"/>
              <a:gd name="T40" fmla="*/ 575 w 649"/>
              <a:gd name="T41" fmla="*/ 59 h 531"/>
              <a:gd name="T42" fmla="*/ 575 w 649"/>
              <a:gd name="T43" fmla="*/ 11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rgbClr val="53B9CD"/>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boto Light"/>
              <a:ea typeface="+mn-ea"/>
              <a:cs typeface="+mn-cs"/>
            </a:endParaRPr>
          </a:p>
        </p:txBody>
      </p:sp>
      <p:sp>
        <p:nvSpPr>
          <p:cNvPr id="40" name="Freeform 33">
            <a:extLst>
              <a:ext uri="{FF2B5EF4-FFF2-40B4-BE49-F238E27FC236}">
                <a16:creationId xmlns:a16="http://schemas.microsoft.com/office/drawing/2014/main" id="{76FF85A7-C1CE-44C4-A24E-738626DBB9D6}"/>
              </a:ext>
            </a:extLst>
          </p:cNvPr>
          <p:cNvSpPr>
            <a:spLocks noChangeArrowheads="1"/>
          </p:cNvSpPr>
          <p:nvPr/>
        </p:nvSpPr>
        <p:spPr bwMode="auto">
          <a:xfrm>
            <a:off x="1418563" y="2827459"/>
            <a:ext cx="279400" cy="228659"/>
          </a:xfrm>
          <a:custGeom>
            <a:avLst/>
            <a:gdLst>
              <a:gd name="T0" fmla="*/ 604 w 649"/>
              <a:gd name="T1" fmla="*/ 30 h 531"/>
              <a:gd name="T2" fmla="*/ 604 w 649"/>
              <a:gd name="T3" fmla="*/ 30 h 531"/>
              <a:gd name="T4" fmla="*/ 501 w 649"/>
              <a:gd name="T5" fmla="*/ 30 h 531"/>
              <a:gd name="T6" fmla="*/ 207 w 649"/>
              <a:gd name="T7" fmla="*/ 324 h 531"/>
              <a:gd name="T8" fmla="*/ 148 w 649"/>
              <a:gd name="T9" fmla="*/ 251 h 531"/>
              <a:gd name="T10" fmla="*/ 30 w 649"/>
              <a:gd name="T11" fmla="*/ 251 h 531"/>
              <a:gd name="T12" fmla="*/ 30 w 649"/>
              <a:gd name="T13" fmla="*/ 369 h 531"/>
              <a:gd name="T14" fmla="*/ 162 w 649"/>
              <a:gd name="T15" fmla="*/ 486 h 531"/>
              <a:gd name="T16" fmla="*/ 266 w 649"/>
              <a:gd name="T17" fmla="*/ 486 h 531"/>
              <a:gd name="T18" fmla="*/ 604 w 649"/>
              <a:gd name="T19" fmla="*/ 148 h 531"/>
              <a:gd name="T20" fmla="*/ 604 w 649"/>
              <a:gd name="T21" fmla="*/ 30 h 531"/>
              <a:gd name="T22" fmla="*/ 575 w 649"/>
              <a:gd name="T23" fmla="*/ 118 h 531"/>
              <a:gd name="T24" fmla="*/ 575 w 649"/>
              <a:gd name="T25" fmla="*/ 118 h 531"/>
              <a:gd name="T26" fmla="*/ 236 w 649"/>
              <a:gd name="T27" fmla="*/ 457 h 531"/>
              <a:gd name="T28" fmla="*/ 192 w 649"/>
              <a:gd name="T29" fmla="*/ 457 h 531"/>
              <a:gd name="T30" fmla="*/ 59 w 649"/>
              <a:gd name="T31" fmla="*/ 324 h 531"/>
              <a:gd name="T32" fmla="*/ 59 w 649"/>
              <a:gd name="T33" fmla="*/ 280 h 531"/>
              <a:gd name="T34" fmla="*/ 118 w 649"/>
              <a:gd name="T35" fmla="*/ 280 h 531"/>
              <a:gd name="T36" fmla="*/ 207 w 649"/>
              <a:gd name="T37" fmla="*/ 369 h 531"/>
              <a:gd name="T38" fmla="*/ 530 w 649"/>
              <a:gd name="T39" fmla="*/ 59 h 531"/>
              <a:gd name="T40" fmla="*/ 575 w 649"/>
              <a:gd name="T41" fmla="*/ 59 h 531"/>
              <a:gd name="T42" fmla="*/ 575 w 649"/>
              <a:gd name="T43" fmla="*/ 11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chemeClr val="accent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boto Light"/>
              <a:ea typeface="+mn-ea"/>
              <a:cs typeface="+mn-cs"/>
            </a:endParaRPr>
          </a:p>
        </p:txBody>
      </p:sp>
      <p:sp>
        <p:nvSpPr>
          <p:cNvPr id="41" name="Freeform 33">
            <a:extLst>
              <a:ext uri="{FF2B5EF4-FFF2-40B4-BE49-F238E27FC236}">
                <a16:creationId xmlns:a16="http://schemas.microsoft.com/office/drawing/2014/main" id="{20197802-6D61-49B5-85E9-F9D6D9E71FEC}"/>
              </a:ext>
            </a:extLst>
          </p:cNvPr>
          <p:cNvSpPr>
            <a:spLocks noChangeArrowheads="1"/>
          </p:cNvSpPr>
          <p:nvPr/>
        </p:nvSpPr>
        <p:spPr bwMode="auto">
          <a:xfrm>
            <a:off x="4469825" y="2827459"/>
            <a:ext cx="279400" cy="228659"/>
          </a:xfrm>
          <a:custGeom>
            <a:avLst/>
            <a:gdLst>
              <a:gd name="T0" fmla="*/ 604 w 649"/>
              <a:gd name="T1" fmla="*/ 30 h 531"/>
              <a:gd name="T2" fmla="*/ 604 w 649"/>
              <a:gd name="T3" fmla="*/ 30 h 531"/>
              <a:gd name="T4" fmla="*/ 501 w 649"/>
              <a:gd name="T5" fmla="*/ 30 h 531"/>
              <a:gd name="T6" fmla="*/ 207 w 649"/>
              <a:gd name="T7" fmla="*/ 324 h 531"/>
              <a:gd name="T8" fmla="*/ 148 w 649"/>
              <a:gd name="T9" fmla="*/ 251 h 531"/>
              <a:gd name="T10" fmla="*/ 30 w 649"/>
              <a:gd name="T11" fmla="*/ 251 h 531"/>
              <a:gd name="T12" fmla="*/ 30 w 649"/>
              <a:gd name="T13" fmla="*/ 369 h 531"/>
              <a:gd name="T14" fmla="*/ 162 w 649"/>
              <a:gd name="T15" fmla="*/ 486 h 531"/>
              <a:gd name="T16" fmla="*/ 266 w 649"/>
              <a:gd name="T17" fmla="*/ 486 h 531"/>
              <a:gd name="T18" fmla="*/ 604 w 649"/>
              <a:gd name="T19" fmla="*/ 148 h 531"/>
              <a:gd name="T20" fmla="*/ 604 w 649"/>
              <a:gd name="T21" fmla="*/ 30 h 531"/>
              <a:gd name="T22" fmla="*/ 575 w 649"/>
              <a:gd name="T23" fmla="*/ 118 h 531"/>
              <a:gd name="T24" fmla="*/ 575 w 649"/>
              <a:gd name="T25" fmla="*/ 118 h 531"/>
              <a:gd name="T26" fmla="*/ 236 w 649"/>
              <a:gd name="T27" fmla="*/ 457 h 531"/>
              <a:gd name="T28" fmla="*/ 192 w 649"/>
              <a:gd name="T29" fmla="*/ 457 h 531"/>
              <a:gd name="T30" fmla="*/ 59 w 649"/>
              <a:gd name="T31" fmla="*/ 324 h 531"/>
              <a:gd name="T32" fmla="*/ 59 w 649"/>
              <a:gd name="T33" fmla="*/ 280 h 531"/>
              <a:gd name="T34" fmla="*/ 118 w 649"/>
              <a:gd name="T35" fmla="*/ 280 h 531"/>
              <a:gd name="T36" fmla="*/ 207 w 649"/>
              <a:gd name="T37" fmla="*/ 369 h 531"/>
              <a:gd name="T38" fmla="*/ 530 w 649"/>
              <a:gd name="T39" fmla="*/ 59 h 531"/>
              <a:gd name="T40" fmla="*/ 575 w 649"/>
              <a:gd name="T41" fmla="*/ 59 h 531"/>
              <a:gd name="T42" fmla="*/ 575 w 649"/>
              <a:gd name="T43" fmla="*/ 11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rgbClr val="A0CB6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boto Light"/>
              <a:ea typeface="+mn-ea"/>
              <a:cs typeface="+mn-cs"/>
            </a:endParaRPr>
          </a:p>
        </p:txBody>
      </p:sp>
      <p:sp>
        <p:nvSpPr>
          <p:cNvPr id="42" name="Freeform 33">
            <a:extLst>
              <a:ext uri="{FF2B5EF4-FFF2-40B4-BE49-F238E27FC236}">
                <a16:creationId xmlns:a16="http://schemas.microsoft.com/office/drawing/2014/main" id="{DAD298AE-404D-4254-A328-38CBB3A1FD55}"/>
              </a:ext>
            </a:extLst>
          </p:cNvPr>
          <p:cNvSpPr>
            <a:spLocks noChangeArrowheads="1"/>
          </p:cNvSpPr>
          <p:nvPr/>
        </p:nvSpPr>
        <p:spPr bwMode="auto">
          <a:xfrm>
            <a:off x="7485529" y="2827459"/>
            <a:ext cx="279400" cy="228659"/>
          </a:xfrm>
          <a:custGeom>
            <a:avLst/>
            <a:gdLst>
              <a:gd name="T0" fmla="*/ 604 w 649"/>
              <a:gd name="T1" fmla="*/ 30 h 531"/>
              <a:gd name="T2" fmla="*/ 604 w 649"/>
              <a:gd name="T3" fmla="*/ 30 h 531"/>
              <a:gd name="T4" fmla="*/ 501 w 649"/>
              <a:gd name="T5" fmla="*/ 30 h 531"/>
              <a:gd name="T6" fmla="*/ 207 w 649"/>
              <a:gd name="T7" fmla="*/ 324 h 531"/>
              <a:gd name="T8" fmla="*/ 148 w 649"/>
              <a:gd name="T9" fmla="*/ 251 h 531"/>
              <a:gd name="T10" fmla="*/ 30 w 649"/>
              <a:gd name="T11" fmla="*/ 251 h 531"/>
              <a:gd name="T12" fmla="*/ 30 w 649"/>
              <a:gd name="T13" fmla="*/ 369 h 531"/>
              <a:gd name="T14" fmla="*/ 162 w 649"/>
              <a:gd name="T15" fmla="*/ 486 h 531"/>
              <a:gd name="T16" fmla="*/ 266 w 649"/>
              <a:gd name="T17" fmla="*/ 486 h 531"/>
              <a:gd name="T18" fmla="*/ 604 w 649"/>
              <a:gd name="T19" fmla="*/ 148 h 531"/>
              <a:gd name="T20" fmla="*/ 604 w 649"/>
              <a:gd name="T21" fmla="*/ 30 h 531"/>
              <a:gd name="T22" fmla="*/ 575 w 649"/>
              <a:gd name="T23" fmla="*/ 118 h 531"/>
              <a:gd name="T24" fmla="*/ 575 w 649"/>
              <a:gd name="T25" fmla="*/ 118 h 531"/>
              <a:gd name="T26" fmla="*/ 236 w 649"/>
              <a:gd name="T27" fmla="*/ 457 h 531"/>
              <a:gd name="T28" fmla="*/ 192 w 649"/>
              <a:gd name="T29" fmla="*/ 457 h 531"/>
              <a:gd name="T30" fmla="*/ 59 w 649"/>
              <a:gd name="T31" fmla="*/ 324 h 531"/>
              <a:gd name="T32" fmla="*/ 59 w 649"/>
              <a:gd name="T33" fmla="*/ 280 h 531"/>
              <a:gd name="T34" fmla="*/ 118 w 649"/>
              <a:gd name="T35" fmla="*/ 280 h 531"/>
              <a:gd name="T36" fmla="*/ 207 w 649"/>
              <a:gd name="T37" fmla="*/ 369 h 531"/>
              <a:gd name="T38" fmla="*/ 530 w 649"/>
              <a:gd name="T39" fmla="*/ 59 h 531"/>
              <a:gd name="T40" fmla="*/ 575 w 649"/>
              <a:gd name="T41" fmla="*/ 59 h 531"/>
              <a:gd name="T42" fmla="*/ 575 w 649"/>
              <a:gd name="T43" fmla="*/ 11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chemeClr val="accent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Roboto Light"/>
              <a:ea typeface="+mn-ea"/>
              <a:cs typeface="+mn-cs"/>
            </a:endParaRPr>
          </a:p>
        </p:txBody>
      </p:sp>
      <p:pic>
        <p:nvPicPr>
          <p:cNvPr id="2050" name="Picture 2" descr="search_for_any_menu_link_results.png">
            <a:extLst>
              <a:ext uri="{FF2B5EF4-FFF2-40B4-BE49-F238E27FC236}">
                <a16:creationId xmlns:a16="http://schemas.microsoft.com/office/drawing/2014/main" id="{8EF4BD62-641A-4B59-B04E-9421B8DB238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5576" y="1733514"/>
            <a:ext cx="1688960" cy="8145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a:hlinkClick r:id="rId4"/>
            <a:extLst>
              <a:ext uri="{FF2B5EF4-FFF2-40B4-BE49-F238E27FC236}">
                <a16:creationId xmlns:a16="http://schemas.microsoft.com/office/drawing/2014/main" id="{9B6A7A40-C725-4A7A-91FC-913BF620A7CB}"/>
              </a:ext>
            </a:extLst>
          </p:cNvPr>
          <p:cNvSpPr txBox="1"/>
          <p:nvPr/>
        </p:nvSpPr>
        <p:spPr>
          <a:xfrm>
            <a:off x="52843" y="4596231"/>
            <a:ext cx="341420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486AE5"/>
                </a:solidFill>
                <a:effectLst/>
                <a:uLnTx/>
                <a:uFillTx/>
                <a:latin typeface="Calibri"/>
                <a:ea typeface="+mn-ea"/>
                <a:cs typeface="+mn-cs"/>
              </a:rPr>
              <a:t>Alma user interface in the Knowledge </a:t>
            </a:r>
            <a:r>
              <a:rPr lang="en-US" sz="1400" u="sng" dirty="0">
                <a:solidFill>
                  <a:srgbClr val="486AE5"/>
                </a:solidFill>
                <a:latin typeface="Calibri"/>
              </a:rPr>
              <a:t>C</a:t>
            </a:r>
            <a:r>
              <a:rPr kumimoji="0" lang="en-US" sz="1400" b="0" i="0" u="sng" strike="noStrike" kern="1200" cap="none" spc="0" normalizeH="0" baseline="0" noProof="0" dirty="0">
                <a:ln>
                  <a:noFill/>
                </a:ln>
                <a:solidFill>
                  <a:srgbClr val="486AE5"/>
                </a:solidFill>
                <a:effectLst/>
                <a:uLnTx/>
                <a:uFillTx/>
                <a:latin typeface="Calibri"/>
                <a:ea typeface="+mn-ea"/>
                <a:cs typeface="+mn-cs"/>
              </a:rPr>
              <a:t>entre</a:t>
            </a:r>
          </a:p>
        </p:txBody>
      </p:sp>
      <p:pic>
        <p:nvPicPr>
          <p:cNvPr id="2052" name="Picture 4" descr="results_per_page.png">
            <a:extLst>
              <a:ext uri="{FF2B5EF4-FFF2-40B4-BE49-F238E27FC236}">
                <a16:creationId xmlns:a16="http://schemas.microsoft.com/office/drawing/2014/main" id="{65EB8B9D-0845-470D-8998-A0567DCEF5C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91880" y="1908992"/>
            <a:ext cx="2160240" cy="4467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D75B114-6C22-478F-9386-1C8DA5489B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3095" y="3761154"/>
            <a:ext cx="982882" cy="792031"/>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0F7FCEFD-9515-41FE-A073-6E646CF6659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3508" y="3770682"/>
            <a:ext cx="1678404" cy="780965"/>
          </a:xfrm>
          <a:prstGeom prst="rect">
            <a:avLst/>
          </a:prstGeom>
          <a:ln>
            <a:noFill/>
          </a:ln>
          <a:effectLst>
            <a:outerShdw blurRad="190500" algn="tl" rotWithShape="0">
              <a:srgbClr val="000000">
                <a:alpha val="70000"/>
              </a:srgbClr>
            </a:outerShdw>
          </a:effectLst>
        </p:spPr>
      </p:pic>
      <p:pic>
        <p:nvPicPr>
          <p:cNvPr id="43" name="Picture 42">
            <a:hlinkClick r:id="" action="ppaction://noaction" highlightClick="1"/>
            <a:extLst>
              <a:ext uri="{FF2B5EF4-FFF2-40B4-BE49-F238E27FC236}">
                <a16:creationId xmlns:a16="http://schemas.microsoft.com/office/drawing/2014/main" id="{F35672BC-53D9-4C1C-8605-9F20777285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654021" y="3770682"/>
            <a:ext cx="1782075" cy="763914"/>
          </a:xfrm>
          <a:prstGeom prst="rect">
            <a:avLst/>
          </a:prstGeom>
          <a:ln>
            <a:noFill/>
          </a:ln>
          <a:effectLst>
            <a:outerShdw blurRad="190500" algn="tl" rotWithShape="0">
              <a:srgbClr val="000000">
                <a:alpha val="70000"/>
              </a:srgbClr>
            </a:outerShdw>
          </a:effectLst>
        </p:spPr>
      </p:pic>
      <p:pic>
        <p:nvPicPr>
          <p:cNvPr id="46" name="Graphic 45" descr="Video camera">
            <a:hlinkClick r:id="rId9"/>
            <a:extLst>
              <a:ext uri="{FF2B5EF4-FFF2-40B4-BE49-F238E27FC236}">
                <a16:creationId xmlns:a16="http://schemas.microsoft.com/office/drawing/2014/main" id="{560B87F0-997D-450E-8E4D-FF9F4E6E330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690249" y="4323868"/>
            <a:ext cx="281597" cy="281597"/>
          </a:xfrm>
          <a:prstGeom prst="rect">
            <a:avLst/>
          </a:prstGeom>
        </p:spPr>
      </p:pic>
      <p:pic>
        <p:nvPicPr>
          <p:cNvPr id="2056" name="Picture 8" descr="tab_hot_keys_highlighted.png">
            <a:extLst>
              <a:ext uri="{FF2B5EF4-FFF2-40B4-BE49-F238E27FC236}">
                <a16:creationId xmlns:a16="http://schemas.microsoft.com/office/drawing/2014/main" id="{779FA6DD-4BB5-4646-8D82-E320BEC88CC7}"/>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6215434" y="3751576"/>
            <a:ext cx="2736304" cy="802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1" name="Graphic 50" descr="Video camera">
            <a:hlinkClick r:id="rId13"/>
            <a:extLst>
              <a:ext uri="{FF2B5EF4-FFF2-40B4-BE49-F238E27FC236}">
                <a16:creationId xmlns:a16="http://schemas.microsoft.com/office/drawing/2014/main" id="{D2165AE1-D2AE-40CE-9E44-470C6759B30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704347" y="4323166"/>
            <a:ext cx="281597" cy="281597"/>
          </a:xfrm>
          <a:prstGeom prst="rect">
            <a:avLst/>
          </a:prstGeom>
        </p:spPr>
      </p:pic>
      <p:pic>
        <p:nvPicPr>
          <p:cNvPr id="44" name="Picture 43">
            <a:extLst>
              <a:ext uri="{FF2B5EF4-FFF2-40B4-BE49-F238E27FC236}">
                <a16:creationId xmlns:a16="http://schemas.microsoft.com/office/drawing/2014/main" id="{75E09A5B-E27B-47AE-A1CA-197E86DBB11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b="-1490"/>
          <a:stretch/>
        </p:blipFill>
        <p:spPr>
          <a:xfrm>
            <a:off x="6377922" y="1807934"/>
            <a:ext cx="1572005" cy="670609"/>
          </a:xfrm>
          <a:prstGeom prst="rect">
            <a:avLst/>
          </a:prstGeom>
          <a:ln>
            <a:noFill/>
          </a:ln>
          <a:effectLst>
            <a:outerShdw blurRad="190500" algn="tl" rotWithShape="0">
              <a:srgbClr val="000000">
                <a:alpha val="70000"/>
              </a:srgbClr>
            </a:outerShdw>
          </a:effectLst>
        </p:spPr>
      </p:pic>
      <p:pic>
        <p:nvPicPr>
          <p:cNvPr id="52" name="Picture 51">
            <a:extLst>
              <a:ext uri="{FF2B5EF4-FFF2-40B4-BE49-F238E27FC236}">
                <a16:creationId xmlns:a16="http://schemas.microsoft.com/office/drawing/2014/main" id="{9987AEA7-4B54-4ECE-86CE-42514A0A2B7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028384" y="1802522"/>
            <a:ext cx="649106" cy="67602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5900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CBBB15-AADE-4BE1-9A9B-8B2B3EE4632A}"/>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C146586-7EC2-481D-848F-8CE41EB2DE6C}" type="slidenum">
              <a:rPr kumimoji="0" lang="en-US" sz="1000" b="0" i="0" u="none" strike="noStrike" kern="1200" cap="none" spc="0" normalizeH="0" baseline="0" noProof="0" smtClean="0">
                <a:ln>
                  <a:noFill/>
                </a:ln>
                <a:solidFill>
                  <a:srgbClr val="787878"/>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787878"/>
              </a:solidFill>
              <a:effectLst/>
              <a:uLnTx/>
              <a:uFillTx/>
              <a:latin typeface="Calibri"/>
              <a:ea typeface="+mn-ea"/>
              <a:cs typeface="+mn-cs"/>
            </a:endParaRPr>
          </a:p>
        </p:txBody>
      </p:sp>
      <p:sp>
        <p:nvSpPr>
          <p:cNvPr id="3" name="Title 2">
            <a:extLst>
              <a:ext uri="{FF2B5EF4-FFF2-40B4-BE49-F238E27FC236}">
                <a16:creationId xmlns:a16="http://schemas.microsoft.com/office/drawing/2014/main" id="{7A6A8579-5AAC-47E9-91A9-3581CA8A9836}"/>
              </a:ext>
            </a:extLst>
          </p:cNvPr>
          <p:cNvSpPr>
            <a:spLocks noGrp="1"/>
          </p:cNvSpPr>
          <p:nvPr>
            <p:ph type="title"/>
          </p:nvPr>
        </p:nvSpPr>
        <p:spPr/>
        <p:txBody>
          <a:bodyPr/>
          <a:lstStyle/>
          <a:p>
            <a:r>
              <a:rPr lang="en-US" dirty="0"/>
              <a:t>Accessibility level A+AA – roadmap</a:t>
            </a:r>
          </a:p>
        </p:txBody>
      </p:sp>
      <p:sp>
        <p:nvSpPr>
          <p:cNvPr id="4" name="Content Placeholder 3">
            <a:extLst>
              <a:ext uri="{FF2B5EF4-FFF2-40B4-BE49-F238E27FC236}">
                <a16:creationId xmlns:a16="http://schemas.microsoft.com/office/drawing/2014/main" id="{EFE52B0A-FDCB-4961-92B0-0DF71B95D260}"/>
              </a:ext>
            </a:extLst>
          </p:cNvPr>
          <p:cNvSpPr>
            <a:spLocks noGrp="1"/>
          </p:cNvSpPr>
          <p:nvPr>
            <p:ph idx="1"/>
          </p:nvPr>
        </p:nvSpPr>
        <p:spPr>
          <a:xfrm>
            <a:off x="654627" y="771550"/>
            <a:ext cx="5243659" cy="3979385"/>
          </a:xfrm>
        </p:spPr>
        <p:txBody>
          <a:bodyPr>
            <a:normAutofit/>
          </a:bodyPr>
          <a:lstStyle/>
          <a:p>
            <a:pPr marL="0" indent="0">
              <a:lnSpc>
                <a:spcPct val="150000"/>
              </a:lnSpc>
              <a:buNone/>
            </a:pPr>
            <a:r>
              <a:rPr lang="en-US" dirty="0"/>
              <a:t>Existing WCAG 2.0: </a:t>
            </a:r>
            <a:r>
              <a:rPr lang="en-US" dirty="0">
                <a:hlinkClick r:id="rId2" tooltip="@api/deki/files/61517/Alma_Accessibility_Conformance_Report-2018.pdf"/>
              </a:rPr>
              <a:t>Alma Accessibility Conformance Report</a:t>
            </a:r>
            <a:endParaRPr lang="en-US" dirty="0"/>
          </a:p>
          <a:p>
            <a:pPr marL="0" indent="0">
              <a:lnSpc>
                <a:spcPct val="150000"/>
              </a:lnSpc>
              <a:buNone/>
            </a:pPr>
            <a:r>
              <a:rPr lang="en-US" dirty="0"/>
              <a:t>WCAG 2.1 (2019 Q4)</a:t>
            </a:r>
          </a:p>
          <a:p>
            <a:pPr marL="0" indent="0">
              <a:lnSpc>
                <a:spcPct val="150000"/>
              </a:lnSpc>
              <a:buNone/>
            </a:pPr>
            <a:r>
              <a:rPr lang="en-US" dirty="0"/>
              <a:t>New Metadata editor (2020 Q2)</a:t>
            </a:r>
          </a:p>
          <a:p>
            <a:pPr marL="0" indent="0">
              <a:lnSpc>
                <a:spcPct val="150000"/>
              </a:lnSpc>
              <a:buNone/>
            </a:pPr>
            <a:r>
              <a:rPr lang="en-US" dirty="0"/>
              <a:t>High contrast </a:t>
            </a:r>
            <a:r>
              <a:rPr lang="en-US" dirty="0" err="1"/>
              <a:t>colour</a:t>
            </a:r>
            <a:r>
              <a:rPr lang="en-US" dirty="0"/>
              <a:t> scheme (2020 Q3)</a:t>
            </a:r>
          </a:p>
          <a:p>
            <a:pPr marL="0" indent="0">
              <a:lnSpc>
                <a:spcPct val="150000"/>
              </a:lnSpc>
              <a:buNone/>
            </a:pPr>
            <a:r>
              <a:rPr lang="en-US" dirty="0"/>
              <a:t>WCAG 2.1 without exceptions (2020 Q4)</a:t>
            </a:r>
          </a:p>
        </p:txBody>
      </p:sp>
      <p:grpSp>
        <p:nvGrpSpPr>
          <p:cNvPr id="5" name="Group 4">
            <a:extLst>
              <a:ext uri="{FF2B5EF4-FFF2-40B4-BE49-F238E27FC236}">
                <a16:creationId xmlns:a16="http://schemas.microsoft.com/office/drawing/2014/main" id="{21C69611-9717-43D6-8B5D-69F9603EC420}"/>
              </a:ext>
            </a:extLst>
          </p:cNvPr>
          <p:cNvGrpSpPr/>
          <p:nvPr/>
        </p:nvGrpSpPr>
        <p:grpSpPr>
          <a:xfrm>
            <a:off x="251520" y="954509"/>
            <a:ext cx="360040" cy="318561"/>
            <a:chOff x="17376776" y="2868613"/>
            <a:chExt cx="1335088" cy="1343025"/>
          </a:xfrm>
        </p:grpSpPr>
        <p:sp>
          <p:nvSpPr>
            <p:cNvPr id="6" name="Freeform 109">
              <a:extLst>
                <a:ext uri="{FF2B5EF4-FFF2-40B4-BE49-F238E27FC236}">
                  <a16:creationId xmlns:a16="http://schemas.microsoft.com/office/drawing/2014/main" id="{55182BF5-7BEE-47FC-A38C-BD85503B4D3E}"/>
                </a:ext>
              </a:extLst>
            </p:cNvPr>
            <p:cNvSpPr>
              <a:spLocks noEditPoints="1"/>
            </p:cNvSpPr>
            <p:nvPr/>
          </p:nvSpPr>
          <p:spPr bwMode="auto">
            <a:xfrm>
              <a:off x="17946688" y="3473450"/>
              <a:ext cx="195263" cy="204787"/>
            </a:xfrm>
            <a:custGeom>
              <a:avLst/>
              <a:gdLst>
                <a:gd name="T0" fmla="*/ 11 w 22"/>
                <a:gd name="T1" fmla="*/ 0 h 23"/>
                <a:gd name="T2" fmla="*/ 0 w 22"/>
                <a:gd name="T3" fmla="*/ 12 h 23"/>
                <a:gd name="T4" fmla="*/ 11 w 22"/>
                <a:gd name="T5" fmla="*/ 23 h 23"/>
                <a:gd name="T6" fmla="*/ 22 w 22"/>
                <a:gd name="T7" fmla="*/ 12 h 23"/>
                <a:gd name="T8" fmla="*/ 11 w 22"/>
                <a:gd name="T9" fmla="*/ 0 h 23"/>
                <a:gd name="T10" fmla="*/ 11 w 22"/>
                <a:gd name="T11" fmla="*/ 20 h 23"/>
                <a:gd name="T12" fmla="*/ 3 w 22"/>
                <a:gd name="T13" fmla="*/ 12 h 23"/>
                <a:gd name="T14" fmla="*/ 11 w 22"/>
                <a:gd name="T15" fmla="*/ 3 h 23"/>
                <a:gd name="T16" fmla="*/ 19 w 22"/>
                <a:gd name="T17" fmla="*/ 12 h 23"/>
                <a:gd name="T18" fmla="*/ 11 w 22"/>
                <a:gd name="T19"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0"/>
                  </a:moveTo>
                  <a:cubicBezTo>
                    <a:pt x="5" y="0"/>
                    <a:pt x="0" y="5"/>
                    <a:pt x="0" y="12"/>
                  </a:cubicBezTo>
                  <a:cubicBezTo>
                    <a:pt x="0" y="18"/>
                    <a:pt x="5" y="23"/>
                    <a:pt x="11" y="23"/>
                  </a:cubicBezTo>
                  <a:cubicBezTo>
                    <a:pt x="17" y="23"/>
                    <a:pt x="22" y="18"/>
                    <a:pt x="22" y="12"/>
                  </a:cubicBezTo>
                  <a:cubicBezTo>
                    <a:pt x="22" y="5"/>
                    <a:pt x="17" y="0"/>
                    <a:pt x="11" y="0"/>
                  </a:cubicBezTo>
                  <a:close/>
                  <a:moveTo>
                    <a:pt x="11" y="20"/>
                  </a:moveTo>
                  <a:cubicBezTo>
                    <a:pt x="6" y="20"/>
                    <a:pt x="3" y="16"/>
                    <a:pt x="3" y="12"/>
                  </a:cubicBezTo>
                  <a:cubicBezTo>
                    <a:pt x="3" y="7"/>
                    <a:pt x="6" y="3"/>
                    <a:pt x="11" y="3"/>
                  </a:cubicBezTo>
                  <a:cubicBezTo>
                    <a:pt x="15" y="3"/>
                    <a:pt x="19" y="7"/>
                    <a:pt x="19" y="12"/>
                  </a:cubicBezTo>
                  <a:cubicBezTo>
                    <a:pt x="19" y="16"/>
                    <a:pt x="15" y="20"/>
                    <a:pt x="11" y="20"/>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7" name="Freeform 110">
              <a:extLst>
                <a:ext uri="{FF2B5EF4-FFF2-40B4-BE49-F238E27FC236}">
                  <a16:creationId xmlns:a16="http://schemas.microsoft.com/office/drawing/2014/main" id="{994FA107-D80C-4172-A35B-4FD3A2ACE580}"/>
                </a:ext>
              </a:extLst>
            </p:cNvPr>
            <p:cNvSpPr>
              <a:spLocks noEditPoints="1"/>
            </p:cNvSpPr>
            <p:nvPr/>
          </p:nvSpPr>
          <p:spPr bwMode="auto">
            <a:xfrm>
              <a:off x="18222913" y="3117850"/>
              <a:ext cx="212725" cy="212725"/>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1 h 24"/>
                <a:gd name="T12" fmla="*/ 3 w 24"/>
                <a:gd name="T13" fmla="*/ 12 h 24"/>
                <a:gd name="T14" fmla="*/ 12 w 24"/>
                <a:gd name="T15" fmla="*/ 3 h 24"/>
                <a:gd name="T16" fmla="*/ 21 w 24"/>
                <a:gd name="T17" fmla="*/ 12 h 24"/>
                <a:gd name="T18" fmla="*/ 12 w 24"/>
                <a:gd name="T19"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8"/>
                    <a:pt x="5" y="24"/>
                    <a:pt x="12" y="24"/>
                  </a:cubicBezTo>
                  <a:cubicBezTo>
                    <a:pt x="18" y="24"/>
                    <a:pt x="24" y="18"/>
                    <a:pt x="24" y="12"/>
                  </a:cubicBezTo>
                  <a:cubicBezTo>
                    <a:pt x="24" y="5"/>
                    <a:pt x="18" y="0"/>
                    <a:pt x="12" y="0"/>
                  </a:cubicBezTo>
                  <a:close/>
                  <a:moveTo>
                    <a:pt x="12" y="21"/>
                  </a:moveTo>
                  <a:cubicBezTo>
                    <a:pt x="7" y="21"/>
                    <a:pt x="3" y="17"/>
                    <a:pt x="3" y="12"/>
                  </a:cubicBezTo>
                  <a:cubicBezTo>
                    <a:pt x="3" y="7"/>
                    <a:pt x="7" y="3"/>
                    <a:pt x="12" y="3"/>
                  </a:cubicBezTo>
                  <a:cubicBezTo>
                    <a:pt x="17" y="3"/>
                    <a:pt x="21" y="7"/>
                    <a:pt x="21" y="12"/>
                  </a:cubicBezTo>
                  <a:cubicBezTo>
                    <a:pt x="21" y="17"/>
                    <a:pt x="17" y="21"/>
                    <a:pt x="12" y="21"/>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 name="Freeform 111">
              <a:extLst>
                <a:ext uri="{FF2B5EF4-FFF2-40B4-BE49-F238E27FC236}">
                  <a16:creationId xmlns:a16="http://schemas.microsoft.com/office/drawing/2014/main" id="{2C7C1593-E5B8-4F33-AD98-B1436C1B78CA}"/>
                </a:ext>
              </a:extLst>
            </p:cNvPr>
            <p:cNvSpPr>
              <a:spLocks noEditPoints="1"/>
            </p:cNvSpPr>
            <p:nvPr/>
          </p:nvSpPr>
          <p:spPr bwMode="auto">
            <a:xfrm>
              <a:off x="17608551" y="3268663"/>
              <a:ext cx="871538" cy="773112"/>
            </a:xfrm>
            <a:custGeom>
              <a:avLst/>
              <a:gdLst>
                <a:gd name="T0" fmla="*/ 98 w 98"/>
                <a:gd name="T1" fmla="*/ 16 h 87"/>
                <a:gd name="T2" fmla="*/ 71 w 98"/>
                <a:gd name="T3" fmla="*/ 7 h 87"/>
                <a:gd name="T4" fmla="*/ 25 w 98"/>
                <a:gd name="T5" fmla="*/ 7 h 87"/>
                <a:gd name="T6" fmla="*/ 0 w 98"/>
                <a:gd name="T7" fmla="*/ 40 h 87"/>
                <a:gd name="T8" fmla="*/ 19 w 98"/>
                <a:gd name="T9" fmla="*/ 51 h 87"/>
                <a:gd name="T10" fmla="*/ 19 w 98"/>
                <a:gd name="T11" fmla="*/ 42 h 87"/>
                <a:gd name="T12" fmla="*/ 34 w 98"/>
                <a:gd name="T13" fmla="*/ 16 h 87"/>
                <a:gd name="T14" fmla="*/ 67 w 98"/>
                <a:gd name="T15" fmla="*/ 9 h 87"/>
                <a:gd name="T16" fmla="*/ 65 w 98"/>
                <a:gd name="T17" fmla="*/ 42 h 87"/>
                <a:gd name="T18" fmla="*/ 67 w 98"/>
                <a:gd name="T19" fmla="*/ 61 h 87"/>
                <a:gd name="T20" fmla="*/ 32 w 98"/>
                <a:gd name="T21" fmla="*/ 61 h 87"/>
                <a:gd name="T22" fmla="*/ 23 w 98"/>
                <a:gd name="T23" fmla="*/ 54 h 87"/>
                <a:gd name="T24" fmla="*/ 32 w 98"/>
                <a:gd name="T25" fmla="*/ 85 h 87"/>
                <a:gd name="T26" fmla="*/ 67 w 98"/>
                <a:gd name="T27" fmla="*/ 85 h 87"/>
                <a:gd name="T28" fmla="*/ 96 w 98"/>
                <a:gd name="T29" fmla="*/ 42 h 87"/>
                <a:gd name="T30" fmla="*/ 96 w 98"/>
                <a:gd name="T31" fmla="*/ 28 h 87"/>
                <a:gd name="T32" fmla="*/ 67 w 98"/>
                <a:gd name="T33" fmla="*/ 38 h 87"/>
                <a:gd name="T34" fmla="*/ 71 w 98"/>
                <a:gd name="T35" fmla="*/ 11 h 87"/>
                <a:gd name="T36" fmla="*/ 77 w 98"/>
                <a:gd name="T37" fmla="*/ 14 h 87"/>
                <a:gd name="T38" fmla="*/ 80 w 98"/>
                <a:gd name="T39" fmla="*/ 36 h 87"/>
                <a:gd name="T40" fmla="*/ 86 w 98"/>
                <a:gd name="T41" fmla="*/ 33 h 87"/>
                <a:gd name="T42" fmla="*/ 90 w 98"/>
                <a:gd name="T43" fmla="*/ 10 h 87"/>
                <a:gd name="T44" fmla="*/ 96 w 98"/>
                <a:gd name="T45" fmla="*/ 22 h 87"/>
                <a:gd name="T46" fmla="*/ 16 w 98"/>
                <a:gd name="T47" fmla="*/ 12 h 87"/>
                <a:gd name="T48" fmla="*/ 16 w 98"/>
                <a:gd name="T49" fmla="*/ 16 h 87"/>
                <a:gd name="T50" fmla="*/ 17 w 98"/>
                <a:gd name="T51" fmla="*/ 33 h 87"/>
                <a:gd name="T52" fmla="*/ 31 w 98"/>
                <a:gd name="T53" fmla="*/ 38 h 87"/>
                <a:gd name="T54" fmla="*/ 8 w 98"/>
                <a:gd name="T55" fmla="*/ 10 h 87"/>
                <a:gd name="T56" fmla="*/ 12 w 98"/>
                <a:gd name="T57" fmla="*/ 33 h 87"/>
                <a:gd name="T58" fmla="*/ 17 w 98"/>
                <a:gd name="T59" fmla="*/ 36 h 87"/>
                <a:gd name="T60" fmla="*/ 20 w 98"/>
                <a:gd name="T61" fmla="*/ 14 h 87"/>
                <a:gd name="T62" fmla="*/ 28 w 98"/>
                <a:gd name="T63" fmla="*/ 11 h 87"/>
                <a:gd name="T64" fmla="*/ 51 w 98"/>
                <a:gd name="T65" fmla="*/ 55 h 87"/>
                <a:gd name="T66" fmla="*/ 48 w 98"/>
                <a:gd name="T67" fmla="*/ 55 h 87"/>
                <a:gd name="T68" fmla="*/ 50 w 98"/>
                <a:gd name="T69" fmla="*/ 61 h 87"/>
                <a:gd name="T70" fmla="*/ 48 w 98"/>
                <a:gd name="T71" fmla="*/ 77 h 87"/>
                <a:gd name="T72" fmla="*/ 36 w 98"/>
                <a:gd name="T73" fmla="*/ 83 h 87"/>
                <a:gd name="T74" fmla="*/ 45 w 98"/>
                <a:gd name="T75" fmla="*/ 55 h 87"/>
                <a:gd name="T76" fmla="*/ 45 w 98"/>
                <a:gd name="T77" fmla="*/ 79 h 87"/>
                <a:gd name="T78" fmla="*/ 54 w 98"/>
                <a:gd name="T79" fmla="*/ 79 h 87"/>
                <a:gd name="T80" fmla="*/ 54 w 98"/>
                <a:gd name="T81" fmla="*/ 55 h 87"/>
                <a:gd name="T82" fmla="*/ 64 w 98"/>
                <a:gd name="T83" fmla="*/ 83 h 87"/>
                <a:gd name="T84" fmla="*/ 80 w 98"/>
                <a:gd name="T85" fmla="*/ 12 h 87"/>
                <a:gd name="T86" fmla="*/ 81 w 98"/>
                <a:gd name="T87" fmla="*/ 33 h 87"/>
                <a:gd name="T88" fmla="*/ 81 w 98"/>
                <a:gd name="T89" fmla="*/ 1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87">
                  <a:moveTo>
                    <a:pt x="96" y="22"/>
                  </a:moveTo>
                  <a:cubicBezTo>
                    <a:pt x="97" y="22"/>
                    <a:pt x="98" y="22"/>
                    <a:pt x="98" y="21"/>
                  </a:cubicBezTo>
                  <a:cubicBezTo>
                    <a:pt x="98" y="16"/>
                    <a:pt x="98" y="16"/>
                    <a:pt x="98" y="16"/>
                  </a:cubicBezTo>
                  <a:cubicBezTo>
                    <a:pt x="98" y="11"/>
                    <a:pt x="94" y="7"/>
                    <a:pt x="90" y="7"/>
                  </a:cubicBezTo>
                  <a:cubicBezTo>
                    <a:pt x="72" y="7"/>
                    <a:pt x="72" y="7"/>
                    <a:pt x="72" y="7"/>
                  </a:cubicBezTo>
                  <a:cubicBezTo>
                    <a:pt x="72" y="7"/>
                    <a:pt x="71" y="7"/>
                    <a:pt x="71" y="7"/>
                  </a:cubicBezTo>
                  <a:cubicBezTo>
                    <a:pt x="65" y="3"/>
                    <a:pt x="57" y="0"/>
                    <a:pt x="50" y="0"/>
                  </a:cubicBezTo>
                  <a:cubicBezTo>
                    <a:pt x="42" y="0"/>
                    <a:pt x="34" y="3"/>
                    <a:pt x="28" y="8"/>
                  </a:cubicBezTo>
                  <a:cubicBezTo>
                    <a:pt x="27" y="7"/>
                    <a:pt x="26" y="7"/>
                    <a:pt x="25" y="7"/>
                  </a:cubicBezTo>
                  <a:cubicBezTo>
                    <a:pt x="8" y="7"/>
                    <a:pt x="8" y="7"/>
                    <a:pt x="8" y="7"/>
                  </a:cubicBezTo>
                  <a:cubicBezTo>
                    <a:pt x="3" y="7"/>
                    <a:pt x="0" y="11"/>
                    <a:pt x="0" y="16"/>
                  </a:cubicBezTo>
                  <a:cubicBezTo>
                    <a:pt x="0" y="40"/>
                    <a:pt x="0" y="40"/>
                    <a:pt x="0" y="40"/>
                  </a:cubicBezTo>
                  <a:cubicBezTo>
                    <a:pt x="0" y="41"/>
                    <a:pt x="0" y="42"/>
                    <a:pt x="1" y="42"/>
                  </a:cubicBezTo>
                  <a:cubicBezTo>
                    <a:pt x="16" y="42"/>
                    <a:pt x="16" y="42"/>
                    <a:pt x="16" y="42"/>
                  </a:cubicBezTo>
                  <a:cubicBezTo>
                    <a:pt x="16" y="45"/>
                    <a:pt x="18" y="48"/>
                    <a:pt x="19" y="51"/>
                  </a:cubicBezTo>
                  <a:cubicBezTo>
                    <a:pt x="20" y="52"/>
                    <a:pt x="21" y="52"/>
                    <a:pt x="22" y="52"/>
                  </a:cubicBezTo>
                  <a:cubicBezTo>
                    <a:pt x="22" y="51"/>
                    <a:pt x="22" y="50"/>
                    <a:pt x="22" y="50"/>
                  </a:cubicBezTo>
                  <a:cubicBezTo>
                    <a:pt x="21" y="47"/>
                    <a:pt x="20" y="44"/>
                    <a:pt x="19" y="42"/>
                  </a:cubicBezTo>
                  <a:cubicBezTo>
                    <a:pt x="32" y="42"/>
                    <a:pt x="32" y="42"/>
                    <a:pt x="32" y="42"/>
                  </a:cubicBezTo>
                  <a:cubicBezTo>
                    <a:pt x="33" y="42"/>
                    <a:pt x="34" y="41"/>
                    <a:pt x="34" y="40"/>
                  </a:cubicBezTo>
                  <a:cubicBezTo>
                    <a:pt x="34" y="16"/>
                    <a:pt x="34" y="16"/>
                    <a:pt x="34" y="16"/>
                  </a:cubicBezTo>
                  <a:cubicBezTo>
                    <a:pt x="34" y="13"/>
                    <a:pt x="33" y="11"/>
                    <a:pt x="31" y="9"/>
                  </a:cubicBezTo>
                  <a:cubicBezTo>
                    <a:pt x="37" y="6"/>
                    <a:pt x="43" y="3"/>
                    <a:pt x="50" y="3"/>
                  </a:cubicBezTo>
                  <a:cubicBezTo>
                    <a:pt x="56" y="3"/>
                    <a:pt x="62" y="5"/>
                    <a:pt x="67" y="9"/>
                  </a:cubicBezTo>
                  <a:cubicBezTo>
                    <a:pt x="65" y="10"/>
                    <a:pt x="64" y="13"/>
                    <a:pt x="64" y="16"/>
                  </a:cubicBezTo>
                  <a:cubicBezTo>
                    <a:pt x="64" y="40"/>
                    <a:pt x="64" y="40"/>
                    <a:pt x="64" y="40"/>
                  </a:cubicBezTo>
                  <a:cubicBezTo>
                    <a:pt x="64" y="41"/>
                    <a:pt x="64" y="42"/>
                    <a:pt x="65" y="42"/>
                  </a:cubicBezTo>
                  <a:cubicBezTo>
                    <a:pt x="80" y="42"/>
                    <a:pt x="80" y="42"/>
                    <a:pt x="80" y="42"/>
                  </a:cubicBezTo>
                  <a:cubicBezTo>
                    <a:pt x="78" y="49"/>
                    <a:pt x="74" y="56"/>
                    <a:pt x="67" y="61"/>
                  </a:cubicBezTo>
                  <a:cubicBezTo>
                    <a:pt x="67" y="61"/>
                    <a:pt x="67" y="61"/>
                    <a:pt x="67" y="61"/>
                  </a:cubicBezTo>
                  <a:cubicBezTo>
                    <a:pt x="67" y="56"/>
                    <a:pt x="63" y="52"/>
                    <a:pt x="58" y="52"/>
                  </a:cubicBezTo>
                  <a:cubicBezTo>
                    <a:pt x="41" y="52"/>
                    <a:pt x="41" y="52"/>
                    <a:pt x="41" y="52"/>
                  </a:cubicBezTo>
                  <a:cubicBezTo>
                    <a:pt x="36" y="52"/>
                    <a:pt x="32" y="56"/>
                    <a:pt x="32" y="61"/>
                  </a:cubicBezTo>
                  <a:cubicBezTo>
                    <a:pt x="32" y="61"/>
                    <a:pt x="32" y="61"/>
                    <a:pt x="32" y="61"/>
                  </a:cubicBezTo>
                  <a:cubicBezTo>
                    <a:pt x="30" y="59"/>
                    <a:pt x="27" y="57"/>
                    <a:pt x="25" y="54"/>
                  </a:cubicBezTo>
                  <a:cubicBezTo>
                    <a:pt x="25" y="54"/>
                    <a:pt x="24" y="54"/>
                    <a:pt x="23" y="54"/>
                  </a:cubicBezTo>
                  <a:cubicBezTo>
                    <a:pt x="22" y="55"/>
                    <a:pt x="22" y="56"/>
                    <a:pt x="23" y="57"/>
                  </a:cubicBezTo>
                  <a:cubicBezTo>
                    <a:pt x="26" y="60"/>
                    <a:pt x="29" y="63"/>
                    <a:pt x="32" y="65"/>
                  </a:cubicBezTo>
                  <a:cubicBezTo>
                    <a:pt x="32" y="85"/>
                    <a:pt x="32" y="85"/>
                    <a:pt x="32" y="85"/>
                  </a:cubicBezTo>
                  <a:cubicBezTo>
                    <a:pt x="32" y="86"/>
                    <a:pt x="33" y="87"/>
                    <a:pt x="34" y="87"/>
                  </a:cubicBezTo>
                  <a:cubicBezTo>
                    <a:pt x="65" y="87"/>
                    <a:pt x="65" y="87"/>
                    <a:pt x="65" y="87"/>
                  </a:cubicBezTo>
                  <a:cubicBezTo>
                    <a:pt x="66" y="87"/>
                    <a:pt x="67" y="86"/>
                    <a:pt x="67" y="85"/>
                  </a:cubicBezTo>
                  <a:cubicBezTo>
                    <a:pt x="67" y="65"/>
                    <a:pt x="67" y="65"/>
                    <a:pt x="67" y="65"/>
                  </a:cubicBezTo>
                  <a:cubicBezTo>
                    <a:pt x="75" y="60"/>
                    <a:pt x="82" y="51"/>
                    <a:pt x="84" y="42"/>
                  </a:cubicBezTo>
                  <a:cubicBezTo>
                    <a:pt x="96" y="42"/>
                    <a:pt x="96" y="42"/>
                    <a:pt x="96" y="42"/>
                  </a:cubicBezTo>
                  <a:cubicBezTo>
                    <a:pt x="97" y="42"/>
                    <a:pt x="98" y="41"/>
                    <a:pt x="98" y="40"/>
                  </a:cubicBezTo>
                  <a:cubicBezTo>
                    <a:pt x="98" y="29"/>
                    <a:pt x="98" y="29"/>
                    <a:pt x="98" y="29"/>
                  </a:cubicBezTo>
                  <a:cubicBezTo>
                    <a:pt x="98" y="29"/>
                    <a:pt x="97" y="28"/>
                    <a:pt x="96" y="28"/>
                  </a:cubicBezTo>
                  <a:cubicBezTo>
                    <a:pt x="96" y="28"/>
                    <a:pt x="95" y="29"/>
                    <a:pt x="95" y="29"/>
                  </a:cubicBezTo>
                  <a:cubicBezTo>
                    <a:pt x="95" y="38"/>
                    <a:pt x="95" y="38"/>
                    <a:pt x="95" y="38"/>
                  </a:cubicBezTo>
                  <a:cubicBezTo>
                    <a:pt x="67" y="38"/>
                    <a:pt x="67" y="38"/>
                    <a:pt x="67" y="38"/>
                  </a:cubicBezTo>
                  <a:cubicBezTo>
                    <a:pt x="67" y="16"/>
                    <a:pt x="67" y="16"/>
                    <a:pt x="67" y="16"/>
                  </a:cubicBezTo>
                  <a:cubicBezTo>
                    <a:pt x="67" y="13"/>
                    <a:pt x="68" y="11"/>
                    <a:pt x="71" y="11"/>
                  </a:cubicBezTo>
                  <a:cubicBezTo>
                    <a:pt x="71" y="11"/>
                    <a:pt x="71" y="11"/>
                    <a:pt x="71" y="11"/>
                  </a:cubicBezTo>
                  <a:cubicBezTo>
                    <a:pt x="71" y="10"/>
                    <a:pt x="72" y="10"/>
                    <a:pt x="72" y="10"/>
                  </a:cubicBezTo>
                  <a:cubicBezTo>
                    <a:pt x="76" y="10"/>
                    <a:pt x="76" y="10"/>
                    <a:pt x="76" y="10"/>
                  </a:cubicBezTo>
                  <a:cubicBezTo>
                    <a:pt x="77" y="14"/>
                    <a:pt x="77" y="14"/>
                    <a:pt x="77" y="14"/>
                  </a:cubicBezTo>
                  <a:cubicBezTo>
                    <a:pt x="76" y="33"/>
                    <a:pt x="76" y="33"/>
                    <a:pt x="76" y="33"/>
                  </a:cubicBezTo>
                  <a:cubicBezTo>
                    <a:pt x="76" y="33"/>
                    <a:pt x="76" y="34"/>
                    <a:pt x="77" y="34"/>
                  </a:cubicBezTo>
                  <a:cubicBezTo>
                    <a:pt x="80" y="36"/>
                    <a:pt x="80" y="36"/>
                    <a:pt x="80" y="36"/>
                  </a:cubicBezTo>
                  <a:cubicBezTo>
                    <a:pt x="81" y="36"/>
                    <a:pt x="81" y="36"/>
                    <a:pt x="82" y="36"/>
                  </a:cubicBezTo>
                  <a:cubicBezTo>
                    <a:pt x="85" y="34"/>
                    <a:pt x="85" y="34"/>
                    <a:pt x="85" y="34"/>
                  </a:cubicBezTo>
                  <a:cubicBezTo>
                    <a:pt x="86" y="34"/>
                    <a:pt x="86" y="33"/>
                    <a:pt x="86" y="33"/>
                  </a:cubicBezTo>
                  <a:cubicBezTo>
                    <a:pt x="84" y="14"/>
                    <a:pt x="84" y="14"/>
                    <a:pt x="84" y="14"/>
                  </a:cubicBezTo>
                  <a:cubicBezTo>
                    <a:pt x="85" y="10"/>
                    <a:pt x="85" y="10"/>
                    <a:pt x="85" y="10"/>
                  </a:cubicBezTo>
                  <a:cubicBezTo>
                    <a:pt x="90" y="10"/>
                    <a:pt x="90" y="10"/>
                    <a:pt x="90" y="10"/>
                  </a:cubicBezTo>
                  <a:cubicBezTo>
                    <a:pt x="92" y="10"/>
                    <a:pt x="95" y="13"/>
                    <a:pt x="95" y="16"/>
                  </a:cubicBezTo>
                  <a:cubicBezTo>
                    <a:pt x="95" y="21"/>
                    <a:pt x="95" y="21"/>
                    <a:pt x="95" y="21"/>
                  </a:cubicBezTo>
                  <a:cubicBezTo>
                    <a:pt x="95" y="22"/>
                    <a:pt x="96" y="22"/>
                    <a:pt x="96" y="22"/>
                  </a:cubicBezTo>
                  <a:close/>
                  <a:moveTo>
                    <a:pt x="18" y="10"/>
                  </a:moveTo>
                  <a:cubicBezTo>
                    <a:pt x="17" y="12"/>
                    <a:pt x="17" y="12"/>
                    <a:pt x="17" y="12"/>
                  </a:cubicBezTo>
                  <a:cubicBezTo>
                    <a:pt x="16" y="12"/>
                    <a:pt x="16" y="12"/>
                    <a:pt x="16" y="12"/>
                  </a:cubicBezTo>
                  <a:cubicBezTo>
                    <a:pt x="16" y="10"/>
                    <a:pt x="16" y="10"/>
                    <a:pt x="16" y="10"/>
                  </a:cubicBezTo>
                  <a:lnTo>
                    <a:pt x="18" y="10"/>
                  </a:lnTo>
                  <a:close/>
                  <a:moveTo>
                    <a:pt x="16" y="16"/>
                  </a:moveTo>
                  <a:cubicBezTo>
                    <a:pt x="17" y="16"/>
                    <a:pt x="17" y="16"/>
                    <a:pt x="17" y="16"/>
                  </a:cubicBezTo>
                  <a:cubicBezTo>
                    <a:pt x="18" y="32"/>
                    <a:pt x="18" y="32"/>
                    <a:pt x="18" y="32"/>
                  </a:cubicBezTo>
                  <a:cubicBezTo>
                    <a:pt x="17" y="33"/>
                    <a:pt x="17" y="33"/>
                    <a:pt x="17" y="33"/>
                  </a:cubicBezTo>
                  <a:cubicBezTo>
                    <a:pt x="15" y="32"/>
                    <a:pt x="15" y="32"/>
                    <a:pt x="15" y="32"/>
                  </a:cubicBezTo>
                  <a:lnTo>
                    <a:pt x="16" y="16"/>
                  </a:lnTo>
                  <a:close/>
                  <a:moveTo>
                    <a:pt x="31" y="38"/>
                  </a:moveTo>
                  <a:cubicBezTo>
                    <a:pt x="3" y="38"/>
                    <a:pt x="3" y="38"/>
                    <a:pt x="3" y="38"/>
                  </a:cubicBezTo>
                  <a:cubicBezTo>
                    <a:pt x="3" y="16"/>
                    <a:pt x="3" y="16"/>
                    <a:pt x="3" y="16"/>
                  </a:cubicBezTo>
                  <a:cubicBezTo>
                    <a:pt x="3" y="13"/>
                    <a:pt x="5" y="10"/>
                    <a:pt x="8" y="10"/>
                  </a:cubicBezTo>
                  <a:cubicBezTo>
                    <a:pt x="12" y="10"/>
                    <a:pt x="12" y="10"/>
                    <a:pt x="12" y="10"/>
                  </a:cubicBezTo>
                  <a:cubicBezTo>
                    <a:pt x="13" y="14"/>
                    <a:pt x="13" y="14"/>
                    <a:pt x="13" y="14"/>
                  </a:cubicBezTo>
                  <a:cubicBezTo>
                    <a:pt x="12" y="33"/>
                    <a:pt x="12" y="33"/>
                    <a:pt x="12" y="33"/>
                  </a:cubicBezTo>
                  <a:cubicBezTo>
                    <a:pt x="12" y="33"/>
                    <a:pt x="12" y="34"/>
                    <a:pt x="13" y="34"/>
                  </a:cubicBezTo>
                  <a:cubicBezTo>
                    <a:pt x="16" y="36"/>
                    <a:pt x="16" y="36"/>
                    <a:pt x="16" y="36"/>
                  </a:cubicBezTo>
                  <a:cubicBezTo>
                    <a:pt x="16" y="36"/>
                    <a:pt x="17" y="36"/>
                    <a:pt x="17" y="36"/>
                  </a:cubicBezTo>
                  <a:cubicBezTo>
                    <a:pt x="21" y="34"/>
                    <a:pt x="21" y="34"/>
                    <a:pt x="21" y="34"/>
                  </a:cubicBezTo>
                  <a:cubicBezTo>
                    <a:pt x="22" y="34"/>
                    <a:pt x="22" y="33"/>
                    <a:pt x="22" y="33"/>
                  </a:cubicBezTo>
                  <a:cubicBezTo>
                    <a:pt x="20" y="14"/>
                    <a:pt x="20" y="14"/>
                    <a:pt x="20" y="14"/>
                  </a:cubicBezTo>
                  <a:cubicBezTo>
                    <a:pt x="21" y="10"/>
                    <a:pt x="21" y="10"/>
                    <a:pt x="21" y="10"/>
                  </a:cubicBezTo>
                  <a:cubicBezTo>
                    <a:pt x="25" y="10"/>
                    <a:pt x="25" y="10"/>
                    <a:pt x="25" y="10"/>
                  </a:cubicBezTo>
                  <a:cubicBezTo>
                    <a:pt x="26" y="10"/>
                    <a:pt x="27" y="11"/>
                    <a:pt x="28" y="11"/>
                  </a:cubicBezTo>
                  <a:cubicBezTo>
                    <a:pt x="30" y="12"/>
                    <a:pt x="31" y="14"/>
                    <a:pt x="31" y="16"/>
                  </a:cubicBezTo>
                  <a:cubicBezTo>
                    <a:pt x="31" y="38"/>
                    <a:pt x="31" y="38"/>
                    <a:pt x="31" y="38"/>
                  </a:cubicBezTo>
                  <a:close/>
                  <a:moveTo>
                    <a:pt x="51" y="55"/>
                  </a:moveTo>
                  <a:cubicBezTo>
                    <a:pt x="50" y="57"/>
                    <a:pt x="50" y="57"/>
                    <a:pt x="50" y="57"/>
                  </a:cubicBezTo>
                  <a:cubicBezTo>
                    <a:pt x="49" y="57"/>
                    <a:pt x="49" y="57"/>
                    <a:pt x="49" y="57"/>
                  </a:cubicBezTo>
                  <a:cubicBezTo>
                    <a:pt x="48" y="55"/>
                    <a:pt x="48" y="55"/>
                    <a:pt x="48" y="55"/>
                  </a:cubicBezTo>
                  <a:lnTo>
                    <a:pt x="51" y="55"/>
                  </a:lnTo>
                  <a:close/>
                  <a:moveTo>
                    <a:pt x="49" y="61"/>
                  </a:moveTo>
                  <a:cubicBezTo>
                    <a:pt x="50" y="61"/>
                    <a:pt x="50" y="61"/>
                    <a:pt x="50" y="61"/>
                  </a:cubicBezTo>
                  <a:cubicBezTo>
                    <a:pt x="51" y="77"/>
                    <a:pt x="51" y="77"/>
                    <a:pt x="51" y="77"/>
                  </a:cubicBezTo>
                  <a:cubicBezTo>
                    <a:pt x="50" y="78"/>
                    <a:pt x="50" y="78"/>
                    <a:pt x="50" y="78"/>
                  </a:cubicBezTo>
                  <a:cubicBezTo>
                    <a:pt x="48" y="77"/>
                    <a:pt x="48" y="77"/>
                    <a:pt x="48" y="77"/>
                  </a:cubicBezTo>
                  <a:lnTo>
                    <a:pt x="49" y="61"/>
                  </a:lnTo>
                  <a:close/>
                  <a:moveTo>
                    <a:pt x="64" y="83"/>
                  </a:moveTo>
                  <a:cubicBezTo>
                    <a:pt x="36" y="83"/>
                    <a:pt x="36" y="83"/>
                    <a:pt x="36" y="83"/>
                  </a:cubicBezTo>
                  <a:cubicBezTo>
                    <a:pt x="36" y="61"/>
                    <a:pt x="36" y="61"/>
                    <a:pt x="36" y="61"/>
                  </a:cubicBezTo>
                  <a:cubicBezTo>
                    <a:pt x="36" y="58"/>
                    <a:pt x="38" y="55"/>
                    <a:pt x="41" y="55"/>
                  </a:cubicBezTo>
                  <a:cubicBezTo>
                    <a:pt x="45" y="55"/>
                    <a:pt x="45" y="55"/>
                    <a:pt x="45" y="55"/>
                  </a:cubicBezTo>
                  <a:cubicBezTo>
                    <a:pt x="46" y="59"/>
                    <a:pt x="46" y="59"/>
                    <a:pt x="46" y="59"/>
                  </a:cubicBezTo>
                  <a:cubicBezTo>
                    <a:pt x="45" y="78"/>
                    <a:pt x="45" y="78"/>
                    <a:pt x="45" y="78"/>
                  </a:cubicBezTo>
                  <a:cubicBezTo>
                    <a:pt x="45" y="79"/>
                    <a:pt x="45" y="79"/>
                    <a:pt x="45" y="79"/>
                  </a:cubicBezTo>
                  <a:cubicBezTo>
                    <a:pt x="49" y="81"/>
                    <a:pt x="49" y="81"/>
                    <a:pt x="49" y="81"/>
                  </a:cubicBezTo>
                  <a:cubicBezTo>
                    <a:pt x="49" y="81"/>
                    <a:pt x="50" y="81"/>
                    <a:pt x="50" y="81"/>
                  </a:cubicBezTo>
                  <a:cubicBezTo>
                    <a:pt x="54" y="79"/>
                    <a:pt x="54" y="79"/>
                    <a:pt x="54" y="79"/>
                  </a:cubicBezTo>
                  <a:cubicBezTo>
                    <a:pt x="54" y="79"/>
                    <a:pt x="55" y="79"/>
                    <a:pt x="55" y="78"/>
                  </a:cubicBezTo>
                  <a:cubicBezTo>
                    <a:pt x="53" y="59"/>
                    <a:pt x="53" y="59"/>
                    <a:pt x="53" y="59"/>
                  </a:cubicBezTo>
                  <a:cubicBezTo>
                    <a:pt x="54" y="55"/>
                    <a:pt x="54" y="55"/>
                    <a:pt x="54" y="55"/>
                  </a:cubicBezTo>
                  <a:cubicBezTo>
                    <a:pt x="58" y="55"/>
                    <a:pt x="58" y="55"/>
                    <a:pt x="58" y="55"/>
                  </a:cubicBezTo>
                  <a:cubicBezTo>
                    <a:pt x="61" y="55"/>
                    <a:pt x="64" y="58"/>
                    <a:pt x="64" y="61"/>
                  </a:cubicBezTo>
                  <a:cubicBezTo>
                    <a:pt x="64" y="83"/>
                    <a:pt x="64" y="83"/>
                    <a:pt x="64" y="83"/>
                  </a:cubicBezTo>
                  <a:close/>
                  <a:moveTo>
                    <a:pt x="82" y="10"/>
                  </a:moveTo>
                  <a:cubicBezTo>
                    <a:pt x="81" y="12"/>
                    <a:pt x="81" y="12"/>
                    <a:pt x="81" y="12"/>
                  </a:cubicBezTo>
                  <a:cubicBezTo>
                    <a:pt x="80" y="12"/>
                    <a:pt x="80" y="12"/>
                    <a:pt x="80" y="12"/>
                  </a:cubicBezTo>
                  <a:cubicBezTo>
                    <a:pt x="80" y="10"/>
                    <a:pt x="80" y="10"/>
                    <a:pt x="80" y="10"/>
                  </a:cubicBezTo>
                  <a:lnTo>
                    <a:pt x="82" y="10"/>
                  </a:lnTo>
                  <a:close/>
                  <a:moveTo>
                    <a:pt x="81" y="33"/>
                  </a:moveTo>
                  <a:cubicBezTo>
                    <a:pt x="79" y="32"/>
                    <a:pt x="79" y="32"/>
                    <a:pt x="79" y="32"/>
                  </a:cubicBezTo>
                  <a:cubicBezTo>
                    <a:pt x="81" y="16"/>
                    <a:pt x="81" y="16"/>
                    <a:pt x="81" y="16"/>
                  </a:cubicBezTo>
                  <a:cubicBezTo>
                    <a:pt x="81" y="16"/>
                    <a:pt x="81" y="16"/>
                    <a:pt x="81" y="16"/>
                  </a:cubicBezTo>
                  <a:cubicBezTo>
                    <a:pt x="83" y="32"/>
                    <a:pt x="83" y="32"/>
                    <a:pt x="83" y="32"/>
                  </a:cubicBezTo>
                  <a:lnTo>
                    <a:pt x="81" y="33"/>
                  </a:ln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9" name="Freeform 112">
              <a:extLst>
                <a:ext uri="{FF2B5EF4-FFF2-40B4-BE49-F238E27FC236}">
                  <a16:creationId xmlns:a16="http://schemas.microsoft.com/office/drawing/2014/main" id="{F7F80DF2-AD13-445D-A6D5-DDA1F4267093}"/>
                </a:ext>
              </a:extLst>
            </p:cNvPr>
            <p:cNvSpPr>
              <a:spLocks noEditPoints="1"/>
            </p:cNvSpPr>
            <p:nvPr/>
          </p:nvSpPr>
          <p:spPr bwMode="auto">
            <a:xfrm>
              <a:off x="17653001" y="3117850"/>
              <a:ext cx="212725" cy="212725"/>
            </a:xfrm>
            <a:custGeom>
              <a:avLst/>
              <a:gdLst>
                <a:gd name="T0" fmla="*/ 12 w 24"/>
                <a:gd name="T1" fmla="*/ 0 h 24"/>
                <a:gd name="T2" fmla="*/ 0 w 24"/>
                <a:gd name="T3" fmla="*/ 12 h 24"/>
                <a:gd name="T4" fmla="*/ 12 w 24"/>
                <a:gd name="T5" fmla="*/ 24 h 24"/>
                <a:gd name="T6" fmla="*/ 24 w 24"/>
                <a:gd name="T7" fmla="*/ 12 h 24"/>
                <a:gd name="T8" fmla="*/ 12 w 24"/>
                <a:gd name="T9" fmla="*/ 0 h 24"/>
                <a:gd name="T10" fmla="*/ 12 w 24"/>
                <a:gd name="T11" fmla="*/ 21 h 24"/>
                <a:gd name="T12" fmla="*/ 3 w 24"/>
                <a:gd name="T13" fmla="*/ 12 h 24"/>
                <a:gd name="T14" fmla="*/ 12 w 24"/>
                <a:gd name="T15" fmla="*/ 3 h 24"/>
                <a:gd name="T16" fmla="*/ 21 w 24"/>
                <a:gd name="T17" fmla="*/ 12 h 24"/>
                <a:gd name="T18" fmla="*/ 12 w 24"/>
                <a:gd name="T19"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0"/>
                  </a:moveTo>
                  <a:cubicBezTo>
                    <a:pt x="5" y="0"/>
                    <a:pt x="0" y="5"/>
                    <a:pt x="0" y="12"/>
                  </a:cubicBezTo>
                  <a:cubicBezTo>
                    <a:pt x="0" y="18"/>
                    <a:pt x="5" y="24"/>
                    <a:pt x="12" y="24"/>
                  </a:cubicBezTo>
                  <a:cubicBezTo>
                    <a:pt x="18" y="24"/>
                    <a:pt x="24" y="18"/>
                    <a:pt x="24" y="12"/>
                  </a:cubicBezTo>
                  <a:cubicBezTo>
                    <a:pt x="24" y="5"/>
                    <a:pt x="18" y="0"/>
                    <a:pt x="12" y="0"/>
                  </a:cubicBezTo>
                  <a:close/>
                  <a:moveTo>
                    <a:pt x="12" y="21"/>
                  </a:moveTo>
                  <a:cubicBezTo>
                    <a:pt x="7" y="21"/>
                    <a:pt x="3" y="17"/>
                    <a:pt x="3" y="12"/>
                  </a:cubicBezTo>
                  <a:cubicBezTo>
                    <a:pt x="3" y="7"/>
                    <a:pt x="7" y="3"/>
                    <a:pt x="12" y="3"/>
                  </a:cubicBezTo>
                  <a:cubicBezTo>
                    <a:pt x="17" y="3"/>
                    <a:pt x="21" y="7"/>
                    <a:pt x="21" y="12"/>
                  </a:cubicBezTo>
                  <a:cubicBezTo>
                    <a:pt x="21" y="17"/>
                    <a:pt x="17" y="21"/>
                    <a:pt x="12" y="21"/>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0" name="Line 113">
              <a:extLst>
                <a:ext uri="{FF2B5EF4-FFF2-40B4-BE49-F238E27FC236}">
                  <a16:creationId xmlns:a16="http://schemas.microsoft.com/office/drawing/2014/main" id="{7548A26E-D32C-4CD8-9044-BCA5E80F5CAE}"/>
                </a:ext>
              </a:extLst>
            </p:cNvPr>
            <p:cNvSpPr>
              <a:spLocks noChangeShapeType="1"/>
            </p:cNvSpPr>
            <p:nvPr/>
          </p:nvSpPr>
          <p:spPr bwMode="auto">
            <a:xfrm>
              <a:off x="18045113" y="2922588"/>
              <a:ext cx="0" cy="0"/>
            </a:xfrm>
            <a:prstGeom prst="line">
              <a:avLst/>
            </a:prstGeom>
            <a:noFill/>
            <a:ln w="26988" cap="flat">
              <a:solidFill>
                <a:srgbClr val="55A9DE"/>
              </a:solidFill>
              <a:prstDash val="solid"/>
              <a:miter lim="800000"/>
              <a:headEnd/>
              <a:tailEnd/>
            </a:ln>
            <a:extLst>
              <a:ext uri="{909E8E84-426E-40DD-AFC4-6F175D3DCCD1}">
                <a14:hiddenFill xmlns:a14="http://schemas.microsoft.com/office/drawing/2010/main">
                  <a:noFill/>
                </a14:hiddenFill>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1" name="Freeform 114">
              <a:extLst>
                <a:ext uri="{FF2B5EF4-FFF2-40B4-BE49-F238E27FC236}">
                  <a16:creationId xmlns:a16="http://schemas.microsoft.com/office/drawing/2014/main" id="{5A04BF7C-AE64-4E8A-9728-C806F1E19E73}"/>
                </a:ext>
              </a:extLst>
            </p:cNvPr>
            <p:cNvSpPr>
              <a:spLocks/>
            </p:cNvSpPr>
            <p:nvPr/>
          </p:nvSpPr>
          <p:spPr bwMode="auto">
            <a:xfrm>
              <a:off x="17394238" y="3570288"/>
              <a:ext cx="650875" cy="641350"/>
            </a:xfrm>
            <a:custGeom>
              <a:avLst/>
              <a:gdLst>
                <a:gd name="T0" fmla="*/ 73 w 73"/>
                <a:gd name="T1" fmla="*/ 72 h 72"/>
                <a:gd name="T2" fmla="*/ 0 w 73"/>
                <a:gd name="T3" fmla="*/ 0 h 72"/>
              </a:gdLst>
              <a:ahLst/>
              <a:cxnLst>
                <a:cxn ang="0">
                  <a:pos x="T0" y="T1"/>
                </a:cxn>
                <a:cxn ang="0">
                  <a:pos x="T2" y="T3"/>
                </a:cxn>
              </a:cxnLst>
              <a:rect l="0" t="0" r="r" b="b"/>
              <a:pathLst>
                <a:path w="73" h="72">
                  <a:moveTo>
                    <a:pt x="73" y="72"/>
                  </a:moveTo>
                  <a:cubicBezTo>
                    <a:pt x="33" y="72"/>
                    <a:pt x="0" y="40"/>
                    <a:pt x="0" y="0"/>
                  </a:cubicBezTo>
                </a:path>
              </a:pathLst>
            </a:custGeom>
            <a:noFill/>
            <a:ln w="19050" cap="rnd">
              <a:solidFill>
                <a:srgbClr val="55A9D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2" name="Freeform 115">
              <a:extLst>
                <a:ext uri="{FF2B5EF4-FFF2-40B4-BE49-F238E27FC236}">
                  <a16:creationId xmlns:a16="http://schemas.microsoft.com/office/drawing/2014/main" id="{267CA36C-109F-44E1-812C-23CCDABC9997}"/>
                </a:ext>
              </a:extLst>
            </p:cNvPr>
            <p:cNvSpPr>
              <a:spLocks/>
            </p:cNvSpPr>
            <p:nvPr/>
          </p:nvSpPr>
          <p:spPr bwMode="auto">
            <a:xfrm>
              <a:off x="18489613" y="3856038"/>
              <a:ext cx="133350" cy="177800"/>
            </a:xfrm>
            <a:custGeom>
              <a:avLst/>
              <a:gdLst>
                <a:gd name="T0" fmla="*/ 15 w 15"/>
                <a:gd name="T1" fmla="*/ 0 h 20"/>
                <a:gd name="T2" fmla="*/ 0 w 15"/>
                <a:gd name="T3" fmla="*/ 20 h 20"/>
              </a:gdLst>
              <a:ahLst/>
              <a:cxnLst>
                <a:cxn ang="0">
                  <a:pos x="T0" y="T1"/>
                </a:cxn>
                <a:cxn ang="0">
                  <a:pos x="T2" y="T3"/>
                </a:cxn>
              </a:cxnLst>
              <a:rect l="0" t="0" r="r" b="b"/>
              <a:pathLst>
                <a:path w="15" h="20">
                  <a:moveTo>
                    <a:pt x="15" y="0"/>
                  </a:moveTo>
                  <a:cubicBezTo>
                    <a:pt x="11" y="8"/>
                    <a:pt x="6" y="14"/>
                    <a:pt x="0" y="20"/>
                  </a:cubicBezTo>
                </a:path>
              </a:pathLst>
            </a:custGeom>
            <a:noFill/>
            <a:ln w="19050" cap="flat">
              <a:solidFill>
                <a:srgbClr val="55A9D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3" name="Freeform 116">
              <a:extLst>
                <a:ext uri="{FF2B5EF4-FFF2-40B4-BE49-F238E27FC236}">
                  <a16:creationId xmlns:a16="http://schemas.microsoft.com/office/drawing/2014/main" id="{4B89194A-6769-4391-8E53-F9779B8EEE63}"/>
                </a:ext>
              </a:extLst>
            </p:cNvPr>
            <p:cNvSpPr>
              <a:spLocks/>
            </p:cNvSpPr>
            <p:nvPr/>
          </p:nvSpPr>
          <p:spPr bwMode="auto">
            <a:xfrm>
              <a:off x="18045113" y="2922588"/>
              <a:ext cx="641350" cy="647700"/>
            </a:xfrm>
            <a:custGeom>
              <a:avLst/>
              <a:gdLst>
                <a:gd name="T0" fmla="*/ 0 w 72"/>
                <a:gd name="T1" fmla="*/ 0 h 73"/>
                <a:gd name="T2" fmla="*/ 72 w 72"/>
                <a:gd name="T3" fmla="*/ 73 h 73"/>
              </a:gdLst>
              <a:ahLst/>
              <a:cxnLst>
                <a:cxn ang="0">
                  <a:pos x="T0" y="T1"/>
                </a:cxn>
                <a:cxn ang="0">
                  <a:pos x="T2" y="T3"/>
                </a:cxn>
              </a:cxnLst>
              <a:rect l="0" t="0" r="r" b="b"/>
              <a:pathLst>
                <a:path w="72" h="73">
                  <a:moveTo>
                    <a:pt x="0" y="0"/>
                  </a:moveTo>
                  <a:cubicBezTo>
                    <a:pt x="40" y="0"/>
                    <a:pt x="72" y="33"/>
                    <a:pt x="72" y="73"/>
                  </a:cubicBezTo>
                </a:path>
              </a:pathLst>
            </a:custGeom>
            <a:noFill/>
            <a:ln w="19050" cap="rnd">
              <a:solidFill>
                <a:srgbClr val="55A9D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4" name="Oval 117">
              <a:extLst>
                <a:ext uri="{FF2B5EF4-FFF2-40B4-BE49-F238E27FC236}">
                  <a16:creationId xmlns:a16="http://schemas.microsoft.com/office/drawing/2014/main" id="{9D0387DC-6E2F-4816-AA1B-66C7E2842684}"/>
                </a:ext>
              </a:extLst>
            </p:cNvPr>
            <p:cNvSpPr>
              <a:spLocks noChangeArrowheads="1"/>
            </p:cNvSpPr>
            <p:nvPr/>
          </p:nvSpPr>
          <p:spPr bwMode="auto">
            <a:xfrm>
              <a:off x="18595976" y="3819525"/>
              <a:ext cx="63500" cy="53975"/>
            </a:xfrm>
            <a:prstGeom prst="ellipse">
              <a:avLst/>
            </a:pr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5" name="Freeform 118">
              <a:extLst>
                <a:ext uri="{FF2B5EF4-FFF2-40B4-BE49-F238E27FC236}">
                  <a16:creationId xmlns:a16="http://schemas.microsoft.com/office/drawing/2014/main" id="{47D59D00-F430-495C-A482-4C578D4169A1}"/>
                </a:ext>
              </a:extLst>
            </p:cNvPr>
            <p:cNvSpPr>
              <a:spLocks/>
            </p:cNvSpPr>
            <p:nvPr/>
          </p:nvSpPr>
          <p:spPr bwMode="auto">
            <a:xfrm>
              <a:off x="18462626" y="3997325"/>
              <a:ext cx="63500" cy="71437"/>
            </a:xfrm>
            <a:custGeom>
              <a:avLst/>
              <a:gdLst>
                <a:gd name="T0" fmla="*/ 2 w 7"/>
                <a:gd name="T1" fmla="*/ 1 h 8"/>
                <a:gd name="T2" fmla="*/ 0 w 7"/>
                <a:gd name="T3" fmla="*/ 5 h 8"/>
                <a:gd name="T4" fmla="*/ 5 w 7"/>
                <a:gd name="T5" fmla="*/ 7 h 8"/>
                <a:gd name="T6" fmla="*/ 6 w 7"/>
                <a:gd name="T7" fmla="*/ 3 h 8"/>
                <a:gd name="T8" fmla="*/ 2 w 7"/>
                <a:gd name="T9" fmla="*/ 1 h 8"/>
              </a:gdLst>
              <a:ahLst/>
              <a:cxnLst>
                <a:cxn ang="0">
                  <a:pos x="T0" y="T1"/>
                </a:cxn>
                <a:cxn ang="0">
                  <a:pos x="T2" y="T3"/>
                </a:cxn>
                <a:cxn ang="0">
                  <a:pos x="T4" y="T5"/>
                </a:cxn>
                <a:cxn ang="0">
                  <a:pos x="T6" y="T7"/>
                </a:cxn>
                <a:cxn ang="0">
                  <a:pos x="T8" y="T9"/>
                </a:cxn>
              </a:cxnLst>
              <a:rect l="0" t="0" r="r" b="b"/>
              <a:pathLst>
                <a:path w="7" h="8">
                  <a:moveTo>
                    <a:pt x="2" y="1"/>
                  </a:moveTo>
                  <a:cubicBezTo>
                    <a:pt x="0" y="2"/>
                    <a:pt x="0" y="4"/>
                    <a:pt x="0" y="5"/>
                  </a:cubicBezTo>
                  <a:cubicBezTo>
                    <a:pt x="1" y="7"/>
                    <a:pt x="3" y="8"/>
                    <a:pt x="5" y="7"/>
                  </a:cubicBezTo>
                  <a:cubicBezTo>
                    <a:pt x="6" y="6"/>
                    <a:pt x="7" y="4"/>
                    <a:pt x="6" y="3"/>
                  </a:cubicBezTo>
                  <a:cubicBezTo>
                    <a:pt x="6" y="1"/>
                    <a:pt x="4" y="0"/>
                    <a:pt x="2" y="1"/>
                  </a:cubicBezTo>
                  <a:close/>
                </a:path>
              </a:pathLst>
            </a:cu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6" name="Oval 119">
              <a:extLst>
                <a:ext uri="{FF2B5EF4-FFF2-40B4-BE49-F238E27FC236}">
                  <a16:creationId xmlns:a16="http://schemas.microsoft.com/office/drawing/2014/main" id="{F95EC32C-1C33-4D30-BA3C-8340A2FDEA56}"/>
                </a:ext>
              </a:extLst>
            </p:cNvPr>
            <p:cNvSpPr>
              <a:spLocks noChangeArrowheads="1"/>
            </p:cNvSpPr>
            <p:nvPr/>
          </p:nvSpPr>
          <p:spPr bwMode="auto">
            <a:xfrm>
              <a:off x="18649951" y="3651250"/>
              <a:ext cx="61913" cy="71437"/>
            </a:xfrm>
            <a:prstGeom prst="ellipse">
              <a:avLst/>
            </a:pr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7" name="Oval 120">
              <a:extLst>
                <a:ext uri="{FF2B5EF4-FFF2-40B4-BE49-F238E27FC236}">
                  <a16:creationId xmlns:a16="http://schemas.microsoft.com/office/drawing/2014/main" id="{2FCE1C0A-2D44-46BD-82E5-60795A38E4A8}"/>
                </a:ext>
              </a:extLst>
            </p:cNvPr>
            <p:cNvSpPr>
              <a:spLocks noChangeArrowheads="1"/>
            </p:cNvSpPr>
            <p:nvPr/>
          </p:nvSpPr>
          <p:spPr bwMode="auto">
            <a:xfrm>
              <a:off x="17429163" y="3322638"/>
              <a:ext cx="36513" cy="34925"/>
            </a:xfrm>
            <a:prstGeom prst="ellipse">
              <a:avLst/>
            </a:pr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8" name="Oval 121">
              <a:extLst>
                <a:ext uri="{FF2B5EF4-FFF2-40B4-BE49-F238E27FC236}">
                  <a16:creationId xmlns:a16="http://schemas.microsoft.com/office/drawing/2014/main" id="{93870EC3-CBA3-4177-A2FD-AF495DD07C45}"/>
                </a:ext>
              </a:extLst>
            </p:cNvPr>
            <p:cNvSpPr>
              <a:spLocks noChangeArrowheads="1"/>
            </p:cNvSpPr>
            <p:nvPr/>
          </p:nvSpPr>
          <p:spPr bwMode="auto">
            <a:xfrm>
              <a:off x="17500601" y="3170238"/>
              <a:ext cx="36513" cy="36512"/>
            </a:xfrm>
            <a:prstGeom prst="ellipse">
              <a:avLst/>
            </a:pr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19" name="Oval 122">
              <a:extLst>
                <a:ext uri="{FF2B5EF4-FFF2-40B4-BE49-F238E27FC236}">
                  <a16:creationId xmlns:a16="http://schemas.microsoft.com/office/drawing/2014/main" id="{A56276E2-D006-4E1F-AEB2-2CEBC51C463E}"/>
                </a:ext>
              </a:extLst>
            </p:cNvPr>
            <p:cNvSpPr>
              <a:spLocks noChangeArrowheads="1"/>
            </p:cNvSpPr>
            <p:nvPr/>
          </p:nvSpPr>
          <p:spPr bwMode="auto">
            <a:xfrm>
              <a:off x="17599026" y="3073400"/>
              <a:ext cx="34925" cy="34925"/>
            </a:xfrm>
            <a:prstGeom prst="ellipse">
              <a:avLst/>
            </a:pr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0" name="Oval 123">
              <a:extLst>
                <a:ext uri="{FF2B5EF4-FFF2-40B4-BE49-F238E27FC236}">
                  <a16:creationId xmlns:a16="http://schemas.microsoft.com/office/drawing/2014/main" id="{4E5DC247-A1B1-4137-8934-A8DE8717555D}"/>
                </a:ext>
              </a:extLst>
            </p:cNvPr>
            <p:cNvSpPr>
              <a:spLocks noChangeArrowheads="1"/>
            </p:cNvSpPr>
            <p:nvPr/>
          </p:nvSpPr>
          <p:spPr bwMode="auto">
            <a:xfrm>
              <a:off x="17724438" y="2974975"/>
              <a:ext cx="34925" cy="36512"/>
            </a:xfrm>
            <a:prstGeom prst="ellipse">
              <a:avLst/>
            </a:pr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1" name="Oval 124">
              <a:extLst>
                <a:ext uri="{FF2B5EF4-FFF2-40B4-BE49-F238E27FC236}">
                  <a16:creationId xmlns:a16="http://schemas.microsoft.com/office/drawing/2014/main" id="{AA76EB57-D080-4721-A6E1-13FD8FA82102}"/>
                </a:ext>
              </a:extLst>
            </p:cNvPr>
            <p:cNvSpPr>
              <a:spLocks noChangeArrowheads="1"/>
            </p:cNvSpPr>
            <p:nvPr/>
          </p:nvSpPr>
          <p:spPr bwMode="auto">
            <a:xfrm>
              <a:off x="17964151" y="2868613"/>
              <a:ext cx="98425" cy="106362"/>
            </a:xfrm>
            <a:prstGeom prst="ellipse">
              <a:avLst/>
            </a:pr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2" name="Oval 125">
              <a:extLst>
                <a:ext uri="{FF2B5EF4-FFF2-40B4-BE49-F238E27FC236}">
                  <a16:creationId xmlns:a16="http://schemas.microsoft.com/office/drawing/2014/main" id="{DB62F3A2-2AC5-4EEC-9733-AFEEA1799BFB}"/>
                </a:ext>
              </a:extLst>
            </p:cNvPr>
            <p:cNvSpPr>
              <a:spLocks noChangeArrowheads="1"/>
            </p:cNvSpPr>
            <p:nvPr/>
          </p:nvSpPr>
          <p:spPr bwMode="auto">
            <a:xfrm>
              <a:off x="17376776" y="3544888"/>
              <a:ext cx="44450" cy="34925"/>
            </a:xfrm>
            <a:prstGeom prst="ellipse">
              <a:avLst/>
            </a:pr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3" name="Group 22">
            <a:extLst>
              <a:ext uri="{FF2B5EF4-FFF2-40B4-BE49-F238E27FC236}">
                <a16:creationId xmlns:a16="http://schemas.microsoft.com/office/drawing/2014/main" id="{136C659C-A889-4180-B217-65AE5659A148}"/>
              </a:ext>
            </a:extLst>
          </p:cNvPr>
          <p:cNvGrpSpPr/>
          <p:nvPr/>
        </p:nvGrpSpPr>
        <p:grpSpPr>
          <a:xfrm>
            <a:off x="218525" y="2140396"/>
            <a:ext cx="402505" cy="317867"/>
            <a:chOff x="21713826" y="2957513"/>
            <a:chExt cx="1416050" cy="1155699"/>
          </a:xfrm>
        </p:grpSpPr>
        <p:sp>
          <p:nvSpPr>
            <p:cNvPr id="24" name="Freeform 142">
              <a:extLst>
                <a:ext uri="{FF2B5EF4-FFF2-40B4-BE49-F238E27FC236}">
                  <a16:creationId xmlns:a16="http://schemas.microsoft.com/office/drawing/2014/main" id="{B6660465-3663-484E-97C2-D15FE5866686}"/>
                </a:ext>
              </a:extLst>
            </p:cNvPr>
            <p:cNvSpPr>
              <a:spLocks noEditPoints="1"/>
            </p:cNvSpPr>
            <p:nvPr/>
          </p:nvSpPr>
          <p:spPr bwMode="auto">
            <a:xfrm>
              <a:off x="21713826" y="3162300"/>
              <a:ext cx="596900" cy="773112"/>
            </a:xfrm>
            <a:custGeom>
              <a:avLst/>
              <a:gdLst>
                <a:gd name="T0" fmla="*/ 44 w 67"/>
                <a:gd name="T1" fmla="*/ 82 h 87"/>
                <a:gd name="T2" fmla="*/ 44 w 67"/>
                <a:gd name="T3" fmla="*/ 82 h 87"/>
                <a:gd name="T4" fmla="*/ 34 w 67"/>
                <a:gd name="T5" fmla="*/ 73 h 87"/>
                <a:gd name="T6" fmla="*/ 31 w 67"/>
                <a:gd name="T7" fmla="*/ 73 h 87"/>
                <a:gd name="T8" fmla="*/ 31 w 67"/>
                <a:gd name="T9" fmla="*/ 76 h 87"/>
                <a:gd name="T10" fmla="*/ 44 w 67"/>
                <a:gd name="T11" fmla="*/ 87 h 87"/>
                <a:gd name="T12" fmla="*/ 67 w 67"/>
                <a:gd name="T13" fmla="*/ 0 h 87"/>
                <a:gd name="T14" fmla="*/ 38 w 67"/>
                <a:gd name="T15" fmla="*/ 10 h 87"/>
                <a:gd name="T16" fmla="*/ 34 w 67"/>
                <a:gd name="T17" fmla="*/ 9 h 87"/>
                <a:gd name="T18" fmla="*/ 11 w 67"/>
                <a:gd name="T19" fmla="*/ 9 h 87"/>
                <a:gd name="T20" fmla="*/ 0 w 67"/>
                <a:gd name="T21" fmla="*/ 21 h 87"/>
                <a:gd name="T22" fmla="*/ 0 w 67"/>
                <a:gd name="T23" fmla="*/ 54 h 87"/>
                <a:gd name="T24" fmla="*/ 2 w 67"/>
                <a:gd name="T25" fmla="*/ 56 h 87"/>
                <a:gd name="T26" fmla="*/ 22 w 67"/>
                <a:gd name="T27" fmla="*/ 56 h 87"/>
                <a:gd name="T28" fmla="*/ 26 w 67"/>
                <a:gd name="T29" fmla="*/ 69 h 87"/>
                <a:gd name="T30" fmla="*/ 29 w 67"/>
                <a:gd name="T31" fmla="*/ 69 h 87"/>
                <a:gd name="T32" fmla="*/ 30 w 67"/>
                <a:gd name="T33" fmla="*/ 67 h 87"/>
                <a:gd name="T34" fmla="*/ 26 w 67"/>
                <a:gd name="T35" fmla="*/ 56 h 87"/>
                <a:gd name="T36" fmla="*/ 44 w 67"/>
                <a:gd name="T37" fmla="*/ 56 h 87"/>
                <a:gd name="T38" fmla="*/ 46 w 67"/>
                <a:gd name="T39" fmla="*/ 54 h 87"/>
                <a:gd name="T40" fmla="*/ 46 w 67"/>
                <a:gd name="T41" fmla="*/ 21 h 87"/>
                <a:gd name="T42" fmla="*/ 42 w 67"/>
                <a:gd name="T43" fmla="*/ 12 h 87"/>
                <a:gd name="T44" fmla="*/ 67 w 67"/>
                <a:gd name="T45" fmla="*/ 4 h 87"/>
                <a:gd name="T46" fmla="*/ 24 w 67"/>
                <a:gd name="T47" fmla="*/ 14 h 87"/>
                <a:gd name="T48" fmla="*/ 24 w 67"/>
                <a:gd name="T49" fmla="*/ 16 h 87"/>
                <a:gd name="T50" fmla="*/ 22 w 67"/>
                <a:gd name="T51" fmla="*/ 16 h 87"/>
                <a:gd name="T52" fmla="*/ 21 w 67"/>
                <a:gd name="T53" fmla="*/ 14 h 87"/>
                <a:gd name="T54" fmla="*/ 24 w 67"/>
                <a:gd name="T55" fmla="*/ 14 h 87"/>
                <a:gd name="T56" fmla="*/ 22 w 67"/>
                <a:gd name="T57" fmla="*/ 21 h 87"/>
                <a:gd name="T58" fmla="*/ 23 w 67"/>
                <a:gd name="T59" fmla="*/ 21 h 87"/>
                <a:gd name="T60" fmla="*/ 25 w 67"/>
                <a:gd name="T61" fmla="*/ 43 h 87"/>
                <a:gd name="T62" fmla="*/ 23 w 67"/>
                <a:gd name="T63" fmla="*/ 44 h 87"/>
                <a:gd name="T64" fmla="*/ 20 w 67"/>
                <a:gd name="T65" fmla="*/ 43 h 87"/>
                <a:gd name="T66" fmla="*/ 22 w 67"/>
                <a:gd name="T67" fmla="*/ 21 h 87"/>
                <a:gd name="T68" fmla="*/ 42 w 67"/>
                <a:gd name="T69" fmla="*/ 51 h 87"/>
                <a:gd name="T70" fmla="*/ 4 w 67"/>
                <a:gd name="T71" fmla="*/ 51 h 87"/>
                <a:gd name="T72" fmla="*/ 4 w 67"/>
                <a:gd name="T73" fmla="*/ 21 h 87"/>
                <a:gd name="T74" fmla="*/ 11 w 67"/>
                <a:gd name="T75" fmla="*/ 14 h 87"/>
                <a:gd name="T76" fmla="*/ 17 w 67"/>
                <a:gd name="T77" fmla="*/ 14 h 87"/>
                <a:gd name="T78" fmla="*/ 18 w 67"/>
                <a:gd name="T79" fmla="*/ 19 h 87"/>
                <a:gd name="T80" fmla="*/ 16 w 67"/>
                <a:gd name="T81" fmla="*/ 44 h 87"/>
                <a:gd name="T82" fmla="*/ 17 w 67"/>
                <a:gd name="T83" fmla="*/ 46 h 87"/>
                <a:gd name="T84" fmla="*/ 22 w 67"/>
                <a:gd name="T85" fmla="*/ 49 h 87"/>
                <a:gd name="T86" fmla="*/ 24 w 67"/>
                <a:gd name="T87" fmla="*/ 49 h 87"/>
                <a:gd name="T88" fmla="*/ 28 w 67"/>
                <a:gd name="T89" fmla="*/ 46 h 87"/>
                <a:gd name="T90" fmla="*/ 30 w 67"/>
                <a:gd name="T91" fmla="*/ 44 h 87"/>
                <a:gd name="T92" fmla="*/ 27 w 67"/>
                <a:gd name="T93" fmla="*/ 19 h 87"/>
                <a:gd name="T94" fmla="*/ 29 w 67"/>
                <a:gd name="T95" fmla="*/ 14 h 87"/>
                <a:gd name="T96" fmla="*/ 34 w 67"/>
                <a:gd name="T97" fmla="*/ 14 h 87"/>
                <a:gd name="T98" fmla="*/ 38 w 67"/>
                <a:gd name="T99" fmla="*/ 15 h 87"/>
                <a:gd name="T100" fmla="*/ 42 w 67"/>
                <a:gd name="T101" fmla="*/ 21 h 87"/>
                <a:gd name="T102" fmla="*/ 42 w 67"/>
                <a:gd name="T103" fmla="*/ 5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87">
                  <a:moveTo>
                    <a:pt x="44" y="82"/>
                  </a:moveTo>
                  <a:cubicBezTo>
                    <a:pt x="44" y="82"/>
                    <a:pt x="44" y="82"/>
                    <a:pt x="44" y="82"/>
                  </a:cubicBezTo>
                  <a:cubicBezTo>
                    <a:pt x="40" y="79"/>
                    <a:pt x="37" y="77"/>
                    <a:pt x="34" y="73"/>
                  </a:cubicBezTo>
                  <a:cubicBezTo>
                    <a:pt x="34" y="72"/>
                    <a:pt x="32" y="72"/>
                    <a:pt x="31" y="73"/>
                  </a:cubicBezTo>
                  <a:cubicBezTo>
                    <a:pt x="30" y="74"/>
                    <a:pt x="30" y="75"/>
                    <a:pt x="31" y="76"/>
                  </a:cubicBezTo>
                  <a:cubicBezTo>
                    <a:pt x="35" y="80"/>
                    <a:pt x="39" y="84"/>
                    <a:pt x="44" y="87"/>
                  </a:cubicBezTo>
                  <a:moveTo>
                    <a:pt x="67" y="0"/>
                  </a:moveTo>
                  <a:cubicBezTo>
                    <a:pt x="57" y="0"/>
                    <a:pt x="47" y="4"/>
                    <a:pt x="38" y="10"/>
                  </a:cubicBezTo>
                  <a:cubicBezTo>
                    <a:pt x="37" y="10"/>
                    <a:pt x="36" y="9"/>
                    <a:pt x="34" y="9"/>
                  </a:cubicBezTo>
                  <a:cubicBezTo>
                    <a:pt x="11" y="9"/>
                    <a:pt x="11" y="9"/>
                    <a:pt x="11" y="9"/>
                  </a:cubicBezTo>
                  <a:cubicBezTo>
                    <a:pt x="5" y="9"/>
                    <a:pt x="0" y="15"/>
                    <a:pt x="0" y="21"/>
                  </a:cubicBezTo>
                  <a:cubicBezTo>
                    <a:pt x="0" y="54"/>
                    <a:pt x="0" y="54"/>
                    <a:pt x="0" y="54"/>
                  </a:cubicBezTo>
                  <a:cubicBezTo>
                    <a:pt x="0" y="55"/>
                    <a:pt x="1" y="56"/>
                    <a:pt x="2" y="56"/>
                  </a:cubicBezTo>
                  <a:cubicBezTo>
                    <a:pt x="22" y="56"/>
                    <a:pt x="22" y="56"/>
                    <a:pt x="22" y="56"/>
                  </a:cubicBezTo>
                  <a:cubicBezTo>
                    <a:pt x="22" y="60"/>
                    <a:pt x="24" y="65"/>
                    <a:pt x="26" y="69"/>
                  </a:cubicBezTo>
                  <a:cubicBezTo>
                    <a:pt x="27" y="70"/>
                    <a:pt x="28" y="70"/>
                    <a:pt x="29" y="69"/>
                  </a:cubicBezTo>
                  <a:cubicBezTo>
                    <a:pt x="30" y="69"/>
                    <a:pt x="31" y="68"/>
                    <a:pt x="30" y="67"/>
                  </a:cubicBezTo>
                  <a:cubicBezTo>
                    <a:pt x="28" y="63"/>
                    <a:pt x="27" y="60"/>
                    <a:pt x="26" y="56"/>
                  </a:cubicBezTo>
                  <a:cubicBezTo>
                    <a:pt x="44" y="56"/>
                    <a:pt x="44" y="56"/>
                    <a:pt x="44" y="56"/>
                  </a:cubicBezTo>
                  <a:cubicBezTo>
                    <a:pt x="45" y="56"/>
                    <a:pt x="46" y="55"/>
                    <a:pt x="46" y="54"/>
                  </a:cubicBezTo>
                  <a:cubicBezTo>
                    <a:pt x="46" y="21"/>
                    <a:pt x="46" y="21"/>
                    <a:pt x="46" y="21"/>
                  </a:cubicBezTo>
                  <a:cubicBezTo>
                    <a:pt x="46" y="18"/>
                    <a:pt x="45" y="15"/>
                    <a:pt x="42" y="12"/>
                  </a:cubicBezTo>
                  <a:cubicBezTo>
                    <a:pt x="50" y="7"/>
                    <a:pt x="58" y="4"/>
                    <a:pt x="67" y="4"/>
                  </a:cubicBezTo>
                  <a:moveTo>
                    <a:pt x="24" y="14"/>
                  </a:moveTo>
                  <a:cubicBezTo>
                    <a:pt x="24" y="16"/>
                    <a:pt x="24" y="16"/>
                    <a:pt x="24" y="16"/>
                  </a:cubicBezTo>
                  <a:cubicBezTo>
                    <a:pt x="22" y="16"/>
                    <a:pt x="22" y="16"/>
                    <a:pt x="22" y="16"/>
                  </a:cubicBezTo>
                  <a:cubicBezTo>
                    <a:pt x="21" y="14"/>
                    <a:pt x="21" y="14"/>
                    <a:pt x="21" y="14"/>
                  </a:cubicBezTo>
                  <a:lnTo>
                    <a:pt x="24" y="14"/>
                  </a:lnTo>
                  <a:close/>
                  <a:moveTo>
                    <a:pt x="22" y="21"/>
                  </a:moveTo>
                  <a:cubicBezTo>
                    <a:pt x="23" y="21"/>
                    <a:pt x="23" y="21"/>
                    <a:pt x="23" y="21"/>
                  </a:cubicBezTo>
                  <a:cubicBezTo>
                    <a:pt x="25" y="43"/>
                    <a:pt x="25" y="43"/>
                    <a:pt x="25" y="43"/>
                  </a:cubicBezTo>
                  <a:cubicBezTo>
                    <a:pt x="23" y="44"/>
                    <a:pt x="23" y="44"/>
                    <a:pt x="23" y="44"/>
                  </a:cubicBezTo>
                  <a:cubicBezTo>
                    <a:pt x="20" y="43"/>
                    <a:pt x="20" y="43"/>
                    <a:pt x="20" y="43"/>
                  </a:cubicBezTo>
                  <a:lnTo>
                    <a:pt x="22" y="21"/>
                  </a:lnTo>
                  <a:close/>
                  <a:moveTo>
                    <a:pt x="42" y="51"/>
                  </a:moveTo>
                  <a:cubicBezTo>
                    <a:pt x="4" y="51"/>
                    <a:pt x="4" y="51"/>
                    <a:pt x="4" y="51"/>
                  </a:cubicBezTo>
                  <a:cubicBezTo>
                    <a:pt x="4" y="21"/>
                    <a:pt x="4" y="21"/>
                    <a:pt x="4" y="21"/>
                  </a:cubicBezTo>
                  <a:cubicBezTo>
                    <a:pt x="4" y="17"/>
                    <a:pt x="7" y="14"/>
                    <a:pt x="11" y="14"/>
                  </a:cubicBezTo>
                  <a:cubicBezTo>
                    <a:pt x="17" y="14"/>
                    <a:pt x="17" y="14"/>
                    <a:pt x="17" y="14"/>
                  </a:cubicBezTo>
                  <a:cubicBezTo>
                    <a:pt x="18" y="19"/>
                    <a:pt x="18" y="19"/>
                    <a:pt x="18" y="19"/>
                  </a:cubicBezTo>
                  <a:cubicBezTo>
                    <a:pt x="16" y="44"/>
                    <a:pt x="16" y="44"/>
                    <a:pt x="16" y="44"/>
                  </a:cubicBezTo>
                  <a:cubicBezTo>
                    <a:pt x="16" y="45"/>
                    <a:pt x="16" y="46"/>
                    <a:pt x="17" y="46"/>
                  </a:cubicBezTo>
                  <a:cubicBezTo>
                    <a:pt x="22" y="49"/>
                    <a:pt x="22" y="49"/>
                    <a:pt x="22" y="49"/>
                  </a:cubicBezTo>
                  <a:cubicBezTo>
                    <a:pt x="22" y="49"/>
                    <a:pt x="23" y="49"/>
                    <a:pt x="24" y="49"/>
                  </a:cubicBezTo>
                  <a:cubicBezTo>
                    <a:pt x="28" y="46"/>
                    <a:pt x="28" y="46"/>
                    <a:pt x="28" y="46"/>
                  </a:cubicBezTo>
                  <a:cubicBezTo>
                    <a:pt x="29" y="46"/>
                    <a:pt x="30" y="45"/>
                    <a:pt x="30" y="44"/>
                  </a:cubicBezTo>
                  <a:cubicBezTo>
                    <a:pt x="27" y="19"/>
                    <a:pt x="27" y="19"/>
                    <a:pt x="27" y="19"/>
                  </a:cubicBezTo>
                  <a:cubicBezTo>
                    <a:pt x="29" y="14"/>
                    <a:pt x="29" y="14"/>
                    <a:pt x="29" y="14"/>
                  </a:cubicBezTo>
                  <a:cubicBezTo>
                    <a:pt x="34" y="14"/>
                    <a:pt x="34" y="14"/>
                    <a:pt x="34" y="14"/>
                  </a:cubicBezTo>
                  <a:cubicBezTo>
                    <a:pt x="36" y="14"/>
                    <a:pt x="37" y="14"/>
                    <a:pt x="38" y="15"/>
                  </a:cubicBezTo>
                  <a:cubicBezTo>
                    <a:pt x="40" y="16"/>
                    <a:pt x="42" y="18"/>
                    <a:pt x="42" y="21"/>
                  </a:cubicBezTo>
                  <a:cubicBezTo>
                    <a:pt x="42" y="51"/>
                    <a:pt x="42" y="51"/>
                    <a:pt x="42" y="51"/>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5" name="Freeform 143">
              <a:extLst>
                <a:ext uri="{FF2B5EF4-FFF2-40B4-BE49-F238E27FC236}">
                  <a16:creationId xmlns:a16="http://schemas.microsoft.com/office/drawing/2014/main" id="{9A6A0C5E-CA69-45C3-BA11-898D11565924}"/>
                </a:ext>
              </a:extLst>
            </p:cNvPr>
            <p:cNvSpPr>
              <a:spLocks noEditPoints="1"/>
            </p:cNvSpPr>
            <p:nvPr/>
          </p:nvSpPr>
          <p:spPr bwMode="auto">
            <a:xfrm>
              <a:off x="21775738" y="2957513"/>
              <a:ext cx="285750" cy="284162"/>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2"/>
                    <a:pt x="4" y="16"/>
                  </a:cubicBezTo>
                  <a:cubicBezTo>
                    <a:pt x="4" y="9"/>
                    <a:pt x="9" y="4"/>
                    <a:pt x="16" y="4"/>
                  </a:cubicBezTo>
                  <a:cubicBezTo>
                    <a:pt x="22" y="4"/>
                    <a:pt x="28" y="9"/>
                    <a:pt x="28" y="16"/>
                  </a:cubicBezTo>
                  <a:cubicBezTo>
                    <a:pt x="28" y="22"/>
                    <a:pt x="22" y="28"/>
                    <a:pt x="16" y="28"/>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6" name="Freeform 144">
              <a:extLst>
                <a:ext uri="{FF2B5EF4-FFF2-40B4-BE49-F238E27FC236}">
                  <a16:creationId xmlns:a16="http://schemas.microsoft.com/office/drawing/2014/main" id="{1EAF590A-6DF5-4F8F-9256-55CBF7D8F8F4}"/>
                </a:ext>
              </a:extLst>
            </p:cNvPr>
            <p:cNvSpPr>
              <a:spLocks/>
            </p:cNvSpPr>
            <p:nvPr/>
          </p:nvSpPr>
          <p:spPr bwMode="auto">
            <a:xfrm>
              <a:off x="22167851" y="3152775"/>
              <a:ext cx="962025" cy="960437"/>
            </a:xfrm>
            <a:custGeom>
              <a:avLst/>
              <a:gdLst>
                <a:gd name="T0" fmla="*/ 102 w 108"/>
                <a:gd name="T1" fmla="*/ 63 h 108"/>
                <a:gd name="T2" fmla="*/ 108 w 108"/>
                <a:gd name="T3" fmla="*/ 57 h 108"/>
                <a:gd name="T4" fmla="*/ 108 w 108"/>
                <a:gd name="T5" fmla="*/ 50 h 108"/>
                <a:gd name="T6" fmla="*/ 102 w 108"/>
                <a:gd name="T7" fmla="*/ 45 h 108"/>
                <a:gd name="T8" fmla="*/ 98 w 108"/>
                <a:gd name="T9" fmla="*/ 45 h 108"/>
                <a:gd name="T10" fmla="*/ 92 w 108"/>
                <a:gd name="T11" fmla="*/ 40 h 108"/>
                <a:gd name="T12" fmla="*/ 92 w 108"/>
                <a:gd name="T13" fmla="*/ 28 h 108"/>
                <a:gd name="T14" fmla="*/ 94 w 108"/>
                <a:gd name="T15" fmla="*/ 26 h 108"/>
                <a:gd name="T16" fmla="*/ 94 w 108"/>
                <a:gd name="T17" fmla="*/ 18 h 108"/>
                <a:gd name="T18" fmla="*/ 89 w 108"/>
                <a:gd name="T19" fmla="*/ 13 h 108"/>
                <a:gd name="T20" fmla="*/ 82 w 108"/>
                <a:gd name="T21" fmla="*/ 13 h 108"/>
                <a:gd name="T22" fmla="*/ 79 w 108"/>
                <a:gd name="T23" fmla="*/ 16 h 108"/>
                <a:gd name="T24" fmla="*/ 71 w 108"/>
                <a:gd name="T25" fmla="*/ 17 h 108"/>
                <a:gd name="T26" fmla="*/ 63 w 108"/>
                <a:gd name="T27" fmla="*/ 9 h 108"/>
                <a:gd name="T28" fmla="*/ 63 w 108"/>
                <a:gd name="T29" fmla="*/ 5 h 108"/>
                <a:gd name="T30" fmla="*/ 57 w 108"/>
                <a:gd name="T31" fmla="*/ 0 h 108"/>
                <a:gd name="T32" fmla="*/ 50 w 108"/>
                <a:gd name="T33" fmla="*/ 0 h 108"/>
                <a:gd name="T34" fmla="*/ 45 w 108"/>
                <a:gd name="T35" fmla="*/ 5 h 108"/>
                <a:gd name="T36" fmla="*/ 45 w 108"/>
                <a:gd name="T37" fmla="*/ 9 h 108"/>
                <a:gd name="T38" fmla="*/ 40 w 108"/>
                <a:gd name="T39" fmla="*/ 16 h 108"/>
                <a:gd name="T40" fmla="*/ 28 w 108"/>
                <a:gd name="T41" fmla="*/ 16 h 108"/>
                <a:gd name="T42" fmla="*/ 26 w 108"/>
                <a:gd name="T43" fmla="*/ 13 h 108"/>
                <a:gd name="T44" fmla="*/ 18 w 108"/>
                <a:gd name="T45" fmla="*/ 13 h 108"/>
                <a:gd name="T46" fmla="*/ 13 w 108"/>
                <a:gd name="T47" fmla="*/ 18 h 108"/>
                <a:gd name="T48" fmla="*/ 13 w 108"/>
                <a:gd name="T49" fmla="*/ 26 h 108"/>
                <a:gd name="T50" fmla="*/ 15 w 108"/>
                <a:gd name="T51" fmla="*/ 28 h 108"/>
                <a:gd name="T52" fmla="*/ 17 w 108"/>
                <a:gd name="T53" fmla="*/ 36 h 108"/>
                <a:gd name="T54" fmla="*/ 9 w 108"/>
                <a:gd name="T55" fmla="*/ 45 h 108"/>
                <a:gd name="T56" fmla="*/ 5 w 108"/>
                <a:gd name="T57" fmla="*/ 45 h 108"/>
                <a:gd name="T58" fmla="*/ 0 w 108"/>
                <a:gd name="T59" fmla="*/ 50 h 108"/>
                <a:gd name="T60" fmla="*/ 0 w 108"/>
                <a:gd name="T61" fmla="*/ 57 h 108"/>
                <a:gd name="T62" fmla="*/ 5 w 108"/>
                <a:gd name="T63" fmla="*/ 63 h 108"/>
                <a:gd name="T64" fmla="*/ 9 w 108"/>
                <a:gd name="T65" fmla="*/ 63 h 108"/>
                <a:gd name="T66" fmla="*/ 15 w 108"/>
                <a:gd name="T67" fmla="*/ 67 h 108"/>
                <a:gd name="T68" fmla="*/ 15 w 108"/>
                <a:gd name="T69" fmla="*/ 79 h 108"/>
                <a:gd name="T70" fmla="*/ 13 w 108"/>
                <a:gd name="T71" fmla="*/ 82 h 108"/>
                <a:gd name="T72" fmla="*/ 13 w 108"/>
                <a:gd name="T73" fmla="*/ 89 h 108"/>
                <a:gd name="T74" fmla="*/ 18 w 108"/>
                <a:gd name="T75" fmla="*/ 95 h 108"/>
                <a:gd name="T76" fmla="*/ 26 w 108"/>
                <a:gd name="T77" fmla="*/ 95 h 108"/>
                <a:gd name="T78" fmla="*/ 28 w 108"/>
                <a:gd name="T79" fmla="*/ 92 h 108"/>
                <a:gd name="T80" fmla="*/ 36 w 108"/>
                <a:gd name="T81" fmla="*/ 90 h 108"/>
                <a:gd name="T82" fmla="*/ 45 w 108"/>
                <a:gd name="T83" fmla="*/ 99 h 108"/>
                <a:gd name="T84" fmla="*/ 45 w 108"/>
                <a:gd name="T85" fmla="*/ 102 h 108"/>
                <a:gd name="T86" fmla="*/ 50 w 108"/>
                <a:gd name="T87" fmla="*/ 108 h 108"/>
                <a:gd name="T88" fmla="*/ 57 w 108"/>
                <a:gd name="T89" fmla="*/ 108 h 108"/>
                <a:gd name="T90" fmla="*/ 63 w 108"/>
                <a:gd name="T91" fmla="*/ 102 h 108"/>
                <a:gd name="T92" fmla="*/ 63 w 108"/>
                <a:gd name="T93" fmla="*/ 99 h 108"/>
                <a:gd name="T94" fmla="*/ 67 w 108"/>
                <a:gd name="T95" fmla="*/ 92 h 108"/>
                <a:gd name="T96" fmla="*/ 79 w 108"/>
                <a:gd name="T97" fmla="*/ 92 h 108"/>
                <a:gd name="T98" fmla="*/ 82 w 108"/>
                <a:gd name="T99" fmla="*/ 95 h 108"/>
                <a:gd name="T100" fmla="*/ 89 w 108"/>
                <a:gd name="T101" fmla="*/ 95 h 108"/>
                <a:gd name="T102" fmla="*/ 94 w 108"/>
                <a:gd name="T103" fmla="*/ 89 h 108"/>
                <a:gd name="T104" fmla="*/ 94 w 108"/>
                <a:gd name="T105" fmla="*/ 82 h 108"/>
                <a:gd name="T106" fmla="*/ 92 w 108"/>
                <a:gd name="T107" fmla="*/ 79 h 108"/>
                <a:gd name="T108" fmla="*/ 90 w 108"/>
                <a:gd name="T109" fmla="*/ 71 h 108"/>
                <a:gd name="T110" fmla="*/ 98 w 108"/>
                <a:gd name="T111" fmla="*/ 63 h 108"/>
                <a:gd name="T112" fmla="*/ 102 w 108"/>
                <a:gd name="T113" fmla="*/ 6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 h="108">
                  <a:moveTo>
                    <a:pt x="102" y="63"/>
                  </a:moveTo>
                  <a:cubicBezTo>
                    <a:pt x="105" y="63"/>
                    <a:pt x="108" y="60"/>
                    <a:pt x="108" y="57"/>
                  </a:cubicBezTo>
                  <a:cubicBezTo>
                    <a:pt x="108" y="50"/>
                    <a:pt x="108" y="50"/>
                    <a:pt x="108" y="50"/>
                  </a:cubicBezTo>
                  <a:cubicBezTo>
                    <a:pt x="108" y="47"/>
                    <a:pt x="105" y="45"/>
                    <a:pt x="102" y="45"/>
                  </a:cubicBezTo>
                  <a:cubicBezTo>
                    <a:pt x="98" y="45"/>
                    <a:pt x="98" y="45"/>
                    <a:pt x="98" y="45"/>
                  </a:cubicBezTo>
                  <a:cubicBezTo>
                    <a:pt x="95" y="45"/>
                    <a:pt x="92" y="43"/>
                    <a:pt x="92" y="40"/>
                  </a:cubicBezTo>
                  <a:cubicBezTo>
                    <a:pt x="91" y="38"/>
                    <a:pt x="90" y="31"/>
                    <a:pt x="92" y="28"/>
                  </a:cubicBezTo>
                  <a:cubicBezTo>
                    <a:pt x="94" y="26"/>
                    <a:pt x="94" y="26"/>
                    <a:pt x="94" y="26"/>
                  </a:cubicBezTo>
                  <a:cubicBezTo>
                    <a:pt x="96" y="24"/>
                    <a:pt x="96" y="20"/>
                    <a:pt x="94" y="18"/>
                  </a:cubicBezTo>
                  <a:cubicBezTo>
                    <a:pt x="89" y="13"/>
                    <a:pt x="89" y="13"/>
                    <a:pt x="89" y="13"/>
                  </a:cubicBezTo>
                  <a:cubicBezTo>
                    <a:pt x="87" y="11"/>
                    <a:pt x="84" y="11"/>
                    <a:pt x="82" y="13"/>
                  </a:cubicBezTo>
                  <a:cubicBezTo>
                    <a:pt x="79" y="16"/>
                    <a:pt x="79" y="16"/>
                    <a:pt x="79" y="16"/>
                  </a:cubicBezTo>
                  <a:cubicBezTo>
                    <a:pt x="77" y="18"/>
                    <a:pt x="73" y="19"/>
                    <a:pt x="71" y="17"/>
                  </a:cubicBezTo>
                  <a:cubicBezTo>
                    <a:pt x="69" y="16"/>
                    <a:pt x="63" y="12"/>
                    <a:pt x="63" y="9"/>
                  </a:cubicBezTo>
                  <a:cubicBezTo>
                    <a:pt x="63" y="5"/>
                    <a:pt x="63" y="5"/>
                    <a:pt x="63" y="5"/>
                  </a:cubicBezTo>
                  <a:cubicBezTo>
                    <a:pt x="63" y="2"/>
                    <a:pt x="60" y="0"/>
                    <a:pt x="57" y="0"/>
                  </a:cubicBezTo>
                  <a:cubicBezTo>
                    <a:pt x="50" y="0"/>
                    <a:pt x="50" y="0"/>
                    <a:pt x="50" y="0"/>
                  </a:cubicBezTo>
                  <a:cubicBezTo>
                    <a:pt x="47" y="0"/>
                    <a:pt x="45" y="2"/>
                    <a:pt x="45" y="5"/>
                  </a:cubicBezTo>
                  <a:cubicBezTo>
                    <a:pt x="45" y="9"/>
                    <a:pt x="45" y="9"/>
                    <a:pt x="45" y="9"/>
                  </a:cubicBezTo>
                  <a:cubicBezTo>
                    <a:pt x="45" y="12"/>
                    <a:pt x="43" y="15"/>
                    <a:pt x="40" y="16"/>
                  </a:cubicBezTo>
                  <a:cubicBezTo>
                    <a:pt x="38" y="16"/>
                    <a:pt x="30" y="18"/>
                    <a:pt x="28" y="16"/>
                  </a:cubicBezTo>
                  <a:cubicBezTo>
                    <a:pt x="26" y="13"/>
                    <a:pt x="26" y="13"/>
                    <a:pt x="26" y="13"/>
                  </a:cubicBezTo>
                  <a:cubicBezTo>
                    <a:pt x="23" y="11"/>
                    <a:pt x="20" y="11"/>
                    <a:pt x="18" y="13"/>
                  </a:cubicBezTo>
                  <a:cubicBezTo>
                    <a:pt x="13" y="18"/>
                    <a:pt x="13" y="18"/>
                    <a:pt x="13" y="18"/>
                  </a:cubicBezTo>
                  <a:cubicBezTo>
                    <a:pt x="11" y="20"/>
                    <a:pt x="11" y="24"/>
                    <a:pt x="13" y="26"/>
                  </a:cubicBezTo>
                  <a:cubicBezTo>
                    <a:pt x="15" y="28"/>
                    <a:pt x="15" y="28"/>
                    <a:pt x="15" y="28"/>
                  </a:cubicBezTo>
                  <a:cubicBezTo>
                    <a:pt x="18" y="31"/>
                    <a:pt x="18" y="34"/>
                    <a:pt x="17" y="36"/>
                  </a:cubicBezTo>
                  <a:cubicBezTo>
                    <a:pt x="16" y="38"/>
                    <a:pt x="12" y="45"/>
                    <a:pt x="9" y="45"/>
                  </a:cubicBezTo>
                  <a:cubicBezTo>
                    <a:pt x="5" y="45"/>
                    <a:pt x="5" y="45"/>
                    <a:pt x="5" y="45"/>
                  </a:cubicBezTo>
                  <a:cubicBezTo>
                    <a:pt x="2" y="45"/>
                    <a:pt x="0" y="47"/>
                    <a:pt x="0" y="50"/>
                  </a:cubicBezTo>
                  <a:cubicBezTo>
                    <a:pt x="0" y="57"/>
                    <a:pt x="0" y="57"/>
                    <a:pt x="0" y="57"/>
                  </a:cubicBezTo>
                  <a:cubicBezTo>
                    <a:pt x="0" y="60"/>
                    <a:pt x="2" y="63"/>
                    <a:pt x="5" y="63"/>
                  </a:cubicBezTo>
                  <a:cubicBezTo>
                    <a:pt x="9" y="63"/>
                    <a:pt x="9" y="63"/>
                    <a:pt x="9" y="63"/>
                  </a:cubicBezTo>
                  <a:cubicBezTo>
                    <a:pt x="12" y="63"/>
                    <a:pt x="15" y="65"/>
                    <a:pt x="15" y="67"/>
                  </a:cubicBezTo>
                  <a:cubicBezTo>
                    <a:pt x="16" y="70"/>
                    <a:pt x="18" y="77"/>
                    <a:pt x="15" y="79"/>
                  </a:cubicBezTo>
                  <a:cubicBezTo>
                    <a:pt x="13" y="82"/>
                    <a:pt x="13" y="82"/>
                    <a:pt x="13" y="82"/>
                  </a:cubicBezTo>
                  <a:cubicBezTo>
                    <a:pt x="11" y="84"/>
                    <a:pt x="11" y="87"/>
                    <a:pt x="13" y="89"/>
                  </a:cubicBezTo>
                  <a:cubicBezTo>
                    <a:pt x="18" y="95"/>
                    <a:pt x="18" y="95"/>
                    <a:pt x="18" y="95"/>
                  </a:cubicBezTo>
                  <a:cubicBezTo>
                    <a:pt x="20" y="97"/>
                    <a:pt x="23" y="97"/>
                    <a:pt x="26" y="95"/>
                  </a:cubicBezTo>
                  <a:cubicBezTo>
                    <a:pt x="28" y="92"/>
                    <a:pt x="28" y="92"/>
                    <a:pt x="28" y="92"/>
                  </a:cubicBezTo>
                  <a:cubicBezTo>
                    <a:pt x="30" y="90"/>
                    <a:pt x="34" y="89"/>
                    <a:pt x="36" y="90"/>
                  </a:cubicBezTo>
                  <a:cubicBezTo>
                    <a:pt x="38" y="91"/>
                    <a:pt x="45" y="96"/>
                    <a:pt x="45" y="99"/>
                  </a:cubicBezTo>
                  <a:cubicBezTo>
                    <a:pt x="45" y="102"/>
                    <a:pt x="45" y="102"/>
                    <a:pt x="45" y="102"/>
                  </a:cubicBezTo>
                  <a:cubicBezTo>
                    <a:pt x="45" y="105"/>
                    <a:pt x="47" y="108"/>
                    <a:pt x="50" y="108"/>
                  </a:cubicBezTo>
                  <a:cubicBezTo>
                    <a:pt x="57" y="108"/>
                    <a:pt x="57" y="108"/>
                    <a:pt x="57" y="108"/>
                  </a:cubicBezTo>
                  <a:cubicBezTo>
                    <a:pt x="60" y="108"/>
                    <a:pt x="63" y="105"/>
                    <a:pt x="63" y="102"/>
                  </a:cubicBezTo>
                  <a:cubicBezTo>
                    <a:pt x="63" y="99"/>
                    <a:pt x="63" y="99"/>
                    <a:pt x="63" y="99"/>
                  </a:cubicBezTo>
                  <a:cubicBezTo>
                    <a:pt x="63" y="96"/>
                    <a:pt x="65" y="93"/>
                    <a:pt x="67" y="92"/>
                  </a:cubicBezTo>
                  <a:cubicBezTo>
                    <a:pt x="69" y="91"/>
                    <a:pt x="77" y="90"/>
                    <a:pt x="79" y="92"/>
                  </a:cubicBezTo>
                  <a:cubicBezTo>
                    <a:pt x="82" y="95"/>
                    <a:pt x="82" y="95"/>
                    <a:pt x="82" y="95"/>
                  </a:cubicBezTo>
                  <a:cubicBezTo>
                    <a:pt x="84" y="97"/>
                    <a:pt x="87" y="97"/>
                    <a:pt x="89" y="95"/>
                  </a:cubicBezTo>
                  <a:cubicBezTo>
                    <a:pt x="94" y="89"/>
                    <a:pt x="94" y="89"/>
                    <a:pt x="94" y="89"/>
                  </a:cubicBezTo>
                  <a:cubicBezTo>
                    <a:pt x="96" y="87"/>
                    <a:pt x="96" y="84"/>
                    <a:pt x="94" y="82"/>
                  </a:cubicBezTo>
                  <a:cubicBezTo>
                    <a:pt x="92" y="79"/>
                    <a:pt x="92" y="79"/>
                    <a:pt x="92" y="79"/>
                  </a:cubicBezTo>
                  <a:cubicBezTo>
                    <a:pt x="90" y="77"/>
                    <a:pt x="89" y="74"/>
                    <a:pt x="90" y="71"/>
                  </a:cubicBezTo>
                  <a:cubicBezTo>
                    <a:pt x="91" y="69"/>
                    <a:pt x="95" y="63"/>
                    <a:pt x="98" y="63"/>
                  </a:cubicBezTo>
                  <a:lnTo>
                    <a:pt x="102" y="63"/>
                  </a:lnTo>
                  <a:close/>
                </a:path>
              </a:pathLst>
            </a:custGeom>
            <a:noFill/>
            <a:ln w="19050" cap="flat">
              <a:solidFill>
                <a:srgbClr val="4B52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27" name="Oval 145">
              <a:extLst>
                <a:ext uri="{FF2B5EF4-FFF2-40B4-BE49-F238E27FC236}">
                  <a16:creationId xmlns:a16="http://schemas.microsoft.com/office/drawing/2014/main" id="{D915EF79-71FF-4E77-B733-4FBC322F0822}"/>
                </a:ext>
              </a:extLst>
            </p:cNvPr>
            <p:cNvSpPr>
              <a:spLocks noChangeArrowheads="1"/>
            </p:cNvSpPr>
            <p:nvPr/>
          </p:nvSpPr>
          <p:spPr bwMode="auto">
            <a:xfrm>
              <a:off x="22463126" y="3446463"/>
              <a:ext cx="373063" cy="373062"/>
            </a:xfrm>
            <a:prstGeom prst="ellipse">
              <a:avLst/>
            </a:prstGeom>
            <a:noFill/>
            <a:ln w="19050" cap="flat">
              <a:solidFill>
                <a:srgbClr val="5668B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A7526D52-D32F-40EF-9F0A-B59FB785241F}"/>
              </a:ext>
            </a:extLst>
          </p:cNvPr>
          <p:cNvGrpSpPr/>
          <p:nvPr/>
        </p:nvGrpSpPr>
        <p:grpSpPr>
          <a:xfrm>
            <a:off x="158954" y="2696603"/>
            <a:ext cx="495673" cy="405944"/>
            <a:chOff x="14989176" y="5081588"/>
            <a:chExt cx="1709738" cy="1289050"/>
          </a:xfrm>
        </p:grpSpPr>
        <p:sp>
          <p:nvSpPr>
            <p:cNvPr id="29" name="Freeform 243">
              <a:extLst>
                <a:ext uri="{FF2B5EF4-FFF2-40B4-BE49-F238E27FC236}">
                  <a16:creationId xmlns:a16="http://schemas.microsoft.com/office/drawing/2014/main" id="{7CA72D5C-09B6-4095-822F-B6F02883AD29}"/>
                </a:ext>
              </a:extLst>
            </p:cNvPr>
            <p:cNvSpPr>
              <a:spLocks noEditPoints="1"/>
            </p:cNvSpPr>
            <p:nvPr/>
          </p:nvSpPr>
          <p:spPr bwMode="auto">
            <a:xfrm>
              <a:off x="15398751" y="5500688"/>
              <a:ext cx="952500" cy="869950"/>
            </a:xfrm>
            <a:custGeom>
              <a:avLst/>
              <a:gdLst>
                <a:gd name="T0" fmla="*/ 96 w 107"/>
                <a:gd name="T1" fmla="*/ 0 h 98"/>
                <a:gd name="T2" fmla="*/ 10 w 107"/>
                <a:gd name="T3" fmla="*/ 0 h 98"/>
                <a:gd name="T4" fmla="*/ 0 w 107"/>
                <a:gd name="T5" fmla="*/ 10 h 98"/>
                <a:gd name="T6" fmla="*/ 0 w 107"/>
                <a:gd name="T7" fmla="*/ 67 h 98"/>
                <a:gd name="T8" fmla="*/ 10 w 107"/>
                <a:gd name="T9" fmla="*/ 77 h 98"/>
                <a:gd name="T10" fmla="*/ 38 w 107"/>
                <a:gd name="T11" fmla="*/ 77 h 98"/>
                <a:gd name="T12" fmla="*/ 35 w 107"/>
                <a:gd name="T13" fmla="*/ 93 h 98"/>
                <a:gd name="T14" fmla="*/ 29 w 107"/>
                <a:gd name="T15" fmla="*/ 93 h 98"/>
                <a:gd name="T16" fmla="*/ 26 w 107"/>
                <a:gd name="T17" fmla="*/ 96 h 98"/>
                <a:gd name="T18" fmla="*/ 29 w 107"/>
                <a:gd name="T19" fmla="*/ 98 h 98"/>
                <a:gd name="T20" fmla="*/ 78 w 107"/>
                <a:gd name="T21" fmla="*/ 98 h 98"/>
                <a:gd name="T22" fmla="*/ 80 w 107"/>
                <a:gd name="T23" fmla="*/ 96 h 98"/>
                <a:gd name="T24" fmla="*/ 78 w 107"/>
                <a:gd name="T25" fmla="*/ 93 h 98"/>
                <a:gd name="T26" fmla="*/ 71 w 107"/>
                <a:gd name="T27" fmla="*/ 93 h 98"/>
                <a:gd name="T28" fmla="*/ 68 w 107"/>
                <a:gd name="T29" fmla="*/ 77 h 98"/>
                <a:gd name="T30" fmla="*/ 96 w 107"/>
                <a:gd name="T31" fmla="*/ 77 h 98"/>
                <a:gd name="T32" fmla="*/ 107 w 107"/>
                <a:gd name="T33" fmla="*/ 67 h 98"/>
                <a:gd name="T34" fmla="*/ 107 w 107"/>
                <a:gd name="T35" fmla="*/ 10 h 98"/>
                <a:gd name="T36" fmla="*/ 96 w 107"/>
                <a:gd name="T37" fmla="*/ 0 h 98"/>
                <a:gd name="T38" fmla="*/ 4 w 107"/>
                <a:gd name="T39" fmla="*/ 10 h 98"/>
                <a:gd name="T40" fmla="*/ 10 w 107"/>
                <a:gd name="T41" fmla="*/ 4 h 98"/>
                <a:gd name="T42" fmla="*/ 96 w 107"/>
                <a:gd name="T43" fmla="*/ 4 h 98"/>
                <a:gd name="T44" fmla="*/ 102 w 107"/>
                <a:gd name="T45" fmla="*/ 10 h 98"/>
                <a:gd name="T46" fmla="*/ 102 w 107"/>
                <a:gd name="T47" fmla="*/ 62 h 98"/>
                <a:gd name="T48" fmla="*/ 4 w 107"/>
                <a:gd name="T49" fmla="*/ 62 h 98"/>
                <a:gd name="T50" fmla="*/ 4 w 107"/>
                <a:gd name="T51" fmla="*/ 10 h 98"/>
                <a:gd name="T52" fmla="*/ 40 w 107"/>
                <a:gd name="T53" fmla="*/ 93 h 98"/>
                <a:gd name="T54" fmla="*/ 43 w 107"/>
                <a:gd name="T55" fmla="*/ 77 h 98"/>
                <a:gd name="T56" fmla="*/ 63 w 107"/>
                <a:gd name="T57" fmla="*/ 77 h 98"/>
                <a:gd name="T58" fmla="*/ 66 w 107"/>
                <a:gd name="T59" fmla="*/ 93 h 98"/>
                <a:gd name="T60" fmla="*/ 40 w 107"/>
                <a:gd name="T61" fmla="*/ 93 h 98"/>
                <a:gd name="T62" fmla="*/ 102 w 107"/>
                <a:gd name="T63" fmla="*/ 67 h 98"/>
                <a:gd name="T64" fmla="*/ 102 w 107"/>
                <a:gd name="T65" fmla="*/ 67 h 98"/>
                <a:gd name="T66" fmla="*/ 96 w 107"/>
                <a:gd name="T67" fmla="*/ 73 h 98"/>
                <a:gd name="T68" fmla="*/ 10 w 107"/>
                <a:gd name="T69" fmla="*/ 73 h 98"/>
                <a:gd name="T70" fmla="*/ 4 w 107"/>
                <a:gd name="T71" fmla="*/ 67 h 98"/>
                <a:gd name="T72" fmla="*/ 4 w 107"/>
                <a:gd name="T73" fmla="*/ 67 h 98"/>
                <a:gd name="T74" fmla="*/ 102 w 107"/>
                <a:gd name="T75"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98">
                  <a:moveTo>
                    <a:pt x="96" y="0"/>
                  </a:moveTo>
                  <a:cubicBezTo>
                    <a:pt x="10" y="0"/>
                    <a:pt x="10" y="0"/>
                    <a:pt x="10" y="0"/>
                  </a:cubicBezTo>
                  <a:cubicBezTo>
                    <a:pt x="4" y="0"/>
                    <a:pt x="0" y="4"/>
                    <a:pt x="0" y="10"/>
                  </a:cubicBezTo>
                  <a:cubicBezTo>
                    <a:pt x="0" y="67"/>
                    <a:pt x="0" y="67"/>
                    <a:pt x="0" y="67"/>
                  </a:cubicBezTo>
                  <a:cubicBezTo>
                    <a:pt x="0" y="73"/>
                    <a:pt x="4" y="77"/>
                    <a:pt x="10" y="77"/>
                  </a:cubicBezTo>
                  <a:cubicBezTo>
                    <a:pt x="38" y="77"/>
                    <a:pt x="38" y="77"/>
                    <a:pt x="38" y="77"/>
                  </a:cubicBezTo>
                  <a:cubicBezTo>
                    <a:pt x="38" y="83"/>
                    <a:pt x="37" y="88"/>
                    <a:pt x="35" y="93"/>
                  </a:cubicBezTo>
                  <a:cubicBezTo>
                    <a:pt x="29" y="93"/>
                    <a:pt x="29" y="93"/>
                    <a:pt x="29" y="93"/>
                  </a:cubicBezTo>
                  <a:cubicBezTo>
                    <a:pt x="27" y="93"/>
                    <a:pt x="26" y="94"/>
                    <a:pt x="26" y="96"/>
                  </a:cubicBezTo>
                  <a:cubicBezTo>
                    <a:pt x="26" y="97"/>
                    <a:pt x="27" y="98"/>
                    <a:pt x="29" y="98"/>
                  </a:cubicBezTo>
                  <a:cubicBezTo>
                    <a:pt x="78" y="98"/>
                    <a:pt x="78" y="98"/>
                    <a:pt x="78" y="98"/>
                  </a:cubicBezTo>
                  <a:cubicBezTo>
                    <a:pt x="79" y="98"/>
                    <a:pt x="80" y="97"/>
                    <a:pt x="80" y="96"/>
                  </a:cubicBezTo>
                  <a:cubicBezTo>
                    <a:pt x="80" y="94"/>
                    <a:pt x="79" y="93"/>
                    <a:pt x="78" y="93"/>
                  </a:cubicBezTo>
                  <a:cubicBezTo>
                    <a:pt x="71" y="93"/>
                    <a:pt x="71" y="93"/>
                    <a:pt x="71" y="93"/>
                  </a:cubicBezTo>
                  <a:cubicBezTo>
                    <a:pt x="69" y="88"/>
                    <a:pt x="68" y="83"/>
                    <a:pt x="68" y="77"/>
                  </a:cubicBezTo>
                  <a:cubicBezTo>
                    <a:pt x="96" y="77"/>
                    <a:pt x="96" y="77"/>
                    <a:pt x="96" y="77"/>
                  </a:cubicBezTo>
                  <a:cubicBezTo>
                    <a:pt x="102" y="77"/>
                    <a:pt x="107" y="73"/>
                    <a:pt x="107" y="67"/>
                  </a:cubicBezTo>
                  <a:cubicBezTo>
                    <a:pt x="107" y="10"/>
                    <a:pt x="107" y="10"/>
                    <a:pt x="107" y="10"/>
                  </a:cubicBezTo>
                  <a:cubicBezTo>
                    <a:pt x="107" y="4"/>
                    <a:pt x="102" y="0"/>
                    <a:pt x="96" y="0"/>
                  </a:cubicBezTo>
                  <a:close/>
                  <a:moveTo>
                    <a:pt x="4" y="10"/>
                  </a:moveTo>
                  <a:cubicBezTo>
                    <a:pt x="4" y="7"/>
                    <a:pt x="7" y="4"/>
                    <a:pt x="10" y="4"/>
                  </a:cubicBezTo>
                  <a:cubicBezTo>
                    <a:pt x="96" y="4"/>
                    <a:pt x="96" y="4"/>
                    <a:pt x="96" y="4"/>
                  </a:cubicBezTo>
                  <a:cubicBezTo>
                    <a:pt x="100" y="4"/>
                    <a:pt x="102" y="7"/>
                    <a:pt x="102" y="10"/>
                  </a:cubicBezTo>
                  <a:cubicBezTo>
                    <a:pt x="102" y="62"/>
                    <a:pt x="102" y="62"/>
                    <a:pt x="102" y="62"/>
                  </a:cubicBezTo>
                  <a:cubicBezTo>
                    <a:pt x="4" y="62"/>
                    <a:pt x="4" y="62"/>
                    <a:pt x="4" y="62"/>
                  </a:cubicBezTo>
                  <a:lnTo>
                    <a:pt x="4" y="10"/>
                  </a:lnTo>
                  <a:close/>
                  <a:moveTo>
                    <a:pt x="40" y="93"/>
                  </a:moveTo>
                  <a:cubicBezTo>
                    <a:pt x="42" y="88"/>
                    <a:pt x="43" y="83"/>
                    <a:pt x="43" y="77"/>
                  </a:cubicBezTo>
                  <a:cubicBezTo>
                    <a:pt x="63" y="77"/>
                    <a:pt x="63" y="77"/>
                    <a:pt x="63" y="77"/>
                  </a:cubicBezTo>
                  <a:cubicBezTo>
                    <a:pt x="64" y="83"/>
                    <a:pt x="64" y="88"/>
                    <a:pt x="66" y="93"/>
                  </a:cubicBezTo>
                  <a:lnTo>
                    <a:pt x="40" y="93"/>
                  </a:lnTo>
                  <a:close/>
                  <a:moveTo>
                    <a:pt x="102" y="67"/>
                  </a:moveTo>
                  <a:cubicBezTo>
                    <a:pt x="102" y="67"/>
                    <a:pt x="102" y="67"/>
                    <a:pt x="102" y="67"/>
                  </a:cubicBezTo>
                  <a:cubicBezTo>
                    <a:pt x="102" y="70"/>
                    <a:pt x="100" y="73"/>
                    <a:pt x="96" y="73"/>
                  </a:cubicBezTo>
                  <a:cubicBezTo>
                    <a:pt x="10" y="73"/>
                    <a:pt x="10" y="73"/>
                    <a:pt x="10" y="73"/>
                  </a:cubicBezTo>
                  <a:cubicBezTo>
                    <a:pt x="7" y="73"/>
                    <a:pt x="4" y="70"/>
                    <a:pt x="4" y="67"/>
                  </a:cubicBezTo>
                  <a:cubicBezTo>
                    <a:pt x="4" y="67"/>
                    <a:pt x="4" y="67"/>
                    <a:pt x="4" y="67"/>
                  </a:cubicBezTo>
                  <a:cubicBezTo>
                    <a:pt x="102" y="67"/>
                    <a:pt x="102" y="67"/>
                    <a:pt x="102" y="67"/>
                  </a:cubicBezTo>
                  <a:close/>
                </a:path>
              </a:pathLst>
            </a:cu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0" name="Freeform 244">
              <a:extLst>
                <a:ext uri="{FF2B5EF4-FFF2-40B4-BE49-F238E27FC236}">
                  <a16:creationId xmlns:a16="http://schemas.microsoft.com/office/drawing/2014/main" id="{E197779A-BEEB-4659-80C3-24FA9B8F9EDB}"/>
                </a:ext>
              </a:extLst>
            </p:cNvPr>
            <p:cNvSpPr>
              <a:spLocks/>
            </p:cNvSpPr>
            <p:nvPr/>
          </p:nvSpPr>
          <p:spPr bwMode="auto">
            <a:xfrm>
              <a:off x="15684501" y="5767388"/>
              <a:ext cx="185738" cy="34925"/>
            </a:xfrm>
            <a:custGeom>
              <a:avLst/>
              <a:gdLst>
                <a:gd name="T0" fmla="*/ 3 w 21"/>
                <a:gd name="T1" fmla="*/ 4 h 4"/>
                <a:gd name="T2" fmla="*/ 19 w 21"/>
                <a:gd name="T3" fmla="*/ 4 h 4"/>
                <a:gd name="T4" fmla="*/ 21 w 21"/>
                <a:gd name="T5" fmla="*/ 2 h 4"/>
                <a:gd name="T6" fmla="*/ 19 w 21"/>
                <a:gd name="T7" fmla="*/ 0 h 4"/>
                <a:gd name="T8" fmla="*/ 11 w 21"/>
                <a:gd name="T9" fmla="*/ 0 h 4"/>
                <a:gd name="T10" fmla="*/ 11 w 21"/>
                <a:gd name="T11" fmla="*/ 0 h 4"/>
                <a:gd name="T12" fmla="*/ 3 w 21"/>
                <a:gd name="T13" fmla="*/ 0 h 4"/>
                <a:gd name="T14" fmla="*/ 0 w 21"/>
                <a:gd name="T15" fmla="*/ 2 h 4"/>
                <a:gd name="T16" fmla="*/ 3 w 21"/>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4">
                  <a:moveTo>
                    <a:pt x="3" y="4"/>
                  </a:moveTo>
                  <a:cubicBezTo>
                    <a:pt x="8" y="4"/>
                    <a:pt x="13" y="4"/>
                    <a:pt x="19" y="4"/>
                  </a:cubicBezTo>
                  <a:cubicBezTo>
                    <a:pt x="20" y="4"/>
                    <a:pt x="21" y="3"/>
                    <a:pt x="21" y="2"/>
                  </a:cubicBezTo>
                  <a:cubicBezTo>
                    <a:pt x="21" y="1"/>
                    <a:pt x="20" y="0"/>
                    <a:pt x="19" y="0"/>
                  </a:cubicBezTo>
                  <a:cubicBezTo>
                    <a:pt x="16" y="0"/>
                    <a:pt x="13" y="0"/>
                    <a:pt x="11" y="0"/>
                  </a:cubicBezTo>
                  <a:cubicBezTo>
                    <a:pt x="11" y="0"/>
                    <a:pt x="11" y="0"/>
                    <a:pt x="11" y="0"/>
                  </a:cubicBezTo>
                  <a:cubicBezTo>
                    <a:pt x="8" y="0"/>
                    <a:pt x="5" y="0"/>
                    <a:pt x="3" y="0"/>
                  </a:cubicBezTo>
                  <a:cubicBezTo>
                    <a:pt x="1" y="0"/>
                    <a:pt x="0" y="1"/>
                    <a:pt x="0" y="2"/>
                  </a:cubicBezTo>
                  <a:cubicBezTo>
                    <a:pt x="0" y="3"/>
                    <a:pt x="1" y="4"/>
                    <a:pt x="3" y="4"/>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1" name="Freeform 245">
              <a:extLst>
                <a:ext uri="{FF2B5EF4-FFF2-40B4-BE49-F238E27FC236}">
                  <a16:creationId xmlns:a16="http://schemas.microsoft.com/office/drawing/2014/main" id="{24F83F3B-6D8B-489A-B698-2A6AAE651EE6}"/>
                </a:ext>
              </a:extLst>
            </p:cNvPr>
            <p:cNvSpPr>
              <a:spLocks/>
            </p:cNvSpPr>
            <p:nvPr/>
          </p:nvSpPr>
          <p:spPr bwMode="auto">
            <a:xfrm>
              <a:off x="15684501" y="5846763"/>
              <a:ext cx="185738" cy="34925"/>
            </a:xfrm>
            <a:custGeom>
              <a:avLst/>
              <a:gdLst>
                <a:gd name="T0" fmla="*/ 9 w 21"/>
                <a:gd name="T1" fmla="*/ 4 h 4"/>
                <a:gd name="T2" fmla="*/ 19 w 21"/>
                <a:gd name="T3" fmla="*/ 4 h 4"/>
                <a:gd name="T4" fmla="*/ 19 w 21"/>
                <a:gd name="T5" fmla="*/ 4 h 4"/>
                <a:gd name="T6" fmla="*/ 21 w 21"/>
                <a:gd name="T7" fmla="*/ 2 h 4"/>
                <a:gd name="T8" fmla="*/ 19 w 21"/>
                <a:gd name="T9" fmla="*/ 0 h 4"/>
                <a:gd name="T10" fmla="*/ 11 w 21"/>
                <a:gd name="T11" fmla="*/ 0 h 4"/>
                <a:gd name="T12" fmla="*/ 11 w 21"/>
                <a:gd name="T13" fmla="*/ 0 h 4"/>
                <a:gd name="T14" fmla="*/ 3 w 21"/>
                <a:gd name="T15" fmla="*/ 0 h 4"/>
                <a:gd name="T16" fmla="*/ 0 w 21"/>
                <a:gd name="T17" fmla="*/ 2 h 4"/>
                <a:gd name="T18" fmla="*/ 3 w 21"/>
                <a:gd name="T19" fmla="*/ 4 h 4"/>
                <a:gd name="T20" fmla="*/ 9 w 21"/>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4">
                  <a:moveTo>
                    <a:pt x="9" y="4"/>
                  </a:moveTo>
                  <a:cubicBezTo>
                    <a:pt x="12" y="4"/>
                    <a:pt x="15" y="4"/>
                    <a:pt x="19" y="4"/>
                  </a:cubicBezTo>
                  <a:cubicBezTo>
                    <a:pt x="19" y="4"/>
                    <a:pt x="19" y="4"/>
                    <a:pt x="19" y="4"/>
                  </a:cubicBezTo>
                  <a:cubicBezTo>
                    <a:pt x="20" y="4"/>
                    <a:pt x="21" y="3"/>
                    <a:pt x="21" y="2"/>
                  </a:cubicBezTo>
                  <a:cubicBezTo>
                    <a:pt x="21" y="1"/>
                    <a:pt x="20" y="0"/>
                    <a:pt x="19" y="0"/>
                  </a:cubicBezTo>
                  <a:cubicBezTo>
                    <a:pt x="17" y="0"/>
                    <a:pt x="14" y="0"/>
                    <a:pt x="11" y="0"/>
                  </a:cubicBezTo>
                  <a:cubicBezTo>
                    <a:pt x="11" y="0"/>
                    <a:pt x="11" y="0"/>
                    <a:pt x="11" y="0"/>
                  </a:cubicBezTo>
                  <a:cubicBezTo>
                    <a:pt x="8" y="0"/>
                    <a:pt x="5" y="0"/>
                    <a:pt x="3" y="0"/>
                  </a:cubicBezTo>
                  <a:cubicBezTo>
                    <a:pt x="1" y="0"/>
                    <a:pt x="0" y="1"/>
                    <a:pt x="0" y="2"/>
                  </a:cubicBezTo>
                  <a:cubicBezTo>
                    <a:pt x="0" y="3"/>
                    <a:pt x="1" y="4"/>
                    <a:pt x="3" y="4"/>
                  </a:cubicBezTo>
                  <a:cubicBezTo>
                    <a:pt x="5" y="4"/>
                    <a:pt x="7" y="4"/>
                    <a:pt x="9" y="4"/>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2" name="Freeform 246">
              <a:extLst>
                <a:ext uri="{FF2B5EF4-FFF2-40B4-BE49-F238E27FC236}">
                  <a16:creationId xmlns:a16="http://schemas.microsoft.com/office/drawing/2014/main" id="{9CC38CBC-3425-41D2-B252-0BEC96268A6B}"/>
                </a:ext>
              </a:extLst>
            </p:cNvPr>
            <p:cNvSpPr>
              <a:spLocks noEditPoints="1"/>
            </p:cNvSpPr>
            <p:nvPr/>
          </p:nvSpPr>
          <p:spPr bwMode="auto">
            <a:xfrm>
              <a:off x="15505114" y="5686425"/>
              <a:ext cx="455613" cy="284162"/>
            </a:xfrm>
            <a:custGeom>
              <a:avLst/>
              <a:gdLst>
                <a:gd name="T0" fmla="*/ 45 w 51"/>
                <a:gd name="T1" fmla="*/ 31 h 32"/>
                <a:gd name="T2" fmla="*/ 51 w 51"/>
                <a:gd name="T3" fmla="*/ 25 h 32"/>
                <a:gd name="T4" fmla="*/ 51 w 51"/>
                <a:gd name="T5" fmla="*/ 5 h 32"/>
                <a:gd name="T6" fmla="*/ 46 w 51"/>
                <a:gd name="T7" fmla="*/ 0 h 32"/>
                <a:gd name="T8" fmla="*/ 5 w 51"/>
                <a:gd name="T9" fmla="*/ 0 h 32"/>
                <a:gd name="T10" fmla="*/ 0 w 51"/>
                <a:gd name="T11" fmla="*/ 5 h 32"/>
                <a:gd name="T12" fmla="*/ 0 w 51"/>
                <a:gd name="T13" fmla="*/ 26 h 32"/>
                <a:gd name="T14" fmla="*/ 5 w 51"/>
                <a:gd name="T15" fmla="*/ 31 h 32"/>
                <a:gd name="T16" fmla="*/ 45 w 51"/>
                <a:gd name="T17" fmla="*/ 31 h 32"/>
                <a:gd name="T18" fmla="*/ 26 w 51"/>
                <a:gd name="T19" fmla="*/ 32 h 32"/>
                <a:gd name="T20" fmla="*/ 26 w 51"/>
                <a:gd name="T21" fmla="*/ 32 h 32"/>
                <a:gd name="T22" fmla="*/ 6 w 51"/>
                <a:gd name="T23" fmla="*/ 27 h 32"/>
                <a:gd name="T24" fmla="*/ 3 w 51"/>
                <a:gd name="T25" fmla="*/ 25 h 32"/>
                <a:gd name="T26" fmla="*/ 3 w 51"/>
                <a:gd name="T27" fmla="*/ 6 h 32"/>
                <a:gd name="T28" fmla="*/ 5 w 51"/>
                <a:gd name="T29" fmla="*/ 4 h 32"/>
                <a:gd name="T30" fmla="*/ 46 w 51"/>
                <a:gd name="T31" fmla="*/ 4 h 32"/>
                <a:gd name="T32" fmla="*/ 48 w 51"/>
                <a:gd name="T33" fmla="*/ 6 h 32"/>
                <a:gd name="T34" fmla="*/ 48 w 51"/>
                <a:gd name="T35" fmla="*/ 25 h 32"/>
                <a:gd name="T36" fmla="*/ 46 w 51"/>
                <a:gd name="T37" fmla="*/ 27 h 32"/>
                <a:gd name="T38" fmla="*/ 26 w 51"/>
                <a:gd name="T39" fmla="*/ 27 h 32"/>
                <a:gd name="T40" fmla="*/ 6 w 51"/>
                <a:gd name="T4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32">
                  <a:moveTo>
                    <a:pt x="45" y="31"/>
                  </a:moveTo>
                  <a:cubicBezTo>
                    <a:pt x="50" y="31"/>
                    <a:pt x="51" y="29"/>
                    <a:pt x="51" y="25"/>
                  </a:cubicBezTo>
                  <a:cubicBezTo>
                    <a:pt x="51" y="18"/>
                    <a:pt x="51" y="12"/>
                    <a:pt x="51" y="5"/>
                  </a:cubicBezTo>
                  <a:cubicBezTo>
                    <a:pt x="51" y="2"/>
                    <a:pt x="50" y="0"/>
                    <a:pt x="46" y="0"/>
                  </a:cubicBezTo>
                  <a:cubicBezTo>
                    <a:pt x="32" y="0"/>
                    <a:pt x="19" y="0"/>
                    <a:pt x="5" y="0"/>
                  </a:cubicBezTo>
                  <a:cubicBezTo>
                    <a:pt x="2" y="0"/>
                    <a:pt x="0" y="2"/>
                    <a:pt x="0" y="5"/>
                  </a:cubicBezTo>
                  <a:cubicBezTo>
                    <a:pt x="0" y="12"/>
                    <a:pt x="0" y="19"/>
                    <a:pt x="0" y="26"/>
                  </a:cubicBezTo>
                  <a:cubicBezTo>
                    <a:pt x="0" y="29"/>
                    <a:pt x="2" y="31"/>
                    <a:pt x="5" y="31"/>
                  </a:cubicBezTo>
                  <a:cubicBezTo>
                    <a:pt x="10" y="31"/>
                    <a:pt x="41" y="31"/>
                    <a:pt x="45" y="31"/>
                  </a:cubicBezTo>
                  <a:close/>
                  <a:moveTo>
                    <a:pt x="26" y="32"/>
                  </a:moveTo>
                  <a:cubicBezTo>
                    <a:pt x="26" y="32"/>
                    <a:pt x="26" y="32"/>
                    <a:pt x="26" y="32"/>
                  </a:cubicBezTo>
                  <a:moveTo>
                    <a:pt x="6" y="27"/>
                  </a:moveTo>
                  <a:cubicBezTo>
                    <a:pt x="4" y="27"/>
                    <a:pt x="3" y="27"/>
                    <a:pt x="3" y="25"/>
                  </a:cubicBezTo>
                  <a:cubicBezTo>
                    <a:pt x="3" y="19"/>
                    <a:pt x="3" y="12"/>
                    <a:pt x="3" y="6"/>
                  </a:cubicBezTo>
                  <a:cubicBezTo>
                    <a:pt x="3" y="4"/>
                    <a:pt x="4" y="4"/>
                    <a:pt x="5" y="4"/>
                  </a:cubicBezTo>
                  <a:cubicBezTo>
                    <a:pt x="19" y="4"/>
                    <a:pt x="32" y="4"/>
                    <a:pt x="46" y="4"/>
                  </a:cubicBezTo>
                  <a:cubicBezTo>
                    <a:pt x="48" y="4"/>
                    <a:pt x="48" y="4"/>
                    <a:pt x="48" y="6"/>
                  </a:cubicBezTo>
                  <a:cubicBezTo>
                    <a:pt x="48" y="12"/>
                    <a:pt x="48" y="19"/>
                    <a:pt x="48" y="25"/>
                  </a:cubicBezTo>
                  <a:cubicBezTo>
                    <a:pt x="48" y="27"/>
                    <a:pt x="48" y="27"/>
                    <a:pt x="46" y="27"/>
                  </a:cubicBezTo>
                  <a:cubicBezTo>
                    <a:pt x="39" y="27"/>
                    <a:pt x="32" y="27"/>
                    <a:pt x="26" y="27"/>
                  </a:cubicBezTo>
                  <a:cubicBezTo>
                    <a:pt x="19" y="27"/>
                    <a:pt x="12" y="27"/>
                    <a:pt x="6" y="27"/>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3" name="Freeform 247">
              <a:extLst>
                <a:ext uri="{FF2B5EF4-FFF2-40B4-BE49-F238E27FC236}">
                  <a16:creationId xmlns:a16="http://schemas.microsoft.com/office/drawing/2014/main" id="{2594814D-3EF4-47D7-BFC5-C503D84266DB}"/>
                </a:ext>
              </a:extLst>
            </p:cNvPr>
            <p:cNvSpPr>
              <a:spLocks/>
            </p:cNvSpPr>
            <p:nvPr/>
          </p:nvSpPr>
          <p:spPr bwMode="auto">
            <a:xfrm>
              <a:off x="15586076" y="5767388"/>
              <a:ext cx="61913" cy="34925"/>
            </a:xfrm>
            <a:custGeom>
              <a:avLst/>
              <a:gdLst>
                <a:gd name="T0" fmla="*/ 6 w 7"/>
                <a:gd name="T1" fmla="*/ 0 h 4"/>
                <a:gd name="T2" fmla="*/ 2 w 7"/>
                <a:gd name="T3" fmla="*/ 0 h 4"/>
                <a:gd name="T4" fmla="*/ 0 w 7"/>
                <a:gd name="T5" fmla="*/ 2 h 4"/>
                <a:gd name="T6" fmla="*/ 2 w 7"/>
                <a:gd name="T7" fmla="*/ 4 h 4"/>
                <a:gd name="T8" fmla="*/ 4 w 7"/>
                <a:gd name="T9" fmla="*/ 4 h 4"/>
                <a:gd name="T10" fmla="*/ 4 w 7"/>
                <a:gd name="T11" fmla="*/ 4 h 4"/>
                <a:gd name="T12" fmla="*/ 6 w 7"/>
                <a:gd name="T13" fmla="*/ 4 h 4"/>
                <a:gd name="T14" fmla="*/ 7 w 7"/>
                <a:gd name="T15" fmla="*/ 2 h 4"/>
                <a:gd name="T16" fmla="*/ 6 w 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6" y="0"/>
                  </a:moveTo>
                  <a:cubicBezTo>
                    <a:pt x="4" y="0"/>
                    <a:pt x="3" y="0"/>
                    <a:pt x="2" y="0"/>
                  </a:cubicBezTo>
                  <a:cubicBezTo>
                    <a:pt x="1" y="1"/>
                    <a:pt x="0" y="1"/>
                    <a:pt x="0" y="2"/>
                  </a:cubicBezTo>
                  <a:cubicBezTo>
                    <a:pt x="0" y="3"/>
                    <a:pt x="1" y="4"/>
                    <a:pt x="2" y="4"/>
                  </a:cubicBezTo>
                  <a:cubicBezTo>
                    <a:pt x="2" y="4"/>
                    <a:pt x="3" y="4"/>
                    <a:pt x="4" y="4"/>
                  </a:cubicBezTo>
                  <a:cubicBezTo>
                    <a:pt x="4" y="4"/>
                    <a:pt x="4" y="4"/>
                    <a:pt x="4" y="4"/>
                  </a:cubicBezTo>
                  <a:cubicBezTo>
                    <a:pt x="4" y="4"/>
                    <a:pt x="5" y="4"/>
                    <a:pt x="6" y="4"/>
                  </a:cubicBezTo>
                  <a:cubicBezTo>
                    <a:pt x="7" y="4"/>
                    <a:pt x="7" y="3"/>
                    <a:pt x="7" y="2"/>
                  </a:cubicBezTo>
                  <a:cubicBezTo>
                    <a:pt x="7" y="1"/>
                    <a:pt x="7" y="1"/>
                    <a:pt x="6" y="0"/>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4" name="Freeform 248">
              <a:extLst>
                <a:ext uri="{FF2B5EF4-FFF2-40B4-BE49-F238E27FC236}">
                  <a16:creationId xmlns:a16="http://schemas.microsoft.com/office/drawing/2014/main" id="{0A1F41B9-B5F5-4C93-8C11-C55958FF4128}"/>
                </a:ext>
              </a:extLst>
            </p:cNvPr>
            <p:cNvSpPr>
              <a:spLocks/>
            </p:cNvSpPr>
            <p:nvPr/>
          </p:nvSpPr>
          <p:spPr bwMode="auto">
            <a:xfrm>
              <a:off x="15586076" y="5846763"/>
              <a:ext cx="61913" cy="34925"/>
            </a:xfrm>
            <a:custGeom>
              <a:avLst/>
              <a:gdLst>
                <a:gd name="T0" fmla="*/ 6 w 7"/>
                <a:gd name="T1" fmla="*/ 0 h 4"/>
                <a:gd name="T2" fmla="*/ 2 w 7"/>
                <a:gd name="T3" fmla="*/ 0 h 4"/>
                <a:gd name="T4" fmla="*/ 0 w 7"/>
                <a:gd name="T5" fmla="*/ 2 h 4"/>
                <a:gd name="T6" fmla="*/ 2 w 7"/>
                <a:gd name="T7" fmla="*/ 4 h 4"/>
                <a:gd name="T8" fmla="*/ 4 w 7"/>
                <a:gd name="T9" fmla="*/ 4 h 4"/>
                <a:gd name="T10" fmla="*/ 4 w 7"/>
                <a:gd name="T11" fmla="*/ 4 h 4"/>
                <a:gd name="T12" fmla="*/ 6 w 7"/>
                <a:gd name="T13" fmla="*/ 4 h 4"/>
                <a:gd name="T14" fmla="*/ 7 w 7"/>
                <a:gd name="T15" fmla="*/ 2 h 4"/>
                <a:gd name="T16" fmla="*/ 6 w 7"/>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
                  <a:moveTo>
                    <a:pt x="6" y="0"/>
                  </a:moveTo>
                  <a:cubicBezTo>
                    <a:pt x="4" y="0"/>
                    <a:pt x="3" y="0"/>
                    <a:pt x="2" y="0"/>
                  </a:cubicBezTo>
                  <a:cubicBezTo>
                    <a:pt x="1" y="0"/>
                    <a:pt x="0" y="1"/>
                    <a:pt x="0" y="2"/>
                  </a:cubicBezTo>
                  <a:cubicBezTo>
                    <a:pt x="0" y="3"/>
                    <a:pt x="1" y="3"/>
                    <a:pt x="2" y="4"/>
                  </a:cubicBezTo>
                  <a:cubicBezTo>
                    <a:pt x="2" y="4"/>
                    <a:pt x="3" y="4"/>
                    <a:pt x="4" y="4"/>
                  </a:cubicBezTo>
                  <a:cubicBezTo>
                    <a:pt x="4" y="4"/>
                    <a:pt x="4" y="4"/>
                    <a:pt x="4" y="4"/>
                  </a:cubicBezTo>
                  <a:cubicBezTo>
                    <a:pt x="4" y="4"/>
                    <a:pt x="5" y="4"/>
                    <a:pt x="6" y="4"/>
                  </a:cubicBezTo>
                  <a:cubicBezTo>
                    <a:pt x="7" y="4"/>
                    <a:pt x="7" y="3"/>
                    <a:pt x="7" y="2"/>
                  </a:cubicBezTo>
                  <a:cubicBezTo>
                    <a:pt x="7" y="1"/>
                    <a:pt x="7" y="0"/>
                    <a:pt x="6" y="0"/>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5" name="Freeform 249">
              <a:extLst>
                <a:ext uri="{FF2B5EF4-FFF2-40B4-BE49-F238E27FC236}">
                  <a16:creationId xmlns:a16="http://schemas.microsoft.com/office/drawing/2014/main" id="{2ECBB19B-35C2-4876-8C87-917088DF93E3}"/>
                </a:ext>
              </a:extLst>
            </p:cNvPr>
            <p:cNvSpPr>
              <a:spLocks/>
            </p:cNvSpPr>
            <p:nvPr/>
          </p:nvSpPr>
          <p:spPr bwMode="auto">
            <a:xfrm>
              <a:off x="15736889" y="5589588"/>
              <a:ext cx="500063" cy="25400"/>
            </a:xfrm>
            <a:custGeom>
              <a:avLst/>
              <a:gdLst>
                <a:gd name="T0" fmla="*/ 53 w 56"/>
                <a:gd name="T1" fmla="*/ 0 h 3"/>
                <a:gd name="T2" fmla="*/ 3 w 56"/>
                <a:gd name="T3" fmla="*/ 0 h 3"/>
                <a:gd name="T4" fmla="*/ 2 w 56"/>
                <a:gd name="T5" fmla="*/ 0 h 3"/>
                <a:gd name="T6" fmla="*/ 0 w 56"/>
                <a:gd name="T7" fmla="*/ 1 h 3"/>
                <a:gd name="T8" fmla="*/ 2 w 56"/>
                <a:gd name="T9" fmla="*/ 3 h 3"/>
                <a:gd name="T10" fmla="*/ 3 w 56"/>
                <a:gd name="T11" fmla="*/ 3 h 3"/>
                <a:gd name="T12" fmla="*/ 28 w 56"/>
                <a:gd name="T13" fmla="*/ 3 h 3"/>
                <a:gd name="T14" fmla="*/ 28 w 56"/>
                <a:gd name="T15" fmla="*/ 3 h 3"/>
                <a:gd name="T16" fmla="*/ 32 w 56"/>
                <a:gd name="T17" fmla="*/ 3 h 3"/>
                <a:gd name="T18" fmla="*/ 53 w 56"/>
                <a:gd name="T19" fmla="*/ 3 h 3"/>
                <a:gd name="T20" fmla="*/ 56 w 56"/>
                <a:gd name="T21" fmla="*/ 1 h 3"/>
                <a:gd name="T22" fmla="*/ 53 w 56"/>
                <a:gd name="T23" fmla="*/ 0 h 3"/>
                <a:gd name="T24" fmla="*/ 53 w 56"/>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3">
                  <a:moveTo>
                    <a:pt x="53" y="0"/>
                  </a:moveTo>
                  <a:cubicBezTo>
                    <a:pt x="36" y="0"/>
                    <a:pt x="19" y="0"/>
                    <a:pt x="3" y="0"/>
                  </a:cubicBezTo>
                  <a:cubicBezTo>
                    <a:pt x="2" y="0"/>
                    <a:pt x="2" y="0"/>
                    <a:pt x="2" y="0"/>
                  </a:cubicBezTo>
                  <a:cubicBezTo>
                    <a:pt x="0" y="0"/>
                    <a:pt x="0" y="0"/>
                    <a:pt x="0" y="1"/>
                  </a:cubicBezTo>
                  <a:cubicBezTo>
                    <a:pt x="0" y="3"/>
                    <a:pt x="0" y="3"/>
                    <a:pt x="2" y="3"/>
                  </a:cubicBezTo>
                  <a:cubicBezTo>
                    <a:pt x="2" y="3"/>
                    <a:pt x="3" y="3"/>
                    <a:pt x="3" y="3"/>
                  </a:cubicBezTo>
                  <a:cubicBezTo>
                    <a:pt x="11" y="3"/>
                    <a:pt x="20" y="3"/>
                    <a:pt x="28" y="3"/>
                  </a:cubicBezTo>
                  <a:cubicBezTo>
                    <a:pt x="28" y="3"/>
                    <a:pt x="28" y="3"/>
                    <a:pt x="28" y="3"/>
                  </a:cubicBezTo>
                  <a:cubicBezTo>
                    <a:pt x="29" y="3"/>
                    <a:pt x="30" y="3"/>
                    <a:pt x="32" y="3"/>
                  </a:cubicBezTo>
                  <a:cubicBezTo>
                    <a:pt x="39" y="3"/>
                    <a:pt x="46" y="3"/>
                    <a:pt x="53" y="3"/>
                  </a:cubicBezTo>
                  <a:cubicBezTo>
                    <a:pt x="55" y="3"/>
                    <a:pt x="56" y="3"/>
                    <a:pt x="56" y="1"/>
                  </a:cubicBezTo>
                  <a:cubicBezTo>
                    <a:pt x="56" y="0"/>
                    <a:pt x="55" y="0"/>
                    <a:pt x="53" y="0"/>
                  </a:cubicBezTo>
                  <a:cubicBezTo>
                    <a:pt x="53" y="0"/>
                    <a:pt x="53" y="0"/>
                    <a:pt x="53" y="0"/>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6" name="Freeform 250">
              <a:extLst>
                <a:ext uri="{FF2B5EF4-FFF2-40B4-BE49-F238E27FC236}">
                  <a16:creationId xmlns:a16="http://schemas.microsoft.com/office/drawing/2014/main" id="{47A7B7A4-216A-4E09-8571-2181855CAD7B}"/>
                </a:ext>
              </a:extLst>
            </p:cNvPr>
            <p:cNvSpPr>
              <a:spLocks/>
            </p:cNvSpPr>
            <p:nvPr/>
          </p:nvSpPr>
          <p:spPr bwMode="auto">
            <a:xfrm>
              <a:off x="15586076" y="5589588"/>
              <a:ext cx="26988" cy="25400"/>
            </a:xfrm>
            <a:custGeom>
              <a:avLst/>
              <a:gdLst>
                <a:gd name="T0" fmla="*/ 0 w 3"/>
                <a:gd name="T1" fmla="*/ 1 h 3"/>
                <a:gd name="T2" fmla="*/ 1 w 3"/>
                <a:gd name="T3" fmla="*/ 3 h 3"/>
                <a:gd name="T4" fmla="*/ 3 w 3"/>
                <a:gd name="T5" fmla="*/ 1 h 3"/>
                <a:gd name="T6" fmla="*/ 2 w 3"/>
                <a:gd name="T7" fmla="*/ 0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2"/>
                    <a:pt x="0" y="3"/>
                    <a:pt x="1" y="3"/>
                  </a:cubicBezTo>
                  <a:cubicBezTo>
                    <a:pt x="2" y="3"/>
                    <a:pt x="3" y="2"/>
                    <a:pt x="3" y="1"/>
                  </a:cubicBezTo>
                  <a:cubicBezTo>
                    <a:pt x="3" y="0"/>
                    <a:pt x="3" y="0"/>
                    <a:pt x="2" y="0"/>
                  </a:cubicBezTo>
                  <a:cubicBezTo>
                    <a:pt x="0" y="0"/>
                    <a:pt x="0" y="0"/>
                    <a:pt x="0" y="1"/>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7" name="Freeform 251">
              <a:extLst>
                <a:ext uri="{FF2B5EF4-FFF2-40B4-BE49-F238E27FC236}">
                  <a16:creationId xmlns:a16="http://schemas.microsoft.com/office/drawing/2014/main" id="{66588E9D-20DB-4090-A2E8-742744DCBF8E}"/>
                </a:ext>
              </a:extLst>
            </p:cNvPr>
            <p:cNvSpPr>
              <a:spLocks/>
            </p:cNvSpPr>
            <p:nvPr/>
          </p:nvSpPr>
          <p:spPr bwMode="auto">
            <a:xfrm>
              <a:off x="15514639" y="5589588"/>
              <a:ext cx="34925" cy="25400"/>
            </a:xfrm>
            <a:custGeom>
              <a:avLst/>
              <a:gdLst>
                <a:gd name="T0" fmla="*/ 0 w 4"/>
                <a:gd name="T1" fmla="*/ 1 h 3"/>
                <a:gd name="T2" fmla="*/ 2 w 4"/>
                <a:gd name="T3" fmla="*/ 3 h 3"/>
                <a:gd name="T4" fmla="*/ 4 w 4"/>
                <a:gd name="T5" fmla="*/ 1 h 3"/>
                <a:gd name="T6" fmla="*/ 2 w 4"/>
                <a:gd name="T7" fmla="*/ 0 h 3"/>
                <a:gd name="T8" fmla="*/ 0 w 4"/>
                <a:gd name="T9" fmla="*/ 1 h 3"/>
              </a:gdLst>
              <a:ahLst/>
              <a:cxnLst>
                <a:cxn ang="0">
                  <a:pos x="T0" y="T1"/>
                </a:cxn>
                <a:cxn ang="0">
                  <a:pos x="T2" y="T3"/>
                </a:cxn>
                <a:cxn ang="0">
                  <a:pos x="T4" y="T5"/>
                </a:cxn>
                <a:cxn ang="0">
                  <a:pos x="T6" y="T7"/>
                </a:cxn>
                <a:cxn ang="0">
                  <a:pos x="T8" y="T9"/>
                </a:cxn>
              </a:cxnLst>
              <a:rect l="0" t="0" r="r" b="b"/>
              <a:pathLst>
                <a:path w="4" h="3">
                  <a:moveTo>
                    <a:pt x="0" y="1"/>
                  </a:moveTo>
                  <a:cubicBezTo>
                    <a:pt x="0" y="2"/>
                    <a:pt x="1" y="3"/>
                    <a:pt x="2" y="3"/>
                  </a:cubicBezTo>
                  <a:cubicBezTo>
                    <a:pt x="3" y="3"/>
                    <a:pt x="4" y="3"/>
                    <a:pt x="4" y="1"/>
                  </a:cubicBezTo>
                  <a:cubicBezTo>
                    <a:pt x="4" y="0"/>
                    <a:pt x="3" y="0"/>
                    <a:pt x="2" y="0"/>
                  </a:cubicBezTo>
                  <a:cubicBezTo>
                    <a:pt x="1" y="0"/>
                    <a:pt x="0" y="0"/>
                    <a:pt x="0" y="1"/>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8" name="Oval 252">
              <a:extLst>
                <a:ext uri="{FF2B5EF4-FFF2-40B4-BE49-F238E27FC236}">
                  <a16:creationId xmlns:a16="http://schemas.microsoft.com/office/drawing/2014/main" id="{3F59DC00-4290-4C97-B3C9-A24C3CD97B11}"/>
                </a:ext>
              </a:extLst>
            </p:cNvPr>
            <p:cNvSpPr>
              <a:spLocks noChangeArrowheads="1"/>
            </p:cNvSpPr>
            <p:nvPr/>
          </p:nvSpPr>
          <p:spPr bwMode="auto">
            <a:xfrm>
              <a:off x="15647989" y="5589588"/>
              <a:ext cx="36513" cy="25400"/>
            </a:xfrm>
            <a:prstGeom prst="ellipse">
              <a:avLst/>
            </a:pr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9" name="Freeform 253">
              <a:extLst>
                <a:ext uri="{FF2B5EF4-FFF2-40B4-BE49-F238E27FC236}">
                  <a16:creationId xmlns:a16="http://schemas.microsoft.com/office/drawing/2014/main" id="{DF1D7662-F49B-47A1-83D3-815B7C559CA3}"/>
                </a:ext>
              </a:extLst>
            </p:cNvPr>
            <p:cNvSpPr>
              <a:spLocks noEditPoints="1"/>
            </p:cNvSpPr>
            <p:nvPr/>
          </p:nvSpPr>
          <p:spPr bwMode="auto">
            <a:xfrm>
              <a:off x="14989176" y="5081588"/>
              <a:ext cx="1371600" cy="1004887"/>
            </a:xfrm>
            <a:custGeom>
              <a:avLst/>
              <a:gdLst>
                <a:gd name="T0" fmla="*/ 40 w 154"/>
                <a:gd name="T1" fmla="*/ 44 h 113"/>
                <a:gd name="T2" fmla="*/ 32 w 154"/>
                <a:gd name="T3" fmla="*/ 28 h 113"/>
                <a:gd name="T4" fmla="*/ 27 w 154"/>
                <a:gd name="T5" fmla="*/ 39 h 113"/>
                <a:gd name="T6" fmla="*/ 26 w 154"/>
                <a:gd name="T7" fmla="*/ 46 h 113"/>
                <a:gd name="T8" fmla="*/ 29 w 154"/>
                <a:gd name="T9" fmla="*/ 43 h 113"/>
                <a:gd name="T10" fmla="*/ 35 w 154"/>
                <a:gd name="T11" fmla="*/ 42 h 113"/>
                <a:gd name="T12" fmla="*/ 37 w 154"/>
                <a:gd name="T13" fmla="*/ 45 h 113"/>
                <a:gd name="T14" fmla="*/ 40 w 154"/>
                <a:gd name="T15" fmla="*/ 45 h 113"/>
                <a:gd name="T16" fmla="*/ 134 w 154"/>
                <a:gd name="T17" fmla="*/ 15 h 113"/>
                <a:gd name="T18" fmla="*/ 133 w 154"/>
                <a:gd name="T19" fmla="*/ 13 h 113"/>
                <a:gd name="T20" fmla="*/ 126 w 154"/>
                <a:gd name="T21" fmla="*/ 13 h 113"/>
                <a:gd name="T22" fmla="*/ 132 w 154"/>
                <a:gd name="T23" fmla="*/ 4 h 113"/>
                <a:gd name="T24" fmla="*/ 134 w 154"/>
                <a:gd name="T25" fmla="*/ 2 h 113"/>
                <a:gd name="T26" fmla="*/ 122 w 154"/>
                <a:gd name="T27" fmla="*/ 11 h 113"/>
                <a:gd name="T28" fmla="*/ 2 w 154"/>
                <a:gd name="T29" fmla="*/ 73 h 113"/>
                <a:gd name="T30" fmla="*/ 8 w 154"/>
                <a:gd name="T31" fmla="*/ 72 h 113"/>
                <a:gd name="T32" fmla="*/ 2 w 154"/>
                <a:gd name="T33" fmla="*/ 71 h 113"/>
                <a:gd name="T34" fmla="*/ 0 w 154"/>
                <a:gd name="T35" fmla="*/ 82 h 113"/>
                <a:gd name="T36" fmla="*/ 7 w 154"/>
                <a:gd name="T37" fmla="*/ 83 h 113"/>
                <a:gd name="T38" fmla="*/ 7 w 154"/>
                <a:gd name="T39" fmla="*/ 81 h 113"/>
                <a:gd name="T40" fmla="*/ 2 w 154"/>
                <a:gd name="T41" fmla="*/ 78 h 113"/>
                <a:gd name="T42" fmla="*/ 7 w 154"/>
                <a:gd name="T43" fmla="*/ 77 h 113"/>
                <a:gd name="T44" fmla="*/ 2 w 154"/>
                <a:gd name="T45" fmla="*/ 76 h 113"/>
                <a:gd name="T46" fmla="*/ 19 w 154"/>
                <a:gd name="T47" fmla="*/ 104 h 113"/>
                <a:gd name="T48" fmla="*/ 13 w 154"/>
                <a:gd name="T49" fmla="*/ 104 h 113"/>
                <a:gd name="T50" fmla="*/ 13 w 154"/>
                <a:gd name="T51" fmla="*/ 106 h 113"/>
                <a:gd name="T52" fmla="*/ 19 w 154"/>
                <a:gd name="T53" fmla="*/ 106 h 113"/>
                <a:gd name="T54" fmla="*/ 19 w 154"/>
                <a:gd name="T55" fmla="*/ 112 h 113"/>
                <a:gd name="T56" fmla="*/ 20 w 154"/>
                <a:gd name="T57" fmla="*/ 112 h 113"/>
                <a:gd name="T58" fmla="*/ 21 w 154"/>
                <a:gd name="T59" fmla="*/ 106 h 113"/>
                <a:gd name="T60" fmla="*/ 27 w 154"/>
                <a:gd name="T61" fmla="*/ 106 h 113"/>
                <a:gd name="T62" fmla="*/ 27 w 154"/>
                <a:gd name="T63" fmla="*/ 105 h 113"/>
                <a:gd name="T64" fmla="*/ 21 w 154"/>
                <a:gd name="T65" fmla="*/ 104 h 113"/>
                <a:gd name="T66" fmla="*/ 20 w 154"/>
                <a:gd name="T67" fmla="*/ 97 h 113"/>
                <a:gd name="T68" fmla="*/ 19 w 154"/>
                <a:gd name="T69" fmla="*/ 99 h 113"/>
                <a:gd name="T70" fmla="*/ 68 w 154"/>
                <a:gd name="T71" fmla="*/ 16 h 113"/>
                <a:gd name="T72" fmla="*/ 69 w 154"/>
                <a:gd name="T73" fmla="*/ 22 h 113"/>
                <a:gd name="T74" fmla="*/ 75 w 154"/>
                <a:gd name="T75" fmla="*/ 20 h 113"/>
                <a:gd name="T76" fmla="*/ 74 w 154"/>
                <a:gd name="T77" fmla="*/ 15 h 113"/>
                <a:gd name="T78" fmla="*/ 69 w 154"/>
                <a:gd name="T79" fmla="*/ 10 h 113"/>
                <a:gd name="T80" fmla="*/ 68 w 154"/>
                <a:gd name="T81" fmla="*/ 16 h 113"/>
                <a:gd name="T82" fmla="*/ 143 w 154"/>
                <a:gd name="T83" fmla="*/ 36 h 113"/>
                <a:gd name="T84" fmla="*/ 143 w 154"/>
                <a:gd name="T85" fmla="*/ 37 h 113"/>
                <a:gd name="T86" fmla="*/ 147 w 154"/>
                <a:gd name="T87" fmla="*/ 41 h 113"/>
                <a:gd name="T88" fmla="*/ 148 w 154"/>
                <a:gd name="T89" fmla="*/ 41 h 113"/>
                <a:gd name="T90" fmla="*/ 152 w 154"/>
                <a:gd name="T91" fmla="*/ 37 h 113"/>
                <a:gd name="T92" fmla="*/ 152 w 154"/>
                <a:gd name="T93" fmla="*/ 36 h 113"/>
                <a:gd name="T94" fmla="*/ 148 w 154"/>
                <a:gd name="T95" fmla="*/ 32 h 113"/>
                <a:gd name="T96" fmla="*/ 147 w 154"/>
                <a:gd name="T97" fmla="*/ 32 h 113"/>
                <a:gd name="T98" fmla="*/ 105 w 154"/>
                <a:gd name="T99" fmla="*/ 25 h 113"/>
                <a:gd name="T100" fmla="*/ 106 w 154"/>
                <a:gd name="T101" fmla="*/ 29 h 113"/>
                <a:gd name="T102" fmla="*/ 107 w 154"/>
                <a:gd name="T103" fmla="*/ 25 h 113"/>
                <a:gd name="T104" fmla="*/ 111 w 154"/>
                <a:gd name="T105" fmla="*/ 24 h 113"/>
                <a:gd name="T106" fmla="*/ 107 w 154"/>
                <a:gd name="T107" fmla="*/ 23 h 113"/>
                <a:gd name="T108" fmla="*/ 106 w 154"/>
                <a:gd name="T109" fmla="*/ 19 h 113"/>
                <a:gd name="T110" fmla="*/ 105 w 154"/>
                <a:gd name="T111" fmla="*/ 23 h 113"/>
                <a:gd name="T112" fmla="*/ 101 w 154"/>
                <a:gd name="T113" fmla="*/ 24 h 113"/>
                <a:gd name="T114" fmla="*/ 105 w 154"/>
                <a:gd name="T115" fmla="*/ 2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4" h="113">
                  <a:moveTo>
                    <a:pt x="40" y="45"/>
                  </a:moveTo>
                  <a:cubicBezTo>
                    <a:pt x="40" y="44"/>
                    <a:pt x="40" y="44"/>
                    <a:pt x="40" y="44"/>
                  </a:cubicBezTo>
                  <a:cubicBezTo>
                    <a:pt x="38" y="39"/>
                    <a:pt x="36" y="34"/>
                    <a:pt x="34" y="29"/>
                  </a:cubicBezTo>
                  <a:cubicBezTo>
                    <a:pt x="34" y="29"/>
                    <a:pt x="33" y="28"/>
                    <a:pt x="32" y="28"/>
                  </a:cubicBezTo>
                  <a:cubicBezTo>
                    <a:pt x="31" y="28"/>
                    <a:pt x="31" y="29"/>
                    <a:pt x="31" y="30"/>
                  </a:cubicBezTo>
                  <a:cubicBezTo>
                    <a:pt x="30" y="33"/>
                    <a:pt x="29" y="36"/>
                    <a:pt x="27" y="39"/>
                  </a:cubicBezTo>
                  <a:cubicBezTo>
                    <a:pt x="27" y="41"/>
                    <a:pt x="26" y="42"/>
                    <a:pt x="26" y="44"/>
                  </a:cubicBezTo>
                  <a:cubicBezTo>
                    <a:pt x="25" y="45"/>
                    <a:pt x="25" y="46"/>
                    <a:pt x="26" y="46"/>
                  </a:cubicBezTo>
                  <a:cubicBezTo>
                    <a:pt x="27" y="46"/>
                    <a:pt x="28" y="46"/>
                    <a:pt x="28" y="45"/>
                  </a:cubicBezTo>
                  <a:cubicBezTo>
                    <a:pt x="29" y="44"/>
                    <a:pt x="29" y="43"/>
                    <a:pt x="29" y="43"/>
                  </a:cubicBezTo>
                  <a:cubicBezTo>
                    <a:pt x="29" y="42"/>
                    <a:pt x="30" y="42"/>
                    <a:pt x="30" y="42"/>
                  </a:cubicBezTo>
                  <a:cubicBezTo>
                    <a:pt x="32" y="42"/>
                    <a:pt x="33" y="42"/>
                    <a:pt x="35" y="42"/>
                  </a:cubicBezTo>
                  <a:cubicBezTo>
                    <a:pt x="35" y="42"/>
                    <a:pt x="36" y="42"/>
                    <a:pt x="36" y="43"/>
                  </a:cubicBezTo>
                  <a:cubicBezTo>
                    <a:pt x="36" y="44"/>
                    <a:pt x="36" y="45"/>
                    <a:pt x="37" y="45"/>
                  </a:cubicBezTo>
                  <a:cubicBezTo>
                    <a:pt x="37" y="46"/>
                    <a:pt x="38" y="46"/>
                    <a:pt x="39" y="46"/>
                  </a:cubicBezTo>
                  <a:cubicBezTo>
                    <a:pt x="39" y="46"/>
                    <a:pt x="39" y="45"/>
                    <a:pt x="40" y="45"/>
                  </a:cubicBezTo>
                  <a:close/>
                  <a:moveTo>
                    <a:pt x="130" y="17"/>
                  </a:moveTo>
                  <a:cubicBezTo>
                    <a:pt x="131" y="17"/>
                    <a:pt x="133" y="16"/>
                    <a:pt x="134" y="15"/>
                  </a:cubicBezTo>
                  <a:cubicBezTo>
                    <a:pt x="135" y="15"/>
                    <a:pt x="135" y="14"/>
                    <a:pt x="135" y="13"/>
                  </a:cubicBezTo>
                  <a:cubicBezTo>
                    <a:pt x="134" y="12"/>
                    <a:pt x="134" y="12"/>
                    <a:pt x="133" y="13"/>
                  </a:cubicBezTo>
                  <a:cubicBezTo>
                    <a:pt x="133" y="13"/>
                    <a:pt x="132" y="13"/>
                    <a:pt x="132" y="13"/>
                  </a:cubicBezTo>
                  <a:cubicBezTo>
                    <a:pt x="130" y="14"/>
                    <a:pt x="127" y="14"/>
                    <a:pt x="126" y="13"/>
                  </a:cubicBezTo>
                  <a:cubicBezTo>
                    <a:pt x="124" y="11"/>
                    <a:pt x="123" y="8"/>
                    <a:pt x="125" y="6"/>
                  </a:cubicBezTo>
                  <a:cubicBezTo>
                    <a:pt x="127" y="3"/>
                    <a:pt x="130" y="3"/>
                    <a:pt x="132" y="4"/>
                  </a:cubicBezTo>
                  <a:cubicBezTo>
                    <a:pt x="133" y="5"/>
                    <a:pt x="134" y="5"/>
                    <a:pt x="135" y="4"/>
                  </a:cubicBezTo>
                  <a:cubicBezTo>
                    <a:pt x="135" y="4"/>
                    <a:pt x="135" y="3"/>
                    <a:pt x="134" y="2"/>
                  </a:cubicBezTo>
                  <a:cubicBezTo>
                    <a:pt x="131" y="0"/>
                    <a:pt x="127" y="0"/>
                    <a:pt x="124" y="2"/>
                  </a:cubicBezTo>
                  <a:cubicBezTo>
                    <a:pt x="122" y="5"/>
                    <a:pt x="121" y="8"/>
                    <a:pt x="122" y="11"/>
                  </a:cubicBezTo>
                  <a:cubicBezTo>
                    <a:pt x="123" y="14"/>
                    <a:pt x="126" y="17"/>
                    <a:pt x="130" y="17"/>
                  </a:cubicBezTo>
                  <a:close/>
                  <a:moveTo>
                    <a:pt x="2" y="73"/>
                  </a:moveTo>
                  <a:cubicBezTo>
                    <a:pt x="4" y="73"/>
                    <a:pt x="5" y="73"/>
                    <a:pt x="7" y="73"/>
                  </a:cubicBezTo>
                  <a:cubicBezTo>
                    <a:pt x="7" y="73"/>
                    <a:pt x="8" y="73"/>
                    <a:pt x="8" y="72"/>
                  </a:cubicBezTo>
                  <a:cubicBezTo>
                    <a:pt x="8" y="71"/>
                    <a:pt x="7" y="71"/>
                    <a:pt x="7" y="71"/>
                  </a:cubicBezTo>
                  <a:cubicBezTo>
                    <a:pt x="5" y="71"/>
                    <a:pt x="3" y="71"/>
                    <a:pt x="2" y="71"/>
                  </a:cubicBezTo>
                  <a:cubicBezTo>
                    <a:pt x="1" y="71"/>
                    <a:pt x="0" y="71"/>
                    <a:pt x="0" y="72"/>
                  </a:cubicBezTo>
                  <a:cubicBezTo>
                    <a:pt x="0" y="75"/>
                    <a:pt x="0" y="79"/>
                    <a:pt x="0" y="82"/>
                  </a:cubicBezTo>
                  <a:cubicBezTo>
                    <a:pt x="0" y="83"/>
                    <a:pt x="1" y="83"/>
                    <a:pt x="2" y="83"/>
                  </a:cubicBezTo>
                  <a:cubicBezTo>
                    <a:pt x="3" y="83"/>
                    <a:pt x="5" y="83"/>
                    <a:pt x="7" y="83"/>
                  </a:cubicBezTo>
                  <a:cubicBezTo>
                    <a:pt x="7" y="83"/>
                    <a:pt x="8" y="83"/>
                    <a:pt x="8" y="82"/>
                  </a:cubicBezTo>
                  <a:cubicBezTo>
                    <a:pt x="8" y="81"/>
                    <a:pt x="7" y="81"/>
                    <a:pt x="7" y="81"/>
                  </a:cubicBezTo>
                  <a:cubicBezTo>
                    <a:pt x="5" y="81"/>
                    <a:pt x="4" y="81"/>
                    <a:pt x="2" y="81"/>
                  </a:cubicBezTo>
                  <a:cubicBezTo>
                    <a:pt x="2" y="80"/>
                    <a:pt x="2" y="79"/>
                    <a:pt x="2" y="78"/>
                  </a:cubicBezTo>
                  <a:cubicBezTo>
                    <a:pt x="4" y="78"/>
                    <a:pt x="5" y="78"/>
                    <a:pt x="6" y="78"/>
                  </a:cubicBezTo>
                  <a:cubicBezTo>
                    <a:pt x="7" y="78"/>
                    <a:pt x="7" y="78"/>
                    <a:pt x="7" y="77"/>
                  </a:cubicBezTo>
                  <a:cubicBezTo>
                    <a:pt x="7" y="76"/>
                    <a:pt x="7" y="76"/>
                    <a:pt x="6" y="76"/>
                  </a:cubicBezTo>
                  <a:cubicBezTo>
                    <a:pt x="5" y="76"/>
                    <a:pt x="4" y="76"/>
                    <a:pt x="2" y="76"/>
                  </a:cubicBezTo>
                  <a:cubicBezTo>
                    <a:pt x="2" y="75"/>
                    <a:pt x="2" y="74"/>
                    <a:pt x="2" y="73"/>
                  </a:cubicBezTo>
                  <a:close/>
                  <a:moveTo>
                    <a:pt x="19" y="104"/>
                  </a:moveTo>
                  <a:cubicBezTo>
                    <a:pt x="18" y="104"/>
                    <a:pt x="18" y="104"/>
                    <a:pt x="17" y="104"/>
                  </a:cubicBezTo>
                  <a:cubicBezTo>
                    <a:pt x="16" y="104"/>
                    <a:pt x="14" y="104"/>
                    <a:pt x="13" y="104"/>
                  </a:cubicBezTo>
                  <a:cubicBezTo>
                    <a:pt x="12" y="104"/>
                    <a:pt x="11" y="105"/>
                    <a:pt x="12" y="105"/>
                  </a:cubicBezTo>
                  <a:cubicBezTo>
                    <a:pt x="12" y="106"/>
                    <a:pt x="12" y="106"/>
                    <a:pt x="13" y="106"/>
                  </a:cubicBezTo>
                  <a:cubicBezTo>
                    <a:pt x="13" y="106"/>
                    <a:pt x="13" y="106"/>
                    <a:pt x="14" y="106"/>
                  </a:cubicBezTo>
                  <a:cubicBezTo>
                    <a:pt x="15" y="106"/>
                    <a:pt x="17" y="106"/>
                    <a:pt x="19" y="106"/>
                  </a:cubicBezTo>
                  <a:cubicBezTo>
                    <a:pt x="19" y="107"/>
                    <a:pt x="19" y="108"/>
                    <a:pt x="19" y="109"/>
                  </a:cubicBezTo>
                  <a:cubicBezTo>
                    <a:pt x="19" y="110"/>
                    <a:pt x="19" y="111"/>
                    <a:pt x="19" y="112"/>
                  </a:cubicBezTo>
                  <a:cubicBezTo>
                    <a:pt x="19" y="113"/>
                    <a:pt x="19" y="113"/>
                    <a:pt x="20" y="113"/>
                  </a:cubicBezTo>
                  <a:cubicBezTo>
                    <a:pt x="20" y="113"/>
                    <a:pt x="20" y="113"/>
                    <a:pt x="20" y="112"/>
                  </a:cubicBezTo>
                  <a:cubicBezTo>
                    <a:pt x="21" y="112"/>
                    <a:pt x="21" y="111"/>
                    <a:pt x="21" y="111"/>
                  </a:cubicBezTo>
                  <a:cubicBezTo>
                    <a:pt x="21" y="109"/>
                    <a:pt x="21" y="108"/>
                    <a:pt x="21" y="106"/>
                  </a:cubicBezTo>
                  <a:cubicBezTo>
                    <a:pt x="22" y="106"/>
                    <a:pt x="22" y="106"/>
                    <a:pt x="23" y="106"/>
                  </a:cubicBezTo>
                  <a:cubicBezTo>
                    <a:pt x="24" y="106"/>
                    <a:pt x="26" y="106"/>
                    <a:pt x="27" y="106"/>
                  </a:cubicBezTo>
                  <a:cubicBezTo>
                    <a:pt x="27" y="106"/>
                    <a:pt x="27" y="106"/>
                    <a:pt x="28" y="105"/>
                  </a:cubicBezTo>
                  <a:cubicBezTo>
                    <a:pt x="27" y="105"/>
                    <a:pt x="27" y="105"/>
                    <a:pt x="27" y="105"/>
                  </a:cubicBezTo>
                  <a:cubicBezTo>
                    <a:pt x="26" y="104"/>
                    <a:pt x="26" y="104"/>
                    <a:pt x="25" y="104"/>
                  </a:cubicBezTo>
                  <a:cubicBezTo>
                    <a:pt x="23" y="104"/>
                    <a:pt x="22" y="104"/>
                    <a:pt x="21" y="104"/>
                  </a:cubicBezTo>
                  <a:cubicBezTo>
                    <a:pt x="21" y="102"/>
                    <a:pt x="21" y="100"/>
                    <a:pt x="20" y="98"/>
                  </a:cubicBezTo>
                  <a:cubicBezTo>
                    <a:pt x="20" y="98"/>
                    <a:pt x="20" y="98"/>
                    <a:pt x="20" y="97"/>
                  </a:cubicBezTo>
                  <a:cubicBezTo>
                    <a:pt x="19" y="98"/>
                    <a:pt x="19" y="98"/>
                    <a:pt x="19" y="98"/>
                  </a:cubicBezTo>
                  <a:cubicBezTo>
                    <a:pt x="19" y="99"/>
                    <a:pt x="19" y="99"/>
                    <a:pt x="19" y="99"/>
                  </a:cubicBezTo>
                  <a:cubicBezTo>
                    <a:pt x="19" y="101"/>
                    <a:pt x="19" y="103"/>
                    <a:pt x="19" y="104"/>
                  </a:cubicBezTo>
                  <a:close/>
                  <a:moveTo>
                    <a:pt x="68" y="16"/>
                  </a:moveTo>
                  <a:cubicBezTo>
                    <a:pt x="68" y="18"/>
                    <a:pt x="68" y="19"/>
                    <a:pt x="68" y="20"/>
                  </a:cubicBezTo>
                  <a:cubicBezTo>
                    <a:pt x="68" y="21"/>
                    <a:pt x="68" y="22"/>
                    <a:pt x="69" y="22"/>
                  </a:cubicBezTo>
                  <a:cubicBezTo>
                    <a:pt x="70" y="22"/>
                    <a:pt x="71" y="22"/>
                    <a:pt x="71" y="22"/>
                  </a:cubicBezTo>
                  <a:cubicBezTo>
                    <a:pt x="73" y="22"/>
                    <a:pt x="74" y="21"/>
                    <a:pt x="75" y="20"/>
                  </a:cubicBezTo>
                  <a:cubicBezTo>
                    <a:pt x="75" y="18"/>
                    <a:pt x="75" y="17"/>
                    <a:pt x="74" y="16"/>
                  </a:cubicBezTo>
                  <a:cubicBezTo>
                    <a:pt x="74" y="15"/>
                    <a:pt x="74" y="15"/>
                    <a:pt x="74" y="15"/>
                  </a:cubicBezTo>
                  <a:cubicBezTo>
                    <a:pt x="74" y="12"/>
                    <a:pt x="73" y="11"/>
                    <a:pt x="71" y="10"/>
                  </a:cubicBezTo>
                  <a:cubicBezTo>
                    <a:pt x="70" y="10"/>
                    <a:pt x="70" y="10"/>
                    <a:pt x="69" y="10"/>
                  </a:cubicBezTo>
                  <a:cubicBezTo>
                    <a:pt x="68" y="10"/>
                    <a:pt x="68" y="11"/>
                    <a:pt x="68" y="12"/>
                  </a:cubicBezTo>
                  <a:cubicBezTo>
                    <a:pt x="68" y="13"/>
                    <a:pt x="68" y="15"/>
                    <a:pt x="68" y="16"/>
                  </a:cubicBezTo>
                  <a:close/>
                  <a:moveTo>
                    <a:pt x="147" y="36"/>
                  </a:moveTo>
                  <a:cubicBezTo>
                    <a:pt x="145" y="36"/>
                    <a:pt x="144" y="36"/>
                    <a:pt x="143" y="36"/>
                  </a:cubicBezTo>
                  <a:cubicBezTo>
                    <a:pt x="142" y="36"/>
                    <a:pt x="141" y="36"/>
                    <a:pt x="142" y="36"/>
                  </a:cubicBezTo>
                  <a:cubicBezTo>
                    <a:pt x="142" y="37"/>
                    <a:pt x="142" y="37"/>
                    <a:pt x="143" y="37"/>
                  </a:cubicBezTo>
                  <a:cubicBezTo>
                    <a:pt x="144" y="37"/>
                    <a:pt x="145" y="37"/>
                    <a:pt x="147" y="37"/>
                  </a:cubicBezTo>
                  <a:cubicBezTo>
                    <a:pt x="147" y="39"/>
                    <a:pt x="147" y="40"/>
                    <a:pt x="147" y="41"/>
                  </a:cubicBezTo>
                  <a:cubicBezTo>
                    <a:pt x="147" y="41"/>
                    <a:pt x="147" y="42"/>
                    <a:pt x="148" y="42"/>
                  </a:cubicBezTo>
                  <a:cubicBezTo>
                    <a:pt x="149" y="42"/>
                    <a:pt x="148" y="42"/>
                    <a:pt x="148" y="41"/>
                  </a:cubicBezTo>
                  <a:cubicBezTo>
                    <a:pt x="148" y="40"/>
                    <a:pt x="148" y="38"/>
                    <a:pt x="148" y="37"/>
                  </a:cubicBezTo>
                  <a:cubicBezTo>
                    <a:pt x="150" y="37"/>
                    <a:pt x="151" y="37"/>
                    <a:pt x="152" y="37"/>
                  </a:cubicBezTo>
                  <a:cubicBezTo>
                    <a:pt x="153" y="37"/>
                    <a:pt x="153" y="37"/>
                    <a:pt x="153" y="36"/>
                  </a:cubicBezTo>
                  <a:cubicBezTo>
                    <a:pt x="154" y="36"/>
                    <a:pt x="153" y="35"/>
                    <a:pt x="152" y="36"/>
                  </a:cubicBezTo>
                  <a:cubicBezTo>
                    <a:pt x="151" y="36"/>
                    <a:pt x="150" y="36"/>
                    <a:pt x="148" y="36"/>
                  </a:cubicBezTo>
                  <a:cubicBezTo>
                    <a:pt x="148" y="34"/>
                    <a:pt x="148" y="33"/>
                    <a:pt x="148" y="32"/>
                  </a:cubicBezTo>
                  <a:cubicBezTo>
                    <a:pt x="148" y="31"/>
                    <a:pt x="148" y="30"/>
                    <a:pt x="148" y="30"/>
                  </a:cubicBezTo>
                  <a:cubicBezTo>
                    <a:pt x="147" y="31"/>
                    <a:pt x="147" y="31"/>
                    <a:pt x="147" y="32"/>
                  </a:cubicBezTo>
                  <a:cubicBezTo>
                    <a:pt x="147" y="33"/>
                    <a:pt x="147" y="34"/>
                    <a:pt x="147" y="36"/>
                  </a:cubicBezTo>
                  <a:close/>
                  <a:moveTo>
                    <a:pt x="105" y="25"/>
                  </a:moveTo>
                  <a:cubicBezTo>
                    <a:pt x="105" y="26"/>
                    <a:pt x="105" y="27"/>
                    <a:pt x="105" y="28"/>
                  </a:cubicBezTo>
                  <a:cubicBezTo>
                    <a:pt x="105" y="29"/>
                    <a:pt x="105" y="29"/>
                    <a:pt x="106" y="29"/>
                  </a:cubicBezTo>
                  <a:cubicBezTo>
                    <a:pt x="106" y="29"/>
                    <a:pt x="107" y="28"/>
                    <a:pt x="107" y="28"/>
                  </a:cubicBezTo>
                  <a:cubicBezTo>
                    <a:pt x="107" y="27"/>
                    <a:pt x="107" y="26"/>
                    <a:pt x="107" y="25"/>
                  </a:cubicBezTo>
                  <a:cubicBezTo>
                    <a:pt x="108" y="25"/>
                    <a:pt x="109" y="25"/>
                    <a:pt x="110" y="25"/>
                  </a:cubicBezTo>
                  <a:cubicBezTo>
                    <a:pt x="110" y="25"/>
                    <a:pt x="111" y="25"/>
                    <a:pt x="111" y="24"/>
                  </a:cubicBezTo>
                  <a:cubicBezTo>
                    <a:pt x="111" y="24"/>
                    <a:pt x="110" y="23"/>
                    <a:pt x="110" y="23"/>
                  </a:cubicBezTo>
                  <a:cubicBezTo>
                    <a:pt x="109" y="23"/>
                    <a:pt x="108" y="23"/>
                    <a:pt x="107" y="23"/>
                  </a:cubicBezTo>
                  <a:cubicBezTo>
                    <a:pt x="107" y="22"/>
                    <a:pt x="107" y="21"/>
                    <a:pt x="107" y="20"/>
                  </a:cubicBezTo>
                  <a:cubicBezTo>
                    <a:pt x="107" y="20"/>
                    <a:pt x="107" y="19"/>
                    <a:pt x="106" y="19"/>
                  </a:cubicBezTo>
                  <a:cubicBezTo>
                    <a:pt x="106" y="19"/>
                    <a:pt x="105" y="20"/>
                    <a:pt x="105" y="20"/>
                  </a:cubicBezTo>
                  <a:cubicBezTo>
                    <a:pt x="105" y="21"/>
                    <a:pt x="105" y="22"/>
                    <a:pt x="105" y="23"/>
                  </a:cubicBezTo>
                  <a:cubicBezTo>
                    <a:pt x="104" y="23"/>
                    <a:pt x="103" y="23"/>
                    <a:pt x="102" y="23"/>
                  </a:cubicBezTo>
                  <a:cubicBezTo>
                    <a:pt x="102" y="23"/>
                    <a:pt x="101" y="24"/>
                    <a:pt x="101" y="24"/>
                  </a:cubicBezTo>
                  <a:cubicBezTo>
                    <a:pt x="101" y="25"/>
                    <a:pt x="102" y="25"/>
                    <a:pt x="102" y="25"/>
                  </a:cubicBezTo>
                  <a:cubicBezTo>
                    <a:pt x="103" y="25"/>
                    <a:pt x="104" y="25"/>
                    <a:pt x="105"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40" name="Freeform 254">
              <a:extLst>
                <a:ext uri="{FF2B5EF4-FFF2-40B4-BE49-F238E27FC236}">
                  <a16:creationId xmlns:a16="http://schemas.microsoft.com/office/drawing/2014/main" id="{9500151E-159C-45E1-821C-E5792173BBB4}"/>
                </a:ext>
              </a:extLst>
            </p:cNvPr>
            <p:cNvSpPr>
              <a:spLocks/>
            </p:cNvSpPr>
            <p:nvPr/>
          </p:nvSpPr>
          <p:spPr bwMode="auto">
            <a:xfrm>
              <a:off x="14989176" y="5713413"/>
              <a:ext cx="71438" cy="106362"/>
            </a:xfrm>
            <a:custGeom>
              <a:avLst/>
              <a:gdLst>
                <a:gd name="T0" fmla="*/ 2 w 8"/>
                <a:gd name="T1" fmla="*/ 2 h 12"/>
                <a:gd name="T2" fmla="*/ 2 w 8"/>
                <a:gd name="T3" fmla="*/ 5 h 12"/>
                <a:gd name="T4" fmla="*/ 6 w 8"/>
                <a:gd name="T5" fmla="*/ 5 h 12"/>
                <a:gd name="T6" fmla="*/ 7 w 8"/>
                <a:gd name="T7" fmla="*/ 6 h 12"/>
                <a:gd name="T8" fmla="*/ 6 w 8"/>
                <a:gd name="T9" fmla="*/ 7 h 12"/>
                <a:gd name="T10" fmla="*/ 2 w 8"/>
                <a:gd name="T11" fmla="*/ 7 h 12"/>
                <a:gd name="T12" fmla="*/ 2 w 8"/>
                <a:gd name="T13" fmla="*/ 10 h 12"/>
                <a:gd name="T14" fmla="*/ 7 w 8"/>
                <a:gd name="T15" fmla="*/ 10 h 12"/>
                <a:gd name="T16" fmla="*/ 8 w 8"/>
                <a:gd name="T17" fmla="*/ 11 h 12"/>
                <a:gd name="T18" fmla="*/ 7 w 8"/>
                <a:gd name="T19" fmla="*/ 12 h 12"/>
                <a:gd name="T20" fmla="*/ 2 w 8"/>
                <a:gd name="T21" fmla="*/ 12 h 12"/>
                <a:gd name="T22" fmla="*/ 0 w 8"/>
                <a:gd name="T23" fmla="*/ 11 h 12"/>
                <a:gd name="T24" fmla="*/ 0 w 8"/>
                <a:gd name="T25" fmla="*/ 1 h 12"/>
                <a:gd name="T26" fmla="*/ 2 w 8"/>
                <a:gd name="T27" fmla="*/ 0 h 12"/>
                <a:gd name="T28" fmla="*/ 7 w 8"/>
                <a:gd name="T29" fmla="*/ 0 h 12"/>
                <a:gd name="T30" fmla="*/ 8 w 8"/>
                <a:gd name="T31" fmla="*/ 1 h 12"/>
                <a:gd name="T32" fmla="*/ 7 w 8"/>
                <a:gd name="T33" fmla="*/ 2 h 12"/>
                <a:gd name="T34" fmla="*/ 2 w 8"/>
                <a:gd name="T3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12">
                  <a:moveTo>
                    <a:pt x="2" y="2"/>
                  </a:moveTo>
                  <a:cubicBezTo>
                    <a:pt x="2" y="3"/>
                    <a:pt x="2" y="4"/>
                    <a:pt x="2" y="5"/>
                  </a:cubicBezTo>
                  <a:cubicBezTo>
                    <a:pt x="4" y="5"/>
                    <a:pt x="5" y="5"/>
                    <a:pt x="6" y="5"/>
                  </a:cubicBezTo>
                  <a:cubicBezTo>
                    <a:pt x="7" y="5"/>
                    <a:pt x="7" y="5"/>
                    <a:pt x="7" y="6"/>
                  </a:cubicBezTo>
                  <a:cubicBezTo>
                    <a:pt x="7" y="7"/>
                    <a:pt x="7" y="7"/>
                    <a:pt x="6" y="7"/>
                  </a:cubicBezTo>
                  <a:cubicBezTo>
                    <a:pt x="5" y="7"/>
                    <a:pt x="4" y="7"/>
                    <a:pt x="2" y="7"/>
                  </a:cubicBezTo>
                  <a:cubicBezTo>
                    <a:pt x="2" y="8"/>
                    <a:pt x="2" y="9"/>
                    <a:pt x="2" y="10"/>
                  </a:cubicBezTo>
                  <a:cubicBezTo>
                    <a:pt x="4" y="10"/>
                    <a:pt x="5" y="10"/>
                    <a:pt x="7" y="10"/>
                  </a:cubicBezTo>
                  <a:cubicBezTo>
                    <a:pt x="7" y="10"/>
                    <a:pt x="8" y="10"/>
                    <a:pt x="8" y="11"/>
                  </a:cubicBezTo>
                  <a:cubicBezTo>
                    <a:pt x="8" y="12"/>
                    <a:pt x="7" y="12"/>
                    <a:pt x="7" y="12"/>
                  </a:cubicBezTo>
                  <a:cubicBezTo>
                    <a:pt x="5" y="12"/>
                    <a:pt x="3" y="12"/>
                    <a:pt x="2" y="12"/>
                  </a:cubicBezTo>
                  <a:cubicBezTo>
                    <a:pt x="1" y="12"/>
                    <a:pt x="0" y="12"/>
                    <a:pt x="0" y="11"/>
                  </a:cubicBezTo>
                  <a:cubicBezTo>
                    <a:pt x="0" y="8"/>
                    <a:pt x="0" y="4"/>
                    <a:pt x="0" y="1"/>
                  </a:cubicBezTo>
                  <a:cubicBezTo>
                    <a:pt x="0" y="0"/>
                    <a:pt x="1" y="0"/>
                    <a:pt x="2" y="0"/>
                  </a:cubicBezTo>
                  <a:cubicBezTo>
                    <a:pt x="3" y="0"/>
                    <a:pt x="5" y="0"/>
                    <a:pt x="7" y="0"/>
                  </a:cubicBezTo>
                  <a:cubicBezTo>
                    <a:pt x="7" y="0"/>
                    <a:pt x="8" y="0"/>
                    <a:pt x="8" y="1"/>
                  </a:cubicBezTo>
                  <a:cubicBezTo>
                    <a:pt x="8" y="2"/>
                    <a:pt x="7" y="2"/>
                    <a:pt x="7" y="2"/>
                  </a:cubicBezTo>
                  <a:cubicBezTo>
                    <a:pt x="5" y="2"/>
                    <a:pt x="4" y="2"/>
                    <a:pt x="2" y="2"/>
                  </a:cubicBezTo>
                  <a:close/>
                </a:path>
              </a:pathLst>
            </a:custGeom>
            <a:solidFill>
              <a:srgbClr val="6CC0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41" name="Freeform 255">
              <a:extLst>
                <a:ext uri="{FF2B5EF4-FFF2-40B4-BE49-F238E27FC236}">
                  <a16:creationId xmlns:a16="http://schemas.microsoft.com/office/drawing/2014/main" id="{8A2A3821-2671-4228-AE16-571979FBFE25}"/>
                </a:ext>
              </a:extLst>
            </p:cNvPr>
            <p:cNvSpPr>
              <a:spLocks noEditPoints="1"/>
            </p:cNvSpPr>
            <p:nvPr/>
          </p:nvSpPr>
          <p:spPr bwMode="auto">
            <a:xfrm>
              <a:off x="15595601" y="5170488"/>
              <a:ext cx="61913" cy="107950"/>
            </a:xfrm>
            <a:custGeom>
              <a:avLst/>
              <a:gdLst>
                <a:gd name="T0" fmla="*/ 0 w 7"/>
                <a:gd name="T1" fmla="*/ 6 h 12"/>
                <a:gd name="T2" fmla="*/ 0 w 7"/>
                <a:gd name="T3" fmla="*/ 2 h 12"/>
                <a:gd name="T4" fmla="*/ 1 w 7"/>
                <a:gd name="T5" fmla="*/ 0 h 12"/>
                <a:gd name="T6" fmla="*/ 3 w 7"/>
                <a:gd name="T7" fmla="*/ 0 h 12"/>
                <a:gd name="T8" fmla="*/ 6 w 7"/>
                <a:gd name="T9" fmla="*/ 5 h 12"/>
                <a:gd name="T10" fmla="*/ 6 w 7"/>
                <a:gd name="T11" fmla="*/ 6 h 12"/>
                <a:gd name="T12" fmla="*/ 7 w 7"/>
                <a:gd name="T13" fmla="*/ 10 h 12"/>
                <a:gd name="T14" fmla="*/ 3 w 7"/>
                <a:gd name="T15" fmla="*/ 12 h 12"/>
                <a:gd name="T16" fmla="*/ 1 w 7"/>
                <a:gd name="T17" fmla="*/ 12 h 12"/>
                <a:gd name="T18" fmla="*/ 0 w 7"/>
                <a:gd name="T19" fmla="*/ 10 h 12"/>
                <a:gd name="T20" fmla="*/ 0 w 7"/>
                <a:gd name="T21" fmla="*/ 6 h 12"/>
                <a:gd name="T22" fmla="*/ 2 w 7"/>
                <a:gd name="T23" fmla="*/ 7 h 12"/>
                <a:gd name="T24" fmla="*/ 3 w 7"/>
                <a:gd name="T25" fmla="*/ 10 h 12"/>
                <a:gd name="T26" fmla="*/ 5 w 7"/>
                <a:gd name="T27" fmla="*/ 8 h 12"/>
                <a:gd name="T28" fmla="*/ 2 w 7"/>
                <a:gd name="T29" fmla="*/ 7 h 12"/>
                <a:gd name="T30" fmla="*/ 2 w 7"/>
                <a:gd name="T31" fmla="*/ 5 h 12"/>
                <a:gd name="T32" fmla="*/ 4 w 7"/>
                <a:gd name="T33" fmla="*/ 4 h 12"/>
                <a:gd name="T34" fmla="*/ 4 w 7"/>
                <a:gd name="T35" fmla="*/ 3 h 12"/>
                <a:gd name="T36" fmla="*/ 2 w 7"/>
                <a:gd name="T37" fmla="*/ 2 h 12"/>
                <a:gd name="T38" fmla="*/ 2 w 7"/>
                <a:gd name="T3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12">
                  <a:moveTo>
                    <a:pt x="0" y="6"/>
                  </a:moveTo>
                  <a:cubicBezTo>
                    <a:pt x="0" y="5"/>
                    <a:pt x="0" y="3"/>
                    <a:pt x="0" y="2"/>
                  </a:cubicBezTo>
                  <a:cubicBezTo>
                    <a:pt x="0" y="1"/>
                    <a:pt x="0" y="0"/>
                    <a:pt x="1" y="0"/>
                  </a:cubicBezTo>
                  <a:cubicBezTo>
                    <a:pt x="2" y="0"/>
                    <a:pt x="2" y="0"/>
                    <a:pt x="3" y="0"/>
                  </a:cubicBezTo>
                  <a:cubicBezTo>
                    <a:pt x="5" y="1"/>
                    <a:pt x="6" y="2"/>
                    <a:pt x="6" y="5"/>
                  </a:cubicBezTo>
                  <a:cubicBezTo>
                    <a:pt x="6" y="5"/>
                    <a:pt x="6" y="5"/>
                    <a:pt x="6" y="6"/>
                  </a:cubicBezTo>
                  <a:cubicBezTo>
                    <a:pt x="7" y="7"/>
                    <a:pt x="7" y="8"/>
                    <a:pt x="7" y="10"/>
                  </a:cubicBezTo>
                  <a:cubicBezTo>
                    <a:pt x="6" y="11"/>
                    <a:pt x="5" y="12"/>
                    <a:pt x="3" y="12"/>
                  </a:cubicBezTo>
                  <a:cubicBezTo>
                    <a:pt x="3" y="12"/>
                    <a:pt x="2" y="12"/>
                    <a:pt x="1" y="12"/>
                  </a:cubicBezTo>
                  <a:cubicBezTo>
                    <a:pt x="0" y="12"/>
                    <a:pt x="0" y="11"/>
                    <a:pt x="0" y="10"/>
                  </a:cubicBezTo>
                  <a:cubicBezTo>
                    <a:pt x="0" y="9"/>
                    <a:pt x="0" y="8"/>
                    <a:pt x="0" y="6"/>
                  </a:cubicBezTo>
                  <a:close/>
                  <a:moveTo>
                    <a:pt x="2" y="7"/>
                  </a:moveTo>
                  <a:cubicBezTo>
                    <a:pt x="1" y="10"/>
                    <a:pt x="1" y="10"/>
                    <a:pt x="3" y="10"/>
                  </a:cubicBezTo>
                  <a:cubicBezTo>
                    <a:pt x="4" y="10"/>
                    <a:pt x="5" y="9"/>
                    <a:pt x="5" y="8"/>
                  </a:cubicBezTo>
                  <a:cubicBezTo>
                    <a:pt x="5" y="7"/>
                    <a:pt x="4" y="6"/>
                    <a:pt x="2" y="7"/>
                  </a:cubicBezTo>
                  <a:close/>
                  <a:moveTo>
                    <a:pt x="2" y="5"/>
                  </a:moveTo>
                  <a:cubicBezTo>
                    <a:pt x="3" y="5"/>
                    <a:pt x="3" y="4"/>
                    <a:pt x="4" y="4"/>
                  </a:cubicBezTo>
                  <a:cubicBezTo>
                    <a:pt x="4" y="4"/>
                    <a:pt x="4" y="3"/>
                    <a:pt x="4" y="3"/>
                  </a:cubicBezTo>
                  <a:cubicBezTo>
                    <a:pt x="3" y="3"/>
                    <a:pt x="3" y="2"/>
                    <a:pt x="2" y="2"/>
                  </a:cubicBezTo>
                  <a:cubicBezTo>
                    <a:pt x="2" y="3"/>
                    <a:pt x="2" y="4"/>
                    <a:pt x="2" y="5"/>
                  </a:cubicBezTo>
                  <a:close/>
                </a:path>
              </a:pathLst>
            </a:cu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42" name="Freeform 256">
              <a:extLst>
                <a:ext uri="{FF2B5EF4-FFF2-40B4-BE49-F238E27FC236}">
                  <a16:creationId xmlns:a16="http://schemas.microsoft.com/office/drawing/2014/main" id="{A976D8B2-894B-47ED-B1B1-328EA43ADA67}"/>
                </a:ext>
              </a:extLst>
            </p:cNvPr>
            <p:cNvSpPr>
              <a:spLocks/>
            </p:cNvSpPr>
            <p:nvPr/>
          </p:nvSpPr>
          <p:spPr bwMode="auto">
            <a:xfrm>
              <a:off x="15889289" y="5251450"/>
              <a:ext cx="88900" cy="88900"/>
            </a:xfrm>
            <a:custGeom>
              <a:avLst/>
              <a:gdLst>
                <a:gd name="T0" fmla="*/ 4 w 10"/>
                <a:gd name="T1" fmla="*/ 6 h 10"/>
                <a:gd name="T2" fmla="*/ 1 w 10"/>
                <a:gd name="T3" fmla="*/ 6 h 10"/>
                <a:gd name="T4" fmla="*/ 0 w 10"/>
                <a:gd name="T5" fmla="*/ 5 h 10"/>
                <a:gd name="T6" fmla="*/ 1 w 10"/>
                <a:gd name="T7" fmla="*/ 4 h 10"/>
                <a:gd name="T8" fmla="*/ 4 w 10"/>
                <a:gd name="T9" fmla="*/ 4 h 10"/>
                <a:gd name="T10" fmla="*/ 4 w 10"/>
                <a:gd name="T11" fmla="*/ 1 h 10"/>
                <a:gd name="T12" fmla="*/ 5 w 10"/>
                <a:gd name="T13" fmla="*/ 0 h 10"/>
                <a:gd name="T14" fmla="*/ 6 w 10"/>
                <a:gd name="T15" fmla="*/ 1 h 10"/>
                <a:gd name="T16" fmla="*/ 6 w 10"/>
                <a:gd name="T17" fmla="*/ 4 h 10"/>
                <a:gd name="T18" fmla="*/ 9 w 10"/>
                <a:gd name="T19" fmla="*/ 4 h 10"/>
                <a:gd name="T20" fmla="*/ 10 w 10"/>
                <a:gd name="T21" fmla="*/ 5 h 10"/>
                <a:gd name="T22" fmla="*/ 9 w 10"/>
                <a:gd name="T23" fmla="*/ 6 h 10"/>
                <a:gd name="T24" fmla="*/ 6 w 10"/>
                <a:gd name="T25" fmla="*/ 6 h 10"/>
                <a:gd name="T26" fmla="*/ 6 w 10"/>
                <a:gd name="T27" fmla="*/ 9 h 10"/>
                <a:gd name="T28" fmla="*/ 5 w 10"/>
                <a:gd name="T29" fmla="*/ 10 h 10"/>
                <a:gd name="T30" fmla="*/ 4 w 10"/>
                <a:gd name="T31" fmla="*/ 9 h 10"/>
                <a:gd name="T32" fmla="*/ 4 w 10"/>
                <a:gd name="T33"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10">
                  <a:moveTo>
                    <a:pt x="4" y="6"/>
                  </a:moveTo>
                  <a:cubicBezTo>
                    <a:pt x="3" y="6"/>
                    <a:pt x="2" y="6"/>
                    <a:pt x="1" y="6"/>
                  </a:cubicBezTo>
                  <a:cubicBezTo>
                    <a:pt x="1" y="6"/>
                    <a:pt x="0" y="6"/>
                    <a:pt x="0" y="5"/>
                  </a:cubicBezTo>
                  <a:cubicBezTo>
                    <a:pt x="0" y="5"/>
                    <a:pt x="1" y="4"/>
                    <a:pt x="1" y="4"/>
                  </a:cubicBezTo>
                  <a:cubicBezTo>
                    <a:pt x="2" y="4"/>
                    <a:pt x="3" y="4"/>
                    <a:pt x="4" y="4"/>
                  </a:cubicBezTo>
                  <a:cubicBezTo>
                    <a:pt x="4" y="3"/>
                    <a:pt x="4" y="2"/>
                    <a:pt x="4" y="1"/>
                  </a:cubicBezTo>
                  <a:cubicBezTo>
                    <a:pt x="4" y="1"/>
                    <a:pt x="5" y="0"/>
                    <a:pt x="5" y="0"/>
                  </a:cubicBezTo>
                  <a:cubicBezTo>
                    <a:pt x="6" y="0"/>
                    <a:pt x="6" y="1"/>
                    <a:pt x="6" y="1"/>
                  </a:cubicBezTo>
                  <a:cubicBezTo>
                    <a:pt x="6" y="2"/>
                    <a:pt x="6" y="3"/>
                    <a:pt x="6" y="4"/>
                  </a:cubicBezTo>
                  <a:cubicBezTo>
                    <a:pt x="7" y="4"/>
                    <a:pt x="8" y="4"/>
                    <a:pt x="9" y="4"/>
                  </a:cubicBezTo>
                  <a:cubicBezTo>
                    <a:pt x="9" y="4"/>
                    <a:pt x="10" y="5"/>
                    <a:pt x="10" y="5"/>
                  </a:cubicBezTo>
                  <a:cubicBezTo>
                    <a:pt x="10" y="6"/>
                    <a:pt x="9" y="6"/>
                    <a:pt x="9" y="6"/>
                  </a:cubicBezTo>
                  <a:cubicBezTo>
                    <a:pt x="8" y="6"/>
                    <a:pt x="7" y="6"/>
                    <a:pt x="6" y="6"/>
                  </a:cubicBezTo>
                  <a:cubicBezTo>
                    <a:pt x="6" y="7"/>
                    <a:pt x="6" y="8"/>
                    <a:pt x="6" y="9"/>
                  </a:cubicBezTo>
                  <a:cubicBezTo>
                    <a:pt x="6" y="9"/>
                    <a:pt x="5" y="10"/>
                    <a:pt x="5" y="10"/>
                  </a:cubicBezTo>
                  <a:cubicBezTo>
                    <a:pt x="4" y="10"/>
                    <a:pt x="4" y="10"/>
                    <a:pt x="4" y="9"/>
                  </a:cubicBezTo>
                  <a:cubicBezTo>
                    <a:pt x="4" y="8"/>
                    <a:pt x="4" y="7"/>
                    <a:pt x="4" y="6"/>
                  </a:cubicBezTo>
                  <a:close/>
                </a:path>
              </a:pathLst>
            </a:custGeom>
            <a:solidFill>
              <a:srgbClr val="6CC0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43" name="Freeform 257">
              <a:extLst>
                <a:ext uri="{FF2B5EF4-FFF2-40B4-BE49-F238E27FC236}">
                  <a16:creationId xmlns:a16="http://schemas.microsoft.com/office/drawing/2014/main" id="{86B0D1D0-E47B-4D81-938A-2F238AE55C4A}"/>
                </a:ext>
              </a:extLst>
            </p:cNvPr>
            <p:cNvSpPr>
              <a:spLocks noEditPoints="1"/>
            </p:cNvSpPr>
            <p:nvPr/>
          </p:nvSpPr>
          <p:spPr bwMode="auto">
            <a:xfrm>
              <a:off x="15211426" y="5322888"/>
              <a:ext cx="160338" cy="203200"/>
            </a:xfrm>
            <a:custGeom>
              <a:avLst/>
              <a:gdLst>
                <a:gd name="T0" fmla="*/ 18 w 18"/>
                <a:gd name="T1" fmla="*/ 21 h 23"/>
                <a:gd name="T2" fmla="*/ 16 w 18"/>
                <a:gd name="T3" fmla="*/ 22 h 23"/>
                <a:gd name="T4" fmla="*/ 14 w 18"/>
                <a:gd name="T5" fmla="*/ 21 h 23"/>
                <a:gd name="T6" fmla="*/ 13 w 18"/>
                <a:gd name="T7" fmla="*/ 19 h 23"/>
                <a:gd name="T8" fmla="*/ 12 w 18"/>
                <a:gd name="T9" fmla="*/ 17 h 23"/>
                <a:gd name="T10" fmla="*/ 7 w 18"/>
                <a:gd name="T11" fmla="*/ 17 h 23"/>
                <a:gd name="T12" fmla="*/ 5 w 18"/>
                <a:gd name="T13" fmla="*/ 18 h 23"/>
                <a:gd name="T14" fmla="*/ 4 w 18"/>
                <a:gd name="T15" fmla="*/ 21 h 23"/>
                <a:gd name="T16" fmla="*/ 2 w 18"/>
                <a:gd name="T17" fmla="*/ 22 h 23"/>
                <a:gd name="T18" fmla="*/ 1 w 18"/>
                <a:gd name="T19" fmla="*/ 20 h 23"/>
                <a:gd name="T20" fmla="*/ 3 w 18"/>
                <a:gd name="T21" fmla="*/ 14 h 23"/>
                <a:gd name="T22" fmla="*/ 7 w 18"/>
                <a:gd name="T23" fmla="*/ 3 h 23"/>
                <a:gd name="T24" fmla="*/ 9 w 18"/>
                <a:gd name="T25" fmla="*/ 1 h 23"/>
                <a:gd name="T26" fmla="*/ 11 w 18"/>
                <a:gd name="T27" fmla="*/ 2 h 23"/>
                <a:gd name="T28" fmla="*/ 18 w 18"/>
                <a:gd name="T29" fmla="*/ 20 h 23"/>
                <a:gd name="T30" fmla="*/ 18 w 18"/>
                <a:gd name="T31" fmla="*/ 21 h 23"/>
                <a:gd name="T32" fmla="*/ 7 w 18"/>
                <a:gd name="T33" fmla="*/ 14 h 23"/>
                <a:gd name="T34" fmla="*/ 11 w 18"/>
                <a:gd name="T35" fmla="*/ 14 h 23"/>
                <a:gd name="T36" fmla="*/ 9 w 18"/>
                <a:gd name="T37" fmla="*/ 8 h 23"/>
                <a:gd name="T38" fmla="*/ 7 w 18"/>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18" y="21"/>
                  </a:moveTo>
                  <a:cubicBezTo>
                    <a:pt x="18" y="21"/>
                    <a:pt x="17" y="22"/>
                    <a:pt x="16" y="22"/>
                  </a:cubicBezTo>
                  <a:cubicBezTo>
                    <a:pt x="16" y="22"/>
                    <a:pt x="15" y="22"/>
                    <a:pt x="14" y="21"/>
                  </a:cubicBezTo>
                  <a:cubicBezTo>
                    <a:pt x="14" y="21"/>
                    <a:pt x="14" y="20"/>
                    <a:pt x="13" y="19"/>
                  </a:cubicBezTo>
                  <a:cubicBezTo>
                    <a:pt x="13" y="18"/>
                    <a:pt x="12" y="17"/>
                    <a:pt x="12" y="17"/>
                  </a:cubicBezTo>
                  <a:cubicBezTo>
                    <a:pt x="10" y="17"/>
                    <a:pt x="8" y="17"/>
                    <a:pt x="7" y="17"/>
                  </a:cubicBezTo>
                  <a:cubicBezTo>
                    <a:pt x="6" y="17"/>
                    <a:pt x="5" y="18"/>
                    <a:pt x="5" y="18"/>
                  </a:cubicBezTo>
                  <a:cubicBezTo>
                    <a:pt x="5" y="19"/>
                    <a:pt x="4" y="20"/>
                    <a:pt x="4" y="21"/>
                  </a:cubicBezTo>
                  <a:cubicBezTo>
                    <a:pt x="4" y="22"/>
                    <a:pt x="3" y="23"/>
                    <a:pt x="2" y="22"/>
                  </a:cubicBezTo>
                  <a:cubicBezTo>
                    <a:pt x="0" y="22"/>
                    <a:pt x="0" y="21"/>
                    <a:pt x="1" y="20"/>
                  </a:cubicBezTo>
                  <a:cubicBezTo>
                    <a:pt x="1" y="18"/>
                    <a:pt x="2" y="16"/>
                    <a:pt x="3" y="14"/>
                  </a:cubicBezTo>
                  <a:cubicBezTo>
                    <a:pt x="4" y="10"/>
                    <a:pt x="6" y="6"/>
                    <a:pt x="7" y="3"/>
                  </a:cubicBezTo>
                  <a:cubicBezTo>
                    <a:pt x="7" y="2"/>
                    <a:pt x="8" y="0"/>
                    <a:pt x="9" y="1"/>
                  </a:cubicBezTo>
                  <a:cubicBezTo>
                    <a:pt x="10" y="1"/>
                    <a:pt x="11" y="1"/>
                    <a:pt x="11" y="2"/>
                  </a:cubicBezTo>
                  <a:cubicBezTo>
                    <a:pt x="13" y="8"/>
                    <a:pt x="15" y="14"/>
                    <a:pt x="18" y="20"/>
                  </a:cubicBezTo>
                  <a:cubicBezTo>
                    <a:pt x="18" y="20"/>
                    <a:pt x="18" y="20"/>
                    <a:pt x="18" y="21"/>
                  </a:cubicBezTo>
                  <a:close/>
                  <a:moveTo>
                    <a:pt x="7" y="14"/>
                  </a:moveTo>
                  <a:cubicBezTo>
                    <a:pt x="8" y="14"/>
                    <a:pt x="10" y="14"/>
                    <a:pt x="11" y="14"/>
                  </a:cubicBezTo>
                  <a:cubicBezTo>
                    <a:pt x="11" y="12"/>
                    <a:pt x="10" y="10"/>
                    <a:pt x="9" y="8"/>
                  </a:cubicBezTo>
                  <a:cubicBezTo>
                    <a:pt x="8" y="10"/>
                    <a:pt x="8" y="12"/>
                    <a:pt x="7" y="14"/>
                  </a:cubicBezTo>
                  <a:close/>
                </a:path>
              </a:pathLst>
            </a:cu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44" name="Freeform 258">
              <a:extLst>
                <a:ext uri="{FF2B5EF4-FFF2-40B4-BE49-F238E27FC236}">
                  <a16:creationId xmlns:a16="http://schemas.microsoft.com/office/drawing/2014/main" id="{10C7ADE7-1522-4A08-BC68-26E2347BBC24}"/>
                </a:ext>
              </a:extLst>
            </p:cNvPr>
            <p:cNvSpPr>
              <a:spLocks/>
            </p:cNvSpPr>
            <p:nvPr/>
          </p:nvSpPr>
          <p:spPr bwMode="auto">
            <a:xfrm>
              <a:off x="15274926" y="5392738"/>
              <a:ext cx="34925" cy="53975"/>
            </a:xfrm>
            <a:custGeom>
              <a:avLst/>
              <a:gdLst>
                <a:gd name="T0" fmla="*/ 0 w 4"/>
                <a:gd name="T1" fmla="*/ 6 h 6"/>
                <a:gd name="T2" fmla="*/ 2 w 4"/>
                <a:gd name="T3" fmla="*/ 0 h 6"/>
                <a:gd name="T4" fmla="*/ 4 w 4"/>
                <a:gd name="T5" fmla="*/ 6 h 6"/>
                <a:gd name="T6" fmla="*/ 0 w 4"/>
                <a:gd name="T7" fmla="*/ 6 h 6"/>
              </a:gdLst>
              <a:ahLst/>
              <a:cxnLst>
                <a:cxn ang="0">
                  <a:pos x="T0" y="T1"/>
                </a:cxn>
                <a:cxn ang="0">
                  <a:pos x="T2" y="T3"/>
                </a:cxn>
                <a:cxn ang="0">
                  <a:pos x="T4" y="T5"/>
                </a:cxn>
                <a:cxn ang="0">
                  <a:pos x="T6" y="T7"/>
                </a:cxn>
              </a:cxnLst>
              <a:rect l="0" t="0" r="r" b="b"/>
              <a:pathLst>
                <a:path w="4" h="6">
                  <a:moveTo>
                    <a:pt x="0" y="6"/>
                  </a:moveTo>
                  <a:cubicBezTo>
                    <a:pt x="1" y="4"/>
                    <a:pt x="1" y="2"/>
                    <a:pt x="2" y="0"/>
                  </a:cubicBezTo>
                  <a:cubicBezTo>
                    <a:pt x="3" y="2"/>
                    <a:pt x="4" y="4"/>
                    <a:pt x="4" y="6"/>
                  </a:cubicBezTo>
                  <a:cubicBezTo>
                    <a:pt x="3" y="6"/>
                    <a:pt x="1" y="6"/>
                    <a:pt x="0"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45" name="Freeform 259">
              <a:extLst>
                <a:ext uri="{FF2B5EF4-FFF2-40B4-BE49-F238E27FC236}">
                  <a16:creationId xmlns:a16="http://schemas.microsoft.com/office/drawing/2014/main" id="{E27B90B1-3D96-45A0-9C63-F61529431EC2}"/>
                </a:ext>
              </a:extLst>
            </p:cNvPr>
            <p:cNvSpPr>
              <a:spLocks/>
            </p:cNvSpPr>
            <p:nvPr/>
          </p:nvSpPr>
          <p:spPr bwMode="auto">
            <a:xfrm>
              <a:off x="15603539" y="5224463"/>
              <a:ext cx="36513" cy="34925"/>
            </a:xfrm>
            <a:custGeom>
              <a:avLst/>
              <a:gdLst>
                <a:gd name="T0" fmla="*/ 1 w 4"/>
                <a:gd name="T1" fmla="*/ 1 h 4"/>
                <a:gd name="T2" fmla="*/ 4 w 4"/>
                <a:gd name="T3" fmla="*/ 2 h 4"/>
                <a:gd name="T4" fmla="*/ 2 w 4"/>
                <a:gd name="T5" fmla="*/ 4 h 4"/>
                <a:gd name="T6" fmla="*/ 1 w 4"/>
                <a:gd name="T7" fmla="*/ 1 h 4"/>
              </a:gdLst>
              <a:ahLst/>
              <a:cxnLst>
                <a:cxn ang="0">
                  <a:pos x="T0" y="T1"/>
                </a:cxn>
                <a:cxn ang="0">
                  <a:pos x="T2" y="T3"/>
                </a:cxn>
                <a:cxn ang="0">
                  <a:pos x="T4" y="T5"/>
                </a:cxn>
                <a:cxn ang="0">
                  <a:pos x="T6" y="T7"/>
                </a:cxn>
              </a:cxnLst>
              <a:rect l="0" t="0" r="r" b="b"/>
              <a:pathLst>
                <a:path w="4" h="4">
                  <a:moveTo>
                    <a:pt x="1" y="1"/>
                  </a:moveTo>
                  <a:cubicBezTo>
                    <a:pt x="3" y="0"/>
                    <a:pt x="4" y="1"/>
                    <a:pt x="4" y="2"/>
                  </a:cubicBezTo>
                  <a:cubicBezTo>
                    <a:pt x="4" y="3"/>
                    <a:pt x="3" y="4"/>
                    <a:pt x="2" y="4"/>
                  </a:cubicBezTo>
                  <a:cubicBezTo>
                    <a:pt x="0" y="4"/>
                    <a:pt x="0" y="4"/>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46" name="Freeform 260">
              <a:extLst>
                <a:ext uri="{FF2B5EF4-FFF2-40B4-BE49-F238E27FC236}">
                  <a16:creationId xmlns:a16="http://schemas.microsoft.com/office/drawing/2014/main" id="{CE13A10A-3142-4DF8-9CFA-93791961A6FB}"/>
                </a:ext>
              </a:extLst>
            </p:cNvPr>
            <p:cNvSpPr>
              <a:spLocks noEditPoints="1"/>
            </p:cNvSpPr>
            <p:nvPr/>
          </p:nvSpPr>
          <p:spPr bwMode="auto">
            <a:xfrm>
              <a:off x="15114589" y="5935663"/>
              <a:ext cx="141288" cy="142875"/>
            </a:xfrm>
            <a:custGeom>
              <a:avLst/>
              <a:gdLst>
                <a:gd name="T0" fmla="*/ 8 w 16"/>
                <a:gd name="T1" fmla="*/ 16 h 16"/>
                <a:gd name="T2" fmla="*/ 0 w 16"/>
                <a:gd name="T3" fmla="*/ 8 h 16"/>
                <a:gd name="T4" fmla="*/ 8 w 16"/>
                <a:gd name="T5" fmla="*/ 0 h 16"/>
                <a:gd name="T6" fmla="*/ 15 w 16"/>
                <a:gd name="T7" fmla="*/ 8 h 16"/>
                <a:gd name="T8" fmla="*/ 8 w 16"/>
                <a:gd name="T9" fmla="*/ 16 h 16"/>
                <a:gd name="T10" fmla="*/ 8 w 16"/>
                <a:gd name="T11" fmla="*/ 12 h 16"/>
                <a:gd name="T12" fmla="*/ 12 w 16"/>
                <a:gd name="T13" fmla="*/ 8 h 16"/>
                <a:gd name="T14" fmla="*/ 8 w 16"/>
                <a:gd name="T15" fmla="*/ 4 h 16"/>
                <a:gd name="T16" fmla="*/ 4 w 16"/>
                <a:gd name="T17" fmla="*/ 8 h 16"/>
                <a:gd name="T18" fmla="*/ 8 w 16"/>
                <a:gd name="T19"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8" y="16"/>
                  </a:moveTo>
                  <a:cubicBezTo>
                    <a:pt x="3" y="16"/>
                    <a:pt x="0" y="12"/>
                    <a:pt x="0" y="8"/>
                  </a:cubicBezTo>
                  <a:cubicBezTo>
                    <a:pt x="0" y="4"/>
                    <a:pt x="4" y="0"/>
                    <a:pt x="8" y="0"/>
                  </a:cubicBezTo>
                  <a:cubicBezTo>
                    <a:pt x="12" y="0"/>
                    <a:pt x="16" y="4"/>
                    <a:pt x="15" y="8"/>
                  </a:cubicBezTo>
                  <a:cubicBezTo>
                    <a:pt x="15" y="12"/>
                    <a:pt x="12" y="16"/>
                    <a:pt x="8" y="16"/>
                  </a:cubicBezTo>
                  <a:close/>
                  <a:moveTo>
                    <a:pt x="8" y="12"/>
                  </a:moveTo>
                  <a:cubicBezTo>
                    <a:pt x="10" y="12"/>
                    <a:pt x="12" y="10"/>
                    <a:pt x="12" y="8"/>
                  </a:cubicBezTo>
                  <a:cubicBezTo>
                    <a:pt x="12" y="6"/>
                    <a:pt x="10" y="4"/>
                    <a:pt x="8" y="4"/>
                  </a:cubicBezTo>
                  <a:cubicBezTo>
                    <a:pt x="6" y="4"/>
                    <a:pt x="4" y="6"/>
                    <a:pt x="4" y="8"/>
                  </a:cubicBezTo>
                  <a:cubicBezTo>
                    <a:pt x="4" y="10"/>
                    <a:pt x="6" y="12"/>
                    <a:pt x="8" y="12"/>
                  </a:cubicBezTo>
                  <a:close/>
                </a:path>
              </a:pathLst>
            </a:custGeom>
            <a:solidFill>
              <a:srgbClr val="566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47" name="Freeform 261">
              <a:extLst>
                <a:ext uri="{FF2B5EF4-FFF2-40B4-BE49-F238E27FC236}">
                  <a16:creationId xmlns:a16="http://schemas.microsoft.com/office/drawing/2014/main" id="{FB31EE9D-7767-406F-8118-59218C10B44E}"/>
                </a:ext>
              </a:extLst>
            </p:cNvPr>
            <p:cNvSpPr>
              <a:spLocks/>
            </p:cNvSpPr>
            <p:nvPr/>
          </p:nvSpPr>
          <p:spPr bwMode="auto">
            <a:xfrm>
              <a:off x="15274926" y="5935663"/>
              <a:ext cx="34925" cy="142875"/>
            </a:xfrm>
            <a:custGeom>
              <a:avLst/>
              <a:gdLst>
                <a:gd name="T0" fmla="*/ 4 w 4"/>
                <a:gd name="T1" fmla="*/ 0 h 16"/>
                <a:gd name="T2" fmla="*/ 4 w 4"/>
                <a:gd name="T3" fmla="*/ 16 h 16"/>
                <a:gd name="T4" fmla="*/ 0 w 4"/>
                <a:gd name="T5" fmla="*/ 16 h 16"/>
                <a:gd name="T6" fmla="*/ 0 w 4"/>
                <a:gd name="T7" fmla="*/ 0 h 16"/>
                <a:gd name="T8" fmla="*/ 4 w 4"/>
                <a:gd name="T9" fmla="*/ 0 h 16"/>
              </a:gdLst>
              <a:ahLst/>
              <a:cxnLst>
                <a:cxn ang="0">
                  <a:pos x="T0" y="T1"/>
                </a:cxn>
                <a:cxn ang="0">
                  <a:pos x="T2" y="T3"/>
                </a:cxn>
                <a:cxn ang="0">
                  <a:pos x="T4" y="T5"/>
                </a:cxn>
                <a:cxn ang="0">
                  <a:pos x="T6" y="T7"/>
                </a:cxn>
                <a:cxn ang="0">
                  <a:pos x="T8" y="T9"/>
                </a:cxn>
              </a:cxnLst>
              <a:rect l="0" t="0" r="r" b="b"/>
              <a:pathLst>
                <a:path w="4" h="16">
                  <a:moveTo>
                    <a:pt x="4" y="0"/>
                  </a:moveTo>
                  <a:cubicBezTo>
                    <a:pt x="4" y="6"/>
                    <a:pt x="4" y="10"/>
                    <a:pt x="4" y="16"/>
                  </a:cubicBezTo>
                  <a:cubicBezTo>
                    <a:pt x="3" y="16"/>
                    <a:pt x="2" y="16"/>
                    <a:pt x="0" y="16"/>
                  </a:cubicBezTo>
                  <a:cubicBezTo>
                    <a:pt x="0" y="11"/>
                    <a:pt x="0" y="6"/>
                    <a:pt x="0" y="0"/>
                  </a:cubicBezTo>
                  <a:cubicBezTo>
                    <a:pt x="2" y="0"/>
                    <a:pt x="3" y="0"/>
                    <a:pt x="4" y="0"/>
                  </a:cubicBezTo>
                  <a:close/>
                </a:path>
              </a:pathLst>
            </a:custGeom>
            <a:solidFill>
              <a:srgbClr val="566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48" name="Oval 262">
              <a:extLst>
                <a:ext uri="{FF2B5EF4-FFF2-40B4-BE49-F238E27FC236}">
                  <a16:creationId xmlns:a16="http://schemas.microsoft.com/office/drawing/2014/main" id="{42BBD859-5CFC-48A4-A2A6-E0B4C4023D3B}"/>
                </a:ext>
              </a:extLst>
            </p:cNvPr>
            <p:cNvSpPr>
              <a:spLocks noChangeArrowheads="1"/>
            </p:cNvSpPr>
            <p:nvPr/>
          </p:nvSpPr>
          <p:spPr bwMode="auto">
            <a:xfrm>
              <a:off x="16155989" y="5651500"/>
              <a:ext cx="347663" cy="346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49" name="Freeform 263">
              <a:extLst>
                <a:ext uri="{FF2B5EF4-FFF2-40B4-BE49-F238E27FC236}">
                  <a16:creationId xmlns:a16="http://schemas.microsoft.com/office/drawing/2014/main" id="{71E16AE6-86D7-41F1-AD2B-76C69F27FA37}"/>
                </a:ext>
              </a:extLst>
            </p:cNvPr>
            <p:cNvSpPr>
              <a:spLocks/>
            </p:cNvSpPr>
            <p:nvPr/>
          </p:nvSpPr>
          <p:spPr bwMode="auto">
            <a:xfrm>
              <a:off x="16467139" y="5864225"/>
              <a:ext cx="231775" cy="195262"/>
            </a:xfrm>
            <a:custGeom>
              <a:avLst/>
              <a:gdLst>
                <a:gd name="T0" fmla="*/ 1 w 26"/>
                <a:gd name="T1" fmla="*/ 8 h 22"/>
                <a:gd name="T2" fmla="*/ 3 w 26"/>
                <a:gd name="T3" fmla="*/ 9 h 22"/>
                <a:gd name="T4" fmla="*/ 1 w 26"/>
                <a:gd name="T5" fmla="*/ 12 h 22"/>
                <a:gd name="T6" fmla="*/ 1 w 26"/>
                <a:gd name="T7" fmla="*/ 14 h 22"/>
                <a:gd name="T8" fmla="*/ 6 w 26"/>
                <a:gd name="T9" fmla="*/ 17 h 22"/>
                <a:gd name="T10" fmla="*/ 8 w 26"/>
                <a:gd name="T11" fmla="*/ 16 h 22"/>
                <a:gd name="T12" fmla="*/ 8 w 26"/>
                <a:gd name="T13" fmla="*/ 16 h 22"/>
                <a:gd name="T14" fmla="*/ 18 w 26"/>
                <a:gd name="T15" fmla="*/ 21 h 22"/>
                <a:gd name="T16" fmla="*/ 23 w 26"/>
                <a:gd name="T17" fmla="*/ 20 h 22"/>
                <a:gd name="T18" fmla="*/ 25 w 26"/>
                <a:gd name="T19" fmla="*/ 16 h 22"/>
                <a:gd name="T20" fmla="*/ 24 w 26"/>
                <a:gd name="T21" fmla="*/ 11 h 22"/>
                <a:gd name="T22" fmla="*/ 16 w 26"/>
                <a:gd name="T23" fmla="*/ 6 h 22"/>
                <a:gd name="T24" fmla="*/ 12 w 26"/>
                <a:gd name="T25" fmla="*/ 9 h 22"/>
                <a:gd name="T26" fmla="*/ 11 w 26"/>
                <a:gd name="T27" fmla="*/ 10 h 22"/>
                <a:gd name="T28" fmla="*/ 14 w 26"/>
                <a:gd name="T29" fmla="*/ 5 h 22"/>
                <a:gd name="T30" fmla="*/ 14 w 26"/>
                <a:gd name="T31" fmla="*/ 5 h 22"/>
                <a:gd name="T32" fmla="*/ 13 w 26"/>
                <a:gd name="T33" fmla="*/ 3 h 22"/>
                <a:gd name="T34" fmla="*/ 9 w 26"/>
                <a:gd name="T35" fmla="*/ 1 h 22"/>
                <a:gd name="T36" fmla="*/ 7 w 26"/>
                <a:gd name="T37" fmla="*/ 1 h 22"/>
                <a:gd name="T38" fmla="*/ 5 w 26"/>
                <a:gd name="T39" fmla="*/ 5 h 22"/>
                <a:gd name="T40" fmla="*/ 3 w 26"/>
                <a:gd name="T4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2">
                  <a:moveTo>
                    <a:pt x="1" y="8"/>
                  </a:moveTo>
                  <a:cubicBezTo>
                    <a:pt x="3" y="9"/>
                    <a:pt x="3" y="9"/>
                    <a:pt x="3" y="9"/>
                  </a:cubicBezTo>
                  <a:cubicBezTo>
                    <a:pt x="1" y="12"/>
                    <a:pt x="1" y="12"/>
                    <a:pt x="1" y="12"/>
                  </a:cubicBezTo>
                  <a:cubicBezTo>
                    <a:pt x="0" y="13"/>
                    <a:pt x="0" y="14"/>
                    <a:pt x="1" y="14"/>
                  </a:cubicBezTo>
                  <a:cubicBezTo>
                    <a:pt x="6" y="17"/>
                    <a:pt x="6" y="17"/>
                    <a:pt x="6" y="17"/>
                  </a:cubicBezTo>
                  <a:cubicBezTo>
                    <a:pt x="6" y="17"/>
                    <a:pt x="7" y="17"/>
                    <a:pt x="8" y="16"/>
                  </a:cubicBezTo>
                  <a:cubicBezTo>
                    <a:pt x="8" y="16"/>
                    <a:pt x="8" y="16"/>
                    <a:pt x="8" y="16"/>
                  </a:cubicBezTo>
                  <a:cubicBezTo>
                    <a:pt x="18" y="21"/>
                    <a:pt x="18" y="21"/>
                    <a:pt x="18" y="21"/>
                  </a:cubicBezTo>
                  <a:cubicBezTo>
                    <a:pt x="20" y="22"/>
                    <a:pt x="22" y="22"/>
                    <a:pt x="23" y="20"/>
                  </a:cubicBezTo>
                  <a:cubicBezTo>
                    <a:pt x="25" y="16"/>
                    <a:pt x="25" y="16"/>
                    <a:pt x="25" y="16"/>
                  </a:cubicBezTo>
                  <a:cubicBezTo>
                    <a:pt x="26" y="14"/>
                    <a:pt x="25" y="12"/>
                    <a:pt x="24" y="11"/>
                  </a:cubicBezTo>
                  <a:cubicBezTo>
                    <a:pt x="16" y="6"/>
                    <a:pt x="16" y="6"/>
                    <a:pt x="16" y="6"/>
                  </a:cubicBezTo>
                  <a:cubicBezTo>
                    <a:pt x="15" y="8"/>
                    <a:pt x="13" y="9"/>
                    <a:pt x="12" y="9"/>
                  </a:cubicBezTo>
                  <a:cubicBezTo>
                    <a:pt x="11" y="10"/>
                    <a:pt x="11" y="10"/>
                    <a:pt x="11" y="10"/>
                  </a:cubicBezTo>
                  <a:cubicBezTo>
                    <a:pt x="14" y="5"/>
                    <a:pt x="14" y="5"/>
                    <a:pt x="14" y="5"/>
                  </a:cubicBezTo>
                  <a:cubicBezTo>
                    <a:pt x="14" y="5"/>
                    <a:pt x="14" y="5"/>
                    <a:pt x="14" y="5"/>
                  </a:cubicBezTo>
                  <a:cubicBezTo>
                    <a:pt x="14" y="4"/>
                    <a:pt x="14" y="3"/>
                    <a:pt x="13" y="3"/>
                  </a:cubicBezTo>
                  <a:cubicBezTo>
                    <a:pt x="9" y="1"/>
                    <a:pt x="9" y="1"/>
                    <a:pt x="9" y="1"/>
                  </a:cubicBezTo>
                  <a:cubicBezTo>
                    <a:pt x="8" y="0"/>
                    <a:pt x="7" y="0"/>
                    <a:pt x="7" y="1"/>
                  </a:cubicBezTo>
                  <a:cubicBezTo>
                    <a:pt x="5" y="5"/>
                    <a:pt x="5" y="5"/>
                    <a:pt x="5" y="5"/>
                  </a:cubicBezTo>
                  <a:cubicBezTo>
                    <a:pt x="3" y="4"/>
                    <a:pt x="3" y="4"/>
                    <a:pt x="3" y="4"/>
                  </a:cubicBezTo>
                </a:path>
              </a:pathLst>
            </a:cu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50" name="Freeform 264">
              <a:extLst>
                <a:ext uri="{FF2B5EF4-FFF2-40B4-BE49-F238E27FC236}">
                  <a16:creationId xmlns:a16="http://schemas.microsoft.com/office/drawing/2014/main" id="{6EF1EE88-59AA-41CF-92F2-261689060F3B}"/>
                </a:ext>
              </a:extLst>
            </p:cNvPr>
            <p:cNvSpPr>
              <a:spLocks/>
            </p:cNvSpPr>
            <p:nvPr/>
          </p:nvSpPr>
          <p:spPr bwMode="auto">
            <a:xfrm>
              <a:off x="16129001" y="5634038"/>
              <a:ext cx="392113" cy="400050"/>
            </a:xfrm>
            <a:custGeom>
              <a:avLst/>
              <a:gdLst>
                <a:gd name="T0" fmla="*/ 12 w 44"/>
                <a:gd name="T1" fmla="*/ 6 h 45"/>
                <a:gd name="T2" fmla="*/ 39 w 44"/>
                <a:gd name="T3" fmla="*/ 12 h 45"/>
                <a:gd name="T4" fmla="*/ 33 w 44"/>
                <a:gd name="T5" fmla="*/ 39 h 45"/>
                <a:gd name="T6" fmla="*/ 6 w 44"/>
                <a:gd name="T7" fmla="*/ 33 h 45"/>
                <a:gd name="T8" fmla="*/ 12 w 44"/>
                <a:gd name="T9" fmla="*/ 6 h 45"/>
              </a:gdLst>
              <a:ahLst/>
              <a:cxnLst>
                <a:cxn ang="0">
                  <a:pos x="T0" y="T1"/>
                </a:cxn>
                <a:cxn ang="0">
                  <a:pos x="T2" y="T3"/>
                </a:cxn>
                <a:cxn ang="0">
                  <a:pos x="T4" y="T5"/>
                </a:cxn>
                <a:cxn ang="0">
                  <a:pos x="T6" y="T7"/>
                </a:cxn>
                <a:cxn ang="0">
                  <a:pos x="T8" y="T9"/>
                </a:cxn>
              </a:cxnLst>
              <a:rect l="0" t="0" r="r" b="b"/>
              <a:pathLst>
                <a:path w="44" h="45">
                  <a:moveTo>
                    <a:pt x="12" y="6"/>
                  </a:moveTo>
                  <a:cubicBezTo>
                    <a:pt x="21" y="0"/>
                    <a:pt x="33" y="3"/>
                    <a:pt x="39" y="12"/>
                  </a:cubicBezTo>
                  <a:cubicBezTo>
                    <a:pt x="44" y="21"/>
                    <a:pt x="42" y="33"/>
                    <a:pt x="33" y="39"/>
                  </a:cubicBezTo>
                  <a:cubicBezTo>
                    <a:pt x="24" y="45"/>
                    <a:pt x="12" y="42"/>
                    <a:pt x="6" y="33"/>
                  </a:cubicBezTo>
                  <a:cubicBezTo>
                    <a:pt x="0" y="24"/>
                    <a:pt x="3" y="12"/>
                    <a:pt x="12" y="6"/>
                  </a:cubicBezTo>
                  <a:close/>
                </a:path>
              </a:pathLst>
            </a:custGeom>
            <a:noFill/>
            <a:ln w="12700" cap="flat">
              <a:solidFill>
                <a:srgbClr val="5971B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51" name="Freeform 265">
              <a:extLst>
                <a:ext uri="{FF2B5EF4-FFF2-40B4-BE49-F238E27FC236}">
                  <a16:creationId xmlns:a16="http://schemas.microsoft.com/office/drawing/2014/main" id="{62CA81A6-3BDA-4157-B272-9EA916A080D8}"/>
                </a:ext>
              </a:extLst>
            </p:cNvPr>
            <p:cNvSpPr>
              <a:spLocks/>
            </p:cNvSpPr>
            <p:nvPr/>
          </p:nvSpPr>
          <p:spPr bwMode="auto">
            <a:xfrm>
              <a:off x="16387764" y="5197475"/>
              <a:ext cx="71438" cy="266700"/>
            </a:xfrm>
            <a:custGeom>
              <a:avLst/>
              <a:gdLst>
                <a:gd name="T0" fmla="*/ 0 w 8"/>
                <a:gd name="T1" fmla="*/ 29 h 30"/>
                <a:gd name="T2" fmla="*/ 8 w 8"/>
                <a:gd name="T3" fmla="*/ 22 h 30"/>
                <a:gd name="T4" fmla="*/ 8 w 8"/>
                <a:gd name="T5" fmla="*/ 7 h 30"/>
                <a:gd name="T6" fmla="*/ 0 w 8"/>
                <a:gd name="T7" fmla="*/ 1 h 30"/>
                <a:gd name="T8" fmla="*/ 0 w 8"/>
                <a:gd name="T9" fmla="*/ 4 h 30"/>
                <a:gd name="T10" fmla="*/ 4 w 8"/>
                <a:gd name="T11" fmla="*/ 9 h 30"/>
                <a:gd name="T12" fmla="*/ 4 w 8"/>
                <a:gd name="T13" fmla="*/ 21 h 30"/>
                <a:gd name="T14" fmla="*/ 1 w 8"/>
                <a:gd name="T15" fmla="*/ 25 h 30"/>
                <a:gd name="T16" fmla="*/ 0 w 8"/>
                <a:gd name="T17" fmla="*/ 25 h 30"/>
                <a:gd name="T18" fmla="*/ 0 w 8"/>
                <a:gd name="T19"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0">
                  <a:moveTo>
                    <a:pt x="0" y="29"/>
                  </a:moveTo>
                  <a:cubicBezTo>
                    <a:pt x="5" y="30"/>
                    <a:pt x="8" y="27"/>
                    <a:pt x="8" y="22"/>
                  </a:cubicBezTo>
                  <a:cubicBezTo>
                    <a:pt x="8" y="17"/>
                    <a:pt x="8" y="12"/>
                    <a:pt x="8" y="7"/>
                  </a:cubicBezTo>
                  <a:cubicBezTo>
                    <a:pt x="8" y="2"/>
                    <a:pt x="5" y="0"/>
                    <a:pt x="0" y="1"/>
                  </a:cubicBezTo>
                  <a:cubicBezTo>
                    <a:pt x="0" y="2"/>
                    <a:pt x="0" y="3"/>
                    <a:pt x="0" y="4"/>
                  </a:cubicBezTo>
                  <a:cubicBezTo>
                    <a:pt x="4" y="5"/>
                    <a:pt x="4" y="5"/>
                    <a:pt x="4" y="9"/>
                  </a:cubicBezTo>
                  <a:cubicBezTo>
                    <a:pt x="4" y="13"/>
                    <a:pt x="4" y="17"/>
                    <a:pt x="4" y="21"/>
                  </a:cubicBezTo>
                  <a:cubicBezTo>
                    <a:pt x="4" y="25"/>
                    <a:pt x="4" y="25"/>
                    <a:pt x="1" y="25"/>
                  </a:cubicBezTo>
                  <a:cubicBezTo>
                    <a:pt x="0" y="25"/>
                    <a:pt x="0" y="25"/>
                    <a:pt x="0" y="25"/>
                  </a:cubicBezTo>
                  <a:cubicBezTo>
                    <a:pt x="0" y="26"/>
                    <a:pt x="0" y="28"/>
                    <a:pt x="0"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52" name="Freeform 266">
              <a:extLst>
                <a:ext uri="{FF2B5EF4-FFF2-40B4-BE49-F238E27FC236}">
                  <a16:creationId xmlns:a16="http://schemas.microsoft.com/office/drawing/2014/main" id="{B9B27397-B1B2-4D0E-B99D-5D95C7F455BF}"/>
                </a:ext>
              </a:extLst>
            </p:cNvPr>
            <p:cNvSpPr>
              <a:spLocks/>
            </p:cNvSpPr>
            <p:nvPr/>
          </p:nvSpPr>
          <p:spPr bwMode="auto">
            <a:xfrm>
              <a:off x="16155989" y="5197475"/>
              <a:ext cx="71438" cy="266700"/>
            </a:xfrm>
            <a:custGeom>
              <a:avLst/>
              <a:gdLst>
                <a:gd name="T0" fmla="*/ 8 w 8"/>
                <a:gd name="T1" fmla="*/ 1 h 30"/>
                <a:gd name="T2" fmla="*/ 0 w 8"/>
                <a:gd name="T3" fmla="*/ 6 h 30"/>
                <a:gd name="T4" fmla="*/ 0 w 8"/>
                <a:gd name="T5" fmla="*/ 23 h 30"/>
                <a:gd name="T6" fmla="*/ 8 w 8"/>
                <a:gd name="T7" fmla="*/ 29 h 30"/>
                <a:gd name="T8" fmla="*/ 8 w 8"/>
                <a:gd name="T9" fmla="*/ 25 h 30"/>
                <a:gd name="T10" fmla="*/ 6 w 8"/>
                <a:gd name="T11" fmla="*/ 25 h 30"/>
                <a:gd name="T12" fmla="*/ 4 w 8"/>
                <a:gd name="T13" fmla="*/ 23 h 30"/>
                <a:gd name="T14" fmla="*/ 4 w 8"/>
                <a:gd name="T15" fmla="*/ 7 h 30"/>
                <a:gd name="T16" fmla="*/ 6 w 8"/>
                <a:gd name="T17" fmla="*/ 4 h 30"/>
                <a:gd name="T18" fmla="*/ 8 w 8"/>
                <a:gd name="T19" fmla="*/ 4 h 30"/>
                <a:gd name="T20" fmla="*/ 8 w 8"/>
                <a:gd name="T21"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30">
                  <a:moveTo>
                    <a:pt x="8" y="1"/>
                  </a:moveTo>
                  <a:cubicBezTo>
                    <a:pt x="3" y="0"/>
                    <a:pt x="0" y="2"/>
                    <a:pt x="0" y="6"/>
                  </a:cubicBezTo>
                  <a:cubicBezTo>
                    <a:pt x="0" y="12"/>
                    <a:pt x="0" y="18"/>
                    <a:pt x="0" y="23"/>
                  </a:cubicBezTo>
                  <a:cubicBezTo>
                    <a:pt x="0" y="27"/>
                    <a:pt x="4" y="30"/>
                    <a:pt x="8" y="29"/>
                  </a:cubicBezTo>
                  <a:cubicBezTo>
                    <a:pt x="8" y="28"/>
                    <a:pt x="8" y="26"/>
                    <a:pt x="8" y="25"/>
                  </a:cubicBezTo>
                  <a:cubicBezTo>
                    <a:pt x="7" y="25"/>
                    <a:pt x="7" y="25"/>
                    <a:pt x="6" y="25"/>
                  </a:cubicBezTo>
                  <a:cubicBezTo>
                    <a:pt x="5" y="25"/>
                    <a:pt x="4" y="24"/>
                    <a:pt x="4" y="23"/>
                  </a:cubicBezTo>
                  <a:cubicBezTo>
                    <a:pt x="4" y="17"/>
                    <a:pt x="4" y="12"/>
                    <a:pt x="4" y="7"/>
                  </a:cubicBezTo>
                  <a:cubicBezTo>
                    <a:pt x="4" y="5"/>
                    <a:pt x="5" y="4"/>
                    <a:pt x="6" y="4"/>
                  </a:cubicBezTo>
                  <a:cubicBezTo>
                    <a:pt x="7" y="4"/>
                    <a:pt x="7" y="4"/>
                    <a:pt x="8" y="4"/>
                  </a:cubicBezTo>
                  <a:cubicBezTo>
                    <a:pt x="8" y="3"/>
                    <a:pt x="8" y="2"/>
                    <a:pt x="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53" name="Freeform 267">
              <a:extLst>
                <a:ext uri="{FF2B5EF4-FFF2-40B4-BE49-F238E27FC236}">
                  <a16:creationId xmlns:a16="http://schemas.microsoft.com/office/drawing/2014/main" id="{0553793D-7DD5-4AEC-A6AE-0594C769CE8B}"/>
                </a:ext>
              </a:extLst>
            </p:cNvPr>
            <p:cNvSpPr>
              <a:spLocks/>
            </p:cNvSpPr>
            <p:nvPr/>
          </p:nvSpPr>
          <p:spPr bwMode="auto">
            <a:xfrm>
              <a:off x="16351251" y="5313363"/>
              <a:ext cx="26988" cy="34925"/>
            </a:xfrm>
            <a:custGeom>
              <a:avLst/>
              <a:gdLst>
                <a:gd name="T0" fmla="*/ 0 w 3"/>
                <a:gd name="T1" fmla="*/ 4 h 4"/>
                <a:gd name="T2" fmla="*/ 3 w 3"/>
                <a:gd name="T3" fmla="*/ 4 h 4"/>
                <a:gd name="T4" fmla="*/ 3 w 3"/>
                <a:gd name="T5" fmla="*/ 0 h 4"/>
                <a:gd name="T6" fmla="*/ 0 w 3"/>
                <a:gd name="T7" fmla="*/ 0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cubicBezTo>
                    <a:pt x="1" y="4"/>
                    <a:pt x="2" y="4"/>
                    <a:pt x="3" y="4"/>
                  </a:cubicBezTo>
                  <a:cubicBezTo>
                    <a:pt x="3" y="2"/>
                    <a:pt x="3" y="1"/>
                    <a:pt x="3" y="0"/>
                  </a:cubicBezTo>
                  <a:cubicBezTo>
                    <a:pt x="2" y="0"/>
                    <a:pt x="1" y="0"/>
                    <a:pt x="0" y="0"/>
                  </a:cubicBezTo>
                  <a:cubicBezTo>
                    <a:pt x="0" y="1"/>
                    <a:pt x="0" y="2"/>
                    <a:pt x="0" y="4"/>
                  </a:cubicBezTo>
                  <a:close/>
                </a:path>
              </a:pathLst>
            </a:custGeom>
            <a:solidFill>
              <a:srgbClr val="78B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54" name="Freeform 268">
              <a:extLst>
                <a:ext uri="{FF2B5EF4-FFF2-40B4-BE49-F238E27FC236}">
                  <a16:creationId xmlns:a16="http://schemas.microsoft.com/office/drawing/2014/main" id="{94F4534F-D632-45A6-AEC1-B3361080BCEC}"/>
                </a:ext>
              </a:extLst>
            </p:cNvPr>
            <p:cNvSpPr>
              <a:spLocks/>
            </p:cNvSpPr>
            <p:nvPr/>
          </p:nvSpPr>
          <p:spPr bwMode="auto">
            <a:xfrm>
              <a:off x="16289339" y="5313363"/>
              <a:ext cx="26988" cy="34925"/>
            </a:xfrm>
            <a:custGeom>
              <a:avLst/>
              <a:gdLst>
                <a:gd name="T0" fmla="*/ 0 w 3"/>
                <a:gd name="T1" fmla="*/ 0 h 4"/>
                <a:gd name="T2" fmla="*/ 0 w 3"/>
                <a:gd name="T3" fmla="*/ 4 h 4"/>
                <a:gd name="T4" fmla="*/ 3 w 3"/>
                <a:gd name="T5" fmla="*/ 4 h 4"/>
                <a:gd name="T6" fmla="*/ 3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cubicBezTo>
                    <a:pt x="0" y="1"/>
                    <a:pt x="0" y="2"/>
                    <a:pt x="0" y="4"/>
                  </a:cubicBezTo>
                  <a:cubicBezTo>
                    <a:pt x="1" y="4"/>
                    <a:pt x="2" y="4"/>
                    <a:pt x="3" y="4"/>
                  </a:cubicBezTo>
                  <a:cubicBezTo>
                    <a:pt x="3" y="2"/>
                    <a:pt x="3" y="1"/>
                    <a:pt x="3" y="0"/>
                  </a:cubicBezTo>
                  <a:cubicBezTo>
                    <a:pt x="2" y="0"/>
                    <a:pt x="1" y="0"/>
                    <a:pt x="0" y="0"/>
                  </a:cubicBezTo>
                  <a:close/>
                </a:path>
              </a:pathLst>
            </a:custGeom>
            <a:solidFill>
              <a:srgbClr val="78B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55" name="Freeform 269">
              <a:extLst>
                <a:ext uri="{FF2B5EF4-FFF2-40B4-BE49-F238E27FC236}">
                  <a16:creationId xmlns:a16="http://schemas.microsoft.com/office/drawing/2014/main" id="{DD579C4A-FC47-4380-85B5-03227DB53C8B}"/>
                </a:ext>
              </a:extLst>
            </p:cNvPr>
            <p:cNvSpPr>
              <a:spLocks/>
            </p:cNvSpPr>
            <p:nvPr/>
          </p:nvSpPr>
          <p:spPr bwMode="auto">
            <a:xfrm>
              <a:off x="16227426" y="5313363"/>
              <a:ext cx="26988" cy="34925"/>
            </a:xfrm>
            <a:custGeom>
              <a:avLst/>
              <a:gdLst>
                <a:gd name="T0" fmla="*/ 3 w 3"/>
                <a:gd name="T1" fmla="*/ 4 h 4"/>
                <a:gd name="T2" fmla="*/ 3 w 3"/>
                <a:gd name="T3" fmla="*/ 0 h 4"/>
                <a:gd name="T4" fmla="*/ 0 w 3"/>
                <a:gd name="T5" fmla="*/ 0 h 4"/>
                <a:gd name="T6" fmla="*/ 0 w 3"/>
                <a:gd name="T7" fmla="*/ 4 h 4"/>
                <a:gd name="T8" fmla="*/ 3 w 3"/>
                <a:gd name="T9" fmla="*/ 4 h 4"/>
              </a:gdLst>
              <a:ahLst/>
              <a:cxnLst>
                <a:cxn ang="0">
                  <a:pos x="T0" y="T1"/>
                </a:cxn>
                <a:cxn ang="0">
                  <a:pos x="T2" y="T3"/>
                </a:cxn>
                <a:cxn ang="0">
                  <a:pos x="T4" y="T5"/>
                </a:cxn>
                <a:cxn ang="0">
                  <a:pos x="T6" y="T7"/>
                </a:cxn>
                <a:cxn ang="0">
                  <a:pos x="T8" y="T9"/>
                </a:cxn>
              </a:cxnLst>
              <a:rect l="0" t="0" r="r" b="b"/>
              <a:pathLst>
                <a:path w="3" h="4">
                  <a:moveTo>
                    <a:pt x="3" y="4"/>
                  </a:moveTo>
                  <a:cubicBezTo>
                    <a:pt x="3" y="2"/>
                    <a:pt x="3" y="1"/>
                    <a:pt x="3" y="0"/>
                  </a:cubicBezTo>
                  <a:cubicBezTo>
                    <a:pt x="2" y="0"/>
                    <a:pt x="1" y="0"/>
                    <a:pt x="0" y="0"/>
                  </a:cubicBezTo>
                  <a:cubicBezTo>
                    <a:pt x="0" y="1"/>
                    <a:pt x="0" y="2"/>
                    <a:pt x="0" y="4"/>
                  </a:cubicBezTo>
                  <a:cubicBezTo>
                    <a:pt x="1" y="4"/>
                    <a:pt x="2" y="4"/>
                    <a:pt x="3" y="4"/>
                  </a:cubicBezTo>
                  <a:close/>
                </a:path>
              </a:pathLst>
            </a:custGeom>
            <a:solidFill>
              <a:srgbClr val="78B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56" name="Freeform 270">
              <a:extLst>
                <a:ext uri="{FF2B5EF4-FFF2-40B4-BE49-F238E27FC236}">
                  <a16:creationId xmlns:a16="http://schemas.microsoft.com/office/drawing/2014/main" id="{ADBAB9C5-F65F-49D7-A012-81FF241BE253}"/>
                </a:ext>
              </a:extLst>
            </p:cNvPr>
            <p:cNvSpPr>
              <a:spLocks/>
            </p:cNvSpPr>
            <p:nvPr/>
          </p:nvSpPr>
          <p:spPr bwMode="auto">
            <a:xfrm>
              <a:off x="16387764" y="5197475"/>
              <a:ext cx="71438" cy="266700"/>
            </a:xfrm>
            <a:custGeom>
              <a:avLst/>
              <a:gdLst>
                <a:gd name="T0" fmla="*/ 0 w 8"/>
                <a:gd name="T1" fmla="*/ 29 h 30"/>
                <a:gd name="T2" fmla="*/ 0 w 8"/>
                <a:gd name="T3" fmla="*/ 25 h 30"/>
                <a:gd name="T4" fmla="*/ 1 w 8"/>
                <a:gd name="T5" fmla="*/ 25 h 30"/>
                <a:gd name="T6" fmla="*/ 4 w 8"/>
                <a:gd name="T7" fmla="*/ 21 h 30"/>
                <a:gd name="T8" fmla="*/ 4 w 8"/>
                <a:gd name="T9" fmla="*/ 9 h 30"/>
                <a:gd name="T10" fmla="*/ 0 w 8"/>
                <a:gd name="T11" fmla="*/ 4 h 30"/>
                <a:gd name="T12" fmla="*/ 0 w 8"/>
                <a:gd name="T13" fmla="*/ 1 h 30"/>
                <a:gd name="T14" fmla="*/ 8 w 8"/>
                <a:gd name="T15" fmla="*/ 7 h 30"/>
                <a:gd name="T16" fmla="*/ 8 w 8"/>
                <a:gd name="T17" fmla="*/ 22 h 30"/>
                <a:gd name="T18" fmla="*/ 0 w 8"/>
                <a:gd name="T19"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0">
                  <a:moveTo>
                    <a:pt x="0" y="29"/>
                  </a:moveTo>
                  <a:cubicBezTo>
                    <a:pt x="0" y="28"/>
                    <a:pt x="0" y="26"/>
                    <a:pt x="0" y="25"/>
                  </a:cubicBezTo>
                  <a:cubicBezTo>
                    <a:pt x="0" y="25"/>
                    <a:pt x="0" y="25"/>
                    <a:pt x="1" y="25"/>
                  </a:cubicBezTo>
                  <a:cubicBezTo>
                    <a:pt x="4" y="25"/>
                    <a:pt x="4" y="25"/>
                    <a:pt x="4" y="21"/>
                  </a:cubicBezTo>
                  <a:cubicBezTo>
                    <a:pt x="4" y="17"/>
                    <a:pt x="4" y="13"/>
                    <a:pt x="4" y="9"/>
                  </a:cubicBezTo>
                  <a:cubicBezTo>
                    <a:pt x="4" y="5"/>
                    <a:pt x="4" y="5"/>
                    <a:pt x="0" y="4"/>
                  </a:cubicBezTo>
                  <a:cubicBezTo>
                    <a:pt x="0" y="3"/>
                    <a:pt x="0" y="2"/>
                    <a:pt x="0" y="1"/>
                  </a:cubicBezTo>
                  <a:cubicBezTo>
                    <a:pt x="5" y="0"/>
                    <a:pt x="8" y="2"/>
                    <a:pt x="8" y="7"/>
                  </a:cubicBezTo>
                  <a:cubicBezTo>
                    <a:pt x="8" y="12"/>
                    <a:pt x="8" y="17"/>
                    <a:pt x="8" y="22"/>
                  </a:cubicBezTo>
                  <a:cubicBezTo>
                    <a:pt x="8" y="27"/>
                    <a:pt x="5" y="30"/>
                    <a:pt x="0" y="29"/>
                  </a:cubicBezTo>
                  <a:close/>
                </a:path>
              </a:pathLst>
            </a:custGeom>
            <a:solidFill>
              <a:srgbClr val="566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57" name="Freeform 271">
              <a:extLst>
                <a:ext uri="{FF2B5EF4-FFF2-40B4-BE49-F238E27FC236}">
                  <a16:creationId xmlns:a16="http://schemas.microsoft.com/office/drawing/2014/main" id="{99BFFAC4-9393-483D-BBB1-D6C7175F9833}"/>
                </a:ext>
              </a:extLst>
            </p:cNvPr>
            <p:cNvSpPr>
              <a:spLocks/>
            </p:cNvSpPr>
            <p:nvPr/>
          </p:nvSpPr>
          <p:spPr bwMode="auto">
            <a:xfrm>
              <a:off x="16155989" y="5197475"/>
              <a:ext cx="71438" cy="266700"/>
            </a:xfrm>
            <a:custGeom>
              <a:avLst/>
              <a:gdLst>
                <a:gd name="T0" fmla="*/ 8 w 8"/>
                <a:gd name="T1" fmla="*/ 1 h 30"/>
                <a:gd name="T2" fmla="*/ 8 w 8"/>
                <a:gd name="T3" fmla="*/ 4 h 30"/>
                <a:gd name="T4" fmla="*/ 6 w 8"/>
                <a:gd name="T5" fmla="*/ 4 h 30"/>
                <a:gd name="T6" fmla="*/ 4 w 8"/>
                <a:gd name="T7" fmla="*/ 7 h 30"/>
                <a:gd name="T8" fmla="*/ 4 w 8"/>
                <a:gd name="T9" fmla="*/ 23 h 30"/>
                <a:gd name="T10" fmla="*/ 6 w 8"/>
                <a:gd name="T11" fmla="*/ 25 h 30"/>
                <a:gd name="T12" fmla="*/ 8 w 8"/>
                <a:gd name="T13" fmla="*/ 25 h 30"/>
                <a:gd name="T14" fmla="*/ 8 w 8"/>
                <a:gd name="T15" fmla="*/ 29 h 30"/>
                <a:gd name="T16" fmla="*/ 0 w 8"/>
                <a:gd name="T17" fmla="*/ 23 h 30"/>
                <a:gd name="T18" fmla="*/ 0 w 8"/>
                <a:gd name="T19" fmla="*/ 6 h 30"/>
                <a:gd name="T20" fmla="*/ 8 w 8"/>
                <a:gd name="T21"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30">
                  <a:moveTo>
                    <a:pt x="8" y="1"/>
                  </a:moveTo>
                  <a:cubicBezTo>
                    <a:pt x="8" y="2"/>
                    <a:pt x="8" y="3"/>
                    <a:pt x="8" y="4"/>
                  </a:cubicBezTo>
                  <a:cubicBezTo>
                    <a:pt x="7" y="4"/>
                    <a:pt x="7" y="4"/>
                    <a:pt x="6" y="4"/>
                  </a:cubicBezTo>
                  <a:cubicBezTo>
                    <a:pt x="5" y="4"/>
                    <a:pt x="4" y="5"/>
                    <a:pt x="4" y="7"/>
                  </a:cubicBezTo>
                  <a:cubicBezTo>
                    <a:pt x="4" y="12"/>
                    <a:pt x="4" y="17"/>
                    <a:pt x="4" y="23"/>
                  </a:cubicBezTo>
                  <a:cubicBezTo>
                    <a:pt x="4" y="24"/>
                    <a:pt x="5" y="25"/>
                    <a:pt x="6" y="25"/>
                  </a:cubicBezTo>
                  <a:cubicBezTo>
                    <a:pt x="7" y="25"/>
                    <a:pt x="7" y="25"/>
                    <a:pt x="8" y="25"/>
                  </a:cubicBezTo>
                  <a:cubicBezTo>
                    <a:pt x="8" y="26"/>
                    <a:pt x="8" y="28"/>
                    <a:pt x="8" y="29"/>
                  </a:cubicBezTo>
                  <a:cubicBezTo>
                    <a:pt x="4" y="30"/>
                    <a:pt x="0" y="27"/>
                    <a:pt x="0" y="23"/>
                  </a:cubicBezTo>
                  <a:cubicBezTo>
                    <a:pt x="0" y="18"/>
                    <a:pt x="0" y="12"/>
                    <a:pt x="0" y="6"/>
                  </a:cubicBezTo>
                  <a:cubicBezTo>
                    <a:pt x="0" y="2"/>
                    <a:pt x="3" y="0"/>
                    <a:pt x="8" y="1"/>
                  </a:cubicBezTo>
                  <a:close/>
                </a:path>
              </a:pathLst>
            </a:custGeom>
            <a:solidFill>
              <a:srgbClr val="566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58" name="Freeform 272">
              <a:extLst>
                <a:ext uri="{FF2B5EF4-FFF2-40B4-BE49-F238E27FC236}">
                  <a16:creationId xmlns:a16="http://schemas.microsoft.com/office/drawing/2014/main" id="{628F5C5A-D155-4ACA-8331-B313D3239E7D}"/>
                </a:ext>
              </a:extLst>
            </p:cNvPr>
            <p:cNvSpPr>
              <a:spLocks/>
            </p:cNvSpPr>
            <p:nvPr/>
          </p:nvSpPr>
          <p:spPr bwMode="auto">
            <a:xfrm>
              <a:off x="16351251" y="5313363"/>
              <a:ext cx="26988" cy="34925"/>
            </a:xfrm>
            <a:custGeom>
              <a:avLst/>
              <a:gdLst>
                <a:gd name="T0" fmla="*/ 0 w 3"/>
                <a:gd name="T1" fmla="*/ 4 h 4"/>
                <a:gd name="T2" fmla="*/ 0 w 3"/>
                <a:gd name="T3" fmla="*/ 0 h 4"/>
                <a:gd name="T4" fmla="*/ 3 w 3"/>
                <a:gd name="T5" fmla="*/ 0 h 4"/>
                <a:gd name="T6" fmla="*/ 3 w 3"/>
                <a:gd name="T7" fmla="*/ 4 h 4"/>
                <a:gd name="T8" fmla="*/ 0 w 3"/>
                <a:gd name="T9" fmla="*/ 4 h 4"/>
              </a:gdLst>
              <a:ahLst/>
              <a:cxnLst>
                <a:cxn ang="0">
                  <a:pos x="T0" y="T1"/>
                </a:cxn>
                <a:cxn ang="0">
                  <a:pos x="T2" y="T3"/>
                </a:cxn>
                <a:cxn ang="0">
                  <a:pos x="T4" y="T5"/>
                </a:cxn>
                <a:cxn ang="0">
                  <a:pos x="T6" y="T7"/>
                </a:cxn>
                <a:cxn ang="0">
                  <a:pos x="T8" y="T9"/>
                </a:cxn>
              </a:cxnLst>
              <a:rect l="0" t="0" r="r" b="b"/>
              <a:pathLst>
                <a:path w="3" h="4">
                  <a:moveTo>
                    <a:pt x="0" y="4"/>
                  </a:moveTo>
                  <a:cubicBezTo>
                    <a:pt x="0" y="2"/>
                    <a:pt x="0" y="1"/>
                    <a:pt x="0" y="0"/>
                  </a:cubicBezTo>
                  <a:cubicBezTo>
                    <a:pt x="1" y="0"/>
                    <a:pt x="2" y="0"/>
                    <a:pt x="3" y="0"/>
                  </a:cubicBezTo>
                  <a:cubicBezTo>
                    <a:pt x="3" y="1"/>
                    <a:pt x="3" y="2"/>
                    <a:pt x="3" y="4"/>
                  </a:cubicBezTo>
                  <a:cubicBezTo>
                    <a:pt x="2" y="4"/>
                    <a:pt x="1" y="4"/>
                    <a:pt x="0" y="4"/>
                  </a:cubicBezTo>
                  <a:close/>
                </a:path>
              </a:pathLst>
            </a:custGeom>
            <a:solidFill>
              <a:srgbClr val="78B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59" name="Freeform 273">
              <a:extLst>
                <a:ext uri="{FF2B5EF4-FFF2-40B4-BE49-F238E27FC236}">
                  <a16:creationId xmlns:a16="http://schemas.microsoft.com/office/drawing/2014/main" id="{CC57E3D9-74F0-4F63-B983-C32B035ABA5D}"/>
                </a:ext>
              </a:extLst>
            </p:cNvPr>
            <p:cNvSpPr>
              <a:spLocks/>
            </p:cNvSpPr>
            <p:nvPr/>
          </p:nvSpPr>
          <p:spPr bwMode="auto">
            <a:xfrm>
              <a:off x="16289339" y="5313363"/>
              <a:ext cx="36513" cy="34925"/>
            </a:xfrm>
            <a:custGeom>
              <a:avLst/>
              <a:gdLst>
                <a:gd name="T0" fmla="*/ 0 w 4"/>
                <a:gd name="T1" fmla="*/ 0 h 4"/>
                <a:gd name="T2" fmla="*/ 4 w 4"/>
                <a:gd name="T3" fmla="*/ 0 h 4"/>
                <a:gd name="T4" fmla="*/ 4 w 4"/>
                <a:gd name="T5" fmla="*/ 4 h 4"/>
                <a:gd name="T6" fmla="*/ 0 w 4"/>
                <a:gd name="T7" fmla="*/ 4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1" y="0"/>
                    <a:pt x="2" y="0"/>
                    <a:pt x="4" y="0"/>
                  </a:cubicBezTo>
                  <a:cubicBezTo>
                    <a:pt x="4" y="1"/>
                    <a:pt x="4" y="2"/>
                    <a:pt x="4" y="4"/>
                  </a:cubicBezTo>
                  <a:cubicBezTo>
                    <a:pt x="2" y="4"/>
                    <a:pt x="1" y="4"/>
                    <a:pt x="0" y="4"/>
                  </a:cubicBezTo>
                  <a:cubicBezTo>
                    <a:pt x="0" y="2"/>
                    <a:pt x="0" y="1"/>
                    <a:pt x="0" y="0"/>
                  </a:cubicBezTo>
                  <a:close/>
                </a:path>
              </a:pathLst>
            </a:custGeom>
            <a:solidFill>
              <a:srgbClr val="78B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60" name="Freeform 274">
              <a:extLst>
                <a:ext uri="{FF2B5EF4-FFF2-40B4-BE49-F238E27FC236}">
                  <a16:creationId xmlns:a16="http://schemas.microsoft.com/office/drawing/2014/main" id="{9157DA97-27DF-4A49-8DE8-98261FCF81B6}"/>
                </a:ext>
              </a:extLst>
            </p:cNvPr>
            <p:cNvSpPr>
              <a:spLocks/>
            </p:cNvSpPr>
            <p:nvPr/>
          </p:nvSpPr>
          <p:spPr bwMode="auto">
            <a:xfrm>
              <a:off x="16227426" y="5313363"/>
              <a:ext cx="26988" cy="34925"/>
            </a:xfrm>
            <a:custGeom>
              <a:avLst/>
              <a:gdLst>
                <a:gd name="T0" fmla="*/ 3 w 3"/>
                <a:gd name="T1" fmla="*/ 4 h 4"/>
                <a:gd name="T2" fmla="*/ 0 w 3"/>
                <a:gd name="T3" fmla="*/ 4 h 4"/>
                <a:gd name="T4" fmla="*/ 0 w 3"/>
                <a:gd name="T5" fmla="*/ 0 h 4"/>
                <a:gd name="T6" fmla="*/ 3 w 3"/>
                <a:gd name="T7" fmla="*/ 0 h 4"/>
                <a:gd name="T8" fmla="*/ 3 w 3"/>
                <a:gd name="T9" fmla="*/ 4 h 4"/>
              </a:gdLst>
              <a:ahLst/>
              <a:cxnLst>
                <a:cxn ang="0">
                  <a:pos x="T0" y="T1"/>
                </a:cxn>
                <a:cxn ang="0">
                  <a:pos x="T2" y="T3"/>
                </a:cxn>
                <a:cxn ang="0">
                  <a:pos x="T4" y="T5"/>
                </a:cxn>
                <a:cxn ang="0">
                  <a:pos x="T6" y="T7"/>
                </a:cxn>
                <a:cxn ang="0">
                  <a:pos x="T8" y="T9"/>
                </a:cxn>
              </a:cxnLst>
              <a:rect l="0" t="0" r="r" b="b"/>
              <a:pathLst>
                <a:path w="3" h="4">
                  <a:moveTo>
                    <a:pt x="3" y="4"/>
                  </a:moveTo>
                  <a:cubicBezTo>
                    <a:pt x="2" y="4"/>
                    <a:pt x="1" y="4"/>
                    <a:pt x="0" y="4"/>
                  </a:cubicBezTo>
                  <a:cubicBezTo>
                    <a:pt x="0" y="2"/>
                    <a:pt x="0" y="1"/>
                    <a:pt x="0" y="0"/>
                  </a:cubicBezTo>
                  <a:cubicBezTo>
                    <a:pt x="1" y="0"/>
                    <a:pt x="2" y="0"/>
                    <a:pt x="3" y="0"/>
                  </a:cubicBezTo>
                  <a:cubicBezTo>
                    <a:pt x="3" y="1"/>
                    <a:pt x="3" y="2"/>
                    <a:pt x="3" y="4"/>
                  </a:cubicBezTo>
                  <a:close/>
                </a:path>
              </a:pathLst>
            </a:custGeom>
            <a:solidFill>
              <a:srgbClr val="78BE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61" name="Group 60">
            <a:extLst>
              <a:ext uri="{FF2B5EF4-FFF2-40B4-BE49-F238E27FC236}">
                <a16:creationId xmlns:a16="http://schemas.microsoft.com/office/drawing/2014/main" id="{DAC6AFEA-E93A-4107-A898-51CDBB3FFFCB}"/>
              </a:ext>
            </a:extLst>
          </p:cNvPr>
          <p:cNvGrpSpPr/>
          <p:nvPr/>
        </p:nvGrpSpPr>
        <p:grpSpPr>
          <a:xfrm>
            <a:off x="294760" y="3367445"/>
            <a:ext cx="351801" cy="372443"/>
            <a:chOff x="15282863" y="2984500"/>
            <a:chExt cx="1131888" cy="1111250"/>
          </a:xfrm>
        </p:grpSpPr>
        <p:sp>
          <p:nvSpPr>
            <p:cNvPr id="62" name="Rectangle 99">
              <a:extLst>
                <a:ext uri="{FF2B5EF4-FFF2-40B4-BE49-F238E27FC236}">
                  <a16:creationId xmlns:a16="http://schemas.microsoft.com/office/drawing/2014/main" id="{664E5711-682A-46F7-A2D5-57BA94F7F065}"/>
                </a:ext>
              </a:extLst>
            </p:cNvPr>
            <p:cNvSpPr>
              <a:spLocks noChangeArrowheads="1"/>
            </p:cNvSpPr>
            <p:nvPr/>
          </p:nvSpPr>
          <p:spPr bwMode="auto">
            <a:xfrm>
              <a:off x="15354301" y="4051300"/>
              <a:ext cx="401638" cy="44450"/>
            </a:xfrm>
            <a:prstGeom prst="rect">
              <a:avLst/>
            </a:prstGeom>
            <a:solidFill>
              <a:srgbClr val="5668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63" name="Rectangle 100">
              <a:extLst>
                <a:ext uri="{FF2B5EF4-FFF2-40B4-BE49-F238E27FC236}">
                  <a16:creationId xmlns:a16="http://schemas.microsoft.com/office/drawing/2014/main" id="{A7597A0F-5040-4CA2-B7E1-9C9D197F01E0}"/>
                </a:ext>
              </a:extLst>
            </p:cNvPr>
            <p:cNvSpPr>
              <a:spLocks noChangeArrowheads="1"/>
            </p:cNvSpPr>
            <p:nvPr/>
          </p:nvSpPr>
          <p:spPr bwMode="auto">
            <a:xfrm>
              <a:off x="15398751" y="2992438"/>
              <a:ext cx="409575" cy="44450"/>
            </a:xfrm>
            <a:prstGeom prst="rect">
              <a:avLst/>
            </a:prstGeom>
            <a:solidFill>
              <a:srgbClr val="5668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64" name="Rectangle 101">
              <a:extLst>
                <a:ext uri="{FF2B5EF4-FFF2-40B4-BE49-F238E27FC236}">
                  <a16:creationId xmlns:a16="http://schemas.microsoft.com/office/drawing/2014/main" id="{AF4C1A98-EF9E-4716-97EF-0076978E94F3}"/>
                </a:ext>
              </a:extLst>
            </p:cNvPr>
            <p:cNvSpPr>
              <a:spLocks noChangeArrowheads="1"/>
            </p:cNvSpPr>
            <p:nvPr/>
          </p:nvSpPr>
          <p:spPr bwMode="auto">
            <a:xfrm>
              <a:off x="16190913" y="2992438"/>
              <a:ext cx="223838" cy="53975"/>
            </a:xfrm>
            <a:prstGeom prst="rect">
              <a:avLst/>
            </a:prstGeom>
            <a:solidFill>
              <a:srgbClr val="5668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65" name="Freeform 102">
              <a:extLst>
                <a:ext uri="{FF2B5EF4-FFF2-40B4-BE49-F238E27FC236}">
                  <a16:creationId xmlns:a16="http://schemas.microsoft.com/office/drawing/2014/main" id="{93B38B19-AE1A-42FA-95FD-678D3C03B5CA}"/>
                </a:ext>
              </a:extLst>
            </p:cNvPr>
            <p:cNvSpPr>
              <a:spLocks/>
            </p:cNvSpPr>
            <p:nvPr/>
          </p:nvSpPr>
          <p:spPr bwMode="auto">
            <a:xfrm>
              <a:off x="15282863" y="3881438"/>
              <a:ext cx="160338" cy="169862"/>
            </a:xfrm>
            <a:custGeom>
              <a:avLst/>
              <a:gdLst>
                <a:gd name="T0" fmla="*/ 18 w 18"/>
                <a:gd name="T1" fmla="*/ 2 h 19"/>
                <a:gd name="T2" fmla="*/ 17 w 18"/>
                <a:gd name="T3" fmla="*/ 0 h 19"/>
                <a:gd name="T4" fmla="*/ 4 w 18"/>
                <a:gd name="T5" fmla="*/ 12 h 19"/>
                <a:gd name="T6" fmla="*/ 3 w 18"/>
                <a:gd name="T7" fmla="*/ 12 h 19"/>
                <a:gd name="T8" fmla="*/ 0 w 18"/>
                <a:gd name="T9" fmla="*/ 16 h 19"/>
                <a:gd name="T10" fmla="*/ 3 w 18"/>
                <a:gd name="T11" fmla="*/ 19 h 19"/>
                <a:gd name="T12" fmla="*/ 6 w 18"/>
                <a:gd name="T13" fmla="*/ 16 h 19"/>
                <a:gd name="T14" fmla="*/ 6 w 18"/>
                <a:gd name="T15" fmla="*/ 14 h 19"/>
                <a:gd name="T16" fmla="*/ 18 w 18"/>
                <a:gd name="T17"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8" y="2"/>
                  </a:moveTo>
                  <a:cubicBezTo>
                    <a:pt x="18" y="1"/>
                    <a:pt x="17" y="1"/>
                    <a:pt x="17" y="0"/>
                  </a:cubicBezTo>
                  <a:cubicBezTo>
                    <a:pt x="4" y="12"/>
                    <a:pt x="4" y="12"/>
                    <a:pt x="4" y="12"/>
                  </a:cubicBezTo>
                  <a:cubicBezTo>
                    <a:pt x="4" y="12"/>
                    <a:pt x="3" y="12"/>
                    <a:pt x="3" y="12"/>
                  </a:cubicBezTo>
                  <a:cubicBezTo>
                    <a:pt x="1" y="12"/>
                    <a:pt x="0" y="14"/>
                    <a:pt x="0" y="16"/>
                  </a:cubicBezTo>
                  <a:cubicBezTo>
                    <a:pt x="0" y="17"/>
                    <a:pt x="1" y="19"/>
                    <a:pt x="3" y="19"/>
                  </a:cubicBezTo>
                  <a:cubicBezTo>
                    <a:pt x="5" y="19"/>
                    <a:pt x="6" y="17"/>
                    <a:pt x="6" y="16"/>
                  </a:cubicBezTo>
                  <a:cubicBezTo>
                    <a:pt x="6" y="15"/>
                    <a:pt x="6" y="15"/>
                    <a:pt x="6" y="14"/>
                  </a:cubicBezTo>
                  <a:lnTo>
                    <a:pt x="18" y="2"/>
                  </a:lnTo>
                  <a:close/>
                </a:path>
              </a:pathLst>
            </a:cu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66" name="Freeform 103">
              <a:extLst>
                <a:ext uri="{FF2B5EF4-FFF2-40B4-BE49-F238E27FC236}">
                  <a16:creationId xmlns:a16="http://schemas.microsoft.com/office/drawing/2014/main" id="{A854A391-A810-4D6B-9DA8-DE301973447C}"/>
                </a:ext>
              </a:extLst>
            </p:cNvPr>
            <p:cNvSpPr>
              <a:spLocks/>
            </p:cNvSpPr>
            <p:nvPr/>
          </p:nvSpPr>
          <p:spPr bwMode="auto">
            <a:xfrm>
              <a:off x="15319376" y="3036888"/>
              <a:ext cx="168275" cy="133350"/>
            </a:xfrm>
            <a:custGeom>
              <a:avLst/>
              <a:gdLst>
                <a:gd name="T0" fmla="*/ 4 w 19"/>
                <a:gd name="T1" fmla="*/ 6 h 15"/>
                <a:gd name="T2" fmla="*/ 5 w 19"/>
                <a:gd name="T3" fmla="*/ 6 h 15"/>
                <a:gd name="T4" fmla="*/ 17 w 19"/>
                <a:gd name="T5" fmla="*/ 15 h 15"/>
                <a:gd name="T6" fmla="*/ 19 w 19"/>
                <a:gd name="T7" fmla="*/ 14 h 15"/>
                <a:gd name="T8" fmla="*/ 7 w 19"/>
                <a:gd name="T9" fmla="*/ 4 h 15"/>
                <a:gd name="T10" fmla="*/ 7 w 19"/>
                <a:gd name="T11" fmla="*/ 3 h 15"/>
                <a:gd name="T12" fmla="*/ 4 w 19"/>
                <a:gd name="T13" fmla="*/ 0 h 15"/>
                <a:gd name="T14" fmla="*/ 0 w 19"/>
                <a:gd name="T15" fmla="*/ 3 h 15"/>
                <a:gd name="T16" fmla="*/ 4 w 1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5">
                  <a:moveTo>
                    <a:pt x="4" y="6"/>
                  </a:moveTo>
                  <a:cubicBezTo>
                    <a:pt x="4" y="6"/>
                    <a:pt x="5" y="6"/>
                    <a:pt x="5" y="6"/>
                  </a:cubicBezTo>
                  <a:cubicBezTo>
                    <a:pt x="17" y="15"/>
                    <a:pt x="17" y="15"/>
                    <a:pt x="17" y="15"/>
                  </a:cubicBezTo>
                  <a:cubicBezTo>
                    <a:pt x="17" y="15"/>
                    <a:pt x="18" y="14"/>
                    <a:pt x="19" y="14"/>
                  </a:cubicBezTo>
                  <a:cubicBezTo>
                    <a:pt x="7" y="4"/>
                    <a:pt x="7" y="4"/>
                    <a:pt x="7" y="4"/>
                  </a:cubicBezTo>
                  <a:cubicBezTo>
                    <a:pt x="7" y="4"/>
                    <a:pt x="7" y="3"/>
                    <a:pt x="7" y="3"/>
                  </a:cubicBezTo>
                  <a:cubicBezTo>
                    <a:pt x="7" y="1"/>
                    <a:pt x="5" y="0"/>
                    <a:pt x="4" y="0"/>
                  </a:cubicBezTo>
                  <a:cubicBezTo>
                    <a:pt x="2" y="0"/>
                    <a:pt x="0" y="1"/>
                    <a:pt x="0" y="3"/>
                  </a:cubicBezTo>
                  <a:cubicBezTo>
                    <a:pt x="0" y="5"/>
                    <a:pt x="2" y="6"/>
                    <a:pt x="4" y="6"/>
                  </a:cubicBezTo>
                  <a:close/>
                </a:path>
              </a:pathLst>
            </a:cu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67" name="Oval 104">
              <a:extLst>
                <a:ext uri="{FF2B5EF4-FFF2-40B4-BE49-F238E27FC236}">
                  <a16:creationId xmlns:a16="http://schemas.microsoft.com/office/drawing/2014/main" id="{2177AE20-CE6B-45E6-90C8-77C72A4AF356}"/>
                </a:ext>
              </a:extLst>
            </p:cNvPr>
            <p:cNvSpPr>
              <a:spLocks noChangeArrowheads="1"/>
            </p:cNvSpPr>
            <p:nvPr/>
          </p:nvSpPr>
          <p:spPr bwMode="auto">
            <a:xfrm>
              <a:off x="15524163" y="3206750"/>
              <a:ext cx="61913" cy="52387"/>
            </a:xfrm>
            <a:prstGeom prst="ellipse">
              <a:avLst/>
            </a:pr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68" name="Freeform 105">
              <a:extLst>
                <a:ext uri="{FF2B5EF4-FFF2-40B4-BE49-F238E27FC236}">
                  <a16:creationId xmlns:a16="http://schemas.microsoft.com/office/drawing/2014/main" id="{BA7CC4FE-97EF-4FF6-9A3B-9B3AEFED6A00}"/>
                </a:ext>
              </a:extLst>
            </p:cNvPr>
            <p:cNvSpPr>
              <a:spLocks/>
            </p:cNvSpPr>
            <p:nvPr/>
          </p:nvSpPr>
          <p:spPr bwMode="auto">
            <a:xfrm>
              <a:off x="15300326" y="3233738"/>
              <a:ext cx="927100" cy="773112"/>
            </a:xfrm>
            <a:custGeom>
              <a:avLst/>
              <a:gdLst>
                <a:gd name="T0" fmla="*/ 72 w 104"/>
                <a:gd name="T1" fmla="*/ 33 h 87"/>
                <a:gd name="T2" fmla="*/ 72 w 104"/>
                <a:gd name="T3" fmla="*/ 35 h 87"/>
                <a:gd name="T4" fmla="*/ 52 w 104"/>
                <a:gd name="T5" fmla="*/ 55 h 87"/>
                <a:gd name="T6" fmla="*/ 32 w 104"/>
                <a:gd name="T7" fmla="*/ 35 h 87"/>
                <a:gd name="T8" fmla="*/ 38 w 104"/>
                <a:gd name="T9" fmla="*/ 21 h 87"/>
                <a:gd name="T10" fmla="*/ 14 w 104"/>
                <a:gd name="T11" fmla="*/ 0 h 87"/>
                <a:gd name="T12" fmla="*/ 0 w 104"/>
                <a:gd name="T13" fmla="*/ 35 h 87"/>
                <a:gd name="T14" fmla="*/ 16 w 104"/>
                <a:gd name="T15" fmla="*/ 72 h 87"/>
                <a:gd name="T16" fmla="*/ 26 w 104"/>
                <a:gd name="T17" fmla="*/ 62 h 87"/>
                <a:gd name="T18" fmla="*/ 25 w 104"/>
                <a:gd name="T19" fmla="*/ 61 h 87"/>
                <a:gd name="T20" fmla="*/ 29 w 104"/>
                <a:gd name="T21" fmla="*/ 58 h 87"/>
                <a:gd name="T22" fmla="*/ 32 w 104"/>
                <a:gd name="T23" fmla="*/ 61 h 87"/>
                <a:gd name="T24" fmla="*/ 29 w 104"/>
                <a:gd name="T25" fmla="*/ 64 h 87"/>
                <a:gd name="T26" fmla="*/ 27 w 104"/>
                <a:gd name="T27" fmla="*/ 64 h 87"/>
                <a:gd name="T28" fmla="*/ 18 w 104"/>
                <a:gd name="T29" fmla="*/ 74 h 87"/>
                <a:gd name="T30" fmla="*/ 52 w 104"/>
                <a:gd name="T31" fmla="*/ 87 h 87"/>
                <a:gd name="T32" fmla="*/ 104 w 104"/>
                <a:gd name="T33" fmla="*/ 35 h 87"/>
                <a:gd name="T34" fmla="*/ 104 w 104"/>
                <a:gd name="T35" fmla="*/ 30 h 87"/>
                <a:gd name="T36" fmla="*/ 72 w 104"/>
                <a:gd name="T37" fmla="*/ 3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87">
                  <a:moveTo>
                    <a:pt x="72" y="33"/>
                  </a:moveTo>
                  <a:cubicBezTo>
                    <a:pt x="72" y="34"/>
                    <a:pt x="72" y="34"/>
                    <a:pt x="72" y="35"/>
                  </a:cubicBezTo>
                  <a:cubicBezTo>
                    <a:pt x="72" y="46"/>
                    <a:pt x="63" y="55"/>
                    <a:pt x="52" y="55"/>
                  </a:cubicBezTo>
                  <a:cubicBezTo>
                    <a:pt x="41" y="55"/>
                    <a:pt x="32" y="46"/>
                    <a:pt x="32" y="35"/>
                  </a:cubicBezTo>
                  <a:cubicBezTo>
                    <a:pt x="32" y="30"/>
                    <a:pt x="34" y="25"/>
                    <a:pt x="38" y="21"/>
                  </a:cubicBezTo>
                  <a:cubicBezTo>
                    <a:pt x="14" y="0"/>
                    <a:pt x="14" y="0"/>
                    <a:pt x="14" y="0"/>
                  </a:cubicBezTo>
                  <a:cubicBezTo>
                    <a:pt x="5" y="9"/>
                    <a:pt x="0" y="21"/>
                    <a:pt x="0" y="35"/>
                  </a:cubicBezTo>
                  <a:cubicBezTo>
                    <a:pt x="0" y="49"/>
                    <a:pt x="6" y="63"/>
                    <a:pt x="16" y="72"/>
                  </a:cubicBezTo>
                  <a:cubicBezTo>
                    <a:pt x="26" y="62"/>
                    <a:pt x="26" y="62"/>
                    <a:pt x="26" y="62"/>
                  </a:cubicBezTo>
                  <a:cubicBezTo>
                    <a:pt x="25" y="62"/>
                    <a:pt x="25" y="61"/>
                    <a:pt x="25" y="61"/>
                  </a:cubicBezTo>
                  <a:cubicBezTo>
                    <a:pt x="25" y="59"/>
                    <a:pt x="27" y="58"/>
                    <a:pt x="29" y="58"/>
                  </a:cubicBezTo>
                  <a:cubicBezTo>
                    <a:pt x="30" y="58"/>
                    <a:pt x="32" y="59"/>
                    <a:pt x="32" y="61"/>
                  </a:cubicBezTo>
                  <a:cubicBezTo>
                    <a:pt x="32" y="63"/>
                    <a:pt x="30" y="64"/>
                    <a:pt x="29" y="64"/>
                  </a:cubicBezTo>
                  <a:cubicBezTo>
                    <a:pt x="28" y="64"/>
                    <a:pt x="28" y="64"/>
                    <a:pt x="27" y="64"/>
                  </a:cubicBezTo>
                  <a:cubicBezTo>
                    <a:pt x="18" y="74"/>
                    <a:pt x="18" y="74"/>
                    <a:pt x="18" y="74"/>
                  </a:cubicBezTo>
                  <a:cubicBezTo>
                    <a:pt x="27" y="82"/>
                    <a:pt x="39" y="87"/>
                    <a:pt x="52" y="87"/>
                  </a:cubicBezTo>
                  <a:cubicBezTo>
                    <a:pt x="81" y="87"/>
                    <a:pt x="104" y="64"/>
                    <a:pt x="104" y="35"/>
                  </a:cubicBezTo>
                  <a:cubicBezTo>
                    <a:pt x="104" y="33"/>
                    <a:pt x="104" y="31"/>
                    <a:pt x="104" y="30"/>
                  </a:cubicBezTo>
                  <a:lnTo>
                    <a:pt x="72" y="33"/>
                  </a:lnTo>
                  <a:close/>
                </a:path>
              </a:pathLst>
            </a:cu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69" name="Freeform 106">
              <a:extLst>
                <a:ext uri="{FF2B5EF4-FFF2-40B4-BE49-F238E27FC236}">
                  <a16:creationId xmlns:a16="http://schemas.microsoft.com/office/drawing/2014/main" id="{9D6EF3D0-D04E-4627-9FC8-D9AF50109955}"/>
                </a:ext>
              </a:extLst>
            </p:cNvPr>
            <p:cNvSpPr>
              <a:spLocks/>
            </p:cNvSpPr>
            <p:nvPr/>
          </p:nvSpPr>
          <p:spPr bwMode="auto">
            <a:xfrm>
              <a:off x="16076613" y="2984500"/>
              <a:ext cx="69850" cy="123825"/>
            </a:xfrm>
            <a:custGeom>
              <a:avLst/>
              <a:gdLst>
                <a:gd name="T0" fmla="*/ 2 w 8"/>
                <a:gd name="T1" fmla="*/ 14 h 14"/>
                <a:gd name="T2" fmla="*/ 5 w 8"/>
                <a:gd name="T3" fmla="*/ 7 h 14"/>
                <a:gd name="T4" fmla="*/ 5 w 8"/>
                <a:gd name="T5" fmla="*/ 7 h 14"/>
                <a:gd name="T6" fmla="*/ 8 w 8"/>
                <a:gd name="T7" fmla="*/ 4 h 14"/>
                <a:gd name="T8" fmla="*/ 5 w 8"/>
                <a:gd name="T9" fmla="*/ 0 h 14"/>
                <a:gd name="T10" fmla="*/ 2 w 8"/>
                <a:gd name="T11" fmla="*/ 4 h 14"/>
                <a:gd name="T12" fmla="*/ 3 w 8"/>
                <a:gd name="T13" fmla="*/ 6 h 14"/>
                <a:gd name="T14" fmla="*/ 0 w 8"/>
                <a:gd name="T15" fmla="*/ 13 h 14"/>
                <a:gd name="T16" fmla="*/ 2 w 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4">
                  <a:moveTo>
                    <a:pt x="2" y="14"/>
                  </a:moveTo>
                  <a:cubicBezTo>
                    <a:pt x="5" y="7"/>
                    <a:pt x="5" y="7"/>
                    <a:pt x="5" y="7"/>
                  </a:cubicBezTo>
                  <a:cubicBezTo>
                    <a:pt x="5" y="7"/>
                    <a:pt x="5" y="7"/>
                    <a:pt x="5" y="7"/>
                  </a:cubicBezTo>
                  <a:cubicBezTo>
                    <a:pt x="7" y="7"/>
                    <a:pt x="8" y="5"/>
                    <a:pt x="8" y="4"/>
                  </a:cubicBezTo>
                  <a:cubicBezTo>
                    <a:pt x="8" y="2"/>
                    <a:pt x="7" y="0"/>
                    <a:pt x="5" y="0"/>
                  </a:cubicBezTo>
                  <a:cubicBezTo>
                    <a:pt x="3" y="0"/>
                    <a:pt x="2" y="2"/>
                    <a:pt x="2" y="4"/>
                  </a:cubicBezTo>
                  <a:cubicBezTo>
                    <a:pt x="2" y="4"/>
                    <a:pt x="2" y="5"/>
                    <a:pt x="3" y="6"/>
                  </a:cubicBezTo>
                  <a:cubicBezTo>
                    <a:pt x="0" y="13"/>
                    <a:pt x="0" y="13"/>
                    <a:pt x="0" y="13"/>
                  </a:cubicBezTo>
                  <a:cubicBezTo>
                    <a:pt x="0" y="13"/>
                    <a:pt x="1" y="14"/>
                    <a:pt x="2" y="14"/>
                  </a:cubicBezTo>
                  <a:close/>
                </a:path>
              </a:pathLst>
            </a:cu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70" name="Freeform 107">
              <a:extLst>
                <a:ext uri="{FF2B5EF4-FFF2-40B4-BE49-F238E27FC236}">
                  <a16:creationId xmlns:a16="http://schemas.microsoft.com/office/drawing/2014/main" id="{7580F83F-DD17-417F-9CB0-BDAAEFD98E93}"/>
                </a:ext>
              </a:extLst>
            </p:cNvPr>
            <p:cNvSpPr>
              <a:spLocks noEditPoints="1"/>
            </p:cNvSpPr>
            <p:nvPr/>
          </p:nvSpPr>
          <p:spPr bwMode="auto">
            <a:xfrm>
              <a:off x="15425738" y="3081338"/>
              <a:ext cx="481013" cy="338137"/>
            </a:xfrm>
            <a:custGeom>
              <a:avLst/>
              <a:gdLst>
                <a:gd name="T0" fmla="*/ 38 w 54"/>
                <a:gd name="T1" fmla="*/ 0 h 38"/>
                <a:gd name="T2" fmla="*/ 8 w 54"/>
                <a:gd name="T3" fmla="*/ 10 h 38"/>
                <a:gd name="T4" fmla="*/ 10 w 54"/>
                <a:gd name="T5" fmla="*/ 11 h 38"/>
                <a:gd name="T6" fmla="*/ 13 w 54"/>
                <a:gd name="T7" fmla="*/ 9 h 38"/>
                <a:gd name="T8" fmla="*/ 10 w 54"/>
                <a:gd name="T9" fmla="*/ 12 h 38"/>
                <a:gd name="T10" fmla="*/ 12 w 54"/>
                <a:gd name="T11" fmla="*/ 13 h 38"/>
                <a:gd name="T12" fmla="*/ 20 w 54"/>
                <a:gd name="T13" fmla="*/ 6 h 38"/>
                <a:gd name="T14" fmla="*/ 26 w 54"/>
                <a:gd name="T15" fmla="*/ 4 h 38"/>
                <a:gd name="T16" fmla="*/ 17 w 54"/>
                <a:gd name="T17" fmla="*/ 13 h 38"/>
                <a:gd name="T18" fmla="*/ 18 w 54"/>
                <a:gd name="T19" fmla="*/ 15 h 38"/>
                <a:gd name="T20" fmla="*/ 30 w 54"/>
                <a:gd name="T21" fmla="*/ 3 h 38"/>
                <a:gd name="T22" fmla="*/ 35 w 54"/>
                <a:gd name="T23" fmla="*/ 2 h 38"/>
                <a:gd name="T24" fmla="*/ 19 w 54"/>
                <a:gd name="T25" fmla="*/ 18 h 38"/>
                <a:gd name="T26" fmla="*/ 16 w 54"/>
                <a:gd name="T27" fmla="*/ 21 h 38"/>
                <a:gd name="T28" fmla="*/ 12 w 54"/>
                <a:gd name="T29" fmla="*/ 25 h 38"/>
                <a:gd name="T30" fmla="*/ 10 w 54"/>
                <a:gd name="T31" fmla="*/ 23 h 38"/>
                <a:gd name="T32" fmla="*/ 13 w 54"/>
                <a:gd name="T33" fmla="*/ 21 h 38"/>
                <a:gd name="T34" fmla="*/ 11 w 54"/>
                <a:gd name="T35" fmla="*/ 19 h 38"/>
                <a:gd name="T36" fmla="*/ 8 w 54"/>
                <a:gd name="T37" fmla="*/ 21 h 38"/>
                <a:gd name="T38" fmla="*/ 6 w 54"/>
                <a:gd name="T39" fmla="*/ 19 h 38"/>
                <a:gd name="T40" fmla="*/ 11 w 54"/>
                <a:gd name="T41" fmla="*/ 15 h 38"/>
                <a:gd name="T42" fmla="*/ 9 w 54"/>
                <a:gd name="T43" fmla="*/ 14 h 38"/>
                <a:gd name="T44" fmla="*/ 5 w 54"/>
                <a:gd name="T45" fmla="*/ 18 h 38"/>
                <a:gd name="T46" fmla="*/ 3 w 54"/>
                <a:gd name="T47" fmla="*/ 17 h 38"/>
                <a:gd name="T48" fmla="*/ 8 w 54"/>
                <a:gd name="T49" fmla="*/ 13 h 38"/>
                <a:gd name="T50" fmla="*/ 6 w 54"/>
                <a:gd name="T51" fmla="*/ 11 h 38"/>
                <a:gd name="T52" fmla="*/ 0 w 54"/>
                <a:gd name="T53" fmla="*/ 17 h 38"/>
                <a:gd name="T54" fmla="*/ 24 w 54"/>
                <a:gd name="T55" fmla="*/ 38 h 38"/>
                <a:gd name="T56" fmla="*/ 38 w 54"/>
                <a:gd name="T57" fmla="*/ 32 h 38"/>
                <a:gd name="T58" fmla="*/ 44 w 54"/>
                <a:gd name="T59" fmla="*/ 33 h 38"/>
                <a:gd name="T60" fmla="*/ 54 w 54"/>
                <a:gd name="T61" fmla="*/ 2 h 38"/>
                <a:gd name="T62" fmla="*/ 38 w 54"/>
                <a:gd name="T63" fmla="*/ 0 h 38"/>
                <a:gd name="T64" fmla="*/ 49 w 54"/>
                <a:gd name="T65" fmla="*/ 3 h 38"/>
                <a:gd name="T66" fmla="*/ 20 w 54"/>
                <a:gd name="T67" fmla="*/ 32 h 38"/>
                <a:gd name="T68" fmla="*/ 18 w 54"/>
                <a:gd name="T69" fmla="*/ 30 h 38"/>
                <a:gd name="T70" fmla="*/ 45 w 54"/>
                <a:gd name="T71" fmla="*/ 3 h 38"/>
                <a:gd name="T72" fmla="*/ 49 w 54"/>
                <a:gd name="T73" fmla="*/ 3 h 38"/>
                <a:gd name="T74" fmla="*/ 38 w 54"/>
                <a:gd name="T75" fmla="*/ 2 h 38"/>
                <a:gd name="T76" fmla="*/ 42 w 54"/>
                <a:gd name="T77" fmla="*/ 2 h 38"/>
                <a:gd name="T78" fmla="*/ 16 w 54"/>
                <a:gd name="T79" fmla="*/ 28 h 38"/>
                <a:gd name="T80" fmla="*/ 14 w 54"/>
                <a:gd name="T81" fmla="*/ 26 h 38"/>
                <a:gd name="T82" fmla="*/ 38 w 54"/>
                <a:gd name="T83" fmla="*/ 2 h 38"/>
                <a:gd name="T84" fmla="*/ 23 w 54"/>
                <a:gd name="T85" fmla="*/ 35 h 38"/>
                <a:gd name="T86" fmla="*/ 22 w 54"/>
                <a:gd name="T87" fmla="*/ 34 h 38"/>
                <a:gd name="T88" fmla="*/ 50 w 54"/>
                <a:gd name="T89" fmla="*/ 5 h 38"/>
                <a:gd name="T90" fmla="*/ 49 w 54"/>
                <a:gd name="T91" fmla="*/ 11 h 38"/>
                <a:gd name="T92" fmla="*/ 27 w 54"/>
                <a:gd name="T93" fmla="*/ 32 h 38"/>
                <a:gd name="T94" fmla="*/ 23 w 54"/>
                <a:gd name="T95" fmla="*/ 35 h 38"/>
                <a:gd name="T96" fmla="*/ 38 w 54"/>
                <a:gd name="T97" fmla="*/ 29 h 38"/>
                <a:gd name="T98" fmla="*/ 33 w 54"/>
                <a:gd name="T99" fmla="*/ 30 h 38"/>
                <a:gd name="T100" fmla="*/ 47 w 54"/>
                <a:gd name="T101" fmla="*/ 16 h 38"/>
                <a:gd name="T102" fmla="*/ 45 w 54"/>
                <a:gd name="T103" fmla="*/ 22 h 38"/>
                <a:gd name="T104" fmla="*/ 38 w 54"/>
                <a:gd name="T105" fmla="*/ 29 h 38"/>
                <a:gd name="T106" fmla="*/ 41 w 54"/>
                <a:gd name="T107" fmla="*/ 29 h 38"/>
                <a:gd name="T108" fmla="*/ 43 w 54"/>
                <a:gd name="T109" fmla="*/ 27 h 38"/>
                <a:gd name="T110" fmla="*/ 43 w 54"/>
                <a:gd name="T111" fmla="*/ 30 h 38"/>
                <a:gd name="T112" fmla="*/ 41 w 54"/>
                <a:gd name="T113"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4" h="38">
                  <a:moveTo>
                    <a:pt x="38" y="0"/>
                  </a:moveTo>
                  <a:cubicBezTo>
                    <a:pt x="27" y="0"/>
                    <a:pt x="16" y="3"/>
                    <a:pt x="8" y="10"/>
                  </a:cubicBezTo>
                  <a:cubicBezTo>
                    <a:pt x="10" y="11"/>
                    <a:pt x="10" y="11"/>
                    <a:pt x="10" y="11"/>
                  </a:cubicBezTo>
                  <a:cubicBezTo>
                    <a:pt x="11" y="11"/>
                    <a:pt x="12" y="10"/>
                    <a:pt x="13" y="9"/>
                  </a:cubicBezTo>
                  <a:cubicBezTo>
                    <a:pt x="10" y="12"/>
                    <a:pt x="10" y="12"/>
                    <a:pt x="10" y="12"/>
                  </a:cubicBezTo>
                  <a:cubicBezTo>
                    <a:pt x="12" y="13"/>
                    <a:pt x="12" y="13"/>
                    <a:pt x="12" y="13"/>
                  </a:cubicBezTo>
                  <a:cubicBezTo>
                    <a:pt x="20" y="6"/>
                    <a:pt x="20" y="6"/>
                    <a:pt x="20" y="6"/>
                  </a:cubicBezTo>
                  <a:cubicBezTo>
                    <a:pt x="22" y="5"/>
                    <a:pt x="24" y="4"/>
                    <a:pt x="26" y="4"/>
                  </a:cubicBezTo>
                  <a:cubicBezTo>
                    <a:pt x="17" y="13"/>
                    <a:pt x="17" y="13"/>
                    <a:pt x="17" y="13"/>
                  </a:cubicBezTo>
                  <a:cubicBezTo>
                    <a:pt x="17" y="13"/>
                    <a:pt x="18" y="14"/>
                    <a:pt x="18" y="15"/>
                  </a:cubicBezTo>
                  <a:cubicBezTo>
                    <a:pt x="30" y="3"/>
                    <a:pt x="30" y="3"/>
                    <a:pt x="30" y="3"/>
                  </a:cubicBezTo>
                  <a:cubicBezTo>
                    <a:pt x="32" y="3"/>
                    <a:pt x="33" y="3"/>
                    <a:pt x="35" y="2"/>
                  </a:cubicBezTo>
                  <a:cubicBezTo>
                    <a:pt x="19" y="18"/>
                    <a:pt x="19" y="18"/>
                    <a:pt x="19" y="18"/>
                  </a:cubicBezTo>
                  <a:cubicBezTo>
                    <a:pt x="19" y="20"/>
                    <a:pt x="17" y="21"/>
                    <a:pt x="16" y="21"/>
                  </a:cubicBezTo>
                  <a:cubicBezTo>
                    <a:pt x="12" y="25"/>
                    <a:pt x="12" y="25"/>
                    <a:pt x="12" y="25"/>
                  </a:cubicBezTo>
                  <a:cubicBezTo>
                    <a:pt x="10" y="23"/>
                    <a:pt x="10" y="23"/>
                    <a:pt x="10" y="23"/>
                  </a:cubicBezTo>
                  <a:cubicBezTo>
                    <a:pt x="13" y="21"/>
                    <a:pt x="13" y="21"/>
                    <a:pt x="13" y="21"/>
                  </a:cubicBezTo>
                  <a:cubicBezTo>
                    <a:pt x="12" y="20"/>
                    <a:pt x="11" y="20"/>
                    <a:pt x="11" y="19"/>
                  </a:cubicBezTo>
                  <a:cubicBezTo>
                    <a:pt x="8" y="21"/>
                    <a:pt x="8" y="21"/>
                    <a:pt x="8" y="21"/>
                  </a:cubicBezTo>
                  <a:cubicBezTo>
                    <a:pt x="6" y="19"/>
                    <a:pt x="6" y="19"/>
                    <a:pt x="6" y="19"/>
                  </a:cubicBezTo>
                  <a:cubicBezTo>
                    <a:pt x="11" y="15"/>
                    <a:pt x="11" y="15"/>
                    <a:pt x="11" y="15"/>
                  </a:cubicBezTo>
                  <a:cubicBezTo>
                    <a:pt x="9" y="14"/>
                    <a:pt x="9" y="14"/>
                    <a:pt x="9" y="14"/>
                  </a:cubicBezTo>
                  <a:cubicBezTo>
                    <a:pt x="5" y="18"/>
                    <a:pt x="5" y="18"/>
                    <a:pt x="5" y="18"/>
                  </a:cubicBezTo>
                  <a:cubicBezTo>
                    <a:pt x="3" y="17"/>
                    <a:pt x="3" y="17"/>
                    <a:pt x="3" y="17"/>
                  </a:cubicBezTo>
                  <a:cubicBezTo>
                    <a:pt x="5" y="15"/>
                    <a:pt x="6" y="14"/>
                    <a:pt x="8" y="13"/>
                  </a:cubicBezTo>
                  <a:cubicBezTo>
                    <a:pt x="6" y="11"/>
                    <a:pt x="6" y="11"/>
                    <a:pt x="6" y="11"/>
                  </a:cubicBezTo>
                  <a:cubicBezTo>
                    <a:pt x="4" y="13"/>
                    <a:pt x="2" y="15"/>
                    <a:pt x="0" y="17"/>
                  </a:cubicBezTo>
                  <a:cubicBezTo>
                    <a:pt x="24" y="38"/>
                    <a:pt x="24" y="38"/>
                    <a:pt x="24" y="38"/>
                  </a:cubicBezTo>
                  <a:cubicBezTo>
                    <a:pt x="27" y="34"/>
                    <a:pt x="32" y="32"/>
                    <a:pt x="38" y="32"/>
                  </a:cubicBezTo>
                  <a:cubicBezTo>
                    <a:pt x="40" y="32"/>
                    <a:pt x="42" y="32"/>
                    <a:pt x="44" y="33"/>
                  </a:cubicBezTo>
                  <a:cubicBezTo>
                    <a:pt x="54" y="2"/>
                    <a:pt x="54" y="2"/>
                    <a:pt x="54" y="2"/>
                  </a:cubicBezTo>
                  <a:cubicBezTo>
                    <a:pt x="49" y="1"/>
                    <a:pt x="44" y="0"/>
                    <a:pt x="38" y="0"/>
                  </a:cubicBezTo>
                  <a:close/>
                  <a:moveTo>
                    <a:pt x="49" y="3"/>
                  </a:moveTo>
                  <a:cubicBezTo>
                    <a:pt x="20" y="32"/>
                    <a:pt x="20" y="32"/>
                    <a:pt x="20" y="32"/>
                  </a:cubicBezTo>
                  <a:cubicBezTo>
                    <a:pt x="18" y="30"/>
                    <a:pt x="18" y="30"/>
                    <a:pt x="18" y="30"/>
                  </a:cubicBezTo>
                  <a:cubicBezTo>
                    <a:pt x="45" y="3"/>
                    <a:pt x="45" y="3"/>
                    <a:pt x="45" y="3"/>
                  </a:cubicBezTo>
                  <a:cubicBezTo>
                    <a:pt x="46" y="3"/>
                    <a:pt x="47" y="3"/>
                    <a:pt x="49" y="3"/>
                  </a:cubicBezTo>
                  <a:close/>
                  <a:moveTo>
                    <a:pt x="38" y="2"/>
                  </a:moveTo>
                  <a:cubicBezTo>
                    <a:pt x="40" y="2"/>
                    <a:pt x="41" y="2"/>
                    <a:pt x="42" y="2"/>
                  </a:cubicBezTo>
                  <a:cubicBezTo>
                    <a:pt x="16" y="28"/>
                    <a:pt x="16" y="28"/>
                    <a:pt x="16" y="28"/>
                  </a:cubicBezTo>
                  <a:cubicBezTo>
                    <a:pt x="14" y="26"/>
                    <a:pt x="14" y="26"/>
                    <a:pt x="14" y="26"/>
                  </a:cubicBezTo>
                  <a:lnTo>
                    <a:pt x="38" y="2"/>
                  </a:lnTo>
                  <a:close/>
                  <a:moveTo>
                    <a:pt x="23" y="35"/>
                  </a:moveTo>
                  <a:cubicBezTo>
                    <a:pt x="22" y="34"/>
                    <a:pt x="22" y="34"/>
                    <a:pt x="22" y="34"/>
                  </a:cubicBezTo>
                  <a:cubicBezTo>
                    <a:pt x="50" y="5"/>
                    <a:pt x="50" y="5"/>
                    <a:pt x="50" y="5"/>
                  </a:cubicBezTo>
                  <a:cubicBezTo>
                    <a:pt x="49" y="11"/>
                    <a:pt x="49" y="11"/>
                    <a:pt x="49" y="11"/>
                  </a:cubicBezTo>
                  <a:cubicBezTo>
                    <a:pt x="27" y="32"/>
                    <a:pt x="27" y="32"/>
                    <a:pt x="27" y="32"/>
                  </a:cubicBezTo>
                  <a:cubicBezTo>
                    <a:pt x="26" y="33"/>
                    <a:pt x="25" y="34"/>
                    <a:pt x="23" y="35"/>
                  </a:cubicBezTo>
                  <a:close/>
                  <a:moveTo>
                    <a:pt x="38" y="29"/>
                  </a:moveTo>
                  <a:cubicBezTo>
                    <a:pt x="36" y="29"/>
                    <a:pt x="35" y="30"/>
                    <a:pt x="33" y="30"/>
                  </a:cubicBezTo>
                  <a:cubicBezTo>
                    <a:pt x="47" y="16"/>
                    <a:pt x="47" y="16"/>
                    <a:pt x="47" y="16"/>
                  </a:cubicBezTo>
                  <a:cubicBezTo>
                    <a:pt x="45" y="22"/>
                    <a:pt x="45" y="22"/>
                    <a:pt x="45" y="22"/>
                  </a:cubicBezTo>
                  <a:lnTo>
                    <a:pt x="38" y="29"/>
                  </a:lnTo>
                  <a:close/>
                  <a:moveTo>
                    <a:pt x="41" y="29"/>
                  </a:moveTo>
                  <a:cubicBezTo>
                    <a:pt x="43" y="27"/>
                    <a:pt x="43" y="27"/>
                    <a:pt x="43" y="27"/>
                  </a:cubicBezTo>
                  <a:cubicBezTo>
                    <a:pt x="43" y="30"/>
                    <a:pt x="43" y="30"/>
                    <a:pt x="43" y="30"/>
                  </a:cubicBezTo>
                  <a:cubicBezTo>
                    <a:pt x="42" y="30"/>
                    <a:pt x="42" y="30"/>
                    <a:pt x="41" y="29"/>
                  </a:cubicBezTo>
                  <a:close/>
                </a:path>
              </a:pathLst>
            </a:custGeom>
            <a:solidFill>
              <a:srgbClr val="566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71" name="Freeform 108">
              <a:extLst>
                <a:ext uri="{FF2B5EF4-FFF2-40B4-BE49-F238E27FC236}">
                  <a16:creationId xmlns:a16="http://schemas.microsoft.com/office/drawing/2014/main" id="{70FA8606-EBB1-490B-9038-47193D5FC7D5}"/>
                </a:ext>
              </a:extLst>
            </p:cNvPr>
            <p:cNvSpPr>
              <a:spLocks/>
            </p:cNvSpPr>
            <p:nvPr/>
          </p:nvSpPr>
          <p:spPr bwMode="auto">
            <a:xfrm>
              <a:off x="15879763" y="3055938"/>
              <a:ext cx="409575" cy="425450"/>
            </a:xfrm>
            <a:custGeom>
              <a:avLst/>
              <a:gdLst>
                <a:gd name="T0" fmla="*/ 24 w 46"/>
                <a:gd name="T1" fmla="*/ 7 h 48"/>
                <a:gd name="T2" fmla="*/ 21 w 46"/>
                <a:gd name="T3" fmla="*/ 14 h 48"/>
                <a:gd name="T4" fmla="*/ 22 w 46"/>
                <a:gd name="T5" fmla="*/ 16 h 48"/>
                <a:gd name="T6" fmla="*/ 18 w 46"/>
                <a:gd name="T7" fmla="*/ 20 h 48"/>
                <a:gd name="T8" fmla="*/ 15 w 46"/>
                <a:gd name="T9" fmla="*/ 16 h 48"/>
                <a:gd name="T10" fmla="*/ 18 w 46"/>
                <a:gd name="T11" fmla="*/ 13 h 48"/>
                <a:gd name="T12" fmla="*/ 18 w 46"/>
                <a:gd name="T13" fmla="*/ 13 h 48"/>
                <a:gd name="T14" fmla="*/ 21 w 46"/>
                <a:gd name="T15" fmla="*/ 6 h 48"/>
                <a:gd name="T16" fmla="*/ 10 w 46"/>
                <a:gd name="T17" fmla="*/ 0 h 48"/>
                <a:gd name="T18" fmla="*/ 0 w 46"/>
                <a:gd name="T19" fmla="*/ 31 h 48"/>
                <a:gd name="T20" fmla="*/ 14 w 46"/>
                <a:gd name="T21" fmla="*/ 48 h 48"/>
                <a:gd name="T22" fmla="*/ 46 w 46"/>
                <a:gd name="T23" fmla="*/ 45 h 48"/>
                <a:gd name="T24" fmla="*/ 24 w 46"/>
                <a:gd name="T25"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48">
                  <a:moveTo>
                    <a:pt x="24" y="7"/>
                  </a:moveTo>
                  <a:cubicBezTo>
                    <a:pt x="21" y="14"/>
                    <a:pt x="21" y="14"/>
                    <a:pt x="21" y="14"/>
                  </a:cubicBezTo>
                  <a:cubicBezTo>
                    <a:pt x="21" y="15"/>
                    <a:pt x="22" y="15"/>
                    <a:pt x="22" y="16"/>
                  </a:cubicBezTo>
                  <a:cubicBezTo>
                    <a:pt x="22" y="18"/>
                    <a:pt x="20" y="20"/>
                    <a:pt x="18" y="20"/>
                  </a:cubicBezTo>
                  <a:cubicBezTo>
                    <a:pt x="16" y="20"/>
                    <a:pt x="15" y="18"/>
                    <a:pt x="15" y="16"/>
                  </a:cubicBezTo>
                  <a:cubicBezTo>
                    <a:pt x="15" y="15"/>
                    <a:pt x="16" y="13"/>
                    <a:pt x="18" y="13"/>
                  </a:cubicBezTo>
                  <a:cubicBezTo>
                    <a:pt x="18" y="13"/>
                    <a:pt x="18" y="13"/>
                    <a:pt x="18" y="13"/>
                  </a:cubicBezTo>
                  <a:cubicBezTo>
                    <a:pt x="21" y="6"/>
                    <a:pt x="21" y="6"/>
                    <a:pt x="21" y="6"/>
                  </a:cubicBezTo>
                  <a:cubicBezTo>
                    <a:pt x="18" y="4"/>
                    <a:pt x="14" y="2"/>
                    <a:pt x="10" y="0"/>
                  </a:cubicBezTo>
                  <a:cubicBezTo>
                    <a:pt x="0" y="31"/>
                    <a:pt x="0" y="31"/>
                    <a:pt x="0" y="31"/>
                  </a:cubicBezTo>
                  <a:cubicBezTo>
                    <a:pt x="8" y="33"/>
                    <a:pt x="13" y="40"/>
                    <a:pt x="14" y="48"/>
                  </a:cubicBezTo>
                  <a:cubicBezTo>
                    <a:pt x="46" y="45"/>
                    <a:pt x="46" y="45"/>
                    <a:pt x="46" y="45"/>
                  </a:cubicBezTo>
                  <a:cubicBezTo>
                    <a:pt x="44" y="29"/>
                    <a:pt x="36" y="16"/>
                    <a:pt x="24" y="7"/>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grpSp>
        <p:nvGrpSpPr>
          <p:cNvPr id="72" name="Group 71">
            <a:extLst>
              <a:ext uri="{FF2B5EF4-FFF2-40B4-BE49-F238E27FC236}">
                <a16:creationId xmlns:a16="http://schemas.microsoft.com/office/drawing/2014/main" id="{5E2D3DF0-BCBE-422C-B2EA-A6B6AE312AE0}"/>
              </a:ext>
            </a:extLst>
          </p:cNvPr>
          <p:cNvGrpSpPr/>
          <p:nvPr/>
        </p:nvGrpSpPr>
        <p:grpSpPr>
          <a:xfrm>
            <a:off x="287774" y="4010001"/>
            <a:ext cx="320275" cy="332373"/>
            <a:chOff x="13109576" y="5180013"/>
            <a:chExt cx="1095375" cy="1093787"/>
          </a:xfrm>
        </p:grpSpPr>
        <p:sp>
          <p:nvSpPr>
            <p:cNvPr id="73" name="Freeform 225">
              <a:extLst>
                <a:ext uri="{FF2B5EF4-FFF2-40B4-BE49-F238E27FC236}">
                  <a16:creationId xmlns:a16="http://schemas.microsoft.com/office/drawing/2014/main" id="{A6E2E4A4-0760-4ED8-8F09-37FC5BBDA023}"/>
                </a:ext>
              </a:extLst>
            </p:cNvPr>
            <p:cNvSpPr>
              <a:spLocks noEditPoints="1"/>
            </p:cNvSpPr>
            <p:nvPr/>
          </p:nvSpPr>
          <p:spPr bwMode="auto">
            <a:xfrm>
              <a:off x="13573126" y="5713413"/>
              <a:ext cx="195263" cy="204787"/>
            </a:xfrm>
            <a:custGeom>
              <a:avLst/>
              <a:gdLst>
                <a:gd name="T0" fmla="*/ 11 w 22"/>
                <a:gd name="T1" fmla="*/ 0 h 23"/>
                <a:gd name="T2" fmla="*/ 0 w 22"/>
                <a:gd name="T3" fmla="*/ 11 h 23"/>
                <a:gd name="T4" fmla="*/ 11 w 22"/>
                <a:gd name="T5" fmla="*/ 23 h 23"/>
                <a:gd name="T6" fmla="*/ 22 w 22"/>
                <a:gd name="T7" fmla="*/ 11 h 23"/>
                <a:gd name="T8" fmla="*/ 11 w 22"/>
                <a:gd name="T9" fmla="*/ 0 h 23"/>
                <a:gd name="T10" fmla="*/ 11 w 22"/>
                <a:gd name="T11" fmla="*/ 20 h 23"/>
                <a:gd name="T12" fmla="*/ 3 w 22"/>
                <a:gd name="T13" fmla="*/ 11 h 23"/>
                <a:gd name="T14" fmla="*/ 11 w 22"/>
                <a:gd name="T15" fmla="*/ 3 h 23"/>
                <a:gd name="T16" fmla="*/ 19 w 22"/>
                <a:gd name="T17" fmla="*/ 11 h 23"/>
                <a:gd name="T18" fmla="*/ 11 w 22"/>
                <a:gd name="T19"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11" y="0"/>
                  </a:moveTo>
                  <a:cubicBezTo>
                    <a:pt x="5" y="0"/>
                    <a:pt x="0" y="5"/>
                    <a:pt x="0" y="11"/>
                  </a:cubicBezTo>
                  <a:cubicBezTo>
                    <a:pt x="0" y="18"/>
                    <a:pt x="5" y="23"/>
                    <a:pt x="11" y="23"/>
                  </a:cubicBezTo>
                  <a:cubicBezTo>
                    <a:pt x="17" y="23"/>
                    <a:pt x="22" y="18"/>
                    <a:pt x="22" y="11"/>
                  </a:cubicBezTo>
                  <a:cubicBezTo>
                    <a:pt x="22" y="5"/>
                    <a:pt x="17" y="0"/>
                    <a:pt x="11" y="0"/>
                  </a:cubicBezTo>
                  <a:close/>
                  <a:moveTo>
                    <a:pt x="11" y="20"/>
                  </a:moveTo>
                  <a:cubicBezTo>
                    <a:pt x="7" y="20"/>
                    <a:pt x="3" y="16"/>
                    <a:pt x="3" y="11"/>
                  </a:cubicBezTo>
                  <a:cubicBezTo>
                    <a:pt x="3" y="7"/>
                    <a:pt x="7" y="3"/>
                    <a:pt x="11" y="3"/>
                  </a:cubicBezTo>
                  <a:cubicBezTo>
                    <a:pt x="16" y="3"/>
                    <a:pt x="19" y="7"/>
                    <a:pt x="19" y="11"/>
                  </a:cubicBezTo>
                  <a:cubicBezTo>
                    <a:pt x="19" y="16"/>
                    <a:pt x="16" y="20"/>
                    <a:pt x="11" y="20"/>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74" name="Freeform 226">
              <a:extLst>
                <a:ext uri="{FF2B5EF4-FFF2-40B4-BE49-F238E27FC236}">
                  <a16:creationId xmlns:a16="http://schemas.microsoft.com/office/drawing/2014/main" id="{944A2504-F3C9-4D08-A17E-25D03DD58256}"/>
                </a:ext>
              </a:extLst>
            </p:cNvPr>
            <p:cNvSpPr>
              <a:spLocks/>
            </p:cNvSpPr>
            <p:nvPr/>
          </p:nvSpPr>
          <p:spPr bwMode="auto">
            <a:xfrm>
              <a:off x="13109576" y="5180013"/>
              <a:ext cx="1095375" cy="1093787"/>
            </a:xfrm>
            <a:custGeom>
              <a:avLst/>
              <a:gdLst>
                <a:gd name="T0" fmla="*/ 120 w 123"/>
                <a:gd name="T1" fmla="*/ 27 h 123"/>
                <a:gd name="T2" fmla="*/ 4 w 123"/>
                <a:gd name="T3" fmla="*/ 27 h 123"/>
                <a:gd name="T4" fmla="*/ 4 w 123"/>
                <a:gd name="T5" fmla="*/ 35 h 123"/>
                <a:gd name="T6" fmla="*/ 2 w 123"/>
                <a:gd name="T7" fmla="*/ 38 h 123"/>
                <a:gd name="T8" fmla="*/ 0 w 123"/>
                <a:gd name="T9" fmla="*/ 35 h 123"/>
                <a:gd name="T10" fmla="*/ 0 w 123"/>
                <a:gd name="T11" fmla="*/ 12 h 123"/>
                <a:gd name="T12" fmla="*/ 12 w 123"/>
                <a:gd name="T13" fmla="*/ 0 h 123"/>
                <a:gd name="T14" fmla="*/ 99 w 123"/>
                <a:gd name="T15" fmla="*/ 0 h 123"/>
                <a:gd name="T16" fmla="*/ 101 w 123"/>
                <a:gd name="T17" fmla="*/ 0 h 123"/>
                <a:gd name="T18" fmla="*/ 102 w 123"/>
                <a:gd name="T19" fmla="*/ 2 h 123"/>
                <a:gd name="T20" fmla="*/ 101 w 123"/>
                <a:gd name="T21" fmla="*/ 3 h 123"/>
                <a:gd name="T22" fmla="*/ 99 w 123"/>
                <a:gd name="T23" fmla="*/ 4 h 123"/>
                <a:gd name="T24" fmla="*/ 12 w 123"/>
                <a:gd name="T25" fmla="*/ 3 h 123"/>
                <a:gd name="T26" fmla="*/ 4 w 123"/>
                <a:gd name="T27" fmla="*/ 7 h 123"/>
                <a:gd name="T28" fmla="*/ 4 w 123"/>
                <a:gd name="T29" fmla="*/ 11 h 123"/>
                <a:gd name="T30" fmla="*/ 4 w 123"/>
                <a:gd name="T31" fmla="*/ 23 h 123"/>
                <a:gd name="T32" fmla="*/ 4 w 123"/>
                <a:gd name="T33" fmla="*/ 24 h 123"/>
                <a:gd name="T34" fmla="*/ 120 w 123"/>
                <a:gd name="T35" fmla="*/ 24 h 123"/>
                <a:gd name="T36" fmla="*/ 120 w 123"/>
                <a:gd name="T37" fmla="*/ 23 h 123"/>
                <a:gd name="T38" fmla="*/ 120 w 123"/>
                <a:gd name="T39" fmla="*/ 11 h 123"/>
                <a:gd name="T40" fmla="*/ 112 w 123"/>
                <a:gd name="T41" fmla="*/ 3 h 123"/>
                <a:gd name="T42" fmla="*/ 109 w 123"/>
                <a:gd name="T43" fmla="*/ 3 h 123"/>
                <a:gd name="T44" fmla="*/ 107 w 123"/>
                <a:gd name="T45" fmla="*/ 2 h 123"/>
                <a:gd name="T46" fmla="*/ 109 w 123"/>
                <a:gd name="T47" fmla="*/ 0 h 123"/>
                <a:gd name="T48" fmla="*/ 117 w 123"/>
                <a:gd name="T49" fmla="*/ 1 h 123"/>
                <a:gd name="T50" fmla="*/ 123 w 123"/>
                <a:gd name="T51" fmla="*/ 10 h 123"/>
                <a:gd name="T52" fmla="*/ 123 w 123"/>
                <a:gd name="T53" fmla="*/ 11 h 123"/>
                <a:gd name="T54" fmla="*/ 123 w 123"/>
                <a:gd name="T55" fmla="*/ 112 h 123"/>
                <a:gd name="T56" fmla="*/ 117 w 123"/>
                <a:gd name="T57" fmla="*/ 122 h 123"/>
                <a:gd name="T58" fmla="*/ 112 w 123"/>
                <a:gd name="T59" fmla="*/ 123 h 123"/>
                <a:gd name="T60" fmla="*/ 11 w 123"/>
                <a:gd name="T61" fmla="*/ 123 h 123"/>
                <a:gd name="T62" fmla="*/ 0 w 123"/>
                <a:gd name="T63" fmla="*/ 112 h 123"/>
                <a:gd name="T64" fmla="*/ 0 w 123"/>
                <a:gd name="T65" fmla="*/ 45 h 123"/>
                <a:gd name="T66" fmla="*/ 0 w 123"/>
                <a:gd name="T67" fmla="*/ 44 h 123"/>
                <a:gd name="T68" fmla="*/ 2 w 123"/>
                <a:gd name="T69" fmla="*/ 43 h 123"/>
                <a:gd name="T70" fmla="*/ 4 w 123"/>
                <a:gd name="T71" fmla="*/ 44 h 123"/>
                <a:gd name="T72" fmla="*/ 4 w 123"/>
                <a:gd name="T73" fmla="*/ 46 h 123"/>
                <a:gd name="T74" fmla="*/ 4 w 123"/>
                <a:gd name="T75" fmla="*/ 111 h 123"/>
                <a:gd name="T76" fmla="*/ 12 w 123"/>
                <a:gd name="T77" fmla="*/ 120 h 123"/>
                <a:gd name="T78" fmla="*/ 111 w 123"/>
                <a:gd name="T79" fmla="*/ 120 h 123"/>
                <a:gd name="T80" fmla="*/ 120 w 123"/>
                <a:gd name="T81" fmla="*/ 111 h 123"/>
                <a:gd name="T82" fmla="*/ 120 w 123"/>
                <a:gd name="T83" fmla="*/ 29 h 123"/>
                <a:gd name="T84" fmla="*/ 120 w 123"/>
                <a:gd name="T85" fmla="*/ 2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3" h="123">
                  <a:moveTo>
                    <a:pt x="120" y="27"/>
                  </a:moveTo>
                  <a:cubicBezTo>
                    <a:pt x="81" y="27"/>
                    <a:pt x="42" y="27"/>
                    <a:pt x="4" y="27"/>
                  </a:cubicBezTo>
                  <a:cubicBezTo>
                    <a:pt x="4" y="30"/>
                    <a:pt x="4" y="33"/>
                    <a:pt x="4" y="35"/>
                  </a:cubicBezTo>
                  <a:cubicBezTo>
                    <a:pt x="4" y="37"/>
                    <a:pt x="3" y="38"/>
                    <a:pt x="2" y="38"/>
                  </a:cubicBezTo>
                  <a:cubicBezTo>
                    <a:pt x="1" y="38"/>
                    <a:pt x="0" y="37"/>
                    <a:pt x="0" y="35"/>
                  </a:cubicBezTo>
                  <a:cubicBezTo>
                    <a:pt x="0" y="27"/>
                    <a:pt x="0" y="19"/>
                    <a:pt x="0" y="12"/>
                  </a:cubicBezTo>
                  <a:cubicBezTo>
                    <a:pt x="0" y="4"/>
                    <a:pt x="4" y="0"/>
                    <a:pt x="12" y="0"/>
                  </a:cubicBezTo>
                  <a:cubicBezTo>
                    <a:pt x="41" y="0"/>
                    <a:pt x="70" y="0"/>
                    <a:pt x="99" y="0"/>
                  </a:cubicBezTo>
                  <a:cubicBezTo>
                    <a:pt x="100" y="0"/>
                    <a:pt x="100" y="0"/>
                    <a:pt x="101" y="0"/>
                  </a:cubicBezTo>
                  <a:cubicBezTo>
                    <a:pt x="102" y="0"/>
                    <a:pt x="102" y="1"/>
                    <a:pt x="102" y="2"/>
                  </a:cubicBezTo>
                  <a:cubicBezTo>
                    <a:pt x="102" y="3"/>
                    <a:pt x="102" y="3"/>
                    <a:pt x="101" y="3"/>
                  </a:cubicBezTo>
                  <a:cubicBezTo>
                    <a:pt x="100" y="4"/>
                    <a:pt x="99" y="4"/>
                    <a:pt x="99" y="4"/>
                  </a:cubicBezTo>
                  <a:cubicBezTo>
                    <a:pt x="70" y="4"/>
                    <a:pt x="41" y="4"/>
                    <a:pt x="12" y="3"/>
                  </a:cubicBezTo>
                  <a:cubicBezTo>
                    <a:pt x="8" y="3"/>
                    <a:pt x="6" y="4"/>
                    <a:pt x="4" y="7"/>
                  </a:cubicBezTo>
                  <a:cubicBezTo>
                    <a:pt x="4" y="8"/>
                    <a:pt x="4" y="10"/>
                    <a:pt x="4" y="11"/>
                  </a:cubicBezTo>
                  <a:cubicBezTo>
                    <a:pt x="4" y="15"/>
                    <a:pt x="4" y="19"/>
                    <a:pt x="4" y="23"/>
                  </a:cubicBezTo>
                  <a:cubicBezTo>
                    <a:pt x="4" y="23"/>
                    <a:pt x="4" y="23"/>
                    <a:pt x="4" y="24"/>
                  </a:cubicBezTo>
                  <a:cubicBezTo>
                    <a:pt x="42" y="24"/>
                    <a:pt x="81" y="24"/>
                    <a:pt x="120" y="24"/>
                  </a:cubicBezTo>
                  <a:cubicBezTo>
                    <a:pt x="120" y="23"/>
                    <a:pt x="120" y="23"/>
                    <a:pt x="120" y="23"/>
                  </a:cubicBezTo>
                  <a:cubicBezTo>
                    <a:pt x="120" y="19"/>
                    <a:pt x="120" y="15"/>
                    <a:pt x="120" y="11"/>
                  </a:cubicBezTo>
                  <a:cubicBezTo>
                    <a:pt x="120" y="7"/>
                    <a:pt x="117" y="4"/>
                    <a:pt x="112" y="3"/>
                  </a:cubicBezTo>
                  <a:cubicBezTo>
                    <a:pt x="111" y="3"/>
                    <a:pt x="110" y="4"/>
                    <a:pt x="109" y="3"/>
                  </a:cubicBezTo>
                  <a:cubicBezTo>
                    <a:pt x="108" y="3"/>
                    <a:pt x="107" y="3"/>
                    <a:pt x="107" y="2"/>
                  </a:cubicBezTo>
                  <a:cubicBezTo>
                    <a:pt x="107" y="1"/>
                    <a:pt x="108" y="0"/>
                    <a:pt x="109" y="0"/>
                  </a:cubicBezTo>
                  <a:cubicBezTo>
                    <a:pt x="111" y="0"/>
                    <a:pt x="114" y="0"/>
                    <a:pt x="117" y="1"/>
                  </a:cubicBezTo>
                  <a:cubicBezTo>
                    <a:pt x="121" y="3"/>
                    <a:pt x="123" y="6"/>
                    <a:pt x="123" y="10"/>
                  </a:cubicBezTo>
                  <a:cubicBezTo>
                    <a:pt x="123" y="11"/>
                    <a:pt x="123" y="11"/>
                    <a:pt x="123" y="11"/>
                  </a:cubicBezTo>
                  <a:cubicBezTo>
                    <a:pt x="123" y="45"/>
                    <a:pt x="123" y="78"/>
                    <a:pt x="123" y="112"/>
                  </a:cubicBezTo>
                  <a:cubicBezTo>
                    <a:pt x="123" y="116"/>
                    <a:pt x="122" y="120"/>
                    <a:pt x="117" y="122"/>
                  </a:cubicBezTo>
                  <a:cubicBezTo>
                    <a:pt x="116" y="123"/>
                    <a:pt x="114" y="123"/>
                    <a:pt x="112" y="123"/>
                  </a:cubicBezTo>
                  <a:cubicBezTo>
                    <a:pt x="79" y="123"/>
                    <a:pt x="45" y="123"/>
                    <a:pt x="11" y="123"/>
                  </a:cubicBezTo>
                  <a:cubicBezTo>
                    <a:pt x="5" y="123"/>
                    <a:pt x="0" y="119"/>
                    <a:pt x="0" y="112"/>
                  </a:cubicBezTo>
                  <a:cubicBezTo>
                    <a:pt x="0" y="90"/>
                    <a:pt x="0" y="68"/>
                    <a:pt x="0" y="45"/>
                  </a:cubicBezTo>
                  <a:cubicBezTo>
                    <a:pt x="0" y="45"/>
                    <a:pt x="0" y="44"/>
                    <a:pt x="0" y="44"/>
                  </a:cubicBezTo>
                  <a:cubicBezTo>
                    <a:pt x="1" y="44"/>
                    <a:pt x="1" y="43"/>
                    <a:pt x="2" y="43"/>
                  </a:cubicBezTo>
                  <a:cubicBezTo>
                    <a:pt x="2" y="43"/>
                    <a:pt x="3" y="44"/>
                    <a:pt x="4" y="44"/>
                  </a:cubicBezTo>
                  <a:cubicBezTo>
                    <a:pt x="4" y="45"/>
                    <a:pt x="4" y="45"/>
                    <a:pt x="4" y="46"/>
                  </a:cubicBezTo>
                  <a:cubicBezTo>
                    <a:pt x="4" y="68"/>
                    <a:pt x="4" y="90"/>
                    <a:pt x="4" y="111"/>
                  </a:cubicBezTo>
                  <a:cubicBezTo>
                    <a:pt x="4" y="117"/>
                    <a:pt x="6" y="120"/>
                    <a:pt x="12" y="120"/>
                  </a:cubicBezTo>
                  <a:cubicBezTo>
                    <a:pt x="45" y="120"/>
                    <a:pt x="78" y="120"/>
                    <a:pt x="111" y="120"/>
                  </a:cubicBezTo>
                  <a:cubicBezTo>
                    <a:pt x="117" y="120"/>
                    <a:pt x="120" y="117"/>
                    <a:pt x="120" y="111"/>
                  </a:cubicBezTo>
                  <a:cubicBezTo>
                    <a:pt x="120" y="84"/>
                    <a:pt x="120" y="57"/>
                    <a:pt x="120" y="29"/>
                  </a:cubicBezTo>
                  <a:cubicBezTo>
                    <a:pt x="120" y="29"/>
                    <a:pt x="120" y="28"/>
                    <a:pt x="120" y="27"/>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75" name="Freeform 227">
              <a:extLst>
                <a:ext uri="{FF2B5EF4-FFF2-40B4-BE49-F238E27FC236}">
                  <a16:creationId xmlns:a16="http://schemas.microsoft.com/office/drawing/2014/main" id="{E731F9CD-C5D0-49A7-A2BE-C399AE42A3D8}"/>
                </a:ext>
              </a:extLst>
            </p:cNvPr>
            <p:cNvSpPr>
              <a:spLocks/>
            </p:cNvSpPr>
            <p:nvPr/>
          </p:nvSpPr>
          <p:spPr bwMode="auto">
            <a:xfrm>
              <a:off x="13447714" y="5286375"/>
              <a:ext cx="500063" cy="26987"/>
            </a:xfrm>
            <a:custGeom>
              <a:avLst/>
              <a:gdLst>
                <a:gd name="T0" fmla="*/ 28 w 56"/>
                <a:gd name="T1" fmla="*/ 3 h 3"/>
                <a:gd name="T2" fmla="*/ 3 w 56"/>
                <a:gd name="T3" fmla="*/ 3 h 3"/>
                <a:gd name="T4" fmla="*/ 2 w 56"/>
                <a:gd name="T5" fmla="*/ 3 h 3"/>
                <a:gd name="T6" fmla="*/ 0 w 56"/>
                <a:gd name="T7" fmla="*/ 2 h 3"/>
                <a:gd name="T8" fmla="*/ 2 w 56"/>
                <a:gd name="T9" fmla="*/ 0 h 3"/>
                <a:gd name="T10" fmla="*/ 3 w 56"/>
                <a:gd name="T11" fmla="*/ 0 h 3"/>
                <a:gd name="T12" fmla="*/ 53 w 56"/>
                <a:gd name="T13" fmla="*/ 0 h 3"/>
                <a:gd name="T14" fmla="*/ 53 w 56"/>
                <a:gd name="T15" fmla="*/ 0 h 3"/>
                <a:gd name="T16" fmla="*/ 56 w 56"/>
                <a:gd name="T17" fmla="*/ 2 h 3"/>
                <a:gd name="T18" fmla="*/ 53 w 56"/>
                <a:gd name="T19" fmla="*/ 3 h 3"/>
                <a:gd name="T20" fmla="*/ 32 w 56"/>
                <a:gd name="T21" fmla="*/ 3 h 3"/>
                <a:gd name="T22" fmla="*/ 28 w 56"/>
                <a:gd name="T23" fmla="*/ 3 h 3"/>
                <a:gd name="T24" fmla="*/ 28 w 56"/>
                <a:gd name="T25"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3">
                  <a:moveTo>
                    <a:pt x="28" y="3"/>
                  </a:moveTo>
                  <a:cubicBezTo>
                    <a:pt x="20" y="3"/>
                    <a:pt x="12" y="3"/>
                    <a:pt x="3" y="3"/>
                  </a:cubicBezTo>
                  <a:cubicBezTo>
                    <a:pt x="3" y="3"/>
                    <a:pt x="2" y="3"/>
                    <a:pt x="2" y="3"/>
                  </a:cubicBezTo>
                  <a:cubicBezTo>
                    <a:pt x="1" y="3"/>
                    <a:pt x="0" y="3"/>
                    <a:pt x="0" y="2"/>
                  </a:cubicBezTo>
                  <a:cubicBezTo>
                    <a:pt x="0" y="1"/>
                    <a:pt x="1" y="0"/>
                    <a:pt x="2" y="0"/>
                  </a:cubicBezTo>
                  <a:cubicBezTo>
                    <a:pt x="2" y="0"/>
                    <a:pt x="2" y="0"/>
                    <a:pt x="3" y="0"/>
                  </a:cubicBezTo>
                  <a:cubicBezTo>
                    <a:pt x="19" y="0"/>
                    <a:pt x="36" y="0"/>
                    <a:pt x="53" y="0"/>
                  </a:cubicBezTo>
                  <a:cubicBezTo>
                    <a:pt x="53" y="0"/>
                    <a:pt x="53" y="0"/>
                    <a:pt x="53" y="0"/>
                  </a:cubicBezTo>
                  <a:cubicBezTo>
                    <a:pt x="55" y="0"/>
                    <a:pt x="56" y="0"/>
                    <a:pt x="56" y="2"/>
                  </a:cubicBezTo>
                  <a:cubicBezTo>
                    <a:pt x="56" y="3"/>
                    <a:pt x="55" y="3"/>
                    <a:pt x="53" y="3"/>
                  </a:cubicBezTo>
                  <a:cubicBezTo>
                    <a:pt x="46" y="3"/>
                    <a:pt x="39" y="3"/>
                    <a:pt x="32" y="3"/>
                  </a:cubicBezTo>
                  <a:cubicBezTo>
                    <a:pt x="30" y="3"/>
                    <a:pt x="29" y="3"/>
                    <a:pt x="28" y="3"/>
                  </a:cubicBezTo>
                  <a:cubicBezTo>
                    <a:pt x="28" y="3"/>
                    <a:pt x="28" y="3"/>
                    <a:pt x="28" y="3"/>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76" name="Freeform 228">
              <a:extLst>
                <a:ext uri="{FF2B5EF4-FFF2-40B4-BE49-F238E27FC236}">
                  <a16:creationId xmlns:a16="http://schemas.microsoft.com/office/drawing/2014/main" id="{915194B8-ECF2-415F-9BBE-77E11E6369DB}"/>
                </a:ext>
              </a:extLst>
            </p:cNvPr>
            <p:cNvSpPr>
              <a:spLocks/>
            </p:cNvSpPr>
            <p:nvPr/>
          </p:nvSpPr>
          <p:spPr bwMode="auto">
            <a:xfrm>
              <a:off x="13992226" y="5286375"/>
              <a:ext cx="96838" cy="26987"/>
            </a:xfrm>
            <a:custGeom>
              <a:avLst/>
              <a:gdLst>
                <a:gd name="T0" fmla="*/ 6 w 11"/>
                <a:gd name="T1" fmla="*/ 3 h 3"/>
                <a:gd name="T2" fmla="*/ 2 w 11"/>
                <a:gd name="T3" fmla="*/ 3 h 3"/>
                <a:gd name="T4" fmla="*/ 0 w 11"/>
                <a:gd name="T5" fmla="*/ 2 h 3"/>
                <a:gd name="T6" fmla="*/ 2 w 11"/>
                <a:gd name="T7" fmla="*/ 0 h 3"/>
                <a:gd name="T8" fmla="*/ 9 w 11"/>
                <a:gd name="T9" fmla="*/ 0 h 3"/>
                <a:gd name="T10" fmla="*/ 11 w 11"/>
                <a:gd name="T11" fmla="*/ 2 h 3"/>
                <a:gd name="T12" fmla="*/ 9 w 11"/>
                <a:gd name="T13" fmla="*/ 3 h 3"/>
                <a:gd name="T14" fmla="*/ 6 w 11"/>
                <a:gd name="T15" fmla="*/ 3 h 3"/>
                <a:gd name="T16" fmla="*/ 6 w 11"/>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
                  <a:moveTo>
                    <a:pt x="6" y="3"/>
                  </a:moveTo>
                  <a:cubicBezTo>
                    <a:pt x="5" y="3"/>
                    <a:pt x="3" y="3"/>
                    <a:pt x="2" y="3"/>
                  </a:cubicBezTo>
                  <a:cubicBezTo>
                    <a:pt x="1" y="3"/>
                    <a:pt x="0" y="3"/>
                    <a:pt x="0" y="2"/>
                  </a:cubicBezTo>
                  <a:cubicBezTo>
                    <a:pt x="0" y="1"/>
                    <a:pt x="1" y="0"/>
                    <a:pt x="2" y="0"/>
                  </a:cubicBezTo>
                  <a:cubicBezTo>
                    <a:pt x="5" y="0"/>
                    <a:pt x="7" y="0"/>
                    <a:pt x="9" y="0"/>
                  </a:cubicBezTo>
                  <a:cubicBezTo>
                    <a:pt x="10" y="0"/>
                    <a:pt x="11" y="1"/>
                    <a:pt x="11" y="2"/>
                  </a:cubicBezTo>
                  <a:cubicBezTo>
                    <a:pt x="11" y="3"/>
                    <a:pt x="10" y="3"/>
                    <a:pt x="9" y="3"/>
                  </a:cubicBezTo>
                  <a:cubicBezTo>
                    <a:pt x="8" y="3"/>
                    <a:pt x="7" y="3"/>
                    <a:pt x="6" y="3"/>
                  </a:cubicBezTo>
                  <a:cubicBezTo>
                    <a:pt x="6" y="3"/>
                    <a:pt x="6" y="3"/>
                    <a:pt x="6" y="3"/>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77" name="Freeform 229">
              <a:extLst>
                <a:ext uri="{FF2B5EF4-FFF2-40B4-BE49-F238E27FC236}">
                  <a16:creationId xmlns:a16="http://schemas.microsoft.com/office/drawing/2014/main" id="{C77B012A-AA35-45A9-8520-9D1471E2FB4B}"/>
                </a:ext>
              </a:extLst>
            </p:cNvPr>
            <p:cNvSpPr>
              <a:spLocks/>
            </p:cNvSpPr>
            <p:nvPr/>
          </p:nvSpPr>
          <p:spPr bwMode="auto">
            <a:xfrm>
              <a:off x="13296901" y="5286375"/>
              <a:ext cx="26988" cy="26987"/>
            </a:xfrm>
            <a:custGeom>
              <a:avLst/>
              <a:gdLst>
                <a:gd name="T0" fmla="*/ 2 w 3"/>
                <a:gd name="T1" fmla="*/ 0 h 3"/>
                <a:gd name="T2" fmla="*/ 3 w 3"/>
                <a:gd name="T3" fmla="*/ 2 h 3"/>
                <a:gd name="T4" fmla="*/ 2 w 3"/>
                <a:gd name="T5" fmla="*/ 3 h 3"/>
                <a:gd name="T6" fmla="*/ 0 w 3"/>
                <a:gd name="T7" fmla="*/ 2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cubicBezTo>
                    <a:pt x="3" y="0"/>
                    <a:pt x="3" y="0"/>
                    <a:pt x="3" y="2"/>
                  </a:cubicBezTo>
                  <a:cubicBezTo>
                    <a:pt x="3" y="3"/>
                    <a:pt x="3" y="3"/>
                    <a:pt x="2" y="3"/>
                  </a:cubicBezTo>
                  <a:cubicBezTo>
                    <a:pt x="0" y="3"/>
                    <a:pt x="0" y="3"/>
                    <a:pt x="0" y="2"/>
                  </a:cubicBezTo>
                  <a:cubicBezTo>
                    <a:pt x="0" y="1"/>
                    <a:pt x="1" y="0"/>
                    <a:pt x="2" y="0"/>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78" name="Oval 230">
              <a:extLst>
                <a:ext uri="{FF2B5EF4-FFF2-40B4-BE49-F238E27FC236}">
                  <a16:creationId xmlns:a16="http://schemas.microsoft.com/office/drawing/2014/main" id="{7810D03E-EB84-4307-9711-4C0B0BCC288F}"/>
                </a:ext>
              </a:extLst>
            </p:cNvPr>
            <p:cNvSpPr>
              <a:spLocks noChangeArrowheads="1"/>
            </p:cNvSpPr>
            <p:nvPr/>
          </p:nvSpPr>
          <p:spPr bwMode="auto">
            <a:xfrm>
              <a:off x="13358814" y="5286375"/>
              <a:ext cx="36513" cy="26987"/>
            </a:xfrm>
            <a:prstGeom prst="ellipse">
              <a:avLst/>
            </a:pr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79" name="Oval 231">
              <a:extLst>
                <a:ext uri="{FF2B5EF4-FFF2-40B4-BE49-F238E27FC236}">
                  <a16:creationId xmlns:a16="http://schemas.microsoft.com/office/drawing/2014/main" id="{1FF290D0-6636-4C43-9D08-6BB19660BD9F}"/>
                </a:ext>
              </a:extLst>
            </p:cNvPr>
            <p:cNvSpPr>
              <a:spLocks noChangeArrowheads="1"/>
            </p:cNvSpPr>
            <p:nvPr/>
          </p:nvSpPr>
          <p:spPr bwMode="auto">
            <a:xfrm>
              <a:off x="13225464" y="5286375"/>
              <a:ext cx="36513" cy="26987"/>
            </a:xfrm>
            <a:prstGeom prst="ellipse">
              <a:avLst/>
            </a:pr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0" name="Freeform 232">
              <a:extLst>
                <a:ext uri="{FF2B5EF4-FFF2-40B4-BE49-F238E27FC236}">
                  <a16:creationId xmlns:a16="http://schemas.microsoft.com/office/drawing/2014/main" id="{8A0BDC75-F153-424C-8690-F14D963FA672}"/>
                </a:ext>
              </a:extLst>
            </p:cNvPr>
            <p:cNvSpPr>
              <a:spLocks/>
            </p:cNvSpPr>
            <p:nvPr/>
          </p:nvSpPr>
          <p:spPr bwMode="auto">
            <a:xfrm>
              <a:off x="13109576" y="5180013"/>
              <a:ext cx="1095375" cy="1093787"/>
            </a:xfrm>
            <a:custGeom>
              <a:avLst/>
              <a:gdLst>
                <a:gd name="T0" fmla="*/ 123 w 123"/>
                <a:gd name="T1" fmla="*/ 11 h 123"/>
                <a:gd name="T2" fmla="*/ 123 w 123"/>
                <a:gd name="T3" fmla="*/ 10 h 123"/>
                <a:gd name="T4" fmla="*/ 117 w 123"/>
                <a:gd name="T5" fmla="*/ 1 h 123"/>
                <a:gd name="T6" fmla="*/ 109 w 123"/>
                <a:gd name="T7" fmla="*/ 0 h 123"/>
                <a:gd name="T8" fmla="*/ 107 w 123"/>
                <a:gd name="T9" fmla="*/ 2 h 123"/>
                <a:gd name="T10" fmla="*/ 109 w 123"/>
                <a:gd name="T11" fmla="*/ 3 h 123"/>
                <a:gd name="T12" fmla="*/ 112 w 123"/>
                <a:gd name="T13" fmla="*/ 3 h 123"/>
                <a:gd name="T14" fmla="*/ 120 w 123"/>
                <a:gd name="T15" fmla="*/ 11 h 123"/>
                <a:gd name="T16" fmla="*/ 120 w 123"/>
                <a:gd name="T17" fmla="*/ 23 h 123"/>
                <a:gd name="T18" fmla="*/ 120 w 123"/>
                <a:gd name="T19" fmla="*/ 24 h 123"/>
                <a:gd name="T20" fmla="*/ 4 w 123"/>
                <a:gd name="T21" fmla="*/ 24 h 123"/>
                <a:gd name="T22" fmla="*/ 4 w 123"/>
                <a:gd name="T23" fmla="*/ 23 h 123"/>
                <a:gd name="T24" fmla="*/ 4 w 123"/>
                <a:gd name="T25" fmla="*/ 11 h 123"/>
                <a:gd name="T26" fmla="*/ 4 w 123"/>
                <a:gd name="T27" fmla="*/ 7 h 123"/>
                <a:gd name="T28" fmla="*/ 12 w 123"/>
                <a:gd name="T29" fmla="*/ 3 h 123"/>
                <a:gd name="T30" fmla="*/ 99 w 123"/>
                <a:gd name="T31" fmla="*/ 4 h 123"/>
                <a:gd name="T32" fmla="*/ 101 w 123"/>
                <a:gd name="T33" fmla="*/ 3 h 123"/>
                <a:gd name="T34" fmla="*/ 102 w 123"/>
                <a:gd name="T35" fmla="*/ 2 h 123"/>
                <a:gd name="T36" fmla="*/ 101 w 123"/>
                <a:gd name="T37" fmla="*/ 0 h 123"/>
                <a:gd name="T38" fmla="*/ 99 w 123"/>
                <a:gd name="T39" fmla="*/ 0 h 123"/>
                <a:gd name="T40" fmla="*/ 12 w 123"/>
                <a:gd name="T41" fmla="*/ 0 h 123"/>
                <a:gd name="T42" fmla="*/ 0 w 123"/>
                <a:gd name="T43" fmla="*/ 12 h 123"/>
                <a:gd name="T44" fmla="*/ 0 w 123"/>
                <a:gd name="T45" fmla="*/ 35 h 123"/>
                <a:gd name="T46" fmla="*/ 2 w 123"/>
                <a:gd name="T47" fmla="*/ 38 h 123"/>
                <a:gd name="T48" fmla="*/ 4 w 123"/>
                <a:gd name="T49" fmla="*/ 35 h 123"/>
                <a:gd name="T50" fmla="*/ 4 w 123"/>
                <a:gd name="T51" fmla="*/ 27 h 123"/>
                <a:gd name="T52" fmla="*/ 120 w 123"/>
                <a:gd name="T53" fmla="*/ 27 h 123"/>
                <a:gd name="T54" fmla="*/ 120 w 123"/>
                <a:gd name="T55" fmla="*/ 29 h 123"/>
                <a:gd name="T56" fmla="*/ 120 w 123"/>
                <a:gd name="T57" fmla="*/ 111 h 123"/>
                <a:gd name="T58" fmla="*/ 111 w 123"/>
                <a:gd name="T59" fmla="*/ 120 h 123"/>
                <a:gd name="T60" fmla="*/ 12 w 123"/>
                <a:gd name="T61" fmla="*/ 120 h 123"/>
                <a:gd name="T62" fmla="*/ 4 w 123"/>
                <a:gd name="T63" fmla="*/ 111 h 123"/>
                <a:gd name="T64" fmla="*/ 4 w 123"/>
                <a:gd name="T65" fmla="*/ 46 h 123"/>
                <a:gd name="T66" fmla="*/ 4 w 123"/>
                <a:gd name="T67" fmla="*/ 44 h 123"/>
                <a:gd name="T68" fmla="*/ 2 w 123"/>
                <a:gd name="T69" fmla="*/ 43 h 123"/>
                <a:gd name="T70" fmla="*/ 0 w 123"/>
                <a:gd name="T71" fmla="*/ 44 h 123"/>
                <a:gd name="T72" fmla="*/ 0 w 123"/>
                <a:gd name="T73" fmla="*/ 45 h 123"/>
                <a:gd name="T74" fmla="*/ 0 w 123"/>
                <a:gd name="T75" fmla="*/ 112 h 123"/>
                <a:gd name="T76" fmla="*/ 11 w 123"/>
                <a:gd name="T77" fmla="*/ 123 h 123"/>
                <a:gd name="T78" fmla="*/ 112 w 123"/>
                <a:gd name="T79" fmla="*/ 123 h 123"/>
                <a:gd name="T80" fmla="*/ 117 w 123"/>
                <a:gd name="T81" fmla="*/ 122 h 123"/>
                <a:gd name="T82" fmla="*/ 123 w 123"/>
                <a:gd name="T83" fmla="*/ 112 h 123"/>
                <a:gd name="T84" fmla="*/ 123 w 123"/>
                <a:gd name="T85" fmla="*/ 1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3" h="123">
                  <a:moveTo>
                    <a:pt x="123" y="11"/>
                  </a:moveTo>
                  <a:cubicBezTo>
                    <a:pt x="123" y="11"/>
                    <a:pt x="123" y="11"/>
                    <a:pt x="123" y="10"/>
                  </a:cubicBezTo>
                  <a:cubicBezTo>
                    <a:pt x="123" y="6"/>
                    <a:pt x="121" y="3"/>
                    <a:pt x="117" y="1"/>
                  </a:cubicBezTo>
                  <a:cubicBezTo>
                    <a:pt x="114" y="0"/>
                    <a:pt x="111" y="0"/>
                    <a:pt x="109" y="0"/>
                  </a:cubicBezTo>
                  <a:cubicBezTo>
                    <a:pt x="108" y="0"/>
                    <a:pt x="107" y="1"/>
                    <a:pt x="107" y="2"/>
                  </a:cubicBezTo>
                  <a:cubicBezTo>
                    <a:pt x="107" y="3"/>
                    <a:pt x="108" y="3"/>
                    <a:pt x="109" y="3"/>
                  </a:cubicBezTo>
                  <a:cubicBezTo>
                    <a:pt x="110" y="4"/>
                    <a:pt x="111" y="3"/>
                    <a:pt x="112" y="3"/>
                  </a:cubicBezTo>
                  <a:cubicBezTo>
                    <a:pt x="117" y="4"/>
                    <a:pt x="120" y="7"/>
                    <a:pt x="120" y="11"/>
                  </a:cubicBezTo>
                  <a:cubicBezTo>
                    <a:pt x="120" y="15"/>
                    <a:pt x="120" y="19"/>
                    <a:pt x="120" y="23"/>
                  </a:cubicBezTo>
                  <a:cubicBezTo>
                    <a:pt x="120" y="23"/>
                    <a:pt x="120" y="23"/>
                    <a:pt x="120" y="24"/>
                  </a:cubicBezTo>
                  <a:cubicBezTo>
                    <a:pt x="81" y="24"/>
                    <a:pt x="42" y="24"/>
                    <a:pt x="4" y="24"/>
                  </a:cubicBezTo>
                  <a:cubicBezTo>
                    <a:pt x="4" y="23"/>
                    <a:pt x="4" y="23"/>
                    <a:pt x="4" y="23"/>
                  </a:cubicBezTo>
                  <a:cubicBezTo>
                    <a:pt x="4" y="19"/>
                    <a:pt x="4" y="15"/>
                    <a:pt x="4" y="11"/>
                  </a:cubicBezTo>
                  <a:cubicBezTo>
                    <a:pt x="4" y="10"/>
                    <a:pt x="4" y="8"/>
                    <a:pt x="4" y="7"/>
                  </a:cubicBezTo>
                  <a:cubicBezTo>
                    <a:pt x="6" y="4"/>
                    <a:pt x="8" y="3"/>
                    <a:pt x="12" y="3"/>
                  </a:cubicBezTo>
                  <a:cubicBezTo>
                    <a:pt x="41" y="4"/>
                    <a:pt x="70" y="4"/>
                    <a:pt x="99" y="4"/>
                  </a:cubicBezTo>
                  <a:cubicBezTo>
                    <a:pt x="99" y="4"/>
                    <a:pt x="100" y="4"/>
                    <a:pt x="101" y="3"/>
                  </a:cubicBezTo>
                  <a:cubicBezTo>
                    <a:pt x="102" y="3"/>
                    <a:pt x="102" y="3"/>
                    <a:pt x="102" y="2"/>
                  </a:cubicBezTo>
                  <a:cubicBezTo>
                    <a:pt x="102" y="1"/>
                    <a:pt x="102" y="0"/>
                    <a:pt x="101" y="0"/>
                  </a:cubicBezTo>
                  <a:cubicBezTo>
                    <a:pt x="100" y="0"/>
                    <a:pt x="100" y="0"/>
                    <a:pt x="99" y="0"/>
                  </a:cubicBezTo>
                  <a:cubicBezTo>
                    <a:pt x="70" y="0"/>
                    <a:pt x="41" y="0"/>
                    <a:pt x="12" y="0"/>
                  </a:cubicBezTo>
                  <a:cubicBezTo>
                    <a:pt x="4" y="0"/>
                    <a:pt x="0" y="4"/>
                    <a:pt x="0" y="12"/>
                  </a:cubicBezTo>
                  <a:cubicBezTo>
                    <a:pt x="0" y="19"/>
                    <a:pt x="0" y="27"/>
                    <a:pt x="0" y="35"/>
                  </a:cubicBezTo>
                  <a:cubicBezTo>
                    <a:pt x="0" y="37"/>
                    <a:pt x="1" y="38"/>
                    <a:pt x="2" y="38"/>
                  </a:cubicBezTo>
                  <a:cubicBezTo>
                    <a:pt x="3" y="38"/>
                    <a:pt x="4" y="37"/>
                    <a:pt x="4" y="35"/>
                  </a:cubicBezTo>
                  <a:cubicBezTo>
                    <a:pt x="4" y="33"/>
                    <a:pt x="4" y="30"/>
                    <a:pt x="4" y="27"/>
                  </a:cubicBezTo>
                  <a:cubicBezTo>
                    <a:pt x="42" y="27"/>
                    <a:pt x="81" y="27"/>
                    <a:pt x="120" y="27"/>
                  </a:cubicBezTo>
                  <a:cubicBezTo>
                    <a:pt x="120" y="28"/>
                    <a:pt x="120" y="29"/>
                    <a:pt x="120" y="29"/>
                  </a:cubicBezTo>
                  <a:cubicBezTo>
                    <a:pt x="120" y="57"/>
                    <a:pt x="120" y="84"/>
                    <a:pt x="120" y="111"/>
                  </a:cubicBezTo>
                  <a:cubicBezTo>
                    <a:pt x="120" y="117"/>
                    <a:pt x="117" y="120"/>
                    <a:pt x="111" y="120"/>
                  </a:cubicBezTo>
                  <a:cubicBezTo>
                    <a:pt x="78" y="120"/>
                    <a:pt x="45" y="120"/>
                    <a:pt x="12" y="120"/>
                  </a:cubicBezTo>
                  <a:cubicBezTo>
                    <a:pt x="6" y="120"/>
                    <a:pt x="4" y="117"/>
                    <a:pt x="4" y="111"/>
                  </a:cubicBezTo>
                  <a:cubicBezTo>
                    <a:pt x="4" y="90"/>
                    <a:pt x="4" y="68"/>
                    <a:pt x="4" y="46"/>
                  </a:cubicBezTo>
                  <a:cubicBezTo>
                    <a:pt x="4" y="45"/>
                    <a:pt x="4" y="45"/>
                    <a:pt x="4" y="44"/>
                  </a:cubicBezTo>
                  <a:cubicBezTo>
                    <a:pt x="3" y="44"/>
                    <a:pt x="2" y="43"/>
                    <a:pt x="2" y="43"/>
                  </a:cubicBezTo>
                  <a:cubicBezTo>
                    <a:pt x="1" y="43"/>
                    <a:pt x="1" y="44"/>
                    <a:pt x="0" y="44"/>
                  </a:cubicBezTo>
                  <a:cubicBezTo>
                    <a:pt x="0" y="44"/>
                    <a:pt x="0" y="45"/>
                    <a:pt x="0" y="45"/>
                  </a:cubicBezTo>
                  <a:cubicBezTo>
                    <a:pt x="0" y="68"/>
                    <a:pt x="0" y="90"/>
                    <a:pt x="0" y="112"/>
                  </a:cubicBezTo>
                  <a:cubicBezTo>
                    <a:pt x="0" y="119"/>
                    <a:pt x="5" y="123"/>
                    <a:pt x="11" y="123"/>
                  </a:cubicBezTo>
                  <a:cubicBezTo>
                    <a:pt x="45" y="123"/>
                    <a:pt x="79" y="123"/>
                    <a:pt x="112" y="123"/>
                  </a:cubicBezTo>
                  <a:cubicBezTo>
                    <a:pt x="114" y="123"/>
                    <a:pt x="116" y="123"/>
                    <a:pt x="117" y="122"/>
                  </a:cubicBezTo>
                  <a:cubicBezTo>
                    <a:pt x="122" y="120"/>
                    <a:pt x="123" y="116"/>
                    <a:pt x="123" y="112"/>
                  </a:cubicBezTo>
                  <a:cubicBezTo>
                    <a:pt x="123" y="78"/>
                    <a:pt x="123" y="45"/>
                    <a:pt x="123" y="11"/>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1" name="Oval 233">
              <a:extLst>
                <a:ext uri="{FF2B5EF4-FFF2-40B4-BE49-F238E27FC236}">
                  <a16:creationId xmlns:a16="http://schemas.microsoft.com/office/drawing/2014/main" id="{4C12A97F-366F-4EA6-A819-7A2CA91B7409}"/>
                </a:ext>
              </a:extLst>
            </p:cNvPr>
            <p:cNvSpPr>
              <a:spLocks noChangeArrowheads="1"/>
            </p:cNvSpPr>
            <p:nvPr/>
          </p:nvSpPr>
          <p:spPr bwMode="auto">
            <a:xfrm>
              <a:off x="13358814" y="5286375"/>
              <a:ext cx="36513" cy="26987"/>
            </a:xfrm>
            <a:prstGeom prst="ellipse">
              <a:avLst/>
            </a:pr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2" name="Oval 234">
              <a:extLst>
                <a:ext uri="{FF2B5EF4-FFF2-40B4-BE49-F238E27FC236}">
                  <a16:creationId xmlns:a16="http://schemas.microsoft.com/office/drawing/2014/main" id="{96BB195D-69C9-4EAF-A821-D30A1B327BF7}"/>
                </a:ext>
              </a:extLst>
            </p:cNvPr>
            <p:cNvSpPr>
              <a:spLocks noChangeArrowheads="1"/>
            </p:cNvSpPr>
            <p:nvPr/>
          </p:nvSpPr>
          <p:spPr bwMode="auto">
            <a:xfrm>
              <a:off x="13234989" y="5286375"/>
              <a:ext cx="320675" cy="311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3" name="Oval 235">
              <a:extLst>
                <a:ext uri="{FF2B5EF4-FFF2-40B4-BE49-F238E27FC236}">
                  <a16:creationId xmlns:a16="http://schemas.microsoft.com/office/drawing/2014/main" id="{D9E2CA14-5D55-4610-9F71-BD8E31640F3D}"/>
                </a:ext>
              </a:extLst>
            </p:cNvPr>
            <p:cNvSpPr>
              <a:spLocks noChangeArrowheads="1"/>
            </p:cNvSpPr>
            <p:nvPr/>
          </p:nvSpPr>
          <p:spPr bwMode="auto">
            <a:xfrm>
              <a:off x="13768389" y="5286375"/>
              <a:ext cx="320675" cy="311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4" name="Freeform 236">
              <a:extLst>
                <a:ext uri="{FF2B5EF4-FFF2-40B4-BE49-F238E27FC236}">
                  <a16:creationId xmlns:a16="http://schemas.microsoft.com/office/drawing/2014/main" id="{ECA14CE5-140D-494C-AE2D-7227AD22F5FE}"/>
                </a:ext>
              </a:extLst>
            </p:cNvPr>
            <p:cNvSpPr>
              <a:spLocks/>
            </p:cNvSpPr>
            <p:nvPr/>
          </p:nvSpPr>
          <p:spPr bwMode="auto">
            <a:xfrm>
              <a:off x="13447714" y="5286375"/>
              <a:ext cx="500063" cy="26987"/>
            </a:xfrm>
            <a:custGeom>
              <a:avLst/>
              <a:gdLst>
                <a:gd name="T0" fmla="*/ 53 w 56"/>
                <a:gd name="T1" fmla="*/ 0 h 3"/>
                <a:gd name="T2" fmla="*/ 3 w 56"/>
                <a:gd name="T3" fmla="*/ 0 h 3"/>
                <a:gd name="T4" fmla="*/ 2 w 56"/>
                <a:gd name="T5" fmla="*/ 0 h 3"/>
                <a:gd name="T6" fmla="*/ 0 w 56"/>
                <a:gd name="T7" fmla="*/ 2 h 3"/>
                <a:gd name="T8" fmla="*/ 2 w 56"/>
                <a:gd name="T9" fmla="*/ 3 h 3"/>
                <a:gd name="T10" fmla="*/ 3 w 56"/>
                <a:gd name="T11" fmla="*/ 3 h 3"/>
                <a:gd name="T12" fmla="*/ 28 w 56"/>
                <a:gd name="T13" fmla="*/ 3 h 3"/>
                <a:gd name="T14" fmla="*/ 28 w 56"/>
                <a:gd name="T15" fmla="*/ 3 h 3"/>
                <a:gd name="T16" fmla="*/ 32 w 56"/>
                <a:gd name="T17" fmla="*/ 3 h 3"/>
                <a:gd name="T18" fmla="*/ 53 w 56"/>
                <a:gd name="T19" fmla="*/ 3 h 3"/>
                <a:gd name="T20" fmla="*/ 56 w 56"/>
                <a:gd name="T21" fmla="*/ 2 h 3"/>
                <a:gd name="T22" fmla="*/ 53 w 56"/>
                <a:gd name="T23" fmla="*/ 0 h 3"/>
                <a:gd name="T24" fmla="*/ 53 w 56"/>
                <a:gd name="T2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3">
                  <a:moveTo>
                    <a:pt x="53" y="0"/>
                  </a:moveTo>
                  <a:cubicBezTo>
                    <a:pt x="36" y="0"/>
                    <a:pt x="19" y="0"/>
                    <a:pt x="3" y="0"/>
                  </a:cubicBezTo>
                  <a:cubicBezTo>
                    <a:pt x="2" y="0"/>
                    <a:pt x="2" y="0"/>
                    <a:pt x="2" y="0"/>
                  </a:cubicBezTo>
                  <a:cubicBezTo>
                    <a:pt x="1" y="0"/>
                    <a:pt x="0" y="1"/>
                    <a:pt x="0" y="2"/>
                  </a:cubicBezTo>
                  <a:cubicBezTo>
                    <a:pt x="0" y="3"/>
                    <a:pt x="1" y="3"/>
                    <a:pt x="2" y="3"/>
                  </a:cubicBezTo>
                  <a:cubicBezTo>
                    <a:pt x="2" y="3"/>
                    <a:pt x="3" y="3"/>
                    <a:pt x="3" y="3"/>
                  </a:cubicBezTo>
                  <a:cubicBezTo>
                    <a:pt x="12" y="3"/>
                    <a:pt x="20" y="3"/>
                    <a:pt x="28" y="3"/>
                  </a:cubicBezTo>
                  <a:cubicBezTo>
                    <a:pt x="28" y="3"/>
                    <a:pt x="28" y="3"/>
                    <a:pt x="28" y="3"/>
                  </a:cubicBezTo>
                  <a:cubicBezTo>
                    <a:pt x="29" y="3"/>
                    <a:pt x="30" y="3"/>
                    <a:pt x="32" y="3"/>
                  </a:cubicBezTo>
                  <a:cubicBezTo>
                    <a:pt x="39" y="3"/>
                    <a:pt x="46" y="3"/>
                    <a:pt x="53" y="3"/>
                  </a:cubicBezTo>
                  <a:cubicBezTo>
                    <a:pt x="55" y="3"/>
                    <a:pt x="56" y="3"/>
                    <a:pt x="56" y="2"/>
                  </a:cubicBezTo>
                  <a:cubicBezTo>
                    <a:pt x="56" y="0"/>
                    <a:pt x="55" y="0"/>
                    <a:pt x="53" y="0"/>
                  </a:cubicBezTo>
                  <a:cubicBezTo>
                    <a:pt x="53" y="0"/>
                    <a:pt x="53" y="0"/>
                    <a:pt x="53" y="0"/>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5" name="Freeform 237">
              <a:extLst>
                <a:ext uri="{FF2B5EF4-FFF2-40B4-BE49-F238E27FC236}">
                  <a16:creationId xmlns:a16="http://schemas.microsoft.com/office/drawing/2014/main" id="{3C8B1BF1-8143-4894-9B99-7F349732DC4D}"/>
                </a:ext>
              </a:extLst>
            </p:cNvPr>
            <p:cNvSpPr>
              <a:spLocks/>
            </p:cNvSpPr>
            <p:nvPr/>
          </p:nvSpPr>
          <p:spPr bwMode="auto">
            <a:xfrm>
              <a:off x="13296901" y="5286375"/>
              <a:ext cx="26988" cy="26987"/>
            </a:xfrm>
            <a:custGeom>
              <a:avLst/>
              <a:gdLst>
                <a:gd name="T0" fmla="*/ 0 w 3"/>
                <a:gd name="T1" fmla="*/ 2 h 3"/>
                <a:gd name="T2" fmla="*/ 2 w 3"/>
                <a:gd name="T3" fmla="*/ 3 h 3"/>
                <a:gd name="T4" fmla="*/ 3 w 3"/>
                <a:gd name="T5" fmla="*/ 2 h 3"/>
                <a:gd name="T6" fmla="*/ 2 w 3"/>
                <a:gd name="T7" fmla="*/ 0 h 3"/>
                <a:gd name="T8" fmla="*/ 0 w 3"/>
                <a:gd name="T9" fmla="*/ 2 h 3"/>
              </a:gdLst>
              <a:ahLst/>
              <a:cxnLst>
                <a:cxn ang="0">
                  <a:pos x="T0" y="T1"/>
                </a:cxn>
                <a:cxn ang="0">
                  <a:pos x="T2" y="T3"/>
                </a:cxn>
                <a:cxn ang="0">
                  <a:pos x="T4" y="T5"/>
                </a:cxn>
                <a:cxn ang="0">
                  <a:pos x="T6" y="T7"/>
                </a:cxn>
                <a:cxn ang="0">
                  <a:pos x="T8" y="T9"/>
                </a:cxn>
              </a:cxnLst>
              <a:rect l="0" t="0" r="r" b="b"/>
              <a:pathLst>
                <a:path w="3" h="3">
                  <a:moveTo>
                    <a:pt x="0" y="2"/>
                  </a:moveTo>
                  <a:cubicBezTo>
                    <a:pt x="0" y="3"/>
                    <a:pt x="0" y="3"/>
                    <a:pt x="2" y="3"/>
                  </a:cubicBezTo>
                  <a:cubicBezTo>
                    <a:pt x="3" y="3"/>
                    <a:pt x="3" y="3"/>
                    <a:pt x="3" y="2"/>
                  </a:cubicBezTo>
                  <a:cubicBezTo>
                    <a:pt x="3" y="0"/>
                    <a:pt x="3" y="0"/>
                    <a:pt x="2" y="0"/>
                  </a:cubicBezTo>
                  <a:cubicBezTo>
                    <a:pt x="1" y="0"/>
                    <a:pt x="0" y="1"/>
                    <a:pt x="0" y="2"/>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6" name="Oval 238">
              <a:extLst>
                <a:ext uri="{FF2B5EF4-FFF2-40B4-BE49-F238E27FC236}">
                  <a16:creationId xmlns:a16="http://schemas.microsoft.com/office/drawing/2014/main" id="{C01E4D54-87CF-43CD-B3F5-C66C2E855591}"/>
                </a:ext>
              </a:extLst>
            </p:cNvPr>
            <p:cNvSpPr>
              <a:spLocks noChangeArrowheads="1"/>
            </p:cNvSpPr>
            <p:nvPr/>
          </p:nvSpPr>
          <p:spPr bwMode="auto">
            <a:xfrm>
              <a:off x="13225464" y="5286375"/>
              <a:ext cx="36513" cy="26987"/>
            </a:xfrm>
            <a:prstGeom prst="ellipse">
              <a:avLst/>
            </a:pr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7" name="Freeform 239">
              <a:extLst>
                <a:ext uri="{FF2B5EF4-FFF2-40B4-BE49-F238E27FC236}">
                  <a16:creationId xmlns:a16="http://schemas.microsoft.com/office/drawing/2014/main" id="{1C0DFDC8-DB63-45A7-B7AC-C377153FA7CE}"/>
                </a:ext>
              </a:extLst>
            </p:cNvPr>
            <p:cNvSpPr>
              <a:spLocks/>
            </p:cNvSpPr>
            <p:nvPr/>
          </p:nvSpPr>
          <p:spPr bwMode="auto">
            <a:xfrm>
              <a:off x="13992226" y="5286375"/>
              <a:ext cx="96838" cy="26987"/>
            </a:xfrm>
            <a:custGeom>
              <a:avLst/>
              <a:gdLst>
                <a:gd name="T0" fmla="*/ 0 w 11"/>
                <a:gd name="T1" fmla="*/ 2 h 3"/>
                <a:gd name="T2" fmla="*/ 2 w 11"/>
                <a:gd name="T3" fmla="*/ 3 h 3"/>
                <a:gd name="T4" fmla="*/ 6 w 11"/>
                <a:gd name="T5" fmla="*/ 3 h 3"/>
                <a:gd name="T6" fmla="*/ 6 w 11"/>
                <a:gd name="T7" fmla="*/ 3 h 3"/>
                <a:gd name="T8" fmla="*/ 9 w 11"/>
                <a:gd name="T9" fmla="*/ 3 h 3"/>
                <a:gd name="T10" fmla="*/ 11 w 11"/>
                <a:gd name="T11" fmla="*/ 2 h 3"/>
                <a:gd name="T12" fmla="*/ 9 w 11"/>
                <a:gd name="T13" fmla="*/ 0 h 3"/>
                <a:gd name="T14" fmla="*/ 2 w 11"/>
                <a:gd name="T15" fmla="*/ 0 h 3"/>
                <a:gd name="T16" fmla="*/ 0 w 11"/>
                <a:gd name="T1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3">
                  <a:moveTo>
                    <a:pt x="0" y="2"/>
                  </a:moveTo>
                  <a:cubicBezTo>
                    <a:pt x="0" y="3"/>
                    <a:pt x="1" y="3"/>
                    <a:pt x="2" y="3"/>
                  </a:cubicBezTo>
                  <a:cubicBezTo>
                    <a:pt x="3" y="3"/>
                    <a:pt x="5" y="3"/>
                    <a:pt x="6" y="3"/>
                  </a:cubicBezTo>
                  <a:cubicBezTo>
                    <a:pt x="6" y="3"/>
                    <a:pt x="6" y="3"/>
                    <a:pt x="6" y="3"/>
                  </a:cubicBezTo>
                  <a:cubicBezTo>
                    <a:pt x="7" y="3"/>
                    <a:pt x="8" y="3"/>
                    <a:pt x="9" y="3"/>
                  </a:cubicBezTo>
                  <a:cubicBezTo>
                    <a:pt x="10" y="3"/>
                    <a:pt x="11" y="3"/>
                    <a:pt x="11" y="2"/>
                  </a:cubicBezTo>
                  <a:cubicBezTo>
                    <a:pt x="11" y="1"/>
                    <a:pt x="10" y="0"/>
                    <a:pt x="9" y="0"/>
                  </a:cubicBezTo>
                  <a:cubicBezTo>
                    <a:pt x="7" y="0"/>
                    <a:pt x="5" y="0"/>
                    <a:pt x="2" y="0"/>
                  </a:cubicBezTo>
                  <a:cubicBezTo>
                    <a:pt x="1" y="0"/>
                    <a:pt x="0" y="1"/>
                    <a:pt x="0" y="2"/>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8" name="Freeform 240">
              <a:extLst>
                <a:ext uri="{FF2B5EF4-FFF2-40B4-BE49-F238E27FC236}">
                  <a16:creationId xmlns:a16="http://schemas.microsoft.com/office/drawing/2014/main" id="{C678B1E7-2517-45DB-9BED-619DB7A1CD29}"/>
                </a:ext>
              </a:extLst>
            </p:cNvPr>
            <p:cNvSpPr>
              <a:spLocks noEditPoints="1"/>
            </p:cNvSpPr>
            <p:nvPr/>
          </p:nvSpPr>
          <p:spPr bwMode="auto">
            <a:xfrm>
              <a:off x="13831889" y="5340350"/>
              <a:ext cx="204788" cy="195262"/>
            </a:xfrm>
            <a:custGeom>
              <a:avLst/>
              <a:gdLst>
                <a:gd name="T0" fmla="*/ 11 w 23"/>
                <a:gd name="T1" fmla="*/ 0 h 22"/>
                <a:gd name="T2" fmla="*/ 0 w 23"/>
                <a:gd name="T3" fmla="*/ 11 h 22"/>
                <a:gd name="T4" fmla="*/ 11 w 23"/>
                <a:gd name="T5" fmla="*/ 22 h 22"/>
                <a:gd name="T6" fmla="*/ 23 w 23"/>
                <a:gd name="T7" fmla="*/ 11 h 22"/>
                <a:gd name="T8" fmla="*/ 11 w 23"/>
                <a:gd name="T9" fmla="*/ 0 h 22"/>
                <a:gd name="T10" fmla="*/ 11 w 23"/>
                <a:gd name="T11" fmla="*/ 19 h 22"/>
                <a:gd name="T12" fmla="*/ 3 w 23"/>
                <a:gd name="T13" fmla="*/ 11 h 22"/>
                <a:gd name="T14" fmla="*/ 11 w 23"/>
                <a:gd name="T15" fmla="*/ 3 h 22"/>
                <a:gd name="T16" fmla="*/ 20 w 23"/>
                <a:gd name="T17" fmla="*/ 11 h 22"/>
                <a:gd name="T18" fmla="*/ 11 w 23"/>
                <a:gd name="T19"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11" y="0"/>
                  </a:moveTo>
                  <a:cubicBezTo>
                    <a:pt x="5" y="0"/>
                    <a:pt x="0" y="5"/>
                    <a:pt x="0" y="11"/>
                  </a:cubicBezTo>
                  <a:cubicBezTo>
                    <a:pt x="0" y="17"/>
                    <a:pt x="5" y="22"/>
                    <a:pt x="11" y="22"/>
                  </a:cubicBezTo>
                  <a:cubicBezTo>
                    <a:pt x="18" y="22"/>
                    <a:pt x="23" y="17"/>
                    <a:pt x="23" y="11"/>
                  </a:cubicBezTo>
                  <a:cubicBezTo>
                    <a:pt x="23" y="5"/>
                    <a:pt x="18" y="0"/>
                    <a:pt x="11" y="0"/>
                  </a:cubicBezTo>
                  <a:close/>
                  <a:moveTo>
                    <a:pt x="11" y="19"/>
                  </a:moveTo>
                  <a:cubicBezTo>
                    <a:pt x="7" y="19"/>
                    <a:pt x="3" y="16"/>
                    <a:pt x="3" y="11"/>
                  </a:cubicBezTo>
                  <a:cubicBezTo>
                    <a:pt x="3" y="7"/>
                    <a:pt x="7" y="3"/>
                    <a:pt x="11" y="3"/>
                  </a:cubicBezTo>
                  <a:cubicBezTo>
                    <a:pt x="16" y="3"/>
                    <a:pt x="20" y="7"/>
                    <a:pt x="20" y="11"/>
                  </a:cubicBezTo>
                  <a:cubicBezTo>
                    <a:pt x="20" y="16"/>
                    <a:pt x="16" y="19"/>
                    <a:pt x="11" y="19"/>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89" name="Freeform 241">
              <a:extLst>
                <a:ext uri="{FF2B5EF4-FFF2-40B4-BE49-F238E27FC236}">
                  <a16:creationId xmlns:a16="http://schemas.microsoft.com/office/drawing/2014/main" id="{4CBE6273-507F-4C6C-8BF1-EAB1C77D3273}"/>
                </a:ext>
              </a:extLst>
            </p:cNvPr>
            <p:cNvSpPr>
              <a:spLocks noEditPoints="1"/>
            </p:cNvSpPr>
            <p:nvPr/>
          </p:nvSpPr>
          <p:spPr bwMode="auto">
            <a:xfrm>
              <a:off x="13252451" y="5481638"/>
              <a:ext cx="828675" cy="720725"/>
            </a:xfrm>
            <a:custGeom>
              <a:avLst/>
              <a:gdLst>
                <a:gd name="T0" fmla="*/ 93 w 93"/>
                <a:gd name="T1" fmla="*/ 15 h 81"/>
                <a:gd name="T2" fmla="*/ 67 w 93"/>
                <a:gd name="T3" fmla="*/ 7 h 81"/>
                <a:gd name="T4" fmla="*/ 24 w 93"/>
                <a:gd name="T5" fmla="*/ 7 h 81"/>
                <a:gd name="T6" fmla="*/ 0 w 93"/>
                <a:gd name="T7" fmla="*/ 37 h 81"/>
                <a:gd name="T8" fmla="*/ 19 w 93"/>
                <a:gd name="T9" fmla="*/ 48 h 81"/>
                <a:gd name="T10" fmla="*/ 18 w 93"/>
                <a:gd name="T11" fmla="*/ 39 h 81"/>
                <a:gd name="T12" fmla="*/ 32 w 93"/>
                <a:gd name="T13" fmla="*/ 15 h 81"/>
                <a:gd name="T14" fmla="*/ 64 w 93"/>
                <a:gd name="T15" fmla="*/ 8 h 81"/>
                <a:gd name="T16" fmla="*/ 62 w 93"/>
                <a:gd name="T17" fmla="*/ 39 h 81"/>
                <a:gd name="T18" fmla="*/ 63 w 93"/>
                <a:gd name="T19" fmla="*/ 57 h 81"/>
                <a:gd name="T20" fmla="*/ 31 w 93"/>
                <a:gd name="T21" fmla="*/ 57 h 81"/>
                <a:gd name="T22" fmla="*/ 22 w 93"/>
                <a:gd name="T23" fmla="*/ 51 h 81"/>
                <a:gd name="T24" fmla="*/ 31 w 93"/>
                <a:gd name="T25" fmla="*/ 80 h 81"/>
                <a:gd name="T26" fmla="*/ 63 w 93"/>
                <a:gd name="T27" fmla="*/ 80 h 81"/>
                <a:gd name="T28" fmla="*/ 91 w 93"/>
                <a:gd name="T29" fmla="*/ 39 h 81"/>
                <a:gd name="T30" fmla="*/ 91 w 93"/>
                <a:gd name="T31" fmla="*/ 26 h 81"/>
                <a:gd name="T32" fmla="*/ 63 w 93"/>
                <a:gd name="T33" fmla="*/ 36 h 81"/>
                <a:gd name="T34" fmla="*/ 67 w 93"/>
                <a:gd name="T35" fmla="*/ 10 h 81"/>
                <a:gd name="T36" fmla="*/ 73 w 93"/>
                <a:gd name="T37" fmla="*/ 13 h 81"/>
                <a:gd name="T38" fmla="*/ 76 w 93"/>
                <a:gd name="T39" fmla="*/ 34 h 81"/>
                <a:gd name="T40" fmla="*/ 81 w 93"/>
                <a:gd name="T41" fmla="*/ 31 h 81"/>
                <a:gd name="T42" fmla="*/ 84 w 93"/>
                <a:gd name="T43" fmla="*/ 10 h 81"/>
                <a:gd name="T44" fmla="*/ 91 w 93"/>
                <a:gd name="T45" fmla="*/ 21 h 81"/>
                <a:gd name="T46" fmla="*/ 16 w 93"/>
                <a:gd name="T47" fmla="*/ 12 h 81"/>
                <a:gd name="T48" fmla="*/ 16 w 93"/>
                <a:gd name="T49" fmla="*/ 15 h 81"/>
                <a:gd name="T50" fmla="*/ 16 w 93"/>
                <a:gd name="T51" fmla="*/ 31 h 81"/>
                <a:gd name="T52" fmla="*/ 29 w 93"/>
                <a:gd name="T53" fmla="*/ 36 h 81"/>
                <a:gd name="T54" fmla="*/ 8 w 93"/>
                <a:gd name="T55" fmla="*/ 10 h 81"/>
                <a:gd name="T56" fmla="*/ 11 w 93"/>
                <a:gd name="T57" fmla="*/ 31 h 81"/>
                <a:gd name="T58" fmla="*/ 17 w 93"/>
                <a:gd name="T59" fmla="*/ 34 h 81"/>
                <a:gd name="T60" fmla="*/ 19 w 93"/>
                <a:gd name="T61" fmla="*/ 13 h 81"/>
                <a:gd name="T62" fmla="*/ 27 w 93"/>
                <a:gd name="T63" fmla="*/ 10 h 81"/>
                <a:gd name="T64" fmla="*/ 48 w 93"/>
                <a:gd name="T65" fmla="*/ 52 h 81"/>
                <a:gd name="T66" fmla="*/ 46 w 93"/>
                <a:gd name="T67" fmla="*/ 52 h 81"/>
                <a:gd name="T68" fmla="*/ 47 w 93"/>
                <a:gd name="T69" fmla="*/ 57 h 81"/>
                <a:gd name="T70" fmla="*/ 45 w 93"/>
                <a:gd name="T71" fmla="*/ 72 h 81"/>
                <a:gd name="T72" fmla="*/ 34 w 93"/>
                <a:gd name="T73" fmla="*/ 78 h 81"/>
                <a:gd name="T74" fmla="*/ 43 w 93"/>
                <a:gd name="T75" fmla="*/ 52 h 81"/>
                <a:gd name="T76" fmla="*/ 43 w 93"/>
                <a:gd name="T77" fmla="*/ 75 h 81"/>
                <a:gd name="T78" fmla="*/ 51 w 93"/>
                <a:gd name="T79" fmla="*/ 75 h 81"/>
                <a:gd name="T80" fmla="*/ 51 w 93"/>
                <a:gd name="T81" fmla="*/ 52 h 81"/>
                <a:gd name="T82" fmla="*/ 60 w 93"/>
                <a:gd name="T83" fmla="*/ 78 h 81"/>
                <a:gd name="T84" fmla="*/ 76 w 93"/>
                <a:gd name="T85" fmla="*/ 12 h 81"/>
                <a:gd name="T86" fmla="*/ 76 w 93"/>
                <a:gd name="T87" fmla="*/ 31 h 81"/>
                <a:gd name="T88" fmla="*/ 77 w 93"/>
                <a:gd name="T89" fmla="*/ 1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3" h="81">
                  <a:moveTo>
                    <a:pt x="91" y="21"/>
                  </a:moveTo>
                  <a:cubicBezTo>
                    <a:pt x="92" y="21"/>
                    <a:pt x="93" y="20"/>
                    <a:pt x="93" y="20"/>
                  </a:cubicBezTo>
                  <a:cubicBezTo>
                    <a:pt x="93" y="15"/>
                    <a:pt x="93" y="15"/>
                    <a:pt x="93" y="15"/>
                  </a:cubicBezTo>
                  <a:cubicBezTo>
                    <a:pt x="93" y="10"/>
                    <a:pt x="89" y="7"/>
                    <a:pt x="84" y="7"/>
                  </a:cubicBezTo>
                  <a:cubicBezTo>
                    <a:pt x="68" y="7"/>
                    <a:pt x="68" y="7"/>
                    <a:pt x="68" y="7"/>
                  </a:cubicBezTo>
                  <a:cubicBezTo>
                    <a:pt x="68" y="7"/>
                    <a:pt x="67" y="7"/>
                    <a:pt x="67" y="7"/>
                  </a:cubicBezTo>
                  <a:cubicBezTo>
                    <a:pt x="61" y="3"/>
                    <a:pt x="54" y="0"/>
                    <a:pt x="47" y="0"/>
                  </a:cubicBezTo>
                  <a:cubicBezTo>
                    <a:pt x="40" y="0"/>
                    <a:pt x="33" y="3"/>
                    <a:pt x="27" y="7"/>
                  </a:cubicBezTo>
                  <a:cubicBezTo>
                    <a:pt x="26" y="7"/>
                    <a:pt x="25" y="7"/>
                    <a:pt x="24" y="7"/>
                  </a:cubicBezTo>
                  <a:cubicBezTo>
                    <a:pt x="8" y="7"/>
                    <a:pt x="8" y="7"/>
                    <a:pt x="8" y="7"/>
                  </a:cubicBezTo>
                  <a:cubicBezTo>
                    <a:pt x="4" y="7"/>
                    <a:pt x="0" y="10"/>
                    <a:pt x="0" y="15"/>
                  </a:cubicBezTo>
                  <a:cubicBezTo>
                    <a:pt x="0" y="37"/>
                    <a:pt x="0" y="37"/>
                    <a:pt x="0" y="37"/>
                  </a:cubicBezTo>
                  <a:cubicBezTo>
                    <a:pt x="0" y="38"/>
                    <a:pt x="1" y="39"/>
                    <a:pt x="2" y="39"/>
                  </a:cubicBezTo>
                  <a:cubicBezTo>
                    <a:pt x="15" y="39"/>
                    <a:pt x="15" y="39"/>
                    <a:pt x="15" y="39"/>
                  </a:cubicBezTo>
                  <a:cubicBezTo>
                    <a:pt x="16" y="42"/>
                    <a:pt x="17" y="45"/>
                    <a:pt x="19" y="48"/>
                  </a:cubicBezTo>
                  <a:cubicBezTo>
                    <a:pt x="19" y="49"/>
                    <a:pt x="20" y="49"/>
                    <a:pt x="21" y="48"/>
                  </a:cubicBezTo>
                  <a:cubicBezTo>
                    <a:pt x="21" y="48"/>
                    <a:pt x="22" y="47"/>
                    <a:pt x="21" y="46"/>
                  </a:cubicBezTo>
                  <a:cubicBezTo>
                    <a:pt x="20" y="44"/>
                    <a:pt x="19" y="42"/>
                    <a:pt x="18" y="39"/>
                  </a:cubicBezTo>
                  <a:cubicBezTo>
                    <a:pt x="31" y="39"/>
                    <a:pt x="31" y="39"/>
                    <a:pt x="31" y="39"/>
                  </a:cubicBezTo>
                  <a:cubicBezTo>
                    <a:pt x="32" y="39"/>
                    <a:pt x="32" y="38"/>
                    <a:pt x="32" y="37"/>
                  </a:cubicBezTo>
                  <a:cubicBezTo>
                    <a:pt x="32" y="15"/>
                    <a:pt x="32" y="15"/>
                    <a:pt x="32" y="15"/>
                  </a:cubicBezTo>
                  <a:cubicBezTo>
                    <a:pt x="32" y="12"/>
                    <a:pt x="31" y="10"/>
                    <a:pt x="30" y="9"/>
                  </a:cubicBezTo>
                  <a:cubicBezTo>
                    <a:pt x="35" y="5"/>
                    <a:pt x="41" y="3"/>
                    <a:pt x="47" y="3"/>
                  </a:cubicBezTo>
                  <a:cubicBezTo>
                    <a:pt x="53" y="3"/>
                    <a:pt x="59" y="5"/>
                    <a:pt x="64" y="8"/>
                  </a:cubicBezTo>
                  <a:cubicBezTo>
                    <a:pt x="61" y="10"/>
                    <a:pt x="60" y="12"/>
                    <a:pt x="60" y="15"/>
                  </a:cubicBezTo>
                  <a:cubicBezTo>
                    <a:pt x="60" y="37"/>
                    <a:pt x="60" y="37"/>
                    <a:pt x="60" y="37"/>
                  </a:cubicBezTo>
                  <a:cubicBezTo>
                    <a:pt x="60" y="38"/>
                    <a:pt x="61" y="39"/>
                    <a:pt x="62" y="39"/>
                  </a:cubicBezTo>
                  <a:cubicBezTo>
                    <a:pt x="76" y="39"/>
                    <a:pt x="76" y="39"/>
                    <a:pt x="76" y="39"/>
                  </a:cubicBezTo>
                  <a:cubicBezTo>
                    <a:pt x="74" y="46"/>
                    <a:pt x="70" y="53"/>
                    <a:pt x="63" y="57"/>
                  </a:cubicBezTo>
                  <a:cubicBezTo>
                    <a:pt x="63" y="57"/>
                    <a:pt x="63" y="57"/>
                    <a:pt x="63" y="57"/>
                  </a:cubicBezTo>
                  <a:cubicBezTo>
                    <a:pt x="63" y="53"/>
                    <a:pt x="60" y="49"/>
                    <a:pt x="55" y="49"/>
                  </a:cubicBezTo>
                  <a:cubicBezTo>
                    <a:pt x="39" y="49"/>
                    <a:pt x="39" y="49"/>
                    <a:pt x="39" y="49"/>
                  </a:cubicBezTo>
                  <a:cubicBezTo>
                    <a:pt x="35" y="49"/>
                    <a:pt x="31" y="53"/>
                    <a:pt x="31" y="57"/>
                  </a:cubicBezTo>
                  <a:cubicBezTo>
                    <a:pt x="31" y="57"/>
                    <a:pt x="31" y="57"/>
                    <a:pt x="31" y="57"/>
                  </a:cubicBezTo>
                  <a:cubicBezTo>
                    <a:pt x="28" y="55"/>
                    <a:pt x="26" y="53"/>
                    <a:pt x="24" y="51"/>
                  </a:cubicBezTo>
                  <a:cubicBezTo>
                    <a:pt x="24" y="50"/>
                    <a:pt x="23" y="50"/>
                    <a:pt x="22" y="51"/>
                  </a:cubicBezTo>
                  <a:cubicBezTo>
                    <a:pt x="22" y="51"/>
                    <a:pt x="21" y="52"/>
                    <a:pt x="22" y="53"/>
                  </a:cubicBezTo>
                  <a:cubicBezTo>
                    <a:pt x="25" y="56"/>
                    <a:pt x="28" y="59"/>
                    <a:pt x="31" y="61"/>
                  </a:cubicBezTo>
                  <a:cubicBezTo>
                    <a:pt x="31" y="80"/>
                    <a:pt x="31" y="80"/>
                    <a:pt x="31" y="80"/>
                  </a:cubicBezTo>
                  <a:cubicBezTo>
                    <a:pt x="31" y="81"/>
                    <a:pt x="32" y="81"/>
                    <a:pt x="32" y="81"/>
                  </a:cubicBezTo>
                  <a:cubicBezTo>
                    <a:pt x="62" y="81"/>
                    <a:pt x="62" y="81"/>
                    <a:pt x="62" y="81"/>
                  </a:cubicBezTo>
                  <a:cubicBezTo>
                    <a:pt x="63" y="81"/>
                    <a:pt x="63" y="81"/>
                    <a:pt x="63" y="80"/>
                  </a:cubicBezTo>
                  <a:cubicBezTo>
                    <a:pt x="63" y="61"/>
                    <a:pt x="63" y="61"/>
                    <a:pt x="63" y="61"/>
                  </a:cubicBezTo>
                  <a:cubicBezTo>
                    <a:pt x="71" y="56"/>
                    <a:pt x="77" y="48"/>
                    <a:pt x="79" y="39"/>
                  </a:cubicBezTo>
                  <a:cubicBezTo>
                    <a:pt x="91" y="39"/>
                    <a:pt x="91" y="39"/>
                    <a:pt x="91" y="39"/>
                  </a:cubicBezTo>
                  <a:cubicBezTo>
                    <a:pt x="92" y="39"/>
                    <a:pt x="93" y="38"/>
                    <a:pt x="93" y="37"/>
                  </a:cubicBezTo>
                  <a:cubicBezTo>
                    <a:pt x="93" y="28"/>
                    <a:pt x="93" y="28"/>
                    <a:pt x="93" y="28"/>
                  </a:cubicBezTo>
                  <a:cubicBezTo>
                    <a:pt x="93" y="27"/>
                    <a:pt x="92" y="26"/>
                    <a:pt x="91" y="26"/>
                  </a:cubicBezTo>
                  <a:cubicBezTo>
                    <a:pt x="90" y="26"/>
                    <a:pt x="89" y="27"/>
                    <a:pt x="89" y="28"/>
                  </a:cubicBezTo>
                  <a:cubicBezTo>
                    <a:pt x="89" y="36"/>
                    <a:pt x="89" y="36"/>
                    <a:pt x="89" y="36"/>
                  </a:cubicBezTo>
                  <a:cubicBezTo>
                    <a:pt x="63" y="36"/>
                    <a:pt x="63" y="36"/>
                    <a:pt x="63" y="36"/>
                  </a:cubicBezTo>
                  <a:cubicBezTo>
                    <a:pt x="63" y="15"/>
                    <a:pt x="63" y="15"/>
                    <a:pt x="63" y="15"/>
                  </a:cubicBezTo>
                  <a:cubicBezTo>
                    <a:pt x="63" y="13"/>
                    <a:pt x="65" y="11"/>
                    <a:pt x="67" y="10"/>
                  </a:cubicBezTo>
                  <a:cubicBezTo>
                    <a:pt x="67" y="10"/>
                    <a:pt x="67" y="10"/>
                    <a:pt x="67" y="10"/>
                  </a:cubicBezTo>
                  <a:cubicBezTo>
                    <a:pt x="67" y="10"/>
                    <a:pt x="68" y="10"/>
                    <a:pt x="68" y="10"/>
                  </a:cubicBezTo>
                  <a:cubicBezTo>
                    <a:pt x="72" y="10"/>
                    <a:pt x="72" y="10"/>
                    <a:pt x="72" y="10"/>
                  </a:cubicBezTo>
                  <a:cubicBezTo>
                    <a:pt x="73" y="13"/>
                    <a:pt x="73" y="13"/>
                    <a:pt x="73" y="13"/>
                  </a:cubicBezTo>
                  <a:cubicBezTo>
                    <a:pt x="72" y="31"/>
                    <a:pt x="72" y="31"/>
                    <a:pt x="72" y="31"/>
                  </a:cubicBezTo>
                  <a:cubicBezTo>
                    <a:pt x="72" y="31"/>
                    <a:pt x="72" y="32"/>
                    <a:pt x="72" y="32"/>
                  </a:cubicBezTo>
                  <a:cubicBezTo>
                    <a:pt x="76" y="34"/>
                    <a:pt x="76" y="34"/>
                    <a:pt x="76" y="34"/>
                  </a:cubicBezTo>
                  <a:cubicBezTo>
                    <a:pt x="76" y="34"/>
                    <a:pt x="77" y="34"/>
                    <a:pt x="77" y="34"/>
                  </a:cubicBezTo>
                  <a:cubicBezTo>
                    <a:pt x="80" y="32"/>
                    <a:pt x="80" y="32"/>
                    <a:pt x="80" y="32"/>
                  </a:cubicBezTo>
                  <a:cubicBezTo>
                    <a:pt x="81" y="32"/>
                    <a:pt x="81" y="31"/>
                    <a:pt x="81" y="31"/>
                  </a:cubicBezTo>
                  <a:cubicBezTo>
                    <a:pt x="80" y="13"/>
                    <a:pt x="80" y="13"/>
                    <a:pt x="80" y="13"/>
                  </a:cubicBezTo>
                  <a:cubicBezTo>
                    <a:pt x="81" y="10"/>
                    <a:pt x="81" y="10"/>
                    <a:pt x="81" y="10"/>
                  </a:cubicBezTo>
                  <a:cubicBezTo>
                    <a:pt x="84" y="10"/>
                    <a:pt x="84" y="10"/>
                    <a:pt x="84" y="10"/>
                  </a:cubicBezTo>
                  <a:cubicBezTo>
                    <a:pt x="87" y="10"/>
                    <a:pt x="89" y="12"/>
                    <a:pt x="89" y="15"/>
                  </a:cubicBezTo>
                  <a:cubicBezTo>
                    <a:pt x="89" y="20"/>
                    <a:pt x="89" y="20"/>
                    <a:pt x="89" y="20"/>
                  </a:cubicBezTo>
                  <a:cubicBezTo>
                    <a:pt x="89" y="20"/>
                    <a:pt x="90" y="21"/>
                    <a:pt x="91" y="21"/>
                  </a:cubicBezTo>
                  <a:close/>
                  <a:moveTo>
                    <a:pt x="17" y="10"/>
                  </a:moveTo>
                  <a:cubicBezTo>
                    <a:pt x="17" y="12"/>
                    <a:pt x="17" y="12"/>
                    <a:pt x="17" y="12"/>
                  </a:cubicBezTo>
                  <a:cubicBezTo>
                    <a:pt x="16" y="12"/>
                    <a:pt x="16" y="12"/>
                    <a:pt x="16" y="12"/>
                  </a:cubicBezTo>
                  <a:cubicBezTo>
                    <a:pt x="15" y="10"/>
                    <a:pt x="15" y="10"/>
                    <a:pt x="15" y="10"/>
                  </a:cubicBezTo>
                  <a:lnTo>
                    <a:pt x="17" y="10"/>
                  </a:lnTo>
                  <a:close/>
                  <a:moveTo>
                    <a:pt x="16" y="15"/>
                  </a:moveTo>
                  <a:cubicBezTo>
                    <a:pt x="16" y="15"/>
                    <a:pt x="16" y="15"/>
                    <a:pt x="16" y="15"/>
                  </a:cubicBezTo>
                  <a:cubicBezTo>
                    <a:pt x="18" y="30"/>
                    <a:pt x="18" y="30"/>
                    <a:pt x="18" y="30"/>
                  </a:cubicBezTo>
                  <a:cubicBezTo>
                    <a:pt x="16" y="31"/>
                    <a:pt x="16" y="31"/>
                    <a:pt x="16" y="31"/>
                  </a:cubicBezTo>
                  <a:cubicBezTo>
                    <a:pt x="15" y="30"/>
                    <a:pt x="15" y="30"/>
                    <a:pt x="15" y="30"/>
                  </a:cubicBezTo>
                  <a:lnTo>
                    <a:pt x="16" y="15"/>
                  </a:lnTo>
                  <a:close/>
                  <a:moveTo>
                    <a:pt x="29" y="36"/>
                  </a:moveTo>
                  <a:cubicBezTo>
                    <a:pt x="3" y="36"/>
                    <a:pt x="3" y="36"/>
                    <a:pt x="3" y="36"/>
                  </a:cubicBezTo>
                  <a:cubicBezTo>
                    <a:pt x="3" y="15"/>
                    <a:pt x="3" y="15"/>
                    <a:pt x="3" y="15"/>
                  </a:cubicBezTo>
                  <a:cubicBezTo>
                    <a:pt x="3" y="12"/>
                    <a:pt x="5" y="10"/>
                    <a:pt x="8" y="10"/>
                  </a:cubicBezTo>
                  <a:cubicBezTo>
                    <a:pt x="12" y="10"/>
                    <a:pt x="12" y="10"/>
                    <a:pt x="12" y="10"/>
                  </a:cubicBezTo>
                  <a:cubicBezTo>
                    <a:pt x="13" y="13"/>
                    <a:pt x="13" y="13"/>
                    <a:pt x="13" y="13"/>
                  </a:cubicBezTo>
                  <a:cubicBezTo>
                    <a:pt x="11" y="31"/>
                    <a:pt x="11" y="31"/>
                    <a:pt x="11" y="31"/>
                  </a:cubicBezTo>
                  <a:cubicBezTo>
                    <a:pt x="11" y="31"/>
                    <a:pt x="12" y="32"/>
                    <a:pt x="12" y="32"/>
                  </a:cubicBezTo>
                  <a:cubicBezTo>
                    <a:pt x="16" y="34"/>
                    <a:pt x="16" y="34"/>
                    <a:pt x="16" y="34"/>
                  </a:cubicBezTo>
                  <a:cubicBezTo>
                    <a:pt x="16" y="34"/>
                    <a:pt x="16" y="34"/>
                    <a:pt x="17" y="34"/>
                  </a:cubicBezTo>
                  <a:cubicBezTo>
                    <a:pt x="20" y="32"/>
                    <a:pt x="20" y="32"/>
                    <a:pt x="20" y="32"/>
                  </a:cubicBezTo>
                  <a:cubicBezTo>
                    <a:pt x="21" y="32"/>
                    <a:pt x="21" y="31"/>
                    <a:pt x="21" y="31"/>
                  </a:cubicBezTo>
                  <a:cubicBezTo>
                    <a:pt x="19" y="13"/>
                    <a:pt x="19" y="13"/>
                    <a:pt x="19" y="13"/>
                  </a:cubicBezTo>
                  <a:cubicBezTo>
                    <a:pt x="21" y="10"/>
                    <a:pt x="21" y="10"/>
                    <a:pt x="21" y="10"/>
                  </a:cubicBezTo>
                  <a:cubicBezTo>
                    <a:pt x="24" y="10"/>
                    <a:pt x="24" y="10"/>
                    <a:pt x="24" y="10"/>
                  </a:cubicBezTo>
                  <a:cubicBezTo>
                    <a:pt x="25" y="10"/>
                    <a:pt x="26" y="10"/>
                    <a:pt x="27" y="10"/>
                  </a:cubicBezTo>
                  <a:cubicBezTo>
                    <a:pt x="28" y="11"/>
                    <a:pt x="29" y="13"/>
                    <a:pt x="29" y="15"/>
                  </a:cubicBezTo>
                  <a:cubicBezTo>
                    <a:pt x="29" y="36"/>
                    <a:pt x="29" y="36"/>
                    <a:pt x="29" y="36"/>
                  </a:cubicBezTo>
                  <a:close/>
                  <a:moveTo>
                    <a:pt x="48" y="52"/>
                  </a:moveTo>
                  <a:cubicBezTo>
                    <a:pt x="48" y="54"/>
                    <a:pt x="48" y="54"/>
                    <a:pt x="48" y="54"/>
                  </a:cubicBezTo>
                  <a:cubicBezTo>
                    <a:pt x="47" y="54"/>
                    <a:pt x="47" y="54"/>
                    <a:pt x="47" y="54"/>
                  </a:cubicBezTo>
                  <a:cubicBezTo>
                    <a:pt x="46" y="52"/>
                    <a:pt x="46" y="52"/>
                    <a:pt x="46" y="52"/>
                  </a:cubicBezTo>
                  <a:lnTo>
                    <a:pt x="48" y="52"/>
                  </a:lnTo>
                  <a:close/>
                  <a:moveTo>
                    <a:pt x="47" y="57"/>
                  </a:moveTo>
                  <a:cubicBezTo>
                    <a:pt x="47" y="57"/>
                    <a:pt x="47" y="57"/>
                    <a:pt x="47" y="57"/>
                  </a:cubicBezTo>
                  <a:cubicBezTo>
                    <a:pt x="49" y="72"/>
                    <a:pt x="49" y="72"/>
                    <a:pt x="49" y="72"/>
                  </a:cubicBezTo>
                  <a:cubicBezTo>
                    <a:pt x="47" y="73"/>
                    <a:pt x="47" y="73"/>
                    <a:pt x="47" y="73"/>
                  </a:cubicBezTo>
                  <a:cubicBezTo>
                    <a:pt x="45" y="72"/>
                    <a:pt x="45" y="72"/>
                    <a:pt x="45" y="72"/>
                  </a:cubicBezTo>
                  <a:lnTo>
                    <a:pt x="47" y="57"/>
                  </a:lnTo>
                  <a:close/>
                  <a:moveTo>
                    <a:pt x="60" y="78"/>
                  </a:moveTo>
                  <a:cubicBezTo>
                    <a:pt x="34" y="78"/>
                    <a:pt x="34" y="78"/>
                    <a:pt x="34" y="78"/>
                  </a:cubicBezTo>
                  <a:cubicBezTo>
                    <a:pt x="34" y="57"/>
                    <a:pt x="34" y="57"/>
                    <a:pt x="34" y="57"/>
                  </a:cubicBezTo>
                  <a:cubicBezTo>
                    <a:pt x="34" y="54"/>
                    <a:pt x="36" y="52"/>
                    <a:pt x="39" y="52"/>
                  </a:cubicBezTo>
                  <a:cubicBezTo>
                    <a:pt x="43" y="52"/>
                    <a:pt x="43" y="52"/>
                    <a:pt x="43" y="52"/>
                  </a:cubicBezTo>
                  <a:cubicBezTo>
                    <a:pt x="44" y="56"/>
                    <a:pt x="44" y="56"/>
                    <a:pt x="44" y="56"/>
                  </a:cubicBezTo>
                  <a:cubicBezTo>
                    <a:pt x="42" y="73"/>
                    <a:pt x="42" y="73"/>
                    <a:pt x="42" y="73"/>
                  </a:cubicBezTo>
                  <a:cubicBezTo>
                    <a:pt x="42" y="74"/>
                    <a:pt x="43" y="74"/>
                    <a:pt x="43" y="75"/>
                  </a:cubicBezTo>
                  <a:cubicBezTo>
                    <a:pt x="46" y="76"/>
                    <a:pt x="46" y="76"/>
                    <a:pt x="46" y="76"/>
                  </a:cubicBezTo>
                  <a:cubicBezTo>
                    <a:pt x="47" y="76"/>
                    <a:pt x="47" y="76"/>
                    <a:pt x="48" y="76"/>
                  </a:cubicBezTo>
                  <a:cubicBezTo>
                    <a:pt x="51" y="75"/>
                    <a:pt x="51" y="75"/>
                    <a:pt x="51" y="75"/>
                  </a:cubicBezTo>
                  <a:cubicBezTo>
                    <a:pt x="52" y="74"/>
                    <a:pt x="52" y="74"/>
                    <a:pt x="52" y="73"/>
                  </a:cubicBezTo>
                  <a:cubicBezTo>
                    <a:pt x="50" y="56"/>
                    <a:pt x="50" y="56"/>
                    <a:pt x="50" y="56"/>
                  </a:cubicBezTo>
                  <a:cubicBezTo>
                    <a:pt x="51" y="52"/>
                    <a:pt x="51" y="52"/>
                    <a:pt x="51" y="52"/>
                  </a:cubicBezTo>
                  <a:cubicBezTo>
                    <a:pt x="55" y="52"/>
                    <a:pt x="55" y="52"/>
                    <a:pt x="55" y="52"/>
                  </a:cubicBezTo>
                  <a:cubicBezTo>
                    <a:pt x="58" y="52"/>
                    <a:pt x="60" y="54"/>
                    <a:pt x="60" y="57"/>
                  </a:cubicBezTo>
                  <a:cubicBezTo>
                    <a:pt x="60" y="78"/>
                    <a:pt x="60" y="78"/>
                    <a:pt x="60" y="78"/>
                  </a:cubicBezTo>
                  <a:close/>
                  <a:moveTo>
                    <a:pt x="77" y="10"/>
                  </a:moveTo>
                  <a:cubicBezTo>
                    <a:pt x="77" y="12"/>
                    <a:pt x="77" y="12"/>
                    <a:pt x="77" y="12"/>
                  </a:cubicBezTo>
                  <a:cubicBezTo>
                    <a:pt x="76" y="12"/>
                    <a:pt x="76" y="12"/>
                    <a:pt x="76" y="12"/>
                  </a:cubicBezTo>
                  <a:cubicBezTo>
                    <a:pt x="75" y="10"/>
                    <a:pt x="75" y="10"/>
                    <a:pt x="75" y="10"/>
                  </a:cubicBezTo>
                  <a:lnTo>
                    <a:pt x="77" y="10"/>
                  </a:lnTo>
                  <a:close/>
                  <a:moveTo>
                    <a:pt x="76" y="31"/>
                  </a:moveTo>
                  <a:cubicBezTo>
                    <a:pt x="75" y="30"/>
                    <a:pt x="75" y="30"/>
                    <a:pt x="75" y="30"/>
                  </a:cubicBezTo>
                  <a:cubicBezTo>
                    <a:pt x="76" y="15"/>
                    <a:pt x="76" y="15"/>
                    <a:pt x="76" y="15"/>
                  </a:cubicBezTo>
                  <a:cubicBezTo>
                    <a:pt x="77" y="15"/>
                    <a:pt x="77" y="15"/>
                    <a:pt x="77" y="15"/>
                  </a:cubicBezTo>
                  <a:cubicBezTo>
                    <a:pt x="78" y="30"/>
                    <a:pt x="78" y="30"/>
                    <a:pt x="78" y="30"/>
                  </a:cubicBezTo>
                  <a:lnTo>
                    <a:pt x="76" y="31"/>
                  </a:ln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90" name="Freeform 242">
              <a:extLst>
                <a:ext uri="{FF2B5EF4-FFF2-40B4-BE49-F238E27FC236}">
                  <a16:creationId xmlns:a16="http://schemas.microsoft.com/office/drawing/2014/main" id="{53F77EAB-17F8-4CCE-8BC7-EAC7C88638C0}"/>
                </a:ext>
              </a:extLst>
            </p:cNvPr>
            <p:cNvSpPr>
              <a:spLocks noEditPoints="1"/>
            </p:cNvSpPr>
            <p:nvPr/>
          </p:nvSpPr>
          <p:spPr bwMode="auto">
            <a:xfrm>
              <a:off x="13296901" y="5340350"/>
              <a:ext cx="204788" cy="195262"/>
            </a:xfrm>
            <a:custGeom>
              <a:avLst/>
              <a:gdLst>
                <a:gd name="T0" fmla="*/ 11 w 23"/>
                <a:gd name="T1" fmla="*/ 0 h 22"/>
                <a:gd name="T2" fmla="*/ 0 w 23"/>
                <a:gd name="T3" fmla="*/ 11 h 22"/>
                <a:gd name="T4" fmla="*/ 11 w 23"/>
                <a:gd name="T5" fmla="*/ 22 h 22"/>
                <a:gd name="T6" fmla="*/ 23 w 23"/>
                <a:gd name="T7" fmla="*/ 11 h 22"/>
                <a:gd name="T8" fmla="*/ 11 w 23"/>
                <a:gd name="T9" fmla="*/ 0 h 22"/>
                <a:gd name="T10" fmla="*/ 11 w 23"/>
                <a:gd name="T11" fmla="*/ 19 h 22"/>
                <a:gd name="T12" fmla="*/ 3 w 23"/>
                <a:gd name="T13" fmla="*/ 11 h 22"/>
                <a:gd name="T14" fmla="*/ 11 w 23"/>
                <a:gd name="T15" fmla="*/ 3 h 22"/>
                <a:gd name="T16" fmla="*/ 19 w 23"/>
                <a:gd name="T17" fmla="*/ 11 h 22"/>
                <a:gd name="T18" fmla="*/ 11 w 23"/>
                <a:gd name="T19"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2">
                  <a:moveTo>
                    <a:pt x="11" y="0"/>
                  </a:moveTo>
                  <a:cubicBezTo>
                    <a:pt x="5" y="0"/>
                    <a:pt x="0" y="5"/>
                    <a:pt x="0" y="11"/>
                  </a:cubicBezTo>
                  <a:cubicBezTo>
                    <a:pt x="0" y="17"/>
                    <a:pt x="5" y="22"/>
                    <a:pt x="11" y="22"/>
                  </a:cubicBezTo>
                  <a:cubicBezTo>
                    <a:pt x="17" y="22"/>
                    <a:pt x="23" y="17"/>
                    <a:pt x="23" y="11"/>
                  </a:cubicBezTo>
                  <a:cubicBezTo>
                    <a:pt x="23" y="5"/>
                    <a:pt x="17" y="0"/>
                    <a:pt x="11" y="0"/>
                  </a:cubicBezTo>
                  <a:close/>
                  <a:moveTo>
                    <a:pt x="11" y="19"/>
                  </a:moveTo>
                  <a:cubicBezTo>
                    <a:pt x="7" y="19"/>
                    <a:pt x="3" y="16"/>
                    <a:pt x="3" y="11"/>
                  </a:cubicBezTo>
                  <a:cubicBezTo>
                    <a:pt x="3" y="7"/>
                    <a:pt x="7" y="3"/>
                    <a:pt x="11" y="3"/>
                  </a:cubicBezTo>
                  <a:cubicBezTo>
                    <a:pt x="16" y="3"/>
                    <a:pt x="19" y="7"/>
                    <a:pt x="19" y="11"/>
                  </a:cubicBezTo>
                  <a:cubicBezTo>
                    <a:pt x="19" y="16"/>
                    <a:pt x="16" y="19"/>
                    <a:pt x="11" y="19"/>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675"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spTree>
    <p:extLst>
      <p:ext uri="{BB962C8B-B14F-4D97-AF65-F5344CB8AC3E}">
        <p14:creationId xmlns:p14="http://schemas.microsoft.com/office/powerpoint/2010/main" val="2682791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617D15-DEC6-41E4-8428-2A4F9F5842F3}"/>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87878"/>
                </a:solidFill>
                <a:effectLst/>
                <a:uLnTx/>
                <a:uFillTx/>
                <a:latin typeface="Calibri"/>
                <a:ea typeface="+mn-ea"/>
                <a:cs typeface="+mn-cs"/>
              </a:rPr>
              <a:t>1</a:t>
            </a:r>
          </a:p>
        </p:txBody>
      </p:sp>
      <p:sp>
        <p:nvSpPr>
          <p:cNvPr id="4" name="Title 3">
            <a:extLst>
              <a:ext uri="{FF2B5EF4-FFF2-40B4-BE49-F238E27FC236}">
                <a16:creationId xmlns:a16="http://schemas.microsoft.com/office/drawing/2014/main" id="{3474C07C-DFC4-49B0-BB6F-5373CC5091E8}"/>
              </a:ext>
            </a:extLst>
          </p:cNvPr>
          <p:cNvSpPr>
            <a:spLocks noGrp="1"/>
          </p:cNvSpPr>
          <p:nvPr>
            <p:ph type="title"/>
          </p:nvPr>
        </p:nvSpPr>
        <p:spPr/>
        <p:txBody>
          <a:bodyPr>
            <a:normAutofit/>
          </a:bodyPr>
          <a:lstStyle/>
          <a:p>
            <a:r>
              <a:rPr lang="en-US" dirty="0"/>
              <a:t>New Metadata Editor</a:t>
            </a:r>
          </a:p>
        </p:txBody>
      </p:sp>
      <p:sp>
        <p:nvSpPr>
          <p:cNvPr id="5" name="Content Placeholder 4">
            <a:extLst>
              <a:ext uri="{FF2B5EF4-FFF2-40B4-BE49-F238E27FC236}">
                <a16:creationId xmlns:a16="http://schemas.microsoft.com/office/drawing/2014/main" id="{B2A03CBB-54E3-4253-8F95-1B6BB78CB258}"/>
              </a:ext>
            </a:extLst>
          </p:cNvPr>
          <p:cNvSpPr>
            <a:spLocks noGrp="1"/>
          </p:cNvSpPr>
          <p:nvPr>
            <p:ph idx="1"/>
          </p:nvPr>
        </p:nvSpPr>
        <p:spPr>
          <a:xfrm>
            <a:off x="395536" y="771550"/>
            <a:ext cx="4176464" cy="4040489"/>
          </a:xfrm>
        </p:spPr>
        <p:txBody>
          <a:bodyPr>
            <a:normAutofit lnSpcReduction="10000"/>
          </a:bodyPr>
          <a:lstStyle/>
          <a:p>
            <a:r>
              <a:rPr lang="en-US" sz="1600" dirty="0"/>
              <a:t>Tailored to each cataloguer in accordance with their expertise</a:t>
            </a:r>
          </a:p>
          <a:p>
            <a:r>
              <a:rPr lang="en-US" sz="1600" dirty="0"/>
              <a:t>Distinct working areas, for records, templates and rules</a:t>
            </a:r>
          </a:p>
          <a:p>
            <a:r>
              <a:rPr lang="en-US" sz="1600" dirty="0"/>
              <a:t>Detailed record and editing information</a:t>
            </a:r>
          </a:p>
          <a:p>
            <a:r>
              <a:rPr lang="en-US" sz="1600" dirty="0"/>
              <a:t>Dynamic menus and navigation tools</a:t>
            </a:r>
          </a:p>
          <a:p>
            <a:r>
              <a:rPr lang="en-US" sz="1600" dirty="0"/>
              <a:t>Robust record editing tools, including </a:t>
            </a:r>
            <a:r>
              <a:rPr lang="en-US" sz="1600" dirty="0" err="1"/>
              <a:t>colour</a:t>
            </a:r>
            <a:r>
              <a:rPr lang="en-US" sz="1600" dirty="0"/>
              <a:t> coding, split screens, searching and browsing</a:t>
            </a:r>
          </a:p>
          <a:p>
            <a:r>
              <a:rPr lang="en-US" sz="1600" dirty="0"/>
              <a:t>Always on: Metadata Editor runs in the background for quick access and easy updating </a:t>
            </a:r>
          </a:p>
          <a:p>
            <a:r>
              <a:rPr lang="en-US" sz="1600" dirty="0"/>
              <a:t>A record can be put into the editing queue directly from Alma's staff-level search features</a:t>
            </a:r>
          </a:p>
          <a:p>
            <a:r>
              <a:rPr lang="en-US" sz="1600" dirty="0"/>
              <a:t>Editing areas are </a:t>
            </a:r>
            <a:r>
              <a:rPr lang="en-US" sz="1600" dirty="0" err="1"/>
              <a:t>maximised</a:t>
            </a:r>
            <a:r>
              <a:rPr lang="en-US" sz="1600" dirty="0"/>
              <a:t> for convenience</a:t>
            </a:r>
          </a:p>
        </p:txBody>
      </p:sp>
      <p:grpSp>
        <p:nvGrpSpPr>
          <p:cNvPr id="11" name="Group 10">
            <a:extLst>
              <a:ext uri="{FF2B5EF4-FFF2-40B4-BE49-F238E27FC236}">
                <a16:creationId xmlns:a16="http://schemas.microsoft.com/office/drawing/2014/main" id="{AFB46D18-50B9-486B-9FDC-2F6DC4CE3484}"/>
              </a:ext>
            </a:extLst>
          </p:cNvPr>
          <p:cNvGrpSpPr/>
          <p:nvPr/>
        </p:nvGrpSpPr>
        <p:grpSpPr>
          <a:xfrm>
            <a:off x="4845367" y="1419622"/>
            <a:ext cx="3808509" cy="2011919"/>
            <a:chOff x="4841784" y="843558"/>
            <a:chExt cx="3808509" cy="2011919"/>
          </a:xfrm>
        </p:grpSpPr>
        <p:sp>
          <p:nvSpPr>
            <p:cNvPr id="6" name="Rectangle: Rounded Corners 52">
              <a:extLst>
                <a:ext uri="{FF2B5EF4-FFF2-40B4-BE49-F238E27FC236}">
                  <a16:creationId xmlns:a16="http://schemas.microsoft.com/office/drawing/2014/main" id="{1A7E8C7A-301F-47FC-B1F8-0F5C478CEC7A}"/>
                </a:ext>
              </a:extLst>
            </p:cNvPr>
            <p:cNvSpPr/>
            <p:nvPr/>
          </p:nvSpPr>
          <p:spPr>
            <a:xfrm>
              <a:off x="4841784" y="843558"/>
              <a:ext cx="3808509" cy="2011919"/>
            </a:xfrm>
            <a:prstGeom prst="roundRect">
              <a:avLst/>
            </a:prstGeom>
            <a:solidFill>
              <a:srgbClr val="DD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362B412-8070-4445-99FB-EFFDECD8AE99}"/>
                </a:ext>
              </a:extLst>
            </p:cNvPr>
            <p:cNvPicPr>
              <a:picLocks noChangeAspect="1"/>
            </p:cNvPicPr>
            <p:nvPr/>
          </p:nvPicPr>
          <p:blipFill rotWithShape="1">
            <a:blip r:embed="rId3"/>
            <a:srcRect/>
            <a:stretch/>
          </p:blipFill>
          <p:spPr>
            <a:xfrm>
              <a:off x="5230222" y="1002630"/>
              <a:ext cx="3096344" cy="1693774"/>
            </a:xfrm>
            <a:prstGeom prst="rect">
              <a:avLst/>
            </a:prstGeom>
          </p:spPr>
        </p:pic>
      </p:grpSp>
      <p:sp>
        <p:nvSpPr>
          <p:cNvPr id="10" name="Rectangle 9">
            <a:extLst>
              <a:ext uri="{FF2B5EF4-FFF2-40B4-BE49-F238E27FC236}">
                <a16:creationId xmlns:a16="http://schemas.microsoft.com/office/drawing/2014/main" id="{7D9E20F4-5C78-4E68-A9E8-4421EBAE781E}"/>
              </a:ext>
            </a:extLst>
          </p:cNvPr>
          <p:cNvSpPr/>
          <p:nvPr/>
        </p:nvSpPr>
        <p:spPr>
          <a:xfrm>
            <a:off x="5783658" y="3507854"/>
            <a:ext cx="194854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hlinkClick r:id="rId4"/>
              </a:rPr>
              <a:t>Introduction Video</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584534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4.xml><?xml version="1.0" encoding="utf-8"?>
<a:theme xmlns:a="http://schemas.openxmlformats.org/drawingml/2006/main" name="2_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4145B69346244A9AC1C43A33CBC265" ma:contentTypeVersion="12" ma:contentTypeDescription="Create a new document." ma:contentTypeScope="" ma:versionID="ffbd55929b3dcae28610d5d7799e892e">
  <xsd:schema xmlns:xsd="http://www.w3.org/2001/XMLSchema" xmlns:xs="http://www.w3.org/2001/XMLSchema" xmlns:p="http://schemas.microsoft.com/office/2006/metadata/properties" xmlns:ns3="b48e3c07-6e79-4cf4-afdf-170dcf6f834c" xmlns:ns4="1c076578-0168-424c-928e-c60f37321bab" targetNamespace="http://schemas.microsoft.com/office/2006/metadata/properties" ma:root="true" ma:fieldsID="ce818e514d815e902439c9485891a8a6" ns3:_="" ns4:_="">
    <xsd:import namespace="b48e3c07-6e79-4cf4-afdf-170dcf6f834c"/>
    <xsd:import namespace="1c076578-0168-424c-928e-c60f37321ba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8e3c07-6e79-4cf4-afdf-170dcf6f83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076578-0168-424c-928e-c60f37321ba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311DA6-4BD2-4B68-A4D5-4FAB4341CE57}">
  <ds:schemaRefs>
    <ds:schemaRef ds:uri="http://schemas.microsoft.com/office/2006/documentManagement/types"/>
    <ds:schemaRef ds:uri="http://schemas.openxmlformats.org/package/2006/metadata/core-properties"/>
    <ds:schemaRef ds:uri="http://purl.org/dc/elements/1.1/"/>
    <ds:schemaRef ds:uri="http://www.w3.org/XML/1998/namespace"/>
    <ds:schemaRef ds:uri="1c076578-0168-424c-928e-c60f37321bab"/>
    <ds:schemaRef ds:uri="http://schemas.microsoft.com/office/2006/metadata/properties"/>
    <ds:schemaRef ds:uri="b48e3c07-6e79-4cf4-afdf-170dcf6f834c"/>
    <ds:schemaRef ds:uri="http://purl.org/dc/dcmitype/"/>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C221F683-B7BC-43B9-8530-B02AE279C7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8e3c07-6e79-4cf4-afdf-170dcf6f834c"/>
    <ds:schemaRef ds:uri="1c076578-0168-424c-928e-c60f37321b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DC72C-AA8B-44E9-9475-3CCF7799A5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6737</TotalTime>
  <Words>1864</Words>
  <Application>Microsoft Office PowerPoint</Application>
  <PresentationFormat>On-screen Show (16:9)</PresentationFormat>
  <Paragraphs>411</Paragraphs>
  <Slides>49</Slides>
  <Notes>18</Notes>
  <HiddenSlides>1</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49</vt:i4>
      </vt:variant>
    </vt:vector>
  </HeadingPairs>
  <TitlesOfParts>
    <vt:vector size="60" baseType="lpstr">
      <vt:lpstr>Arial</vt:lpstr>
      <vt:lpstr>Calibri</vt:lpstr>
      <vt:lpstr>Calibri Light</vt:lpstr>
      <vt:lpstr>Century Gothic</vt:lpstr>
      <vt:lpstr>Gill Sans</vt:lpstr>
      <vt:lpstr>Roboto Light</vt:lpstr>
      <vt:lpstr>Roboto Regular</vt:lpstr>
      <vt:lpstr>IGeLU_2016_16X9 (1)</vt:lpstr>
      <vt:lpstr>Office Theme</vt:lpstr>
      <vt:lpstr>1_IGeLU_2016_16X9 (1)</vt:lpstr>
      <vt:lpstr>2_IGeLU_2016_16X9 (1)</vt:lpstr>
      <vt:lpstr>Ex Libris update</vt:lpstr>
      <vt:lpstr>PowerPoint Presentation</vt:lpstr>
      <vt:lpstr>Alma UI – next phase</vt:lpstr>
      <vt:lpstr>Workflow pain points – focus areas</vt:lpstr>
      <vt:lpstr>New systemwide tools – in progress</vt:lpstr>
      <vt:lpstr>My Activity Centre - Recent Entities</vt:lpstr>
      <vt:lpstr>Systemwide tools - what else is new?</vt:lpstr>
      <vt:lpstr>Accessibility level A+AA – roadmap</vt:lpstr>
      <vt:lpstr>New Metadata Editor</vt:lpstr>
      <vt:lpstr>Metadata Editor high-level deployment plan</vt:lpstr>
      <vt:lpstr>Known Issues Operator role</vt:lpstr>
      <vt:lpstr>Known Issues Operator</vt:lpstr>
      <vt:lpstr>Known Issues Fix Schedule </vt:lpstr>
      <vt:lpstr>Known Issues List</vt:lpstr>
      <vt:lpstr>Central Discovery Index</vt:lpstr>
      <vt:lpstr>PowerPoint Presentation</vt:lpstr>
      <vt:lpstr>Discovery index for the future: CDI</vt:lpstr>
      <vt:lpstr>CDI and the future of library discovery</vt:lpstr>
      <vt:lpstr>The move to CDI – benefits and impact</vt:lpstr>
      <vt:lpstr>Context in discovery with formal, informal and curated relationships</vt:lpstr>
      <vt:lpstr>Merged record instead of record groups</vt:lpstr>
      <vt:lpstr>PowerPoint Presentation</vt:lpstr>
      <vt:lpstr>CDI rollout</vt:lpstr>
      <vt:lpstr>COUNTER 5</vt:lpstr>
      <vt:lpstr>COUNTER 5 in Alma</vt:lpstr>
      <vt:lpstr>COUNTER 5 in Alma</vt:lpstr>
      <vt:lpstr>COUNTER 5 in Alma – adding a SUSHI account</vt:lpstr>
      <vt:lpstr>Multiple report types in the COUNTER Release 5 SUSHI account</vt:lpstr>
      <vt:lpstr>COUNTER 5 in Alma</vt:lpstr>
      <vt:lpstr>Provider Zone content loading</vt:lpstr>
      <vt:lpstr>Content Maintenance Volume </vt:lpstr>
      <vt:lpstr>Current Challenges </vt:lpstr>
      <vt:lpstr>Ex Libris Provider Zone</vt:lpstr>
      <vt:lpstr>How the Provider Zone Works</vt:lpstr>
      <vt:lpstr>Seamless Transition </vt:lpstr>
      <vt:lpstr>See It In Action – Collection Level</vt:lpstr>
      <vt:lpstr>See It In Action – Portfolio Level </vt:lpstr>
      <vt:lpstr>Timeline</vt:lpstr>
      <vt:lpstr>Next Gen Resource Sharing</vt:lpstr>
      <vt:lpstr>ExLibris Resource Sharing Offerings</vt:lpstr>
      <vt:lpstr>PowerPoint Presentation</vt:lpstr>
      <vt:lpstr>PowerPoint Presentation</vt:lpstr>
      <vt:lpstr>PowerPoint Presentation</vt:lpstr>
      <vt:lpstr>Development partners – from US and Australia </vt:lpstr>
      <vt:lpstr>Next-Gen RS:           Development plan   </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Melanie Fitter</cp:lastModifiedBy>
  <cp:revision>448</cp:revision>
  <dcterms:created xsi:type="dcterms:W3CDTF">2017-01-02T15:10:30Z</dcterms:created>
  <dcterms:modified xsi:type="dcterms:W3CDTF">2019-10-23T01:03:12Z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y fmtid="{D5CDD505-2E9C-101B-9397-08002B2CF9AE}" pid="5" name="ContentTypeId">
    <vt:lpwstr>0x0101008B4145B69346244A9AC1C43A33CBC265</vt:lpwstr>
  </property>
</Properties>
</file>