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383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115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489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875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541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87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349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55046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994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1644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553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AC699-EF40-4DCB-B36A-4AE911F45D5A}" type="datetimeFigureOut">
              <a:rPr lang="en-NZ" smtClean="0"/>
              <a:t>22/10/2019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49B46-39CF-4BB1-844B-9DA215645A6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329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ANZREG Committee Chair’s Report</a:t>
            </a:r>
            <a:endParaRPr lang="en-NZ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350829" cy="2561998"/>
          </a:xfrm>
        </p:spPr>
        <p:txBody>
          <a:bodyPr>
            <a:normAutofit/>
          </a:bodyPr>
          <a:lstStyle/>
          <a:p>
            <a:r>
              <a:rPr lang="en-US" dirty="0"/>
              <a:t>Bond University</a:t>
            </a:r>
          </a:p>
          <a:p>
            <a:r>
              <a:rPr lang="en-US" dirty="0"/>
              <a:t>2019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https://anzreg.igelu.org/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44" y="152400"/>
            <a:ext cx="2244499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693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993" y="1988717"/>
            <a:ext cx="2564674" cy="337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4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ANZREG Committee 2019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/>
              <a:t>Chair                		Cate Bardwell        	University of Otago</a:t>
            </a:r>
            <a:endParaRPr lang="en-NZ" dirty="0">
              <a:effectLst/>
            </a:endParaRPr>
          </a:p>
          <a:p>
            <a:r>
              <a:rPr lang="en-NZ" dirty="0"/>
              <a:t>Co-Deputy/Chair elect        	Amelia Rowe        	RMIT University</a:t>
            </a:r>
            <a:endParaRPr lang="en-NZ" dirty="0">
              <a:effectLst/>
            </a:endParaRPr>
          </a:p>
          <a:p>
            <a:r>
              <a:rPr lang="en-NZ" dirty="0"/>
              <a:t>Co-Deputy/Chair elect        	Stacey van Groll        	University of Queensland</a:t>
            </a:r>
            <a:endParaRPr lang="en-NZ" dirty="0">
              <a:effectLst/>
            </a:endParaRPr>
          </a:p>
          <a:p>
            <a:r>
              <a:rPr lang="en-NZ" dirty="0"/>
              <a:t>Secretary            		Lynne Billington        	State Library, New South Wales</a:t>
            </a:r>
            <a:endParaRPr lang="en-NZ" dirty="0">
              <a:effectLst/>
            </a:endParaRPr>
          </a:p>
          <a:p>
            <a:r>
              <a:rPr lang="en-NZ" dirty="0"/>
              <a:t>Financial Officer        		Annette Schryver    	Macquarie University</a:t>
            </a:r>
            <a:endParaRPr lang="en-NZ" dirty="0">
              <a:effectLst/>
            </a:endParaRPr>
          </a:p>
          <a:p>
            <a:r>
              <a:rPr lang="en-NZ" dirty="0"/>
              <a:t>Programme Coordinator    	Sue Harmer        	University of New South Wales</a:t>
            </a:r>
            <a:endParaRPr lang="en-NZ" dirty="0">
              <a:effectLst/>
            </a:endParaRPr>
          </a:p>
          <a:p>
            <a:r>
              <a:rPr lang="en-NZ" dirty="0"/>
              <a:t>Communications Officer        	Stacey van Groll        	University of Queensland</a:t>
            </a:r>
            <a:endParaRPr lang="en-NZ" dirty="0">
              <a:effectLst/>
            </a:endParaRPr>
          </a:p>
          <a:p>
            <a:r>
              <a:rPr lang="en-NZ" dirty="0"/>
              <a:t>Web Manager            		Deborah Fitchett    	Lincoln University</a:t>
            </a:r>
            <a:endParaRPr lang="en-NZ" dirty="0">
              <a:effectLst/>
            </a:endParaRPr>
          </a:p>
          <a:p>
            <a:r>
              <a:rPr lang="en-NZ" dirty="0"/>
              <a:t>NERS Voting Coordinator    	Amelia Rowe        	RMIT University</a:t>
            </a:r>
            <a:endParaRPr lang="en-NZ" dirty="0">
              <a:effectLst/>
            </a:endParaRPr>
          </a:p>
          <a:p>
            <a:r>
              <a:rPr lang="en-NZ" dirty="0"/>
              <a:t>2019 Conference Organizer    	Peta Hopkins        	Bond University</a:t>
            </a:r>
            <a:endParaRPr lang="en-NZ" dirty="0">
              <a:effectLst/>
            </a:endParaRPr>
          </a:p>
          <a:p>
            <a:r>
              <a:rPr lang="en-NZ" dirty="0"/>
              <a:t>General Member        		Julie Wright         	University of Adelaide</a:t>
            </a:r>
            <a:endParaRPr lang="en-NZ" dirty="0">
              <a:effectLst/>
            </a:endParaRPr>
          </a:p>
          <a:p>
            <a:r>
              <a:rPr lang="en-NZ" dirty="0"/>
              <a:t>General Member (past Chair)  Megan Lee        		Monash University</a:t>
            </a:r>
          </a:p>
        </p:txBody>
      </p:sp>
    </p:spTree>
    <p:extLst>
      <p:ext uri="{BB962C8B-B14F-4D97-AF65-F5344CB8AC3E}">
        <p14:creationId xmlns:p14="http://schemas.microsoft.com/office/powerpoint/2010/main" val="85997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to Date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Creation of new Committee Role – NERS Voting Co-</a:t>
            </a:r>
            <a:r>
              <a:rPr lang="en-US" dirty="0" err="1"/>
              <a:t>ordinator</a:t>
            </a:r>
            <a:endParaRPr lang="en-US" dirty="0"/>
          </a:p>
          <a:p>
            <a:r>
              <a:rPr lang="en-US" dirty="0"/>
              <a:t>2019 Webinar Series</a:t>
            </a:r>
          </a:p>
          <a:p>
            <a:pPr lvl="1"/>
            <a:r>
              <a:rPr lang="en-US" sz="2000" dirty="0"/>
              <a:t>Feedback from ELUNA</a:t>
            </a:r>
          </a:p>
          <a:p>
            <a:pPr lvl="1"/>
            <a:r>
              <a:rPr lang="en-US" sz="2000" dirty="0" err="1"/>
              <a:t>Leganto</a:t>
            </a:r>
            <a:r>
              <a:rPr lang="en-US" sz="2000" dirty="0"/>
              <a:t> Librarians’ Dashboard </a:t>
            </a:r>
          </a:p>
          <a:p>
            <a:pPr lvl="1"/>
            <a:r>
              <a:rPr lang="en-US" sz="2000" dirty="0"/>
              <a:t>Alma Fulfilment Network</a:t>
            </a:r>
          </a:p>
          <a:p>
            <a:pPr lvl="1"/>
            <a:r>
              <a:rPr lang="en-US" sz="2000" dirty="0"/>
              <a:t>Feedback from </a:t>
            </a:r>
            <a:r>
              <a:rPr lang="en-US" sz="2000" dirty="0" err="1"/>
              <a:t>IGeLU</a:t>
            </a:r>
            <a:endParaRPr lang="en-US" sz="2000" dirty="0"/>
          </a:p>
          <a:p>
            <a:r>
              <a:rPr lang="en-US" dirty="0"/>
              <a:t>ANZREG Website</a:t>
            </a:r>
          </a:p>
          <a:p>
            <a:r>
              <a:rPr lang="en-US" dirty="0"/>
              <a:t>Support for </a:t>
            </a:r>
            <a:r>
              <a:rPr lang="en-US" dirty="0" err="1"/>
              <a:t>IGeLU</a:t>
            </a:r>
            <a:r>
              <a:rPr lang="en-US" dirty="0"/>
              <a:t> 2019</a:t>
            </a:r>
          </a:p>
          <a:p>
            <a:r>
              <a:rPr lang="en-US" dirty="0"/>
              <a:t>ANZREG Conference 2019</a:t>
            </a:r>
          </a:p>
          <a:p>
            <a:r>
              <a:rPr lang="en-US" dirty="0"/>
              <a:t>Best Practice &amp; Developers Days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6224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Alma Release Dates</a:t>
            </a:r>
          </a:p>
          <a:p>
            <a:r>
              <a:rPr lang="en-US" dirty="0"/>
              <a:t>Micro-languages in Primo</a:t>
            </a:r>
          </a:p>
          <a:p>
            <a:r>
              <a:rPr lang="en-US" dirty="0"/>
              <a:t>CDI Rollout</a:t>
            </a:r>
          </a:p>
          <a:p>
            <a:r>
              <a:rPr lang="en-US" dirty="0" err="1"/>
              <a:t>IGeLU</a:t>
            </a:r>
            <a:r>
              <a:rPr lang="en-US" dirty="0"/>
              <a:t> Membership Invoices and Renewal Process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37972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Working Group Reports - </a:t>
            </a:r>
            <a:r>
              <a:rPr lang="en-NZ" dirty="0"/>
              <a:t>https://anzreg.igelu.org/pwg/</a:t>
            </a:r>
            <a:br>
              <a:rPr lang="en-NZ" dirty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Responsible for coordinating enhancement requests for each of the products within the Ex </a:t>
            </a:r>
            <a:r>
              <a:rPr lang="en-NZ" dirty="0" err="1"/>
              <a:t>Libris</a:t>
            </a:r>
            <a:r>
              <a:rPr lang="en-NZ" dirty="0"/>
              <a:t> suite</a:t>
            </a:r>
          </a:p>
          <a:p>
            <a:r>
              <a:rPr lang="en-NZ" dirty="0"/>
              <a:t>Organising the product-based sessions at the annual conference; liaising with counterparts in ELUNA</a:t>
            </a:r>
          </a:p>
          <a:p>
            <a:r>
              <a:rPr lang="en-NZ" dirty="0"/>
              <a:t>Acting as the contact point for product-specific concerns. They hold regular meetings with the corresponding Ex </a:t>
            </a:r>
            <a:r>
              <a:rPr lang="en-NZ" dirty="0" err="1"/>
              <a:t>Libris</a:t>
            </a:r>
            <a:r>
              <a:rPr lang="en-NZ" dirty="0"/>
              <a:t> Product Managers.</a:t>
            </a:r>
          </a:p>
          <a:p>
            <a:r>
              <a:rPr lang="en-US" dirty="0"/>
              <a:t>Alma, Analytics, Content, Interoperability, </a:t>
            </a:r>
            <a:r>
              <a:rPr lang="en-US" dirty="0" err="1"/>
              <a:t>Leganto</a:t>
            </a:r>
            <a:r>
              <a:rPr lang="en-US" dirty="0"/>
              <a:t>, Linked Open Data, Primo, Rosetta, SFX, Summon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39548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Regional Representatives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NZ" b="1" dirty="0"/>
              <a:t>Dave Allen</a:t>
            </a:r>
            <a:r>
              <a:rPr lang="en-NZ" dirty="0"/>
              <a:t>,</a:t>
            </a:r>
            <a:r>
              <a:rPr lang="en-NZ" i="1" dirty="0"/>
              <a:t> State Library of Queensland</a:t>
            </a:r>
            <a:r>
              <a:rPr lang="en-NZ" dirty="0"/>
              <a:t>, </a:t>
            </a:r>
            <a:r>
              <a:rPr lang="en-NZ" dirty="0" err="1">
                <a:solidFill>
                  <a:srgbClr val="FF0000"/>
                </a:solidFill>
              </a:rPr>
              <a:t>IGeLU</a:t>
            </a:r>
            <a:r>
              <a:rPr lang="en-NZ" dirty="0">
                <a:solidFill>
                  <a:srgbClr val="FF0000"/>
                </a:solidFill>
              </a:rPr>
              <a:t> Chair</a:t>
            </a:r>
          </a:p>
          <a:p>
            <a:r>
              <a:rPr lang="en-NZ" b="1" dirty="0"/>
              <a:t>Amelia Rowe</a:t>
            </a:r>
            <a:r>
              <a:rPr lang="en-NZ" dirty="0"/>
              <a:t>, </a:t>
            </a:r>
            <a:r>
              <a:rPr lang="en-NZ" i="1" dirty="0"/>
              <a:t>RMIT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Alma WG</a:t>
            </a:r>
          </a:p>
          <a:p>
            <a:r>
              <a:rPr lang="en-NZ" b="1" dirty="0" err="1"/>
              <a:t>Ebe</a:t>
            </a:r>
            <a:r>
              <a:rPr lang="en-NZ" b="1" dirty="0"/>
              <a:t> </a:t>
            </a:r>
            <a:r>
              <a:rPr lang="en-NZ" b="1" dirty="0" err="1"/>
              <a:t>Kartus</a:t>
            </a:r>
            <a:r>
              <a:rPr lang="en-NZ" dirty="0"/>
              <a:t>, </a:t>
            </a:r>
            <a:r>
              <a:rPr lang="en-NZ" i="1" dirty="0"/>
              <a:t>Australian Catholic University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Linked Open Data WG</a:t>
            </a:r>
          </a:p>
          <a:p>
            <a:r>
              <a:rPr lang="en-NZ" b="1" dirty="0" err="1"/>
              <a:t>Euwe</a:t>
            </a:r>
            <a:r>
              <a:rPr lang="en-NZ" b="1" dirty="0"/>
              <a:t> </a:t>
            </a:r>
            <a:r>
              <a:rPr lang="en-NZ" b="1" dirty="0" err="1"/>
              <a:t>Ermita</a:t>
            </a:r>
            <a:r>
              <a:rPr lang="en-NZ" dirty="0"/>
              <a:t>, </a:t>
            </a:r>
            <a:r>
              <a:rPr lang="en-NZ" i="1" dirty="0"/>
              <a:t>State Library of New South Wales, </a:t>
            </a:r>
            <a:r>
              <a:rPr lang="en-NZ" dirty="0">
                <a:solidFill>
                  <a:srgbClr val="FF0000"/>
                </a:solidFill>
              </a:rPr>
              <a:t>Linked Open Data WG</a:t>
            </a:r>
          </a:p>
          <a:p>
            <a:r>
              <a:rPr lang="en-NZ" b="1" dirty="0"/>
              <a:t>Jessie Donaghey</a:t>
            </a:r>
            <a:r>
              <a:rPr lang="en-NZ" dirty="0"/>
              <a:t>, </a:t>
            </a:r>
            <a:r>
              <a:rPr lang="en-NZ" i="1" dirty="0"/>
              <a:t>Bond University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Analytics WG</a:t>
            </a:r>
          </a:p>
          <a:p>
            <a:r>
              <a:rPr lang="en-NZ" b="1" dirty="0"/>
              <a:t>Karen Stone</a:t>
            </a:r>
            <a:r>
              <a:rPr lang="en-NZ" dirty="0"/>
              <a:t>, </a:t>
            </a:r>
            <a:r>
              <a:rPr lang="en-NZ" i="1" dirty="0"/>
              <a:t>State Library of Queensland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Alma WG</a:t>
            </a:r>
          </a:p>
          <a:p>
            <a:r>
              <a:rPr lang="en-NZ" b="1" dirty="0"/>
              <a:t>Linda Sheedy</a:t>
            </a:r>
            <a:r>
              <a:rPr lang="en-NZ" dirty="0"/>
              <a:t>, </a:t>
            </a:r>
            <a:r>
              <a:rPr lang="en-NZ" i="1" dirty="0"/>
              <a:t>Curtin University</a:t>
            </a:r>
            <a:r>
              <a:rPr lang="en-NZ" dirty="0"/>
              <a:t>, </a:t>
            </a:r>
            <a:r>
              <a:rPr lang="en-NZ" dirty="0" err="1">
                <a:solidFill>
                  <a:srgbClr val="FF0000"/>
                </a:solidFill>
              </a:rPr>
              <a:t>Leganto</a:t>
            </a:r>
            <a:r>
              <a:rPr lang="en-NZ" dirty="0">
                <a:solidFill>
                  <a:srgbClr val="FF0000"/>
                </a:solidFill>
              </a:rPr>
              <a:t> WG</a:t>
            </a:r>
          </a:p>
          <a:p>
            <a:r>
              <a:rPr lang="en-NZ" b="1" dirty="0" err="1"/>
              <a:t>Nishen</a:t>
            </a:r>
            <a:r>
              <a:rPr lang="en-NZ" b="1" dirty="0"/>
              <a:t> Naidoo</a:t>
            </a:r>
            <a:r>
              <a:rPr lang="en-NZ" dirty="0"/>
              <a:t>, </a:t>
            </a:r>
            <a:r>
              <a:rPr lang="en-NZ" i="1" dirty="0"/>
              <a:t>Macquarie University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Interoperability WG</a:t>
            </a:r>
          </a:p>
          <a:p>
            <a:r>
              <a:rPr lang="en-NZ" b="1" dirty="0"/>
              <a:t>Megan Lee</a:t>
            </a:r>
            <a:r>
              <a:rPr lang="en-NZ" dirty="0"/>
              <a:t>, </a:t>
            </a:r>
            <a:r>
              <a:rPr lang="en-NZ" i="1" dirty="0"/>
              <a:t>Monash University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Alma WG</a:t>
            </a:r>
          </a:p>
          <a:p>
            <a:r>
              <a:rPr lang="en-NZ" b="1" dirty="0"/>
              <a:t>Stacey van Groll</a:t>
            </a:r>
            <a:r>
              <a:rPr lang="en-NZ" dirty="0"/>
              <a:t>, </a:t>
            </a:r>
            <a:r>
              <a:rPr lang="en-NZ" i="1" dirty="0"/>
              <a:t>University of Queensland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Primo WG – Deputy Coordinator</a:t>
            </a:r>
          </a:p>
          <a:p>
            <a:r>
              <a:rPr lang="en-NZ" b="1" dirty="0"/>
              <a:t>Sue Harmer</a:t>
            </a:r>
            <a:r>
              <a:rPr lang="en-NZ" dirty="0"/>
              <a:t>, </a:t>
            </a:r>
            <a:r>
              <a:rPr lang="en-NZ" i="1" dirty="0"/>
              <a:t>UNSW</a:t>
            </a:r>
            <a:r>
              <a:rPr lang="en-NZ" dirty="0"/>
              <a:t>, Interoperability SIWG, </a:t>
            </a:r>
            <a:r>
              <a:rPr lang="en-NZ" dirty="0" err="1">
                <a:solidFill>
                  <a:srgbClr val="FF0000"/>
                </a:solidFill>
              </a:rPr>
              <a:t>Leganto</a:t>
            </a:r>
            <a:r>
              <a:rPr lang="en-NZ" dirty="0">
                <a:solidFill>
                  <a:srgbClr val="FF0000"/>
                </a:solidFill>
              </a:rPr>
              <a:t> WG – Coordinator</a:t>
            </a:r>
          </a:p>
          <a:p>
            <a:r>
              <a:rPr lang="en-NZ" b="1" dirty="0"/>
              <a:t>Tony Wai</a:t>
            </a:r>
            <a:r>
              <a:rPr lang="en-NZ" dirty="0"/>
              <a:t>, </a:t>
            </a:r>
            <a:r>
              <a:rPr lang="en-NZ" i="1" dirty="0" err="1"/>
              <a:t>Maquarie</a:t>
            </a:r>
            <a:r>
              <a:rPr lang="en-NZ" i="1" dirty="0"/>
              <a:t> University</a:t>
            </a:r>
            <a:r>
              <a:rPr lang="en-NZ" dirty="0"/>
              <a:t>, </a:t>
            </a:r>
            <a:r>
              <a:rPr lang="en-NZ" dirty="0">
                <a:solidFill>
                  <a:srgbClr val="FF0000"/>
                </a:solidFill>
              </a:rPr>
              <a:t>Analytics WG</a:t>
            </a:r>
          </a:p>
          <a:p>
            <a:r>
              <a:rPr lang="en-NZ" sz="2900" b="1" dirty="0" err="1"/>
              <a:t>Gaith</a:t>
            </a:r>
            <a:r>
              <a:rPr lang="en-NZ" sz="2900" b="1" dirty="0"/>
              <a:t> Bader, </a:t>
            </a:r>
            <a:r>
              <a:rPr lang="en-NZ" sz="2900" i="1" dirty="0"/>
              <a:t>University of Sydney</a:t>
            </a:r>
            <a:r>
              <a:rPr lang="en-NZ" sz="2900" dirty="0"/>
              <a:t>, </a:t>
            </a:r>
            <a:r>
              <a:rPr lang="en-NZ" dirty="0">
                <a:solidFill>
                  <a:srgbClr val="FF0000"/>
                </a:solidFill>
              </a:rPr>
              <a:t>Primo WG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581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ANZREG by-laws – Election Process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b="1" dirty="0"/>
              <a:t>The current </a:t>
            </a:r>
            <a:r>
              <a:rPr lang="en-NZ" b="1" dirty="0" err="1"/>
              <a:t>ByLaw</a:t>
            </a:r>
            <a:r>
              <a:rPr lang="en-NZ" b="1" dirty="0"/>
              <a:t> wording for the Election Process: </a:t>
            </a:r>
            <a:endParaRPr lang="en-NZ" dirty="0"/>
          </a:p>
          <a:p>
            <a:pPr lvl="0" fontAlgn="base"/>
            <a:r>
              <a:rPr lang="en-NZ" dirty="0"/>
              <a:t>The ANZREG Committee has between five and ten members, with at least two representatives from both Australia and New Zealand</a:t>
            </a:r>
          </a:p>
          <a:p>
            <a:pPr lvl="0" fontAlgn="base"/>
            <a:r>
              <a:rPr lang="en-NZ" dirty="0"/>
              <a:t>Elections will occur every second year for half the positions on the committee.</a:t>
            </a:r>
          </a:p>
          <a:p>
            <a:pPr lvl="0" fontAlgn="base"/>
            <a:r>
              <a:rPr lang="en-NZ" dirty="0"/>
              <a:t>Current members may run for re-election as often as they desire.</a:t>
            </a:r>
          </a:p>
          <a:p>
            <a:pPr lvl="0" fontAlgn="base"/>
            <a:r>
              <a:rPr lang="en-NZ" dirty="0"/>
              <a:t>The committee will solicit nominations for elections via email and the ANZREG website</a:t>
            </a:r>
          </a:p>
          <a:p>
            <a:pPr lvl="0" fontAlgn="base"/>
            <a:r>
              <a:rPr lang="en-NZ" dirty="0"/>
              <a:t>Advance candidates will submit a short biography no later than two weeks before the annual election.</a:t>
            </a:r>
          </a:p>
          <a:p>
            <a:pPr lvl="0" fontAlgn="base"/>
            <a:r>
              <a:rPr lang="en-NZ" dirty="0"/>
              <a:t>Elections will be held via email</a:t>
            </a:r>
          </a:p>
          <a:p>
            <a:pPr lvl="0" fontAlgn="base"/>
            <a:r>
              <a:rPr lang="en-NZ" dirty="0"/>
              <a:t>The committee will post the election results, including effective date of each member’s term, on the ANZREG web pages. 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12736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to ANZREG by-laws – Election Process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fontAlgn="base"/>
            <a:r>
              <a:rPr lang="en-NZ" dirty="0"/>
              <a:t>The ANZREG Committee has between five and ten members, with at least two representatives from both Australia and New Zealand</a:t>
            </a:r>
          </a:p>
          <a:p>
            <a:pPr lvl="0" fontAlgn="base"/>
            <a:r>
              <a:rPr lang="en-NZ" dirty="0"/>
              <a:t>Elections will occur every second year for half the positions on the committee.</a:t>
            </a:r>
          </a:p>
          <a:p>
            <a:pPr lvl="0" fontAlgn="base"/>
            <a:r>
              <a:rPr lang="en-NZ" dirty="0"/>
              <a:t>Current members may run for re-election as often as they desire.</a:t>
            </a:r>
          </a:p>
          <a:p>
            <a:pPr lvl="0" fontAlgn="base"/>
            <a:r>
              <a:rPr lang="en-NZ" dirty="0"/>
              <a:t>The committee will solicit nominations for elections via email and the ANZREG website</a:t>
            </a:r>
          </a:p>
          <a:p>
            <a:pPr lvl="0" fontAlgn="base"/>
            <a:r>
              <a:rPr lang="en-NZ" dirty="0"/>
              <a:t>Advance candidates will submit a short biography no later than two weeks before the annual election.</a:t>
            </a:r>
          </a:p>
          <a:p>
            <a:pPr lvl="0" fontAlgn="base"/>
            <a:r>
              <a:rPr lang="en-NZ" dirty="0"/>
              <a:t>Elections will be held via email</a:t>
            </a:r>
          </a:p>
          <a:p>
            <a:pPr lvl="0" fontAlgn="base"/>
            <a:r>
              <a:rPr lang="en-NZ" dirty="0"/>
              <a:t>The committee will post the election results, including effective date of each member’s term, on the ANZREG web pages. </a:t>
            </a:r>
          </a:p>
          <a:p>
            <a:pPr lvl="0" fontAlgn="base"/>
            <a:r>
              <a:rPr lang="en-NZ" dirty="0">
                <a:solidFill>
                  <a:srgbClr val="FF0000"/>
                </a:solidFill>
              </a:rPr>
              <a:t>Adding Committee members by invitation:</a:t>
            </a:r>
            <a:r>
              <a:rPr lang="en-NZ" b="1" dirty="0">
                <a:solidFill>
                  <a:srgbClr val="FF0000"/>
                </a:solidFill>
              </a:rPr>
              <a:t> </a:t>
            </a:r>
            <a:r>
              <a:rPr lang="en-NZ" dirty="0">
                <a:solidFill>
                  <a:srgbClr val="FF0000"/>
                </a:solidFill>
              </a:rPr>
              <a:t>The Committee may, at times, identify the need to invite a current ANZREG member with specific skills or background to join the ANZREG Committee, to address an identified need.  This may include, but is not limited to, the ability to represent a specific Library sector or geographic region. </a:t>
            </a:r>
            <a:r>
              <a:rPr lang="en-AU" altLang="en-US" i="1" dirty="0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altLang="en-US" sz="2900" dirty="0">
                <a:solidFill>
                  <a:srgbClr val="FF0000"/>
                </a:solidFill>
              </a:rPr>
              <a:t>If there is a vacancy on the management committee, the continuing members of the committee may appoint another member to fill the vacancy</a:t>
            </a:r>
            <a:endParaRPr lang="en-NZ" sz="2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09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Questions?</a:t>
            </a:r>
            <a:endParaRPr lang="en-NZ" sz="8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9460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417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ANZREG Committee Chair’s Report</vt:lpstr>
      <vt:lpstr>ANZREG Committee 2019</vt:lpstr>
      <vt:lpstr>Activities to Date</vt:lpstr>
      <vt:lpstr>Issues</vt:lpstr>
      <vt:lpstr> Working Group Reports - https://anzreg.igelu.org/pwg/ </vt:lpstr>
      <vt:lpstr>WG Regional Representatives</vt:lpstr>
      <vt:lpstr>Changes to ANZREG by-laws – Election Process</vt:lpstr>
      <vt:lpstr>Proposed Changes to ANZREG by-laws – Election Process</vt:lpstr>
      <vt:lpstr>Questions?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ANZREG Committee Chair’s Report</dc:title>
  <dc:creator>Cate Bardwell</dc:creator>
  <cp:lastModifiedBy>Peta Hopkins</cp:lastModifiedBy>
  <cp:revision>10</cp:revision>
  <dcterms:created xsi:type="dcterms:W3CDTF">2019-10-17T19:49:37Z</dcterms:created>
  <dcterms:modified xsi:type="dcterms:W3CDTF">2019-10-22T07:45:45Z</dcterms:modified>
</cp:coreProperties>
</file>