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5"/>
  </p:notesMasterIdLst>
  <p:sldIdLst>
    <p:sldId id="256" r:id="rId5"/>
    <p:sldId id="260" r:id="rId6"/>
    <p:sldId id="263" r:id="rId7"/>
    <p:sldId id="259" r:id="rId8"/>
    <p:sldId id="265" r:id="rId9"/>
    <p:sldId id="267" r:id="rId10"/>
    <p:sldId id="274" r:id="rId11"/>
    <p:sldId id="266" r:id="rId12"/>
    <p:sldId id="273" r:id="rId13"/>
    <p:sldId id="278" r:id="rId14"/>
  </p:sldIdLst>
  <p:sldSz cx="9144000" cy="5143500" type="screen16x9"/>
  <p:notesSz cx="6858000" cy="9144000"/>
  <p:embeddedFontLst>
    <p:embeddedFont>
      <p:font typeface="Barlow Light" panose="020B0604020202020204" charset="0"/>
      <p:regular r:id="rId16"/>
      <p:bold r:id="rId17"/>
      <p:italic r:id="rId18"/>
      <p:boldItalic r:id="rId19"/>
    </p:embeddedFont>
    <p:embeddedFont>
      <p:font typeface="DengXian" panose="02010600030101010101" pitchFamily="2" charset="-122"/>
      <p:regular r:id="rId20"/>
      <p:bold r:id="rId21"/>
    </p:embeddedFont>
    <p:embeddedFont>
      <p:font typeface="EB Garamond" panose="020B0604020202020204" charset="0"/>
      <p:regular r:id="rId22"/>
      <p:bold r:id="rId23"/>
      <p:italic r:id="rId24"/>
      <p:boldItalic r:id="rId25"/>
    </p:embeddedFont>
    <p:embeddedFont>
      <p:font typeface="Montserrat Black" panose="020B0604020202020204" charset="0"/>
      <p:bold r:id="rId26"/>
      <p:boldItalic r:id="rId27"/>
    </p:embeddedFont>
    <p:embeddedFont>
      <p:font typeface="Montserrat ExtraBold" panose="020B0604020202020204" charset="0"/>
      <p:bold r:id="rId28"/>
      <p:boldItalic r:id="rId29"/>
    </p:embeddedFont>
    <p:embeddedFont>
      <p:font typeface="Montserrat Light" panose="020B0604020202020204" charset="0"/>
      <p:regular r:id="rId30"/>
      <p:bold r:id="rId31"/>
      <p:italic r:id="rId32"/>
      <p:boldItalic r:id="rId33"/>
    </p:embeddedFont>
    <p:embeddedFont>
      <p:font typeface="Squada One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1B9"/>
    <a:srgbClr val="9AD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ACECF0-3D22-41CE-B737-9C424E009C08}">
  <a:tblStyle styleId="{EBACECF0-3D22-41CE-B737-9C424E009C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54759" autoAdjust="0"/>
  </p:normalViewPr>
  <p:slideViewPr>
    <p:cSldViewPr snapToGrid="0">
      <p:cViewPr varScale="1">
        <p:scale>
          <a:sx n="82" d="100"/>
          <a:sy n="82" d="100"/>
        </p:scale>
        <p:origin x="205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16612d386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16612d386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6c698b0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6c698b0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you have hundreds of </a:t>
            </a:r>
            <a:r>
              <a:rPr lang="en-US" dirty="0" err="1"/>
              <a:t>customisations</a:t>
            </a:r>
            <a:r>
              <a:rPr lang="en-US" dirty="0"/>
              <a:t> over the years – are they all still relevant, do you remember why you implemented them?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They require maintenance – thinking of Primo VE as a blank slate might be attractive for a Marie Kondo de-clutter. Do your </a:t>
            </a:r>
            <a:r>
              <a:rPr lang="en-US" dirty="0" err="1"/>
              <a:t>customisations</a:t>
            </a:r>
            <a:r>
              <a:rPr lang="en-US" dirty="0"/>
              <a:t> spark joy!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it’s not – that’s OK, it may not be time for your institution yet.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56c698b077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56c698b077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total care customers – no visibility into Primo Back Office – and years since Primo had been configured for us – we think we did not have </a:t>
            </a:r>
            <a:r>
              <a:rPr lang="en-US" dirty="0" err="1"/>
              <a:t>Dedup</a:t>
            </a:r>
            <a:r>
              <a:rPr lang="en-US" dirty="0"/>
              <a:t> enabled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Unfortunately, the extent of this did not become obvious until we were close to launch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are our changes in MD Editor not fixing grouping issues – still have to run the job for records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Understanding the </a:t>
            </a:r>
            <a:r>
              <a:rPr lang="en-US" dirty="0" err="1"/>
              <a:t>Dedup</a:t>
            </a:r>
            <a:r>
              <a:rPr lang="en-US" dirty="0"/>
              <a:t> and FBRB Processes (Primo VE)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With the Central Discovery Index coming next year we will be interested to see what the match and merge feature will bring for users – will match and merge work great for CDI records, but display them alongside our local records where grouping will still be based on FRBR.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FRBR – Focus Group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Wishlist: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Analysis tool should not require Discovery Admin role – cataloguers should be able to get tips to identify metadata issues preventing functionality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Training video that covers all this in Primo VE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Editing a record in MD Editor and saving it, should be enough to trigger the </a:t>
            </a:r>
            <a:r>
              <a:rPr lang="en-US" dirty="0" err="1"/>
              <a:t>Dedup</a:t>
            </a:r>
            <a:r>
              <a:rPr lang="en-US" dirty="0"/>
              <a:t>/FRBR recalculations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59d6898307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59d6898307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Dates for aligning names? – otherwise relabel things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Idea Exchange multi-word tags – Planned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Enhancement requests and ideas submitted for Primo or Primo VE may not be achievable in both, or consider both deployment models – possibility of drifting apart.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516612d386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516612d386_0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Check any outstanding Primo support cases against the feature alignment schedule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Risk now is where ideas are submitted to the Ideas Exchange that enhancements must support any </a:t>
            </a:r>
            <a:r>
              <a:rPr lang="en-US" dirty="0" err="1"/>
              <a:t>flavour</a:t>
            </a:r>
            <a:r>
              <a:rPr lang="en-US" dirty="0"/>
              <a:t> of deployment, or have equivalent feature set.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Also with the tight integration with Leganto, it is not clear if new features in Primo might impact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59d68983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59d68983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Training is good, but introductory.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Advised that a fix would be coming in Q4, 2019 to support Qualified Dublin Core. Updated case on Tuesday advising this was in the September release.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hard part is the actual </a:t>
            </a:r>
            <a:r>
              <a:rPr lang="en-US" dirty="0" err="1"/>
              <a:t>xpath</a:t>
            </a:r>
            <a:r>
              <a:rPr lang="en-US" dirty="0"/>
              <a:t> normalization rules for generic XML – Francois Renaville has asked for community to give examples to collate into an article for the community knowledge.  Please share to the community zone if you have examples, and/or let Francois know. You will be able to track him down in the Primo-l list.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516612d386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516612d386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Google Scholar – information states the vendor has to update the base URL, but no just do it in the profile and it will flow through to Google Scholar.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Nature.com – just displayed as “com” in Full Text Availability “Pending Development”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Digital representation labels – dots affect display for logged in users eg. pp.36-46 displays as “36 46” – case is pending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 flipH="1">
            <a:off x="623625" y="2236500"/>
            <a:ext cx="35769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 sz="3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 flipH="1">
            <a:off x="623500" y="3116767"/>
            <a:ext cx="36291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None/>
              <a:defRPr sz="1400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4099510" y="-103020"/>
            <a:ext cx="5995571" cy="6199231"/>
          </a:xfrm>
          <a:custGeom>
            <a:avLst/>
            <a:gdLst/>
            <a:ahLst/>
            <a:cxnLst/>
            <a:rect l="l" t="t" r="r" b="b"/>
            <a:pathLst>
              <a:path w="201481" h="208325" extrusionOk="0">
                <a:moveTo>
                  <a:pt x="11154" y="0"/>
                </a:moveTo>
                <a:cubicBezTo>
                  <a:pt x="4056" y="11322"/>
                  <a:pt x="0" y="25053"/>
                  <a:pt x="2324" y="39924"/>
                </a:cubicBezTo>
                <a:cubicBezTo>
                  <a:pt x="9717" y="87327"/>
                  <a:pt x="46473" y="78032"/>
                  <a:pt x="51839" y="97677"/>
                </a:cubicBezTo>
                <a:cubicBezTo>
                  <a:pt x="53106" y="102282"/>
                  <a:pt x="52853" y="108577"/>
                  <a:pt x="51712" y="115464"/>
                </a:cubicBezTo>
                <a:cubicBezTo>
                  <a:pt x="47938" y="138856"/>
                  <a:pt x="66191" y="159846"/>
                  <a:pt x="89765" y="159846"/>
                </a:cubicBezTo>
                <a:cubicBezTo>
                  <a:pt x="90204" y="159846"/>
                  <a:pt x="90644" y="159839"/>
                  <a:pt x="91087" y="159824"/>
                </a:cubicBezTo>
                <a:cubicBezTo>
                  <a:pt x="97764" y="159584"/>
                  <a:pt x="104483" y="159440"/>
                  <a:pt x="110886" y="159440"/>
                </a:cubicBezTo>
                <a:cubicBezTo>
                  <a:pt x="119109" y="159440"/>
                  <a:pt x="126814" y="159677"/>
                  <a:pt x="133250" y="160247"/>
                </a:cubicBezTo>
                <a:cubicBezTo>
                  <a:pt x="155895" y="162275"/>
                  <a:pt x="147826" y="197383"/>
                  <a:pt x="191257" y="208325"/>
                </a:cubicBezTo>
                <a:lnTo>
                  <a:pt x="195270" y="208325"/>
                </a:lnTo>
                <a:cubicBezTo>
                  <a:pt x="198692" y="208325"/>
                  <a:pt x="201481" y="205536"/>
                  <a:pt x="201481" y="202072"/>
                </a:cubicBezTo>
                <a:lnTo>
                  <a:pt x="201481" y="5999"/>
                </a:lnTo>
                <a:cubicBezTo>
                  <a:pt x="201481" y="3211"/>
                  <a:pt x="199622" y="760"/>
                  <a:pt x="19696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7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/>
          <p:nvPr/>
        </p:nvSpPr>
        <p:spPr>
          <a:xfrm rot="-5400000">
            <a:off x="-101015" y="-226845"/>
            <a:ext cx="5995571" cy="6199231"/>
          </a:xfrm>
          <a:custGeom>
            <a:avLst/>
            <a:gdLst/>
            <a:ahLst/>
            <a:cxnLst/>
            <a:rect l="l" t="t" r="r" b="b"/>
            <a:pathLst>
              <a:path w="201481" h="208325" extrusionOk="0">
                <a:moveTo>
                  <a:pt x="11154" y="0"/>
                </a:moveTo>
                <a:cubicBezTo>
                  <a:pt x="4056" y="11322"/>
                  <a:pt x="0" y="25053"/>
                  <a:pt x="2324" y="39924"/>
                </a:cubicBezTo>
                <a:cubicBezTo>
                  <a:pt x="9717" y="87327"/>
                  <a:pt x="46473" y="78032"/>
                  <a:pt x="51839" y="97677"/>
                </a:cubicBezTo>
                <a:cubicBezTo>
                  <a:pt x="53106" y="102282"/>
                  <a:pt x="52853" y="108577"/>
                  <a:pt x="51712" y="115464"/>
                </a:cubicBezTo>
                <a:cubicBezTo>
                  <a:pt x="47938" y="138856"/>
                  <a:pt x="66191" y="159846"/>
                  <a:pt x="89765" y="159846"/>
                </a:cubicBezTo>
                <a:cubicBezTo>
                  <a:pt x="90204" y="159846"/>
                  <a:pt x="90644" y="159839"/>
                  <a:pt x="91087" y="159824"/>
                </a:cubicBezTo>
                <a:cubicBezTo>
                  <a:pt x="97764" y="159584"/>
                  <a:pt x="104483" y="159440"/>
                  <a:pt x="110886" y="159440"/>
                </a:cubicBezTo>
                <a:cubicBezTo>
                  <a:pt x="119109" y="159440"/>
                  <a:pt x="126814" y="159677"/>
                  <a:pt x="133250" y="160247"/>
                </a:cubicBezTo>
                <a:cubicBezTo>
                  <a:pt x="155895" y="162275"/>
                  <a:pt x="147826" y="197383"/>
                  <a:pt x="191257" y="208325"/>
                </a:cubicBezTo>
                <a:lnTo>
                  <a:pt x="195270" y="208325"/>
                </a:lnTo>
                <a:cubicBezTo>
                  <a:pt x="198692" y="208325"/>
                  <a:pt x="201481" y="205536"/>
                  <a:pt x="201481" y="202072"/>
                </a:cubicBezTo>
                <a:lnTo>
                  <a:pt x="201481" y="5999"/>
                </a:lnTo>
                <a:cubicBezTo>
                  <a:pt x="201481" y="3211"/>
                  <a:pt x="199622" y="760"/>
                  <a:pt x="196960" y="0"/>
                </a:cubicBezTo>
                <a:close/>
              </a:path>
            </a:pathLst>
          </a:custGeom>
          <a:solidFill>
            <a:srgbClr val="9AD7D2">
              <a:alpha val="12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6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/>
          <p:nvPr/>
        </p:nvSpPr>
        <p:spPr>
          <a:xfrm>
            <a:off x="742950" y="710350"/>
            <a:ext cx="8686800" cy="279600"/>
          </a:xfrm>
          <a:prstGeom prst="rect">
            <a:avLst/>
          </a:prstGeom>
          <a:solidFill>
            <a:srgbClr val="74C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ctrTitle"/>
          </p:nvPr>
        </p:nvSpPr>
        <p:spPr>
          <a:xfrm>
            <a:off x="790975" y="720000"/>
            <a:ext cx="50124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419100" y="732400"/>
            <a:ext cx="235500" cy="235500"/>
          </a:xfrm>
          <a:prstGeom prst="ellipse">
            <a:avLst/>
          </a:prstGeom>
          <a:solidFill>
            <a:srgbClr val="FFCB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95250" y="732400"/>
            <a:ext cx="235500" cy="235500"/>
          </a:xfrm>
          <a:prstGeom prst="ellipse">
            <a:avLst/>
          </a:pr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6_2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2618169" y="-318351"/>
            <a:ext cx="6811569" cy="7337207"/>
          </a:xfrm>
          <a:custGeom>
            <a:avLst/>
            <a:gdLst/>
            <a:ahLst/>
            <a:cxnLst/>
            <a:rect l="l" t="t" r="r" b="b"/>
            <a:pathLst>
              <a:path w="201481" h="208325" extrusionOk="0">
                <a:moveTo>
                  <a:pt x="11154" y="0"/>
                </a:moveTo>
                <a:cubicBezTo>
                  <a:pt x="4056" y="11322"/>
                  <a:pt x="0" y="25053"/>
                  <a:pt x="2324" y="39924"/>
                </a:cubicBezTo>
                <a:cubicBezTo>
                  <a:pt x="9717" y="87327"/>
                  <a:pt x="46473" y="78032"/>
                  <a:pt x="51839" y="97677"/>
                </a:cubicBezTo>
                <a:cubicBezTo>
                  <a:pt x="53106" y="102282"/>
                  <a:pt x="52853" y="108577"/>
                  <a:pt x="51712" y="115464"/>
                </a:cubicBezTo>
                <a:cubicBezTo>
                  <a:pt x="47938" y="138856"/>
                  <a:pt x="66191" y="159846"/>
                  <a:pt x="89765" y="159846"/>
                </a:cubicBezTo>
                <a:cubicBezTo>
                  <a:pt x="90204" y="159846"/>
                  <a:pt x="90644" y="159839"/>
                  <a:pt x="91087" y="159824"/>
                </a:cubicBezTo>
                <a:cubicBezTo>
                  <a:pt x="97764" y="159584"/>
                  <a:pt x="104483" y="159440"/>
                  <a:pt x="110886" y="159440"/>
                </a:cubicBezTo>
                <a:cubicBezTo>
                  <a:pt x="119109" y="159440"/>
                  <a:pt x="126814" y="159677"/>
                  <a:pt x="133250" y="160247"/>
                </a:cubicBezTo>
                <a:cubicBezTo>
                  <a:pt x="155895" y="162275"/>
                  <a:pt x="147826" y="197383"/>
                  <a:pt x="191257" y="208325"/>
                </a:cubicBezTo>
                <a:lnTo>
                  <a:pt x="195270" y="208325"/>
                </a:lnTo>
                <a:cubicBezTo>
                  <a:pt x="198692" y="208325"/>
                  <a:pt x="201481" y="205536"/>
                  <a:pt x="201481" y="202072"/>
                </a:cubicBezTo>
                <a:lnTo>
                  <a:pt x="201481" y="5999"/>
                </a:lnTo>
                <a:cubicBezTo>
                  <a:pt x="201481" y="3211"/>
                  <a:pt x="199622" y="760"/>
                  <a:pt x="196960" y="0"/>
                </a:cubicBezTo>
                <a:close/>
              </a:path>
            </a:pathLst>
          </a:custGeom>
          <a:solidFill>
            <a:srgbClr val="FFE48D">
              <a:alpha val="20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742950" y="710350"/>
            <a:ext cx="8686800" cy="279600"/>
          </a:xfrm>
          <a:prstGeom prst="rect">
            <a:avLst/>
          </a:prstGeom>
          <a:solidFill>
            <a:srgbClr val="74C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ctrTitle"/>
          </p:nvPr>
        </p:nvSpPr>
        <p:spPr>
          <a:xfrm>
            <a:off x="790975" y="720000"/>
            <a:ext cx="50124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419100" y="732400"/>
            <a:ext cx="235500" cy="235500"/>
          </a:xfrm>
          <a:prstGeom prst="ellipse">
            <a:avLst/>
          </a:prstGeom>
          <a:solidFill>
            <a:srgbClr val="FFCB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95250" y="732400"/>
            <a:ext cx="235500" cy="235500"/>
          </a:xfrm>
          <a:prstGeom prst="ellipse">
            <a:avLst/>
          </a:pr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6_1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/>
          <p:nvPr/>
        </p:nvSpPr>
        <p:spPr>
          <a:xfrm rot="-5400000">
            <a:off x="126769" y="-375501"/>
            <a:ext cx="6811569" cy="7337207"/>
          </a:xfrm>
          <a:custGeom>
            <a:avLst/>
            <a:gdLst/>
            <a:ahLst/>
            <a:cxnLst/>
            <a:rect l="l" t="t" r="r" b="b"/>
            <a:pathLst>
              <a:path w="201481" h="208325" extrusionOk="0">
                <a:moveTo>
                  <a:pt x="11154" y="0"/>
                </a:moveTo>
                <a:cubicBezTo>
                  <a:pt x="4056" y="11322"/>
                  <a:pt x="0" y="25053"/>
                  <a:pt x="2324" y="39924"/>
                </a:cubicBezTo>
                <a:cubicBezTo>
                  <a:pt x="9717" y="87327"/>
                  <a:pt x="46473" y="78032"/>
                  <a:pt x="51839" y="97677"/>
                </a:cubicBezTo>
                <a:cubicBezTo>
                  <a:pt x="53106" y="102282"/>
                  <a:pt x="52853" y="108577"/>
                  <a:pt x="51712" y="115464"/>
                </a:cubicBezTo>
                <a:cubicBezTo>
                  <a:pt x="47938" y="138856"/>
                  <a:pt x="66191" y="159846"/>
                  <a:pt x="89765" y="159846"/>
                </a:cubicBezTo>
                <a:cubicBezTo>
                  <a:pt x="90204" y="159846"/>
                  <a:pt x="90644" y="159839"/>
                  <a:pt x="91087" y="159824"/>
                </a:cubicBezTo>
                <a:cubicBezTo>
                  <a:pt x="97764" y="159584"/>
                  <a:pt x="104483" y="159440"/>
                  <a:pt x="110886" y="159440"/>
                </a:cubicBezTo>
                <a:cubicBezTo>
                  <a:pt x="119109" y="159440"/>
                  <a:pt x="126814" y="159677"/>
                  <a:pt x="133250" y="160247"/>
                </a:cubicBezTo>
                <a:cubicBezTo>
                  <a:pt x="155895" y="162275"/>
                  <a:pt x="147826" y="197383"/>
                  <a:pt x="191257" y="208325"/>
                </a:cubicBezTo>
                <a:lnTo>
                  <a:pt x="195270" y="208325"/>
                </a:lnTo>
                <a:cubicBezTo>
                  <a:pt x="198692" y="208325"/>
                  <a:pt x="201481" y="205536"/>
                  <a:pt x="201481" y="202072"/>
                </a:cubicBezTo>
                <a:lnTo>
                  <a:pt x="201481" y="5999"/>
                </a:lnTo>
                <a:cubicBezTo>
                  <a:pt x="201481" y="3211"/>
                  <a:pt x="199622" y="760"/>
                  <a:pt x="196960" y="0"/>
                </a:cubicBezTo>
                <a:close/>
              </a:path>
            </a:pathLst>
          </a:custGeom>
          <a:solidFill>
            <a:srgbClr val="ADDBD7">
              <a:alpha val="2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ctrTitle"/>
          </p:nvPr>
        </p:nvSpPr>
        <p:spPr>
          <a:xfrm>
            <a:off x="477026" y="1557850"/>
            <a:ext cx="42093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B64"/>
              </a:buClr>
              <a:buSzPts val="4800"/>
              <a:buNone/>
              <a:defRPr sz="4800">
                <a:solidFill>
                  <a:srgbClr val="FFCB6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ubTitle" idx="1"/>
          </p:nvPr>
        </p:nvSpPr>
        <p:spPr>
          <a:xfrm flipH="1">
            <a:off x="1674026" y="2409550"/>
            <a:ext cx="3012300" cy="16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/>
          <p:nvPr/>
        </p:nvSpPr>
        <p:spPr>
          <a:xfrm>
            <a:off x="1263550" y="3683250"/>
            <a:ext cx="33981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CREDITS: This presentation template was created by </a:t>
            </a:r>
            <a:r>
              <a:rPr lang="en" sz="900" b="1">
                <a:solidFill>
                  <a:srgbClr val="434343"/>
                </a:solidFill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2"/>
              </a:rPr>
              <a:t>Slidesgo</a:t>
            </a:r>
            <a:r>
              <a:rPr lang="en" sz="9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, including icons by </a:t>
            </a:r>
            <a:r>
              <a:rPr lang="en" sz="900" b="1">
                <a:solidFill>
                  <a:srgbClr val="434343"/>
                </a:solidFill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Flaticon</a:t>
            </a:r>
            <a:r>
              <a:rPr lang="en" sz="9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, and infographics &amp; images by </a:t>
            </a:r>
            <a:r>
              <a:rPr lang="en" sz="900" b="1">
                <a:solidFill>
                  <a:srgbClr val="434343"/>
                </a:solidFill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4"/>
              </a:rPr>
              <a:t>Freepik</a:t>
            </a:r>
            <a:r>
              <a:rPr lang="en" sz="9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. </a:t>
            </a:r>
            <a:endParaRPr sz="900">
              <a:solidFill>
                <a:srgbClr val="43434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  <a:t>Please keep this slide for attribution.</a:t>
            </a:r>
            <a:endParaRPr sz="900" b="1">
              <a:solidFill>
                <a:srgbClr val="43434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ExtraBold"/>
              <a:buNone/>
              <a:defRPr sz="280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●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○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■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●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○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■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●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○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EB Garamond"/>
              <a:buChar char="■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.go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Primo/Product_Documentation/020Primo_VE/040Dedup_and_FRBR_for_Primo_VE/010Understanding_the_Dedup_and_FRBR_Processes_(Primo_VE)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knowledge.exlibrisgroup.com/Primo/Product_Documentation/020Primo_VE/040Dedup_and_FRBR_for_Primo_VE/Suppressing_Groups_of_Records_from_Dedup%2F%2FFRBR_for_Primo_VE" TargetMode="External"/><Relationship Id="rId4" Type="http://schemas.openxmlformats.org/officeDocument/2006/relationships/hyperlink" Target="https://knowledge.exlibrisgroup.com/Primo/Product_Documentation/020Primo_VE/040Dedup_and_FRBR_for_Primo_VE/Dedup_and_FRBR_Analysis_Tool_for_Primo_V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.exlibrisgroup.com/forums/395697-leganto/suggestions/34780849-create-multiple-word-tags-in-my-collec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Primo/Product_Documentation/020Primo_VE/005FAQs/Feature_Alignment_Schedule_for_Primo_V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Primo/Product_Documentation/020Primo_VE/045Loading_Records_from_External_Sources_into_Primo_V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knowledge.exlibrisgroup.com/Primo/Training/Primo_VE_Training/Primo_VE_Administration_Certification/Primo_VE_Certification_-_Englis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90Integrations_with_External_Systems/030Resource_Management/150Publishing_Electronic_Holdings_to_Google_Schola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725;p22">
            <a:extLst>
              <a:ext uri="{FF2B5EF4-FFF2-40B4-BE49-F238E27FC236}">
                <a16:creationId xmlns:a16="http://schemas.microsoft.com/office/drawing/2014/main" id="{B682E10F-871F-4B1B-87A1-C0A00DD997FF}"/>
              </a:ext>
            </a:extLst>
          </p:cNvPr>
          <p:cNvGrpSpPr/>
          <p:nvPr/>
        </p:nvGrpSpPr>
        <p:grpSpPr>
          <a:xfrm>
            <a:off x="6114969" y="1985416"/>
            <a:ext cx="1339065" cy="3009185"/>
            <a:chOff x="2449930" y="2556776"/>
            <a:chExt cx="1339065" cy="3009185"/>
          </a:xfrm>
        </p:grpSpPr>
        <p:sp>
          <p:nvSpPr>
            <p:cNvPr id="50" name="Google Shape;726;p22">
              <a:extLst>
                <a:ext uri="{FF2B5EF4-FFF2-40B4-BE49-F238E27FC236}">
                  <a16:creationId xmlns:a16="http://schemas.microsoft.com/office/drawing/2014/main" id="{62ED9D37-D1D9-439A-B70D-352DA43614CE}"/>
                </a:ext>
              </a:extLst>
            </p:cNvPr>
            <p:cNvSpPr/>
            <p:nvPr/>
          </p:nvSpPr>
          <p:spPr>
            <a:xfrm>
              <a:off x="2449930" y="2556776"/>
              <a:ext cx="1339065" cy="2243750"/>
            </a:xfrm>
            <a:custGeom>
              <a:avLst/>
              <a:gdLst/>
              <a:ahLst/>
              <a:cxnLst/>
              <a:rect l="l" t="t" r="r" b="b"/>
              <a:pathLst>
                <a:path w="62727" h="105106" extrusionOk="0">
                  <a:moveTo>
                    <a:pt x="31083" y="0"/>
                  </a:moveTo>
                  <a:cubicBezTo>
                    <a:pt x="30660" y="0"/>
                    <a:pt x="30078" y="77"/>
                    <a:pt x="29410" y="366"/>
                  </a:cubicBezTo>
                  <a:cubicBezTo>
                    <a:pt x="23250" y="2407"/>
                    <a:pt x="21611" y="16772"/>
                    <a:pt x="21172" y="24241"/>
                  </a:cubicBezTo>
                  <a:cubicBezTo>
                    <a:pt x="21082" y="25817"/>
                    <a:pt x="20271" y="27035"/>
                    <a:pt x="19296" y="27035"/>
                  </a:cubicBezTo>
                  <a:cubicBezTo>
                    <a:pt x="19260" y="27035"/>
                    <a:pt x="19224" y="27033"/>
                    <a:pt x="19188" y="27030"/>
                  </a:cubicBezTo>
                  <a:cubicBezTo>
                    <a:pt x="19071" y="27019"/>
                    <a:pt x="18950" y="27014"/>
                    <a:pt x="18825" y="27014"/>
                  </a:cubicBezTo>
                  <a:cubicBezTo>
                    <a:pt x="16566" y="27014"/>
                    <a:pt x="13102" y="28718"/>
                    <a:pt x="11108" y="31917"/>
                  </a:cubicBezTo>
                  <a:cubicBezTo>
                    <a:pt x="8196" y="36601"/>
                    <a:pt x="8495" y="49895"/>
                    <a:pt x="8858" y="56599"/>
                  </a:cubicBezTo>
                  <a:cubicBezTo>
                    <a:pt x="8957" y="58430"/>
                    <a:pt x="8037" y="59917"/>
                    <a:pt x="6895" y="59917"/>
                  </a:cubicBezTo>
                  <a:cubicBezTo>
                    <a:pt x="6888" y="59917"/>
                    <a:pt x="6881" y="59917"/>
                    <a:pt x="6874" y="59917"/>
                  </a:cubicBezTo>
                  <a:cubicBezTo>
                    <a:pt x="6854" y="59917"/>
                    <a:pt x="6835" y="59916"/>
                    <a:pt x="6815" y="59916"/>
                  </a:cubicBezTo>
                  <a:cubicBezTo>
                    <a:pt x="2657" y="59916"/>
                    <a:pt x="1204" y="66933"/>
                    <a:pt x="1204" y="66933"/>
                  </a:cubicBezTo>
                  <a:cubicBezTo>
                    <a:pt x="170" y="70668"/>
                    <a:pt x="0" y="74469"/>
                    <a:pt x="472" y="78249"/>
                  </a:cubicBezTo>
                  <a:cubicBezTo>
                    <a:pt x="2716" y="96150"/>
                    <a:pt x="17018" y="105106"/>
                    <a:pt x="31329" y="105106"/>
                  </a:cubicBezTo>
                  <a:cubicBezTo>
                    <a:pt x="45614" y="105106"/>
                    <a:pt x="59909" y="96183"/>
                    <a:pt x="62231" y="78325"/>
                  </a:cubicBezTo>
                  <a:cubicBezTo>
                    <a:pt x="62727" y="74520"/>
                    <a:pt x="62566" y="70692"/>
                    <a:pt x="61526" y="66933"/>
                  </a:cubicBezTo>
                  <a:cubicBezTo>
                    <a:pt x="61526" y="66933"/>
                    <a:pt x="60070" y="59916"/>
                    <a:pt x="55912" y="59916"/>
                  </a:cubicBezTo>
                  <a:cubicBezTo>
                    <a:pt x="55892" y="59916"/>
                    <a:pt x="55872" y="59917"/>
                    <a:pt x="55853" y="59917"/>
                  </a:cubicBezTo>
                  <a:cubicBezTo>
                    <a:pt x="55846" y="59917"/>
                    <a:pt x="55839" y="59917"/>
                    <a:pt x="55832" y="59917"/>
                  </a:cubicBezTo>
                  <a:cubicBezTo>
                    <a:pt x="54689" y="59917"/>
                    <a:pt x="53770" y="58430"/>
                    <a:pt x="53869" y="56599"/>
                  </a:cubicBezTo>
                  <a:cubicBezTo>
                    <a:pt x="54232" y="49895"/>
                    <a:pt x="54534" y="36601"/>
                    <a:pt x="51619" y="31917"/>
                  </a:cubicBezTo>
                  <a:cubicBezTo>
                    <a:pt x="49627" y="28718"/>
                    <a:pt x="46161" y="27014"/>
                    <a:pt x="43904" y="27014"/>
                  </a:cubicBezTo>
                  <a:cubicBezTo>
                    <a:pt x="43780" y="27014"/>
                    <a:pt x="43659" y="27019"/>
                    <a:pt x="43542" y="27030"/>
                  </a:cubicBezTo>
                  <a:cubicBezTo>
                    <a:pt x="43505" y="27033"/>
                    <a:pt x="43470" y="27035"/>
                    <a:pt x="43434" y="27035"/>
                  </a:cubicBezTo>
                  <a:cubicBezTo>
                    <a:pt x="42459" y="27035"/>
                    <a:pt x="41648" y="25817"/>
                    <a:pt x="41555" y="24241"/>
                  </a:cubicBezTo>
                  <a:cubicBezTo>
                    <a:pt x="41119" y="16772"/>
                    <a:pt x="39480" y="2407"/>
                    <a:pt x="33317" y="366"/>
                  </a:cubicBezTo>
                  <a:cubicBezTo>
                    <a:pt x="32649" y="77"/>
                    <a:pt x="32066" y="0"/>
                    <a:pt x="31644" y="0"/>
                  </a:cubicBezTo>
                  <a:cubicBezTo>
                    <a:pt x="31540" y="0"/>
                    <a:pt x="31447" y="5"/>
                    <a:pt x="31363" y="12"/>
                  </a:cubicBezTo>
                  <a:cubicBezTo>
                    <a:pt x="31280" y="5"/>
                    <a:pt x="31186" y="0"/>
                    <a:pt x="31083" y="0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27;p22">
              <a:extLst>
                <a:ext uri="{FF2B5EF4-FFF2-40B4-BE49-F238E27FC236}">
                  <a16:creationId xmlns:a16="http://schemas.microsoft.com/office/drawing/2014/main" id="{38B6A1AF-C113-4A9A-A3BE-72DE10A3366E}"/>
                </a:ext>
              </a:extLst>
            </p:cNvPr>
            <p:cNvSpPr/>
            <p:nvPr/>
          </p:nvSpPr>
          <p:spPr>
            <a:xfrm>
              <a:off x="2876464" y="3265233"/>
              <a:ext cx="475943" cy="2300727"/>
            </a:xfrm>
            <a:custGeom>
              <a:avLst/>
              <a:gdLst/>
              <a:ahLst/>
              <a:cxnLst/>
              <a:rect l="l" t="t" r="r" b="b"/>
              <a:pathLst>
                <a:path w="22295" h="107775" extrusionOk="0">
                  <a:moveTo>
                    <a:pt x="11420" y="1"/>
                  </a:moveTo>
                  <a:cubicBezTo>
                    <a:pt x="10633" y="1"/>
                    <a:pt x="9998" y="639"/>
                    <a:pt x="9998" y="1425"/>
                  </a:cubicBezTo>
                  <a:lnTo>
                    <a:pt x="9998" y="44649"/>
                  </a:lnTo>
                  <a:lnTo>
                    <a:pt x="1966" y="35011"/>
                  </a:lnTo>
                  <a:cubicBezTo>
                    <a:pt x="1760" y="34764"/>
                    <a:pt x="1464" y="34636"/>
                    <a:pt x="1167" y="34636"/>
                  </a:cubicBezTo>
                  <a:cubicBezTo>
                    <a:pt x="933" y="34636"/>
                    <a:pt x="697" y="34715"/>
                    <a:pt x="503" y="34878"/>
                  </a:cubicBezTo>
                  <a:cubicBezTo>
                    <a:pt x="61" y="35244"/>
                    <a:pt x="1" y="35900"/>
                    <a:pt x="370" y="36342"/>
                  </a:cubicBezTo>
                  <a:lnTo>
                    <a:pt x="9998" y="47894"/>
                  </a:lnTo>
                  <a:lnTo>
                    <a:pt x="9998" y="106350"/>
                  </a:lnTo>
                  <a:cubicBezTo>
                    <a:pt x="9998" y="107136"/>
                    <a:pt x="10633" y="107774"/>
                    <a:pt x="11420" y="107774"/>
                  </a:cubicBezTo>
                  <a:cubicBezTo>
                    <a:pt x="12206" y="107774"/>
                    <a:pt x="12844" y="107136"/>
                    <a:pt x="12844" y="106350"/>
                  </a:cubicBezTo>
                  <a:lnTo>
                    <a:pt x="12844" y="34905"/>
                  </a:lnTo>
                  <a:lnTo>
                    <a:pt x="21944" y="24414"/>
                  </a:lnTo>
                  <a:cubicBezTo>
                    <a:pt x="22294" y="23997"/>
                    <a:pt x="22246" y="23377"/>
                    <a:pt x="21835" y="23020"/>
                  </a:cubicBezTo>
                  <a:cubicBezTo>
                    <a:pt x="21646" y="22857"/>
                    <a:pt x="21414" y="22776"/>
                    <a:pt x="21183" y="22776"/>
                  </a:cubicBezTo>
                  <a:cubicBezTo>
                    <a:pt x="20909" y="22776"/>
                    <a:pt x="20637" y="22889"/>
                    <a:pt x="20441" y="23108"/>
                  </a:cubicBezTo>
                  <a:lnTo>
                    <a:pt x="20441" y="23111"/>
                  </a:lnTo>
                  <a:lnTo>
                    <a:pt x="12844" y="31866"/>
                  </a:lnTo>
                  <a:lnTo>
                    <a:pt x="12844" y="19413"/>
                  </a:lnTo>
                  <a:lnTo>
                    <a:pt x="21944" y="8922"/>
                  </a:lnTo>
                  <a:cubicBezTo>
                    <a:pt x="22294" y="8505"/>
                    <a:pt x="22246" y="7885"/>
                    <a:pt x="21835" y="7528"/>
                  </a:cubicBezTo>
                  <a:cubicBezTo>
                    <a:pt x="21646" y="7364"/>
                    <a:pt x="21414" y="7284"/>
                    <a:pt x="21183" y="7284"/>
                  </a:cubicBezTo>
                  <a:cubicBezTo>
                    <a:pt x="20909" y="7284"/>
                    <a:pt x="20637" y="7396"/>
                    <a:pt x="20441" y="7615"/>
                  </a:cubicBezTo>
                  <a:lnTo>
                    <a:pt x="12844" y="16373"/>
                  </a:lnTo>
                  <a:lnTo>
                    <a:pt x="12844" y="1425"/>
                  </a:lnTo>
                  <a:cubicBezTo>
                    <a:pt x="12844" y="639"/>
                    <a:pt x="12206" y="1"/>
                    <a:pt x="11420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728;p22">
            <a:extLst>
              <a:ext uri="{FF2B5EF4-FFF2-40B4-BE49-F238E27FC236}">
                <a16:creationId xmlns:a16="http://schemas.microsoft.com/office/drawing/2014/main" id="{AACB891A-33E5-4149-A164-1EBEFBE2902C}"/>
              </a:ext>
            </a:extLst>
          </p:cNvPr>
          <p:cNvGrpSpPr/>
          <p:nvPr/>
        </p:nvGrpSpPr>
        <p:grpSpPr>
          <a:xfrm>
            <a:off x="5056632" y="2519427"/>
            <a:ext cx="1851853" cy="2457564"/>
            <a:chOff x="1231043" y="3326737"/>
            <a:chExt cx="1851853" cy="2457564"/>
          </a:xfrm>
        </p:grpSpPr>
        <p:sp>
          <p:nvSpPr>
            <p:cNvPr id="53" name="Google Shape;729;p22">
              <a:extLst>
                <a:ext uri="{FF2B5EF4-FFF2-40B4-BE49-F238E27FC236}">
                  <a16:creationId xmlns:a16="http://schemas.microsoft.com/office/drawing/2014/main" id="{5451C7D4-6394-4560-BAD1-64EBC7E2CA2F}"/>
                </a:ext>
              </a:extLst>
            </p:cNvPr>
            <p:cNvSpPr/>
            <p:nvPr/>
          </p:nvSpPr>
          <p:spPr>
            <a:xfrm>
              <a:off x="1231043" y="3326737"/>
              <a:ext cx="1851853" cy="1904112"/>
            </a:xfrm>
            <a:custGeom>
              <a:avLst/>
              <a:gdLst/>
              <a:ahLst/>
              <a:cxnLst/>
              <a:rect l="l" t="t" r="r" b="b"/>
              <a:pathLst>
                <a:path w="86748" h="89196" extrusionOk="0">
                  <a:moveTo>
                    <a:pt x="43054" y="1"/>
                  </a:moveTo>
                  <a:cubicBezTo>
                    <a:pt x="42402" y="1"/>
                    <a:pt x="41751" y="88"/>
                    <a:pt x="41123" y="262"/>
                  </a:cubicBezTo>
                  <a:cubicBezTo>
                    <a:pt x="34016" y="1728"/>
                    <a:pt x="32123" y="12041"/>
                    <a:pt x="31621" y="17405"/>
                  </a:cubicBezTo>
                  <a:cubicBezTo>
                    <a:pt x="31513" y="18538"/>
                    <a:pt x="30574" y="19411"/>
                    <a:pt x="29452" y="19411"/>
                  </a:cubicBezTo>
                  <a:cubicBezTo>
                    <a:pt x="29411" y="19411"/>
                    <a:pt x="29370" y="19410"/>
                    <a:pt x="29329" y="19407"/>
                  </a:cubicBezTo>
                  <a:cubicBezTo>
                    <a:pt x="29192" y="19400"/>
                    <a:pt x="29051" y="19396"/>
                    <a:pt x="28905" y="19396"/>
                  </a:cubicBezTo>
                  <a:cubicBezTo>
                    <a:pt x="26301" y="19396"/>
                    <a:pt x="22308" y="20621"/>
                    <a:pt x="20011" y="22918"/>
                  </a:cubicBezTo>
                  <a:cubicBezTo>
                    <a:pt x="16648" y="26278"/>
                    <a:pt x="16996" y="35825"/>
                    <a:pt x="17414" y="40637"/>
                  </a:cubicBezTo>
                  <a:cubicBezTo>
                    <a:pt x="17531" y="41954"/>
                    <a:pt x="16467" y="43020"/>
                    <a:pt x="15150" y="43020"/>
                  </a:cubicBezTo>
                  <a:cubicBezTo>
                    <a:pt x="15142" y="43020"/>
                    <a:pt x="15135" y="43020"/>
                    <a:pt x="15127" y="43020"/>
                  </a:cubicBezTo>
                  <a:cubicBezTo>
                    <a:pt x="15104" y="43020"/>
                    <a:pt x="15081" y="43019"/>
                    <a:pt x="15059" y="43019"/>
                  </a:cubicBezTo>
                  <a:cubicBezTo>
                    <a:pt x="10264" y="43019"/>
                    <a:pt x="8583" y="48058"/>
                    <a:pt x="8583" y="48058"/>
                  </a:cubicBezTo>
                  <a:cubicBezTo>
                    <a:pt x="1" y="67367"/>
                    <a:pt x="37751" y="86679"/>
                    <a:pt x="42399" y="88968"/>
                  </a:cubicBezTo>
                  <a:cubicBezTo>
                    <a:pt x="42704" y="89116"/>
                    <a:pt x="43037" y="89195"/>
                    <a:pt x="43376" y="89195"/>
                  </a:cubicBezTo>
                  <a:cubicBezTo>
                    <a:pt x="43714" y="89195"/>
                    <a:pt x="44047" y="89116"/>
                    <a:pt x="44349" y="88968"/>
                  </a:cubicBezTo>
                  <a:cubicBezTo>
                    <a:pt x="48998" y="86679"/>
                    <a:pt x="86748" y="67367"/>
                    <a:pt x="78165" y="48058"/>
                  </a:cubicBezTo>
                  <a:cubicBezTo>
                    <a:pt x="78165" y="48058"/>
                    <a:pt x="76488" y="43019"/>
                    <a:pt x="71693" y="43019"/>
                  </a:cubicBezTo>
                  <a:cubicBezTo>
                    <a:pt x="71670" y="43019"/>
                    <a:pt x="71647" y="43020"/>
                    <a:pt x="71624" y="43020"/>
                  </a:cubicBezTo>
                  <a:cubicBezTo>
                    <a:pt x="71617" y="43020"/>
                    <a:pt x="71609" y="43020"/>
                    <a:pt x="71602" y="43020"/>
                  </a:cubicBezTo>
                  <a:cubicBezTo>
                    <a:pt x="70282" y="43020"/>
                    <a:pt x="69224" y="41954"/>
                    <a:pt x="69335" y="40637"/>
                  </a:cubicBezTo>
                  <a:cubicBezTo>
                    <a:pt x="69755" y="35825"/>
                    <a:pt x="70103" y="26278"/>
                    <a:pt x="66740" y="22918"/>
                  </a:cubicBezTo>
                  <a:cubicBezTo>
                    <a:pt x="64443" y="20621"/>
                    <a:pt x="60448" y="19396"/>
                    <a:pt x="57843" y="19396"/>
                  </a:cubicBezTo>
                  <a:cubicBezTo>
                    <a:pt x="57697" y="19396"/>
                    <a:pt x="57556" y="19400"/>
                    <a:pt x="57420" y="19407"/>
                  </a:cubicBezTo>
                  <a:cubicBezTo>
                    <a:pt x="57379" y="19410"/>
                    <a:pt x="57338" y="19411"/>
                    <a:pt x="57297" y="19411"/>
                  </a:cubicBezTo>
                  <a:cubicBezTo>
                    <a:pt x="56174" y="19411"/>
                    <a:pt x="55236" y="18535"/>
                    <a:pt x="55130" y="17405"/>
                  </a:cubicBezTo>
                  <a:cubicBezTo>
                    <a:pt x="54625" y="12041"/>
                    <a:pt x="52735" y="1728"/>
                    <a:pt x="45629" y="262"/>
                  </a:cubicBezTo>
                  <a:cubicBezTo>
                    <a:pt x="44997" y="88"/>
                    <a:pt x="44348" y="1"/>
                    <a:pt x="43697" y="1"/>
                  </a:cubicBezTo>
                  <a:cubicBezTo>
                    <a:pt x="43590" y="1"/>
                    <a:pt x="43483" y="3"/>
                    <a:pt x="43376" y="8"/>
                  </a:cubicBezTo>
                  <a:cubicBezTo>
                    <a:pt x="43269" y="3"/>
                    <a:pt x="43162" y="1"/>
                    <a:pt x="43054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30;p22">
              <a:extLst>
                <a:ext uri="{FF2B5EF4-FFF2-40B4-BE49-F238E27FC236}">
                  <a16:creationId xmlns:a16="http://schemas.microsoft.com/office/drawing/2014/main" id="{F85D7822-2F97-4785-8C58-BCDC4989C5F9}"/>
                </a:ext>
              </a:extLst>
            </p:cNvPr>
            <p:cNvSpPr/>
            <p:nvPr/>
          </p:nvSpPr>
          <p:spPr>
            <a:xfrm>
              <a:off x="1899813" y="3980288"/>
              <a:ext cx="541266" cy="1804013"/>
            </a:xfrm>
            <a:custGeom>
              <a:avLst/>
              <a:gdLst/>
              <a:ahLst/>
              <a:cxnLst/>
              <a:rect l="l" t="t" r="r" b="b"/>
              <a:pathLst>
                <a:path w="25355" h="84507" extrusionOk="0">
                  <a:moveTo>
                    <a:pt x="12681" y="1"/>
                  </a:moveTo>
                  <a:cubicBezTo>
                    <a:pt x="12064" y="1"/>
                    <a:pt x="11565" y="500"/>
                    <a:pt x="11565" y="1117"/>
                  </a:cubicBezTo>
                  <a:lnTo>
                    <a:pt x="11565" y="34600"/>
                  </a:lnTo>
                  <a:lnTo>
                    <a:pt x="2111" y="23256"/>
                  </a:lnTo>
                  <a:cubicBezTo>
                    <a:pt x="1890" y="22990"/>
                    <a:pt x="1571" y="22854"/>
                    <a:pt x="1251" y="22854"/>
                  </a:cubicBezTo>
                  <a:cubicBezTo>
                    <a:pt x="999" y="22854"/>
                    <a:pt x="746" y="22938"/>
                    <a:pt x="539" y="23111"/>
                  </a:cubicBezTo>
                  <a:cubicBezTo>
                    <a:pt x="64" y="23507"/>
                    <a:pt x="1" y="24212"/>
                    <a:pt x="397" y="24687"/>
                  </a:cubicBezTo>
                  <a:lnTo>
                    <a:pt x="11565" y="38087"/>
                  </a:lnTo>
                  <a:lnTo>
                    <a:pt x="11565" y="83391"/>
                  </a:lnTo>
                  <a:cubicBezTo>
                    <a:pt x="11565" y="84008"/>
                    <a:pt x="12064" y="84507"/>
                    <a:pt x="12681" y="84507"/>
                  </a:cubicBezTo>
                  <a:cubicBezTo>
                    <a:pt x="13295" y="84507"/>
                    <a:pt x="13797" y="84008"/>
                    <a:pt x="13797" y="83391"/>
                  </a:cubicBezTo>
                  <a:lnTo>
                    <a:pt x="13797" y="28419"/>
                  </a:lnTo>
                  <a:lnTo>
                    <a:pt x="24950" y="15560"/>
                  </a:lnTo>
                  <a:cubicBezTo>
                    <a:pt x="25355" y="15094"/>
                    <a:pt x="25303" y="14390"/>
                    <a:pt x="24838" y="13984"/>
                  </a:cubicBezTo>
                  <a:cubicBezTo>
                    <a:pt x="24627" y="13801"/>
                    <a:pt x="24367" y="13711"/>
                    <a:pt x="24109" y="13711"/>
                  </a:cubicBezTo>
                  <a:cubicBezTo>
                    <a:pt x="23796" y="13711"/>
                    <a:pt x="23485" y="13843"/>
                    <a:pt x="23265" y="14099"/>
                  </a:cubicBezTo>
                  <a:lnTo>
                    <a:pt x="13797" y="25013"/>
                  </a:lnTo>
                  <a:lnTo>
                    <a:pt x="13797" y="1117"/>
                  </a:lnTo>
                  <a:cubicBezTo>
                    <a:pt x="13797" y="500"/>
                    <a:pt x="13298" y="1"/>
                    <a:pt x="12681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 flipH="1">
            <a:off x="742950" y="3101467"/>
            <a:ext cx="36291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Peta Hopkins, Bond University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ANZREG 2019 – Best Practice Day</a:t>
            </a:r>
            <a:endParaRPr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 flipH="1">
            <a:off x="728068" y="2037676"/>
            <a:ext cx="7211567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 Things for a Primo VE Transition</a:t>
            </a:r>
            <a:endParaRPr sz="2800" dirty="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95" name="Google Shape;95;p14"/>
          <p:cNvCxnSpPr/>
          <p:nvPr/>
        </p:nvCxnSpPr>
        <p:spPr>
          <a:xfrm>
            <a:off x="862400" y="2981288"/>
            <a:ext cx="10668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" name="Google Shape;710;p22">
            <a:extLst>
              <a:ext uri="{FF2B5EF4-FFF2-40B4-BE49-F238E27FC236}">
                <a16:creationId xmlns:a16="http://schemas.microsoft.com/office/drawing/2014/main" id="{E195A506-4144-493F-9F63-A3394DDF1CAE}"/>
              </a:ext>
            </a:extLst>
          </p:cNvPr>
          <p:cNvGrpSpPr/>
          <p:nvPr/>
        </p:nvGrpSpPr>
        <p:grpSpPr>
          <a:xfrm>
            <a:off x="8603449" y="3101467"/>
            <a:ext cx="1081101" cy="1858934"/>
            <a:chOff x="3399597" y="3607763"/>
            <a:chExt cx="1081101" cy="1858934"/>
          </a:xfrm>
        </p:grpSpPr>
        <p:sp>
          <p:nvSpPr>
            <p:cNvPr id="47" name="Google Shape;711;p22">
              <a:extLst>
                <a:ext uri="{FF2B5EF4-FFF2-40B4-BE49-F238E27FC236}">
                  <a16:creationId xmlns:a16="http://schemas.microsoft.com/office/drawing/2014/main" id="{52C76F61-13F0-455B-9266-B4ED3E8185DB}"/>
                </a:ext>
              </a:extLst>
            </p:cNvPr>
            <p:cNvSpPr/>
            <p:nvPr/>
          </p:nvSpPr>
          <p:spPr>
            <a:xfrm>
              <a:off x="3399597" y="3607763"/>
              <a:ext cx="1081101" cy="1399756"/>
            </a:xfrm>
            <a:custGeom>
              <a:avLst/>
              <a:gdLst/>
              <a:ahLst/>
              <a:cxnLst/>
              <a:rect l="l" t="t" r="r" b="b"/>
              <a:pathLst>
                <a:path w="50643" h="65570" extrusionOk="0">
                  <a:moveTo>
                    <a:pt x="25739" y="0"/>
                  </a:moveTo>
                  <a:cubicBezTo>
                    <a:pt x="25667" y="0"/>
                    <a:pt x="25596" y="1"/>
                    <a:pt x="25524" y="2"/>
                  </a:cubicBezTo>
                  <a:cubicBezTo>
                    <a:pt x="16739" y="108"/>
                    <a:pt x="9629" y="6736"/>
                    <a:pt x="9590" y="14932"/>
                  </a:cubicBezTo>
                  <a:cubicBezTo>
                    <a:pt x="9587" y="15255"/>
                    <a:pt x="9596" y="15576"/>
                    <a:pt x="9617" y="15893"/>
                  </a:cubicBezTo>
                  <a:cubicBezTo>
                    <a:pt x="9901" y="20378"/>
                    <a:pt x="8519" y="24796"/>
                    <a:pt x="5613" y="28386"/>
                  </a:cubicBezTo>
                  <a:cubicBezTo>
                    <a:pt x="1930" y="32928"/>
                    <a:pt x="0" y="38765"/>
                    <a:pt x="759" y="45037"/>
                  </a:cubicBezTo>
                  <a:cubicBezTo>
                    <a:pt x="2044" y="55682"/>
                    <a:pt x="11153" y="64170"/>
                    <a:pt x="22612" y="65407"/>
                  </a:cubicBezTo>
                  <a:cubicBezTo>
                    <a:pt x="23621" y="65516"/>
                    <a:pt x="24620" y="65569"/>
                    <a:pt x="25606" y="65569"/>
                  </a:cubicBezTo>
                  <a:cubicBezTo>
                    <a:pt x="39363" y="65569"/>
                    <a:pt x="50550" y="55243"/>
                    <a:pt x="50615" y="42451"/>
                  </a:cubicBezTo>
                  <a:cubicBezTo>
                    <a:pt x="50642" y="36969"/>
                    <a:pt x="48622" y="31921"/>
                    <a:pt x="45220" y="27935"/>
                  </a:cubicBezTo>
                  <a:cubicBezTo>
                    <a:pt x="42550" y="24799"/>
                    <a:pt x="41240" y="20838"/>
                    <a:pt x="41772" y="16870"/>
                  </a:cubicBezTo>
                  <a:cubicBezTo>
                    <a:pt x="41872" y="16132"/>
                    <a:pt x="41912" y="15388"/>
                    <a:pt x="41893" y="14644"/>
                  </a:cubicBezTo>
                  <a:cubicBezTo>
                    <a:pt x="41689" y="6537"/>
                    <a:pt x="34447" y="0"/>
                    <a:pt x="25739" y="0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12;p22">
              <a:extLst>
                <a:ext uri="{FF2B5EF4-FFF2-40B4-BE49-F238E27FC236}">
                  <a16:creationId xmlns:a16="http://schemas.microsoft.com/office/drawing/2014/main" id="{D02E06DE-6075-4218-A422-A146DDAF4BA7}"/>
                </a:ext>
              </a:extLst>
            </p:cNvPr>
            <p:cNvSpPr/>
            <p:nvPr/>
          </p:nvSpPr>
          <p:spPr>
            <a:xfrm>
              <a:off x="3727738" y="4146141"/>
              <a:ext cx="433141" cy="1320556"/>
            </a:xfrm>
            <a:custGeom>
              <a:avLst/>
              <a:gdLst/>
              <a:ahLst/>
              <a:cxnLst/>
              <a:rect l="l" t="t" r="r" b="b"/>
              <a:pathLst>
                <a:path w="20290" h="61860" extrusionOk="0">
                  <a:moveTo>
                    <a:pt x="10419" y="1"/>
                  </a:moveTo>
                  <a:cubicBezTo>
                    <a:pt x="9684" y="1"/>
                    <a:pt x="9082" y="595"/>
                    <a:pt x="9079" y="1334"/>
                  </a:cubicBezTo>
                  <a:lnTo>
                    <a:pt x="8973" y="23985"/>
                  </a:lnTo>
                  <a:lnTo>
                    <a:pt x="2520" y="16237"/>
                  </a:lnTo>
                  <a:cubicBezTo>
                    <a:pt x="2255" y="15928"/>
                    <a:pt x="1879" y="15770"/>
                    <a:pt x="1502" y="15770"/>
                  </a:cubicBezTo>
                  <a:cubicBezTo>
                    <a:pt x="1199" y="15770"/>
                    <a:pt x="895" y="15872"/>
                    <a:pt x="645" y="16080"/>
                  </a:cubicBezTo>
                  <a:cubicBezTo>
                    <a:pt x="82" y="16549"/>
                    <a:pt x="1" y="17380"/>
                    <a:pt x="460" y="17952"/>
                  </a:cubicBezTo>
                  <a:lnTo>
                    <a:pt x="8952" y="28149"/>
                  </a:lnTo>
                  <a:lnTo>
                    <a:pt x="8801" y="60513"/>
                  </a:lnTo>
                  <a:cubicBezTo>
                    <a:pt x="8798" y="61254"/>
                    <a:pt x="9397" y="61856"/>
                    <a:pt x="10135" y="61859"/>
                  </a:cubicBezTo>
                  <a:cubicBezTo>
                    <a:pt x="10138" y="61859"/>
                    <a:pt x="10142" y="61859"/>
                    <a:pt x="10146" y="61859"/>
                  </a:cubicBezTo>
                  <a:cubicBezTo>
                    <a:pt x="10882" y="61859"/>
                    <a:pt x="11477" y="61263"/>
                    <a:pt x="11480" y="60529"/>
                  </a:cubicBezTo>
                  <a:lnTo>
                    <a:pt x="11683" y="17846"/>
                  </a:lnTo>
                  <a:cubicBezTo>
                    <a:pt x="11864" y="17752"/>
                    <a:pt x="12025" y="17616"/>
                    <a:pt x="12146" y="17453"/>
                  </a:cubicBezTo>
                  <a:lnTo>
                    <a:pt x="19854" y="6959"/>
                  </a:lnTo>
                  <a:cubicBezTo>
                    <a:pt x="20290" y="6364"/>
                    <a:pt x="20163" y="5526"/>
                    <a:pt x="19567" y="5087"/>
                  </a:cubicBezTo>
                  <a:cubicBezTo>
                    <a:pt x="19328" y="4912"/>
                    <a:pt x="19050" y="4827"/>
                    <a:pt x="18774" y="4827"/>
                  </a:cubicBezTo>
                  <a:cubicBezTo>
                    <a:pt x="18362" y="4827"/>
                    <a:pt x="17956" y="5016"/>
                    <a:pt x="17695" y="5375"/>
                  </a:cubicBezTo>
                  <a:lnTo>
                    <a:pt x="11701" y="13531"/>
                  </a:lnTo>
                  <a:lnTo>
                    <a:pt x="11759" y="1347"/>
                  </a:lnTo>
                  <a:cubicBezTo>
                    <a:pt x="11762" y="609"/>
                    <a:pt x="11166" y="4"/>
                    <a:pt x="10425" y="1"/>
                  </a:cubicBezTo>
                  <a:cubicBezTo>
                    <a:pt x="10423" y="1"/>
                    <a:pt x="10421" y="1"/>
                    <a:pt x="10419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2780;p37">
            <a:extLst>
              <a:ext uri="{FF2B5EF4-FFF2-40B4-BE49-F238E27FC236}">
                <a16:creationId xmlns:a16="http://schemas.microsoft.com/office/drawing/2014/main" id="{55C3C378-C7EB-4E15-8139-D47FF028C550}"/>
              </a:ext>
            </a:extLst>
          </p:cNvPr>
          <p:cNvGrpSpPr/>
          <p:nvPr/>
        </p:nvGrpSpPr>
        <p:grpSpPr>
          <a:xfrm>
            <a:off x="4372050" y="3709966"/>
            <a:ext cx="986338" cy="1180313"/>
            <a:chOff x="3825875" y="1790375"/>
            <a:chExt cx="3199075" cy="3685250"/>
          </a:xfrm>
        </p:grpSpPr>
        <p:sp>
          <p:nvSpPr>
            <p:cNvPr id="56" name="Google Shape;2781;p37">
              <a:extLst>
                <a:ext uri="{FF2B5EF4-FFF2-40B4-BE49-F238E27FC236}">
                  <a16:creationId xmlns:a16="http://schemas.microsoft.com/office/drawing/2014/main" id="{6EF79CAA-3A1F-4B40-9C7E-06EFB8F48C32}"/>
                </a:ext>
              </a:extLst>
            </p:cNvPr>
            <p:cNvSpPr/>
            <p:nvPr/>
          </p:nvSpPr>
          <p:spPr>
            <a:xfrm>
              <a:off x="4127000" y="1883750"/>
              <a:ext cx="998500" cy="1170125"/>
            </a:xfrm>
            <a:custGeom>
              <a:avLst/>
              <a:gdLst/>
              <a:ahLst/>
              <a:cxnLst/>
              <a:rect l="l" t="t" r="r" b="b"/>
              <a:pathLst>
                <a:path w="39940" h="46805" extrusionOk="0">
                  <a:moveTo>
                    <a:pt x="16245" y="1"/>
                  </a:moveTo>
                  <a:cubicBezTo>
                    <a:pt x="14419" y="1"/>
                    <a:pt x="12574" y="419"/>
                    <a:pt x="10958" y="1237"/>
                  </a:cubicBezTo>
                  <a:cubicBezTo>
                    <a:pt x="6617" y="3433"/>
                    <a:pt x="3782" y="7861"/>
                    <a:pt x="2240" y="12472"/>
                  </a:cubicBezTo>
                  <a:cubicBezTo>
                    <a:pt x="1" y="19172"/>
                    <a:pt x="146" y="26733"/>
                    <a:pt x="3107" y="33146"/>
                  </a:cubicBezTo>
                  <a:cubicBezTo>
                    <a:pt x="6067" y="39559"/>
                    <a:pt x="11926" y="44677"/>
                    <a:pt x="18808" y="46277"/>
                  </a:cubicBezTo>
                  <a:cubicBezTo>
                    <a:pt x="20298" y="46624"/>
                    <a:pt x="21834" y="46805"/>
                    <a:pt x="23367" y="46805"/>
                  </a:cubicBezTo>
                  <a:cubicBezTo>
                    <a:pt x="25966" y="46805"/>
                    <a:pt x="28557" y="46286"/>
                    <a:pt x="30904" y="45180"/>
                  </a:cubicBezTo>
                  <a:cubicBezTo>
                    <a:pt x="34637" y="43422"/>
                    <a:pt x="37685" y="40117"/>
                    <a:pt x="38812" y="36149"/>
                  </a:cubicBezTo>
                  <a:cubicBezTo>
                    <a:pt x="39939" y="32180"/>
                    <a:pt x="38999" y="27609"/>
                    <a:pt x="36152" y="24623"/>
                  </a:cubicBezTo>
                  <a:cubicBezTo>
                    <a:pt x="34017" y="22385"/>
                    <a:pt x="30973" y="21086"/>
                    <a:pt x="29134" y="18599"/>
                  </a:cubicBezTo>
                  <a:cubicBezTo>
                    <a:pt x="25980" y="14335"/>
                    <a:pt x="27292" y="7924"/>
                    <a:pt x="24153" y="3647"/>
                  </a:cubicBezTo>
                  <a:cubicBezTo>
                    <a:pt x="22348" y="1187"/>
                    <a:pt x="19322" y="1"/>
                    <a:pt x="16245" y="1"/>
                  </a:cubicBezTo>
                  <a:close/>
                </a:path>
              </a:pathLst>
            </a:custGeom>
            <a:solidFill>
              <a:srgbClr val="3E7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82;p37">
              <a:extLst>
                <a:ext uri="{FF2B5EF4-FFF2-40B4-BE49-F238E27FC236}">
                  <a16:creationId xmlns:a16="http://schemas.microsoft.com/office/drawing/2014/main" id="{182A9A7D-2165-4600-A4E0-55EE33204AD6}"/>
                </a:ext>
              </a:extLst>
            </p:cNvPr>
            <p:cNvSpPr/>
            <p:nvPr/>
          </p:nvSpPr>
          <p:spPr>
            <a:xfrm>
              <a:off x="4967200" y="5324850"/>
              <a:ext cx="250325" cy="147250"/>
            </a:xfrm>
            <a:custGeom>
              <a:avLst/>
              <a:gdLst/>
              <a:ahLst/>
              <a:cxnLst/>
              <a:rect l="l" t="t" r="r" b="b"/>
              <a:pathLst>
                <a:path w="10013" h="5890" extrusionOk="0">
                  <a:moveTo>
                    <a:pt x="1" y="0"/>
                  </a:moveTo>
                  <a:lnTo>
                    <a:pt x="647" y="5890"/>
                  </a:lnTo>
                  <a:lnTo>
                    <a:pt x="10013" y="5890"/>
                  </a:lnTo>
                  <a:cubicBezTo>
                    <a:pt x="9944" y="5335"/>
                    <a:pt x="3659" y="2910"/>
                    <a:pt x="3659" y="291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83;p37">
              <a:extLst>
                <a:ext uri="{FF2B5EF4-FFF2-40B4-BE49-F238E27FC236}">
                  <a16:creationId xmlns:a16="http://schemas.microsoft.com/office/drawing/2014/main" id="{C981DDBA-8BAF-4EC1-BA41-E301913362EE}"/>
                </a:ext>
              </a:extLst>
            </p:cNvPr>
            <p:cNvSpPr/>
            <p:nvPr/>
          </p:nvSpPr>
          <p:spPr>
            <a:xfrm>
              <a:off x="3825875" y="4989975"/>
              <a:ext cx="177525" cy="280525"/>
            </a:xfrm>
            <a:custGeom>
              <a:avLst/>
              <a:gdLst/>
              <a:ahLst/>
              <a:cxnLst/>
              <a:rect l="l" t="t" r="r" b="b"/>
              <a:pathLst>
                <a:path w="7101" h="11221" extrusionOk="0">
                  <a:moveTo>
                    <a:pt x="4804" y="0"/>
                  </a:moveTo>
                  <a:lnTo>
                    <a:pt x="0" y="3435"/>
                  </a:lnTo>
                  <a:lnTo>
                    <a:pt x="4797" y="11221"/>
                  </a:lnTo>
                  <a:cubicBezTo>
                    <a:pt x="5179" y="10814"/>
                    <a:pt x="4858" y="4633"/>
                    <a:pt x="4858" y="4633"/>
                  </a:cubicBezTo>
                  <a:lnTo>
                    <a:pt x="7100" y="2777"/>
                  </a:lnTo>
                  <a:lnTo>
                    <a:pt x="4804" y="0"/>
                  </a:ln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84;p37">
              <a:extLst>
                <a:ext uri="{FF2B5EF4-FFF2-40B4-BE49-F238E27FC236}">
                  <a16:creationId xmlns:a16="http://schemas.microsoft.com/office/drawing/2014/main" id="{F089F21F-4967-4C84-9BF4-9BF2C13550B1}"/>
                </a:ext>
              </a:extLst>
            </p:cNvPr>
            <p:cNvSpPr/>
            <p:nvPr/>
          </p:nvSpPr>
          <p:spPr>
            <a:xfrm>
              <a:off x="3901525" y="3673525"/>
              <a:ext cx="715350" cy="1432275"/>
            </a:xfrm>
            <a:custGeom>
              <a:avLst/>
              <a:gdLst/>
              <a:ahLst/>
              <a:cxnLst/>
              <a:rect l="l" t="t" r="r" b="b"/>
              <a:pathLst>
                <a:path w="28614" h="57291" extrusionOk="0">
                  <a:moveTo>
                    <a:pt x="14854" y="0"/>
                  </a:moveTo>
                  <a:lnTo>
                    <a:pt x="17355" y="29254"/>
                  </a:lnTo>
                  <a:lnTo>
                    <a:pt x="1" y="53928"/>
                  </a:lnTo>
                  <a:lnTo>
                    <a:pt x="1832" y="57291"/>
                  </a:lnTo>
                  <a:cubicBezTo>
                    <a:pt x="1832" y="57291"/>
                    <a:pt x="26345" y="37344"/>
                    <a:pt x="26659" y="36780"/>
                  </a:cubicBezTo>
                  <a:cubicBezTo>
                    <a:pt x="26971" y="36216"/>
                    <a:pt x="28613" y="21542"/>
                    <a:pt x="28613" y="21542"/>
                  </a:cubicBezTo>
                  <a:lnTo>
                    <a:pt x="14854" y="0"/>
                  </a:lnTo>
                  <a:close/>
                </a:path>
              </a:pathLst>
            </a:custGeom>
            <a:solidFill>
              <a:srgbClr val="F5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85;p37">
              <a:extLst>
                <a:ext uri="{FF2B5EF4-FFF2-40B4-BE49-F238E27FC236}">
                  <a16:creationId xmlns:a16="http://schemas.microsoft.com/office/drawing/2014/main" id="{3B1709D6-24BE-4250-876F-A4FE591B8191}"/>
                </a:ext>
              </a:extLst>
            </p:cNvPr>
            <p:cNvSpPr/>
            <p:nvPr/>
          </p:nvSpPr>
          <p:spPr>
            <a:xfrm>
              <a:off x="4169300" y="3283575"/>
              <a:ext cx="889400" cy="2114025"/>
            </a:xfrm>
            <a:custGeom>
              <a:avLst/>
              <a:gdLst/>
              <a:ahLst/>
              <a:cxnLst/>
              <a:rect l="l" t="t" r="r" b="b"/>
              <a:pathLst>
                <a:path w="35576" h="84561" extrusionOk="0">
                  <a:moveTo>
                    <a:pt x="3562" y="1"/>
                  </a:moveTo>
                  <a:cubicBezTo>
                    <a:pt x="2404" y="2019"/>
                    <a:pt x="1245" y="4878"/>
                    <a:pt x="860" y="8637"/>
                  </a:cubicBezTo>
                  <a:cubicBezTo>
                    <a:pt x="0" y="17009"/>
                    <a:pt x="17902" y="38249"/>
                    <a:pt x="17902" y="38249"/>
                  </a:cubicBezTo>
                  <a:lnTo>
                    <a:pt x="32188" y="84120"/>
                  </a:lnTo>
                  <a:lnTo>
                    <a:pt x="35575" y="84561"/>
                  </a:lnTo>
                  <a:cubicBezTo>
                    <a:pt x="35575" y="84561"/>
                    <a:pt x="29157" y="37609"/>
                    <a:pt x="28845" y="35541"/>
                  </a:cubicBezTo>
                  <a:cubicBezTo>
                    <a:pt x="28533" y="33471"/>
                    <a:pt x="19999" y="8731"/>
                    <a:pt x="19999" y="8731"/>
                  </a:cubicBezTo>
                  <a:lnTo>
                    <a:pt x="21476" y="3927"/>
                  </a:lnTo>
                  <a:cubicBezTo>
                    <a:pt x="16048" y="1135"/>
                    <a:pt x="9766" y="630"/>
                    <a:pt x="3562" y="1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86;p37">
              <a:extLst>
                <a:ext uri="{FF2B5EF4-FFF2-40B4-BE49-F238E27FC236}">
                  <a16:creationId xmlns:a16="http://schemas.microsoft.com/office/drawing/2014/main" id="{0AB5B3A3-81D4-4F07-B4B4-D014893B7513}"/>
                </a:ext>
              </a:extLst>
            </p:cNvPr>
            <p:cNvSpPr/>
            <p:nvPr/>
          </p:nvSpPr>
          <p:spPr>
            <a:xfrm>
              <a:off x="4184050" y="3283575"/>
              <a:ext cx="632450" cy="801275"/>
            </a:xfrm>
            <a:custGeom>
              <a:avLst/>
              <a:gdLst/>
              <a:ahLst/>
              <a:cxnLst/>
              <a:rect l="l" t="t" r="r" b="b"/>
              <a:pathLst>
                <a:path w="25298" h="32051" extrusionOk="0">
                  <a:moveTo>
                    <a:pt x="2972" y="1"/>
                  </a:moveTo>
                  <a:cubicBezTo>
                    <a:pt x="1812" y="2019"/>
                    <a:pt x="655" y="4878"/>
                    <a:pt x="270" y="8637"/>
                  </a:cubicBezTo>
                  <a:cubicBezTo>
                    <a:pt x="0" y="11262"/>
                    <a:pt x="1578" y="15149"/>
                    <a:pt x="3866" y="19251"/>
                  </a:cubicBezTo>
                  <a:lnTo>
                    <a:pt x="4961" y="32050"/>
                  </a:lnTo>
                  <a:cubicBezTo>
                    <a:pt x="7136" y="31724"/>
                    <a:pt x="9290" y="31268"/>
                    <a:pt x="11425" y="30724"/>
                  </a:cubicBezTo>
                  <a:cubicBezTo>
                    <a:pt x="11428" y="30727"/>
                    <a:pt x="11431" y="30731"/>
                    <a:pt x="11433" y="30735"/>
                  </a:cubicBezTo>
                  <a:cubicBezTo>
                    <a:pt x="11674" y="30674"/>
                    <a:pt x="11911" y="30596"/>
                    <a:pt x="12151" y="30534"/>
                  </a:cubicBezTo>
                  <a:cubicBezTo>
                    <a:pt x="12420" y="30462"/>
                    <a:pt x="12690" y="30396"/>
                    <a:pt x="12958" y="30322"/>
                  </a:cubicBezTo>
                  <a:lnTo>
                    <a:pt x="12950" y="30310"/>
                  </a:lnTo>
                  <a:cubicBezTo>
                    <a:pt x="15044" y="29732"/>
                    <a:pt x="17122" y="29095"/>
                    <a:pt x="19183" y="28399"/>
                  </a:cubicBezTo>
                  <a:cubicBezTo>
                    <a:pt x="21220" y="27707"/>
                    <a:pt x="23255" y="26895"/>
                    <a:pt x="25298" y="26086"/>
                  </a:cubicBezTo>
                  <a:cubicBezTo>
                    <a:pt x="22724" y="18344"/>
                    <a:pt x="19408" y="8731"/>
                    <a:pt x="19408" y="8731"/>
                  </a:cubicBezTo>
                  <a:lnTo>
                    <a:pt x="20886" y="3927"/>
                  </a:lnTo>
                  <a:cubicBezTo>
                    <a:pt x="15458" y="1135"/>
                    <a:pt x="9176" y="630"/>
                    <a:pt x="2972" y="1"/>
                  </a:cubicBezTo>
                  <a:close/>
                </a:path>
              </a:pathLst>
            </a:custGeom>
            <a:solidFill>
              <a:srgbClr val="89C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87;p37">
              <a:extLst>
                <a:ext uri="{FF2B5EF4-FFF2-40B4-BE49-F238E27FC236}">
                  <a16:creationId xmlns:a16="http://schemas.microsoft.com/office/drawing/2014/main" id="{60CA2D4C-65DD-4CAA-8DFB-7D61C199A242}"/>
                </a:ext>
              </a:extLst>
            </p:cNvPr>
            <p:cNvSpPr/>
            <p:nvPr/>
          </p:nvSpPr>
          <p:spPr>
            <a:xfrm>
              <a:off x="4312975" y="1941525"/>
              <a:ext cx="422375" cy="603300"/>
            </a:xfrm>
            <a:custGeom>
              <a:avLst/>
              <a:gdLst/>
              <a:ahLst/>
              <a:cxnLst/>
              <a:rect l="l" t="t" r="r" b="b"/>
              <a:pathLst>
                <a:path w="16895" h="24132" extrusionOk="0">
                  <a:moveTo>
                    <a:pt x="7173" y="1"/>
                  </a:moveTo>
                  <a:cubicBezTo>
                    <a:pt x="3765" y="1"/>
                    <a:pt x="448" y="1714"/>
                    <a:pt x="258" y="4995"/>
                  </a:cubicBezTo>
                  <a:cubicBezTo>
                    <a:pt x="0" y="9445"/>
                    <a:pt x="2137" y="13968"/>
                    <a:pt x="6327" y="16431"/>
                  </a:cubicBezTo>
                  <a:lnTo>
                    <a:pt x="3859" y="21172"/>
                  </a:lnTo>
                  <a:lnTo>
                    <a:pt x="11313" y="24131"/>
                  </a:lnTo>
                  <a:cubicBezTo>
                    <a:pt x="11313" y="24131"/>
                    <a:pt x="10556" y="17371"/>
                    <a:pt x="11788" y="16284"/>
                  </a:cubicBezTo>
                  <a:cubicBezTo>
                    <a:pt x="12018" y="16081"/>
                    <a:pt x="12401" y="16027"/>
                    <a:pt x="12848" y="16027"/>
                  </a:cubicBezTo>
                  <a:cubicBezTo>
                    <a:pt x="13356" y="16027"/>
                    <a:pt x="13948" y="16097"/>
                    <a:pt x="14491" y="16097"/>
                  </a:cubicBezTo>
                  <a:cubicBezTo>
                    <a:pt x="15140" y="16097"/>
                    <a:pt x="15720" y="15998"/>
                    <a:pt x="16010" y="15561"/>
                  </a:cubicBezTo>
                  <a:cubicBezTo>
                    <a:pt x="16235" y="15224"/>
                    <a:pt x="15820" y="12687"/>
                    <a:pt x="15655" y="10993"/>
                  </a:cubicBezTo>
                  <a:cubicBezTo>
                    <a:pt x="15640" y="10843"/>
                    <a:pt x="15794" y="10810"/>
                    <a:pt x="15997" y="10810"/>
                  </a:cubicBezTo>
                  <a:cubicBezTo>
                    <a:pt x="16156" y="10810"/>
                    <a:pt x="16346" y="10830"/>
                    <a:pt x="16507" y="10830"/>
                  </a:cubicBezTo>
                  <a:cubicBezTo>
                    <a:pt x="16726" y="10830"/>
                    <a:pt x="16894" y="10793"/>
                    <a:pt x="16870" y="10619"/>
                  </a:cubicBezTo>
                  <a:cubicBezTo>
                    <a:pt x="16794" y="10069"/>
                    <a:pt x="14582" y="7834"/>
                    <a:pt x="14654" y="7246"/>
                  </a:cubicBezTo>
                  <a:cubicBezTo>
                    <a:pt x="15259" y="2338"/>
                    <a:pt x="11154" y="1"/>
                    <a:pt x="7173" y="1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88;p37">
              <a:extLst>
                <a:ext uri="{FF2B5EF4-FFF2-40B4-BE49-F238E27FC236}">
                  <a16:creationId xmlns:a16="http://schemas.microsoft.com/office/drawing/2014/main" id="{024ED1FB-1099-4BAB-BA46-6966D9BB7A8F}"/>
                </a:ext>
              </a:extLst>
            </p:cNvPr>
            <p:cNvSpPr/>
            <p:nvPr/>
          </p:nvSpPr>
          <p:spPr>
            <a:xfrm>
              <a:off x="4572025" y="2955600"/>
              <a:ext cx="822250" cy="622700"/>
            </a:xfrm>
            <a:custGeom>
              <a:avLst/>
              <a:gdLst/>
              <a:ahLst/>
              <a:cxnLst/>
              <a:rect l="l" t="t" r="r" b="b"/>
              <a:pathLst>
                <a:path w="32890" h="24908" extrusionOk="0">
                  <a:moveTo>
                    <a:pt x="5171" y="0"/>
                  </a:moveTo>
                  <a:lnTo>
                    <a:pt x="0" y="2440"/>
                  </a:lnTo>
                  <a:cubicBezTo>
                    <a:pt x="0" y="2440"/>
                    <a:pt x="5138" y="14838"/>
                    <a:pt x="6439" y="15927"/>
                  </a:cubicBezTo>
                  <a:cubicBezTo>
                    <a:pt x="7738" y="17015"/>
                    <a:pt x="24277" y="21232"/>
                    <a:pt x="24277" y="21232"/>
                  </a:cubicBezTo>
                  <a:cubicBezTo>
                    <a:pt x="24277" y="21232"/>
                    <a:pt x="25959" y="24866"/>
                    <a:pt x="26079" y="24907"/>
                  </a:cubicBezTo>
                  <a:cubicBezTo>
                    <a:pt x="26080" y="24908"/>
                    <a:pt x="26082" y="24908"/>
                    <a:pt x="26085" y="24908"/>
                  </a:cubicBezTo>
                  <a:cubicBezTo>
                    <a:pt x="26264" y="24908"/>
                    <a:pt x="28716" y="23416"/>
                    <a:pt x="28716" y="23416"/>
                  </a:cubicBezTo>
                  <a:cubicBezTo>
                    <a:pt x="28716" y="23416"/>
                    <a:pt x="29985" y="23983"/>
                    <a:pt x="30383" y="23986"/>
                  </a:cubicBezTo>
                  <a:cubicBezTo>
                    <a:pt x="30385" y="23986"/>
                    <a:pt x="30387" y="23986"/>
                    <a:pt x="30390" y="23986"/>
                  </a:cubicBezTo>
                  <a:cubicBezTo>
                    <a:pt x="30805" y="23986"/>
                    <a:pt x="32889" y="23643"/>
                    <a:pt x="32381" y="22809"/>
                  </a:cubicBezTo>
                  <a:cubicBezTo>
                    <a:pt x="31871" y="21969"/>
                    <a:pt x="27641" y="18395"/>
                    <a:pt x="26809" y="18110"/>
                  </a:cubicBezTo>
                  <a:cubicBezTo>
                    <a:pt x="25976" y="17825"/>
                    <a:pt x="11789" y="10711"/>
                    <a:pt x="11789" y="10711"/>
                  </a:cubicBezTo>
                  <a:lnTo>
                    <a:pt x="5171" y="0"/>
                  </a:ln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789;p37">
              <a:extLst>
                <a:ext uri="{FF2B5EF4-FFF2-40B4-BE49-F238E27FC236}">
                  <a16:creationId xmlns:a16="http://schemas.microsoft.com/office/drawing/2014/main" id="{5D220E43-9A3C-4471-9D5D-08CA327C1006}"/>
                </a:ext>
              </a:extLst>
            </p:cNvPr>
            <p:cNvSpPr/>
            <p:nvPr/>
          </p:nvSpPr>
          <p:spPr>
            <a:xfrm>
              <a:off x="4643600" y="2891525"/>
              <a:ext cx="551650" cy="594925"/>
            </a:xfrm>
            <a:custGeom>
              <a:avLst/>
              <a:gdLst/>
              <a:ahLst/>
              <a:cxnLst/>
              <a:rect l="l" t="t" r="r" b="b"/>
              <a:pathLst>
                <a:path w="22066" h="23797" extrusionOk="0">
                  <a:moveTo>
                    <a:pt x="1885" y="1"/>
                  </a:moveTo>
                  <a:lnTo>
                    <a:pt x="169" y="2114"/>
                  </a:lnTo>
                  <a:cubicBezTo>
                    <a:pt x="169" y="2114"/>
                    <a:pt x="0" y="16891"/>
                    <a:pt x="2506" y="19611"/>
                  </a:cubicBezTo>
                  <a:cubicBezTo>
                    <a:pt x="5011" y="22332"/>
                    <a:pt x="21414" y="23797"/>
                    <a:pt x="21414" y="23797"/>
                  </a:cubicBezTo>
                  <a:lnTo>
                    <a:pt x="22066" y="19795"/>
                  </a:lnTo>
                  <a:cubicBezTo>
                    <a:pt x="22066" y="19795"/>
                    <a:pt x="19549" y="18562"/>
                    <a:pt x="17279" y="15683"/>
                  </a:cubicBezTo>
                  <a:cubicBezTo>
                    <a:pt x="16113" y="14204"/>
                    <a:pt x="13846" y="13844"/>
                    <a:pt x="11915" y="13844"/>
                  </a:cubicBezTo>
                  <a:cubicBezTo>
                    <a:pt x="10084" y="13844"/>
                    <a:pt x="8555" y="14167"/>
                    <a:pt x="8555" y="14167"/>
                  </a:cubicBezTo>
                  <a:lnTo>
                    <a:pt x="1885" y="1"/>
                  </a:lnTo>
                  <a:close/>
                </a:path>
              </a:pathLst>
            </a:custGeom>
            <a:solidFill>
              <a:srgbClr val="E9B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790;p37">
              <a:extLst>
                <a:ext uri="{FF2B5EF4-FFF2-40B4-BE49-F238E27FC236}">
                  <a16:creationId xmlns:a16="http://schemas.microsoft.com/office/drawing/2014/main" id="{858629E2-0620-45E7-A7CF-1BE5FAF3AED5}"/>
                </a:ext>
              </a:extLst>
            </p:cNvPr>
            <p:cNvSpPr/>
            <p:nvPr/>
          </p:nvSpPr>
          <p:spPr>
            <a:xfrm>
              <a:off x="4412475" y="2352275"/>
              <a:ext cx="228750" cy="196725"/>
            </a:xfrm>
            <a:custGeom>
              <a:avLst/>
              <a:gdLst/>
              <a:ahLst/>
              <a:cxnLst/>
              <a:rect l="l" t="t" r="r" b="b"/>
              <a:pathLst>
                <a:path w="9150" h="7869" extrusionOk="0">
                  <a:moveTo>
                    <a:pt x="2347" y="1"/>
                  </a:moveTo>
                  <a:lnTo>
                    <a:pt x="0" y="3524"/>
                  </a:lnTo>
                  <a:lnTo>
                    <a:pt x="7416" y="7868"/>
                  </a:lnTo>
                  <a:lnTo>
                    <a:pt x="9149" y="4763"/>
                  </a:lnTo>
                  <a:lnTo>
                    <a:pt x="2347" y="1"/>
                  </a:lnTo>
                  <a:close/>
                </a:path>
              </a:pathLst>
            </a:custGeom>
            <a:solidFill>
              <a:srgbClr val="E6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791;p37">
              <a:extLst>
                <a:ext uri="{FF2B5EF4-FFF2-40B4-BE49-F238E27FC236}">
                  <a16:creationId xmlns:a16="http://schemas.microsoft.com/office/drawing/2014/main" id="{3E9272D5-97CA-4CC7-BC8B-BB9064A423E5}"/>
                </a:ext>
              </a:extLst>
            </p:cNvPr>
            <p:cNvSpPr/>
            <p:nvPr/>
          </p:nvSpPr>
          <p:spPr>
            <a:xfrm>
              <a:off x="4111000" y="2426325"/>
              <a:ext cx="663825" cy="1164075"/>
            </a:xfrm>
            <a:custGeom>
              <a:avLst/>
              <a:gdLst/>
              <a:ahLst/>
              <a:cxnLst/>
              <a:rect l="l" t="t" r="r" b="b"/>
              <a:pathLst>
                <a:path w="26553" h="46563" extrusionOk="0">
                  <a:moveTo>
                    <a:pt x="13887" y="1"/>
                  </a:moveTo>
                  <a:cubicBezTo>
                    <a:pt x="10116" y="1"/>
                    <a:pt x="7029" y="4338"/>
                    <a:pt x="7029" y="4338"/>
                  </a:cubicBezTo>
                  <a:cubicBezTo>
                    <a:pt x="4013" y="17259"/>
                    <a:pt x="5879" y="25014"/>
                    <a:pt x="5879" y="25014"/>
                  </a:cubicBezTo>
                  <a:lnTo>
                    <a:pt x="0" y="39225"/>
                  </a:lnTo>
                  <a:lnTo>
                    <a:pt x="26552" y="46562"/>
                  </a:lnTo>
                  <a:lnTo>
                    <a:pt x="22673" y="23439"/>
                  </a:lnTo>
                  <a:cubicBezTo>
                    <a:pt x="22673" y="23439"/>
                    <a:pt x="26434" y="16599"/>
                    <a:pt x="26258" y="14622"/>
                  </a:cubicBezTo>
                  <a:cubicBezTo>
                    <a:pt x="26083" y="12647"/>
                    <a:pt x="17059" y="959"/>
                    <a:pt x="15906" y="441"/>
                  </a:cubicBezTo>
                  <a:cubicBezTo>
                    <a:pt x="15221" y="132"/>
                    <a:pt x="14543" y="1"/>
                    <a:pt x="13887" y="1"/>
                  </a:cubicBezTo>
                  <a:close/>
                </a:path>
              </a:pathLst>
            </a:custGeom>
            <a:solidFill>
              <a:srgbClr val="E9B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792;p37">
              <a:extLst>
                <a:ext uri="{FF2B5EF4-FFF2-40B4-BE49-F238E27FC236}">
                  <a16:creationId xmlns:a16="http://schemas.microsoft.com/office/drawing/2014/main" id="{482C34FF-6DBF-4AD6-B498-1DDF6C613065}"/>
                </a:ext>
              </a:extLst>
            </p:cNvPr>
            <p:cNvSpPr/>
            <p:nvPr/>
          </p:nvSpPr>
          <p:spPr>
            <a:xfrm>
              <a:off x="4294375" y="3795075"/>
              <a:ext cx="136900" cy="191325"/>
            </a:xfrm>
            <a:custGeom>
              <a:avLst/>
              <a:gdLst/>
              <a:ahLst/>
              <a:cxnLst/>
              <a:rect l="l" t="t" r="r" b="b"/>
              <a:pathLst>
                <a:path w="5476" h="7653" extrusionOk="0">
                  <a:moveTo>
                    <a:pt x="287" y="1"/>
                  </a:moveTo>
                  <a:cubicBezTo>
                    <a:pt x="242" y="1"/>
                    <a:pt x="196" y="13"/>
                    <a:pt x="156" y="38"/>
                  </a:cubicBezTo>
                  <a:cubicBezTo>
                    <a:pt x="38" y="111"/>
                    <a:pt x="1" y="266"/>
                    <a:pt x="73" y="384"/>
                  </a:cubicBezTo>
                  <a:cubicBezTo>
                    <a:pt x="1547" y="2772"/>
                    <a:pt x="3153" y="5042"/>
                    <a:pt x="4948" y="7548"/>
                  </a:cubicBezTo>
                  <a:cubicBezTo>
                    <a:pt x="4994" y="7615"/>
                    <a:pt x="5070" y="7653"/>
                    <a:pt x="5151" y="7653"/>
                  </a:cubicBezTo>
                  <a:cubicBezTo>
                    <a:pt x="5356" y="7653"/>
                    <a:pt x="5475" y="7422"/>
                    <a:pt x="5356" y="7255"/>
                  </a:cubicBezTo>
                  <a:cubicBezTo>
                    <a:pt x="3567" y="4755"/>
                    <a:pt x="1968" y="2494"/>
                    <a:pt x="501" y="120"/>
                  </a:cubicBezTo>
                  <a:cubicBezTo>
                    <a:pt x="454" y="43"/>
                    <a:pt x="372" y="1"/>
                    <a:pt x="287" y="1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793;p37">
              <a:extLst>
                <a:ext uri="{FF2B5EF4-FFF2-40B4-BE49-F238E27FC236}">
                  <a16:creationId xmlns:a16="http://schemas.microsoft.com/office/drawing/2014/main" id="{8822CCB3-A0BC-465F-9C89-B79978823C14}"/>
                </a:ext>
              </a:extLst>
            </p:cNvPr>
            <p:cNvSpPr/>
            <p:nvPr/>
          </p:nvSpPr>
          <p:spPr>
            <a:xfrm>
              <a:off x="5957500" y="1889425"/>
              <a:ext cx="401875" cy="568475"/>
            </a:xfrm>
            <a:custGeom>
              <a:avLst/>
              <a:gdLst/>
              <a:ahLst/>
              <a:cxnLst/>
              <a:rect l="l" t="t" r="r" b="b"/>
              <a:pathLst>
                <a:path w="16075" h="22739" extrusionOk="0">
                  <a:moveTo>
                    <a:pt x="7516" y="1"/>
                  </a:moveTo>
                  <a:cubicBezTo>
                    <a:pt x="4658" y="1"/>
                    <a:pt x="1823" y="942"/>
                    <a:pt x="1184" y="3221"/>
                  </a:cubicBezTo>
                  <a:cubicBezTo>
                    <a:pt x="1" y="7429"/>
                    <a:pt x="381" y="9469"/>
                    <a:pt x="2522" y="15451"/>
                  </a:cubicBezTo>
                  <a:lnTo>
                    <a:pt x="1212" y="21416"/>
                  </a:lnTo>
                  <a:lnTo>
                    <a:pt x="9441" y="22739"/>
                  </a:lnTo>
                  <a:lnTo>
                    <a:pt x="10938" y="16986"/>
                  </a:lnTo>
                  <a:cubicBezTo>
                    <a:pt x="10938" y="16986"/>
                    <a:pt x="11616" y="17170"/>
                    <a:pt x="12380" y="17170"/>
                  </a:cubicBezTo>
                  <a:cubicBezTo>
                    <a:pt x="12980" y="17170"/>
                    <a:pt x="13632" y="17056"/>
                    <a:pt x="14051" y="16652"/>
                  </a:cubicBezTo>
                  <a:cubicBezTo>
                    <a:pt x="14449" y="16269"/>
                    <a:pt x="14814" y="14589"/>
                    <a:pt x="14968" y="11933"/>
                  </a:cubicBezTo>
                  <a:cubicBezTo>
                    <a:pt x="14971" y="11874"/>
                    <a:pt x="15020" y="11852"/>
                    <a:pt x="15096" y="11852"/>
                  </a:cubicBezTo>
                  <a:cubicBezTo>
                    <a:pt x="15304" y="11852"/>
                    <a:pt x="15714" y="12018"/>
                    <a:pt x="15924" y="12018"/>
                  </a:cubicBezTo>
                  <a:cubicBezTo>
                    <a:pt x="16002" y="12018"/>
                    <a:pt x="16052" y="11996"/>
                    <a:pt x="16054" y="11933"/>
                  </a:cubicBezTo>
                  <a:cubicBezTo>
                    <a:pt x="16074" y="11366"/>
                    <a:pt x="14169" y="8789"/>
                    <a:pt x="14334" y="7741"/>
                  </a:cubicBezTo>
                  <a:cubicBezTo>
                    <a:pt x="14943" y="3899"/>
                    <a:pt x="14620" y="2871"/>
                    <a:pt x="13507" y="1783"/>
                  </a:cubicBezTo>
                  <a:cubicBezTo>
                    <a:pt x="12372" y="675"/>
                    <a:pt x="9936" y="1"/>
                    <a:pt x="7516" y="1"/>
                  </a:cubicBezTo>
                  <a:close/>
                </a:path>
              </a:pathLst>
            </a:custGeom>
            <a:solidFill>
              <a:srgbClr val="F5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794;p37">
              <a:extLst>
                <a:ext uri="{FF2B5EF4-FFF2-40B4-BE49-F238E27FC236}">
                  <a16:creationId xmlns:a16="http://schemas.microsoft.com/office/drawing/2014/main" id="{15998E92-0760-4477-9B0B-C8E36BFF4B9A}"/>
                </a:ext>
              </a:extLst>
            </p:cNvPr>
            <p:cNvSpPr/>
            <p:nvPr/>
          </p:nvSpPr>
          <p:spPr>
            <a:xfrm>
              <a:off x="6648325" y="5205075"/>
              <a:ext cx="309875" cy="256225"/>
            </a:xfrm>
            <a:custGeom>
              <a:avLst/>
              <a:gdLst/>
              <a:ahLst/>
              <a:cxnLst/>
              <a:rect l="l" t="t" r="r" b="b"/>
              <a:pathLst>
                <a:path w="12395" h="10249" extrusionOk="0">
                  <a:moveTo>
                    <a:pt x="3155" y="0"/>
                  </a:moveTo>
                  <a:lnTo>
                    <a:pt x="1" y="864"/>
                  </a:lnTo>
                  <a:lnTo>
                    <a:pt x="2566" y="10248"/>
                  </a:lnTo>
                  <a:lnTo>
                    <a:pt x="12395" y="7557"/>
                  </a:lnTo>
                  <a:cubicBezTo>
                    <a:pt x="12202" y="7088"/>
                    <a:pt x="5371" y="6675"/>
                    <a:pt x="5371" y="6675"/>
                  </a:cubicBezTo>
                  <a:lnTo>
                    <a:pt x="3155" y="0"/>
                  </a:ln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795;p37">
              <a:extLst>
                <a:ext uri="{FF2B5EF4-FFF2-40B4-BE49-F238E27FC236}">
                  <a16:creationId xmlns:a16="http://schemas.microsoft.com/office/drawing/2014/main" id="{A6DB1D05-D19F-4EAF-B4D2-BAFB34896987}"/>
                </a:ext>
              </a:extLst>
            </p:cNvPr>
            <p:cNvSpPr/>
            <p:nvPr/>
          </p:nvSpPr>
          <p:spPr>
            <a:xfrm>
              <a:off x="5188575" y="5189050"/>
              <a:ext cx="242875" cy="286575"/>
            </a:xfrm>
            <a:custGeom>
              <a:avLst/>
              <a:gdLst/>
              <a:ahLst/>
              <a:cxnLst/>
              <a:rect l="l" t="t" r="r" b="b"/>
              <a:pathLst>
                <a:path w="9715" h="11463" extrusionOk="0">
                  <a:moveTo>
                    <a:pt x="5066" y="1"/>
                  </a:moveTo>
                  <a:lnTo>
                    <a:pt x="1" y="8308"/>
                  </a:lnTo>
                  <a:lnTo>
                    <a:pt x="4084" y="11463"/>
                  </a:lnTo>
                  <a:lnTo>
                    <a:pt x="9714" y="11463"/>
                  </a:lnTo>
                  <a:lnTo>
                    <a:pt x="5562" y="10372"/>
                  </a:lnTo>
                  <a:lnTo>
                    <a:pt x="4524" y="7895"/>
                  </a:lnTo>
                  <a:lnTo>
                    <a:pt x="7860" y="1703"/>
                  </a:lnTo>
                  <a:lnTo>
                    <a:pt x="5066" y="1"/>
                  </a:ln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796;p37">
              <a:extLst>
                <a:ext uri="{FF2B5EF4-FFF2-40B4-BE49-F238E27FC236}">
                  <a16:creationId xmlns:a16="http://schemas.microsoft.com/office/drawing/2014/main" id="{160FA719-4D44-47F5-8D55-408253D3FA5A}"/>
                </a:ext>
              </a:extLst>
            </p:cNvPr>
            <p:cNvSpPr/>
            <p:nvPr/>
          </p:nvSpPr>
          <p:spPr>
            <a:xfrm>
              <a:off x="5256050" y="4371300"/>
              <a:ext cx="624775" cy="964150"/>
            </a:xfrm>
            <a:custGeom>
              <a:avLst/>
              <a:gdLst/>
              <a:ahLst/>
              <a:cxnLst/>
              <a:rect l="l" t="t" r="r" b="b"/>
              <a:pathLst>
                <a:path w="24991" h="38566" extrusionOk="0">
                  <a:moveTo>
                    <a:pt x="15991" y="1"/>
                  </a:moveTo>
                  <a:lnTo>
                    <a:pt x="1" y="36593"/>
                  </a:lnTo>
                  <a:lnTo>
                    <a:pt x="2924" y="38565"/>
                  </a:lnTo>
                  <a:lnTo>
                    <a:pt x="22036" y="9239"/>
                  </a:lnTo>
                  <a:lnTo>
                    <a:pt x="24990" y="2206"/>
                  </a:lnTo>
                  <a:cubicBezTo>
                    <a:pt x="23523" y="1921"/>
                    <a:pt x="22382" y="1231"/>
                    <a:pt x="20897" y="949"/>
                  </a:cubicBezTo>
                  <a:cubicBezTo>
                    <a:pt x="18726" y="538"/>
                    <a:pt x="18111" y="591"/>
                    <a:pt x="15991" y="1"/>
                  </a:cubicBezTo>
                  <a:close/>
                </a:path>
              </a:pathLst>
            </a:custGeom>
            <a:solidFill>
              <a:srgbClr val="F5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797;p37">
              <a:extLst>
                <a:ext uri="{FF2B5EF4-FFF2-40B4-BE49-F238E27FC236}">
                  <a16:creationId xmlns:a16="http://schemas.microsoft.com/office/drawing/2014/main" id="{29672E1D-0191-4E89-AC85-F3BDE38188CC}"/>
                </a:ext>
              </a:extLst>
            </p:cNvPr>
            <p:cNvSpPr/>
            <p:nvPr/>
          </p:nvSpPr>
          <p:spPr>
            <a:xfrm>
              <a:off x="6296150" y="4328950"/>
              <a:ext cx="471600" cy="1015525"/>
            </a:xfrm>
            <a:custGeom>
              <a:avLst/>
              <a:gdLst/>
              <a:ahLst/>
              <a:cxnLst/>
              <a:rect l="l" t="t" r="r" b="b"/>
              <a:pathLst>
                <a:path w="18864" h="40621" extrusionOk="0">
                  <a:moveTo>
                    <a:pt x="7473" y="0"/>
                  </a:moveTo>
                  <a:cubicBezTo>
                    <a:pt x="4156" y="1236"/>
                    <a:pt x="3417" y="2576"/>
                    <a:pt x="0" y="3523"/>
                  </a:cubicBezTo>
                  <a:lnTo>
                    <a:pt x="526" y="5973"/>
                  </a:lnTo>
                  <a:lnTo>
                    <a:pt x="15375" y="40620"/>
                  </a:lnTo>
                  <a:lnTo>
                    <a:pt x="18864" y="39932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rgbClr val="F5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798;p37">
              <a:extLst>
                <a:ext uri="{FF2B5EF4-FFF2-40B4-BE49-F238E27FC236}">
                  <a16:creationId xmlns:a16="http://schemas.microsoft.com/office/drawing/2014/main" id="{13700223-C0C9-452D-A8F9-572C40EFF068}"/>
                </a:ext>
              </a:extLst>
            </p:cNvPr>
            <p:cNvSpPr/>
            <p:nvPr/>
          </p:nvSpPr>
          <p:spPr>
            <a:xfrm>
              <a:off x="5617200" y="3665475"/>
              <a:ext cx="921675" cy="794425"/>
            </a:xfrm>
            <a:custGeom>
              <a:avLst/>
              <a:gdLst/>
              <a:ahLst/>
              <a:cxnLst/>
              <a:rect l="l" t="t" r="r" b="b"/>
              <a:pathLst>
                <a:path w="36867" h="31777" extrusionOk="0">
                  <a:moveTo>
                    <a:pt x="4515" y="1"/>
                  </a:moveTo>
                  <a:lnTo>
                    <a:pt x="1" y="29346"/>
                  </a:lnTo>
                  <a:cubicBezTo>
                    <a:pt x="2159" y="29945"/>
                    <a:pt x="4327" y="30506"/>
                    <a:pt x="6536" y="30929"/>
                  </a:cubicBezTo>
                  <a:cubicBezTo>
                    <a:pt x="8076" y="31223"/>
                    <a:pt x="9610" y="31478"/>
                    <a:pt x="11128" y="31777"/>
                  </a:cubicBezTo>
                  <a:lnTo>
                    <a:pt x="18071" y="13925"/>
                  </a:lnTo>
                  <a:lnTo>
                    <a:pt x="25403" y="31054"/>
                  </a:lnTo>
                  <a:cubicBezTo>
                    <a:pt x="28940" y="30084"/>
                    <a:pt x="33437" y="27979"/>
                    <a:pt x="36866" y="26698"/>
                  </a:cubicBezTo>
                  <a:lnTo>
                    <a:pt x="30000" y="1"/>
                  </a:lnTo>
                  <a:close/>
                </a:path>
              </a:pathLst>
            </a:custGeom>
            <a:solidFill>
              <a:srgbClr val="3E7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799;p37">
              <a:extLst>
                <a:ext uri="{FF2B5EF4-FFF2-40B4-BE49-F238E27FC236}">
                  <a16:creationId xmlns:a16="http://schemas.microsoft.com/office/drawing/2014/main" id="{CE76F157-6037-4AFE-B02D-FE1C81F2AB34}"/>
                </a:ext>
              </a:extLst>
            </p:cNvPr>
            <p:cNvSpPr/>
            <p:nvPr/>
          </p:nvSpPr>
          <p:spPr>
            <a:xfrm>
              <a:off x="5683550" y="2304700"/>
              <a:ext cx="755175" cy="1477100"/>
            </a:xfrm>
            <a:custGeom>
              <a:avLst/>
              <a:gdLst/>
              <a:ahLst/>
              <a:cxnLst/>
              <a:rect l="l" t="t" r="r" b="b"/>
              <a:pathLst>
                <a:path w="30207" h="59084" extrusionOk="0">
                  <a:moveTo>
                    <a:pt x="12014" y="1"/>
                  </a:moveTo>
                  <a:cubicBezTo>
                    <a:pt x="12014" y="1"/>
                    <a:pt x="10728" y="1795"/>
                    <a:pt x="9693" y="2687"/>
                  </a:cubicBezTo>
                  <a:cubicBezTo>
                    <a:pt x="8657" y="3578"/>
                    <a:pt x="5647" y="7941"/>
                    <a:pt x="4988" y="11772"/>
                  </a:cubicBezTo>
                  <a:cubicBezTo>
                    <a:pt x="4329" y="15602"/>
                    <a:pt x="2824" y="23841"/>
                    <a:pt x="3671" y="24821"/>
                  </a:cubicBezTo>
                  <a:cubicBezTo>
                    <a:pt x="4517" y="25802"/>
                    <a:pt x="5270" y="34103"/>
                    <a:pt x="5270" y="34103"/>
                  </a:cubicBezTo>
                  <a:lnTo>
                    <a:pt x="0" y="57698"/>
                  </a:lnTo>
                  <a:cubicBezTo>
                    <a:pt x="3356" y="58737"/>
                    <a:pt x="7831" y="59083"/>
                    <a:pt x="12306" y="59083"/>
                  </a:cubicBezTo>
                  <a:cubicBezTo>
                    <a:pt x="21256" y="59083"/>
                    <a:pt x="30206" y="57698"/>
                    <a:pt x="30206" y="57698"/>
                  </a:cubicBezTo>
                  <a:lnTo>
                    <a:pt x="25501" y="29141"/>
                  </a:lnTo>
                  <a:cubicBezTo>
                    <a:pt x="25501" y="29141"/>
                    <a:pt x="26913" y="18364"/>
                    <a:pt x="26819" y="17383"/>
                  </a:cubicBezTo>
                  <a:cubicBezTo>
                    <a:pt x="26725" y="16404"/>
                    <a:pt x="22490" y="7675"/>
                    <a:pt x="19864" y="4657"/>
                  </a:cubicBezTo>
                  <a:cubicBezTo>
                    <a:pt x="17239" y="1639"/>
                    <a:pt x="12014" y="1"/>
                    <a:pt x="12014" y="1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00;p37">
              <a:extLst>
                <a:ext uri="{FF2B5EF4-FFF2-40B4-BE49-F238E27FC236}">
                  <a16:creationId xmlns:a16="http://schemas.microsoft.com/office/drawing/2014/main" id="{51F5CA28-159D-49DF-BFC7-8E2934514DB9}"/>
                </a:ext>
              </a:extLst>
            </p:cNvPr>
            <p:cNvSpPr/>
            <p:nvPr/>
          </p:nvSpPr>
          <p:spPr>
            <a:xfrm>
              <a:off x="5626425" y="2281275"/>
              <a:ext cx="400275" cy="424800"/>
            </a:xfrm>
            <a:custGeom>
              <a:avLst/>
              <a:gdLst/>
              <a:ahLst/>
              <a:cxnLst/>
              <a:rect l="l" t="t" r="r" b="b"/>
              <a:pathLst>
                <a:path w="16011" h="16992" extrusionOk="0">
                  <a:moveTo>
                    <a:pt x="6969" y="1"/>
                  </a:moveTo>
                  <a:cubicBezTo>
                    <a:pt x="5540" y="1"/>
                    <a:pt x="4435" y="112"/>
                    <a:pt x="4110" y="322"/>
                  </a:cubicBezTo>
                  <a:cubicBezTo>
                    <a:pt x="3103" y="972"/>
                    <a:pt x="5452" y="3027"/>
                    <a:pt x="5200" y="4390"/>
                  </a:cubicBezTo>
                  <a:cubicBezTo>
                    <a:pt x="4949" y="5753"/>
                    <a:pt x="1" y="7526"/>
                    <a:pt x="1677" y="10498"/>
                  </a:cubicBezTo>
                  <a:cubicBezTo>
                    <a:pt x="3355" y="13470"/>
                    <a:pt x="8304" y="16991"/>
                    <a:pt x="8304" y="16991"/>
                  </a:cubicBezTo>
                  <a:lnTo>
                    <a:pt x="16011" y="1582"/>
                  </a:lnTo>
                  <a:cubicBezTo>
                    <a:pt x="14370" y="489"/>
                    <a:pt x="9960" y="1"/>
                    <a:pt x="6969" y="1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801;p37">
              <a:extLst>
                <a:ext uri="{FF2B5EF4-FFF2-40B4-BE49-F238E27FC236}">
                  <a16:creationId xmlns:a16="http://schemas.microsoft.com/office/drawing/2014/main" id="{E47E5112-9B35-496D-B85E-D26FECCC3F67}"/>
                </a:ext>
              </a:extLst>
            </p:cNvPr>
            <p:cNvSpPr/>
            <p:nvPr/>
          </p:nvSpPr>
          <p:spPr>
            <a:xfrm>
              <a:off x="5893450" y="1790375"/>
              <a:ext cx="503575" cy="553625"/>
            </a:xfrm>
            <a:custGeom>
              <a:avLst/>
              <a:gdLst/>
              <a:ahLst/>
              <a:cxnLst/>
              <a:rect l="l" t="t" r="r" b="b"/>
              <a:pathLst>
                <a:path w="20143" h="22145" extrusionOk="0">
                  <a:moveTo>
                    <a:pt x="13553" y="1245"/>
                  </a:moveTo>
                  <a:cubicBezTo>
                    <a:pt x="13535" y="1268"/>
                    <a:pt x="13518" y="1292"/>
                    <a:pt x="13504" y="1318"/>
                  </a:cubicBezTo>
                  <a:cubicBezTo>
                    <a:pt x="13520" y="1294"/>
                    <a:pt x="13537" y="1269"/>
                    <a:pt x="13553" y="1245"/>
                  </a:cubicBezTo>
                  <a:close/>
                  <a:moveTo>
                    <a:pt x="15584" y="1"/>
                  </a:moveTo>
                  <a:cubicBezTo>
                    <a:pt x="14691" y="1"/>
                    <a:pt x="14065" y="514"/>
                    <a:pt x="13553" y="1245"/>
                  </a:cubicBezTo>
                  <a:lnTo>
                    <a:pt x="13553" y="1245"/>
                  </a:lnTo>
                  <a:cubicBezTo>
                    <a:pt x="13659" y="1119"/>
                    <a:pt x="13821" y="1060"/>
                    <a:pt x="13989" y="1060"/>
                  </a:cubicBezTo>
                  <a:cubicBezTo>
                    <a:pt x="14250" y="1060"/>
                    <a:pt x="14528" y="1201"/>
                    <a:pt x="14640" y="1444"/>
                  </a:cubicBezTo>
                  <a:cubicBezTo>
                    <a:pt x="14838" y="1870"/>
                    <a:pt x="14601" y="2403"/>
                    <a:pt x="14212" y="2669"/>
                  </a:cubicBezTo>
                  <a:cubicBezTo>
                    <a:pt x="13841" y="2922"/>
                    <a:pt x="13372" y="2983"/>
                    <a:pt x="12920" y="2983"/>
                  </a:cubicBezTo>
                  <a:cubicBezTo>
                    <a:pt x="12900" y="2983"/>
                    <a:pt x="12880" y="2982"/>
                    <a:pt x="12859" y="2982"/>
                  </a:cubicBezTo>
                  <a:cubicBezTo>
                    <a:pt x="11755" y="2969"/>
                    <a:pt x="10677" y="2677"/>
                    <a:pt x="9611" y="2389"/>
                  </a:cubicBezTo>
                  <a:cubicBezTo>
                    <a:pt x="8545" y="2103"/>
                    <a:pt x="7464" y="1816"/>
                    <a:pt x="6359" y="1813"/>
                  </a:cubicBezTo>
                  <a:cubicBezTo>
                    <a:pt x="6355" y="1813"/>
                    <a:pt x="6350" y="1813"/>
                    <a:pt x="6345" y="1813"/>
                  </a:cubicBezTo>
                  <a:cubicBezTo>
                    <a:pt x="5245" y="1813"/>
                    <a:pt x="4104" y="2130"/>
                    <a:pt x="3317" y="2897"/>
                  </a:cubicBezTo>
                  <a:cubicBezTo>
                    <a:pt x="2526" y="3666"/>
                    <a:pt x="2252" y="5157"/>
                    <a:pt x="2770" y="6132"/>
                  </a:cubicBezTo>
                  <a:cubicBezTo>
                    <a:pt x="0" y="7266"/>
                    <a:pt x="1918" y="12107"/>
                    <a:pt x="2770" y="14246"/>
                  </a:cubicBezTo>
                  <a:cubicBezTo>
                    <a:pt x="3621" y="16385"/>
                    <a:pt x="5084" y="19411"/>
                    <a:pt x="5084" y="19411"/>
                  </a:cubicBezTo>
                  <a:lnTo>
                    <a:pt x="7921" y="16636"/>
                  </a:lnTo>
                  <a:cubicBezTo>
                    <a:pt x="7921" y="16636"/>
                    <a:pt x="5756" y="14120"/>
                    <a:pt x="6707" y="12989"/>
                  </a:cubicBezTo>
                  <a:cubicBezTo>
                    <a:pt x="6938" y="12713"/>
                    <a:pt x="7172" y="12609"/>
                    <a:pt x="7394" y="12609"/>
                  </a:cubicBezTo>
                  <a:cubicBezTo>
                    <a:pt x="8082" y="12609"/>
                    <a:pt x="8649" y="13617"/>
                    <a:pt x="8649" y="13617"/>
                  </a:cubicBezTo>
                  <a:cubicBezTo>
                    <a:pt x="8649" y="13617"/>
                    <a:pt x="8964" y="18964"/>
                    <a:pt x="9710" y="19278"/>
                  </a:cubicBezTo>
                  <a:cubicBezTo>
                    <a:pt x="10382" y="19562"/>
                    <a:pt x="13990" y="22145"/>
                    <a:pt x="16055" y="22145"/>
                  </a:cubicBezTo>
                  <a:cubicBezTo>
                    <a:pt x="16281" y="22145"/>
                    <a:pt x="16489" y="22114"/>
                    <a:pt x="16672" y="22046"/>
                  </a:cubicBezTo>
                  <a:cubicBezTo>
                    <a:pt x="18532" y="21355"/>
                    <a:pt x="17530" y="15895"/>
                    <a:pt x="17530" y="15895"/>
                  </a:cubicBezTo>
                  <a:lnTo>
                    <a:pt x="14795" y="15578"/>
                  </a:lnTo>
                  <a:cubicBezTo>
                    <a:pt x="12287" y="15288"/>
                    <a:pt x="10422" y="13120"/>
                    <a:pt x="10510" y="10597"/>
                  </a:cubicBezTo>
                  <a:lnTo>
                    <a:pt x="10510" y="10597"/>
                  </a:lnTo>
                  <a:cubicBezTo>
                    <a:pt x="10510" y="10597"/>
                    <a:pt x="11089" y="10790"/>
                    <a:pt x="11781" y="10790"/>
                  </a:cubicBezTo>
                  <a:cubicBezTo>
                    <a:pt x="12657" y="10790"/>
                    <a:pt x="13713" y="10482"/>
                    <a:pt x="14012" y="9089"/>
                  </a:cubicBezTo>
                  <a:cubicBezTo>
                    <a:pt x="16075" y="8792"/>
                    <a:pt x="18577" y="7939"/>
                    <a:pt x="19359" y="6006"/>
                  </a:cubicBezTo>
                  <a:cubicBezTo>
                    <a:pt x="20142" y="4073"/>
                    <a:pt x="19519" y="1582"/>
                    <a:pt x="17752" y="476"/>
                  </a:cubicBezTo>
                  <a:lnTo>
                    <a:pt x="17752" y="476"/>
                  </a:lnTo>
                  <a:cubicBezTo>
                    <a:pt x="17786" y="996"/>
                    <a:pt x="17576" y="1504"/>
                    <a:pt x="17184" y="1850"/>
                  </a:cubicBezTo>
                  <a:cubicBezTo>
                    <a:pt x="17464" y="954"/>
                    <a:pt x="16553" y="13"/>
                    <a:pt x="15614" y="1"/>
                  </a:cubicBezTo>
                  <a:cubicBezTo>
                    <a:pt x="15604" y="1"/>
                    <a:pt x="15594" y="1"/>
                    <a:pt x="15584" y="1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802;p37">
              <a:extLst>
                <a:ext uri="{FF2B5EF4-FFF2-40B4-BE49-F238E27FC236}">
                  <a16:creationId xmlns:a16="http://schemas.microsoft.com/office/drawing/2014/main" id="{0F477094-7DA4-408C-B976-E65F16DA4C15}"/>
                </a:ext>
              </a:extLst>
            </p:cNvPr>
            <p:cNvSpPr/>
            <p:nvPr/>
          </p:nvSpPr>
          <p:spPr>
            <a:xfrm>
              <a:off x="5882225" y="1816525"/>
              <a:ext cx="344325" cy="374400"/>
            </a:xfrm>
            <a:custGeom>
              <a:avLst/>
              <a:gdLst/>
              <a:ahLst/>
              <a:cxnLst/>
              <a:rect l="l" t="t" r="r" b="b"/>
              <a:pathLst>
                <a:path w="13773" h="14976" extrusionOk="0">
                  <a:moveTo>
                    <a:pt x="6371" y="0"/>
                  </a:moveTo>
                  <a:cubicBezTo>
                    <a:pt x="6174" y="0"/>
                    <a:pt x="5979" y="7"/>
                    <a:pt x="5788" y="21"/>
                  </a:cubicBezTo>
                  <a:cubicBezTo>
                    <a:pt x="2350" y="272"/>
                    <a:pt x="169" y="2201"/>
                    <a:pt x="85" y="5217"/>
                  </a:cubicBezTo>
                  <a:cubicBezTo>
                    <a:pt x="0" y="8235"/>
                    <a:pt x="3968" y="14976"/>
                    <a:pt x="3968" y="14976"/>
                  </a:cubicBezTo>
                  <a:cubicBezTo>
                    <a:pt x="9110" y="12569"/>
                    <a:pt x="13772" y="1913"/>
                    <a:pt x="13772" y="1913"/>
                  </a:cubicBezTo>
                  <a:cubicBezTo>
                    <a:pt x="13772" y="1913"/>
                    <a:pt x="9718" y="0"/>
                    <a:pt x="6371" y="0"/>
                  </a:cubicBezTo>
                  <a:close/>
                </a:path>
              </a:pathLst>
            </a:custGeom>
            <a:solidFill>
              <a:srgbClr val="89C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803;p37">
              <a:extLst>
                <a:ext uri="{FF2B5EF4-FFF2-40B4-BE49-F238E27FC236}">
                  <a16:creationId xmlns:a16="http://schemas.microsoft.com/office/drawing/2014/main" id="{D8F0033E-2093-4681-891C-E2BD68D7C9CA}"/>
                </a:ext>
              </a:extLst>
            </p:cNvPr>
            <p:cNvSpPr/>
            <p:nvPr/>
          </p:nvSpPr>
          <p:spPr>
            <a:xfrm>
              <a:off x="5251100" y="3291975"/>
              <a:ext cx="197325" cy="359100"/>
            </a:xfrm>
            <a:custGeom>
              <a:avLst/>
              <a:gdLst/>
              <a:ahLst/>
              <a:cxnLst/>
              <a:rect l="l" t="t" r="r" b="b"/>
              <a:pathLst>
                <a:path w="7893" h="14364" extrusionOk="0">
                  <a:moveTo>
                    <a:pt x="6342" y="1"/>
                  </a:moveTo>
                  <a:cubicBezTo>
                    <a:pt x="3247" y="5434"/>
                    <a:pt x="1052" y="7673"/>
                    <a:pt x="799" y="8404"/>
                  </a:cubicBezTo>
                  <a:cubicBezTo>
                    <a:pt x="238" y="10021"/>
                    <a:pt x="1" y="10935"/>
                    <a:pt x="1332" y="11033"/>
                  </a:cubicBezTo>
                  <a:cubicBezTo>
                    <a:pt x="2618" y="11129"/>
                    <a:pt x="1949" y="12824"/>
                    <a:pt x="2918" y="12824"/>
                  </a:cubicBezTo>
                  <a:cubicBezTo>
                    <a:pt x="2950" y="12824"/>
                    <a:pt x="2984" y="12822"/>
                    <a:pt x="3020" y="12818"/>
                  </a:cubicBezTo>
                  <a:cubicBezTo>
                    <a:pt x="3051" y="12815"/>
                    <a:pt x="3080" y="12813"/>
                    <a:pt x="3108" y="12813"/>
                  </a:cubicBezTo>
                  <a:cubicBezTo>
                    <a:pt x="3980" y="12813"/>
                    <a:pt x="3715" y="14363"/>
                    <a:pt x="4346" y="14363"/>
                  </a:cubicBezTo>
                  <a:cubicBezTo>
                    <a:pt x="4438" y="14363"/>
                    <a:pt x="4549" y="14330"/>
                    <a:pt x="4686" y="14254"/>
                  </a:cubicBezTo>
                  <a:cubicBezTo>
                    <a:pt x="5789" y="13644"/>
                    <a:pt x="5665" y="11048"/>
                    <a:pt x="5665" y="11048"/>
                  </a:cubicBezTo>
                  <a:cubicBezTo>
                    <a:pt x="5665" y="11048"/>
                    <a:pt x="7893" y="10178"/>
                    <a:pt x="6152" y="7421"/>
                  </a:cubicBezTo>
                  <a:cubicBezTo>
                    <a:pt x="5699" y="6703"/>
                    <a:pt x="6692" y="5021"/>
                    <a:pt x="7421" y="4103"/>
                  </a:cubicBezTo>
                  <a:cubicBezTo>
                    <a:pt x="6843" y="3142"/>
                    <a:pt x="6837" y="1009"/>
                    <a:pt x="6342" y="1"/>
                  </a:cubicBezTo>
                  <a:close/>
                </a:path>
              </a:pathLst>
            </a:custGeom>
            <a:solidFill>
              <a:srgbClr val="F5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04;p37">
              <a:extLst>
                <a:ext uri="{FF2B5EF4-FFF2-40B4-BE49-F238E27FC236}">
                  <a16:creationId xmlns:a16="http://schemas.microsoft.com/office/drawing/2014/main" id="{9583B62D-7CF6-4530-8336-E4B8F33A3A17}"/>
                </a:ext>
              </a:extLst>
            </p:cNvPr>
            <p:cNvSpPr/>
            <p:nvPr/>
          </p:nvSpPr>
          <p:spPr>
            <a:xfrm>
              <a:off x="5320925" y="2418525"/>
              <a:ext cx="741250" cy="1046025"/>
            </a:xfrm>
            <a:custGeom>
              <a:avLst/>
              <a:gdLst/>
              <a:ahLst/>
              <a:cxnLst/>
              <a:rect l="l" t="t" r="r" b="b"/>
              <a:pathLst>
                <a:path w="29650" h="41841" extrusionOk="0">
                  <a:moveTo>
                    <a:pt x="23259" y="0"/>
                  </a:moveTo>
                  <a:cubicBezTo>
                    <a:pt x="23076" y="0"/>
                    <a:pt x="22901" y="41"/>
                    <a:pt x="22737" y="127"/>
                  </a:cubicBezTo>
                  <a:cubicBezTo>
                    <a:pt x="19331" y="1918"/>
                    <a:pt x="1" y="38660"/>
                    <a:pt x="1" y="38660"/>
                  </a:cubicBezTo>
                  <a:lnTo>
                    <a:pt x="5002" y="41841"/>
                  </a:lnTo>
                  <a:cubicBezTo>
                    <a:pt x="5002" y="41841"/>
                    <a:pt x="9370" y="34702"/>
                    <a:pt x="11756" y="32923"/>
                  </a:cubicBezTo>
                  <a:cubicBezTo>
                    <a:pt x="14142" y="31146"/>
                    <a:pt x="14912" y="30372"/>
                    <a:pt x="15139" y="26890"/>
                  </a:cubicBezTo>
                  <a:cubicBezTo>
                    <a:pt x="15366" y="23408"/>
                    <a:pt x="26282" y="14792"/>
                    <a:pt x="28026" y="10931"/>
                  </a:cubicBezTo>
                  <a:cubicBezTo>
                    <a:pt x="29649" y="7339"/>
                    <a:pt x="25716" y="0"/>
                    <a:pt x="23259" y="0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05;p37">
              <a:extLst>
                <a:ext uri="{FF2B5EF4-FFF2-40B4-BE49-F238E27FC236}">
                  <a16:creationId xmlns:a16="http://schemas.microsoft.com/office/drawing/2014/main" id="{066659B1-449A-4F15-804A-3AB5229F521C}"/>
                </a:ext>
              </a:extLst>
            </p:cNvPr>
            <p:cNvSpPr/>
            <p:nvPr/>
          </p:nvSpPr>
          <p:spPr>
            <a:xfrm>
              <a:off x="6001825" y="1906225"/>
              <a:ext cx="147775" cy="209800"/>
            </a:xfrm>
            <a:custGeom>
              <a:avLst/>
              <a:gdLst/>
              <a:ahLst/>
              <a:cxnLst/>
              <a:rect l="l" t="t" r="r" b="b"/>
              <a:pathLst>
                <a:path w="5911" h="8392" extrusionOk="0">
                  <a:moveTo>
                    <a:pt x="5623" y="1"/>
                  </a:moveTo>
                  <a:cubicBezTo>
                    <a:pt x="5530" y="1"/>
                    <a:pt x="5439" y="54"/>
                    <a:pt x="5396" y="144"/>
                  </a:cubicBezTo>
                  <a:cubicBezTo>
                    <a:pt x="4014" y="2994"/>
                    <a:pt x="2228" y="5630"/>
                    <a:pt x="94" y="7969"/>
                  </a:cubicBezTo>
                  <a:cubicBezTo>
                    <a:pt x="1" y="8072"/>
                    <a:pt x="7" y="8233"/>
                    <a:pt x="112" y="8326"/>
                  </a:cubicBezTo>
                  <a:cubicBezTo>
                    <a:pt x="158" y="8368"/>
                    <a:pt x="218" y="8391"/>
                    <a:pt x="281" y="8391"/>
                  </a:cubicBezTo>
                  <a:cubicBezTo>
                    <a:pt x="352" y="8391"/>
                    <a:pt x="418" y="8361"/>
                    <a:pt x="466" y="8308"/>
                  </a:cubicBezTo>
                  <a:cubicBezTo>
                    <a:pt x="2632" y="5932"/>
                    <a:pt x="4446" y="3256"/>
                    <a:pt x="5850" y="362"/>
                  </a:cubicBezTo>
                  <a:cubicBezTo>
                    <a:pt x="5911" y="238"/>
                    <a:pt x="5859" y="86"/>
                    <a:pt x="5733" y="26"/>
                  </a:cubicBezTo>
                  <a:cubicBezTo>
                    <a:pt x="5698" y="9"/>
                    <a:pt x="5660" y="1"/>
                    <a:pt x="5623" y="1"/>
                  </a:cubicBezTo>
                  <a:close/>
                </a:path>
              </a:pathLst>
            </a:custGeom>
            <a:solidFill>
              <a:srgbClr val="3E7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06;p37">
              <a:extLst>
                <a:ext uri="{FF2B5EF4-FFF2-40B4-BE49-F238E27FC236}">
                  <a16:creationId xmlns:a16="http://schemas.microsoft.com/office/drawing/2014/main" id="{0CC1EAAD-4D92-4EB5-A098-F290084F6DBF}"/>
                </a:ext>
              </a:extLst>
            </p:cNvPr>
            <p:cNvSpPr/>
            <p:nvPr/>
          </p:nvSpPr>
          <p:spPr>
            <a:xfrm>
              <a:off x="5733900" y="2348250"/>
              <a:ext cx="205125" cy="583300"/>
            </a:xfrm>
            <a:custGeom>
              <a:avLst/>
              <a:gdLst/>
              <a:ahLst/>
              <a:cxnLst/>
              <a:rect l="l" t="t" r="r" b="b"/>
              <a:pathLst>
                <a:path w="8205" h="23332" extrusionOk="0">
                  <a:moveTo>
                    <a:pt x="7922" y="0"/>
                  </a:moveTo>
                  <a:cubicBezTo>
                    <a:pt x="7865" y="0"/>
                    <a:pt x="7807" y="20"/>
                    <a:pt x="7759" y="60"/>
                  </a:cubicBezTo>
                  <a:cubicBezTo>
                    <a:pt x="928" y="5853"/>
                    <a:pt x="0" y="15774"/>
                    <a:pt x="1410" y="23126"/>
                  </a:cubicBezTo>
                  <a:cubicBezTo>
                    <a:pt x="1431" y="23246"/>
                    <a:pt x="1536" y="23331"/>
                    <a:pt x="1657" y="23331"/>
                  </a:cubicBezTo>
                  <a:cubicBezTo>
                    <a:pt x="1673" y="23331"/>
                    <a:pt x="1688" y="23330"/>
                    <a:pt x="1704" y="23327"/>
                  </a:cubicBezTo>
                  <a:cubicBezTo>
                    <a:pt x="1840" y="23300"/>
                    <a:pt x="1929" y="23168"/>
                    <a:pt x="1904" y="23033"/>
                  </a:cubicBezTo>
                  <a:cubicBezTo>
                    <a:pt x="521" y="15819"/>
                    <a:pt x="1419" y="6098"/>
                    <a:pt x="8086" y="444"/>
                  </a:cubicBezTo>
                  <a:cubicBezTo>
                    <a:pt x="8192" y="353"/>
                    <a:pt x="8204" y="194"/>
                    <a:pt x="8115" y="89"/>
                  </a:cubicBezTo>
                  <a:cubicBezTo>
                    <a:pt x="8064" y="30"/>
                    <a:pt x="7994" y="0"/>
                    <a:pt x="7922" y="0"/>
                  </a:cubicBezTo>
                  <a:close/>
                </a:path>
              </a:pathLst>
            </a:custGeom>
            <a:solidFill>
              <a:srgbClr val="3E7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807;p37">
              <a:extLst>
                <a:ext uri="{FF2B5EF4-FFF2-40B4-BE49-F238E27FC236}">
                  <a16:creationId xmlns:a16="http://schemas.microsoft.com/office/drawing/2014/main" id="{4E54760D-4AA7-4312-B476-E5D6886B0395}"/>
                </a:ext>
              </a:extLst>
            </p:cNvPr>
            <p:cNvSpPr/>
            <p:nvPr/>
          </p:nvSpPr>
          <p:spPr>
            <a:xfrm>
              <a:off x="6015425" y="2465275"/>
              <a:ext cx="616275" cy="705750"/>
            </a:xfrm>
            <a:custGeom>
              <a:avLst/>
              <a:gdLst/>
              <a:ahLst/>
              <a:cxnLst/>
              <a:rect l="l" t="t" r="r" b="b"/>
              <a:pathLst>
                <a:path w="24651" h="28230" extrusionOk="0">
                  <a:moveTo>
                    <a:pt x="2571" y="0"/>
                  </a:moveTo>
                  <a:cubicBezTo>
                    <a:pt x="399" y="0"/>
                    <a:pt x="0" y="17864"/>
                    <a:pt x="3888" y="23413"/>
                  </a:cubicBezTo>
                  <a:cubicBezTo>
                    <a:pt x="6260" y="26798"/>
                    <a:pt x="7578" y="28230"/>
                    <a:pt x="9801" y="28230"/>
                  </a:cubicBezTo>
                  <a:cubicBezTo>
                    <a:pt x="11410" y="28230"/>
                    <a:pt x="13493" y="27480"/>
                    <a:pt x="16793" y="26178"/>
                  </a:cubicBezTo>
                  <a:cubicBezTo>
                    <a:pt x="24651" y="23079"/>
                    <a:pt x="15521" y="18843"/>
                    <a:pt x="15521" y="18843"/>
                  </a:cubicBezTo>
                  <a:lnTo>
                    <a:pt x="12557" y="18843"/>
                  </a:lnTo>
                  <a:cubicBezTo>
                    <a:pt x="12557" y="18843"/>
                    <a:pt x="5400" y="2205"/>
                    <a:pt x="2926" y="151"/>
                  </a:cubicBezTo>
                  <a:cubicBezTo>
                    <a:pt x="2803" y="49"/>
                    <a:pt x="2685" y="0"/>
                    <a:pt x="2571" y="0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08;p37">
              <a:extLst>
                <a:ext uri="{FF2B5EF4-FFF2-40B4-BE49-F238E27FC236}">
                  <a16:creationId xmlns:a16="http://schemas.microsoft.com/office/drawing/2014/main" id="{9D2BD431-A92B-4ED8-9CE2-0BA9CAD54C96}"/>
                </a:ext>
              </a:extLst>
            </p:cNvPr>
            <p:cNvSpPr/>
            <p:nvPr/>
          </p:nvSpPr>
          <p:spPr>
            <a:xfrm>
              <a:off x="6948875" y="2699425"/>
              <a:ext cx="47225" cy="115400"/>
            </a:xfrm>
            <a:custGeom>
              <a:avLst/>
              <a:gdLst/>
              <a:ahLst/>
              <a:cxnLst/>
              <a:rect l="l" t="t" r="r" b="b"/>
              <a:pathLst>
                <a:path w="1889" h="4616" extrusionOk="0">
                  <a:moveTo>
                    <a:pt x="1461" y="1"/>
                  </a:moveTo>
                  <a:cubicBezTo>
                    <a:pt x="1449" y="1"/>
                    <a:pt x="1436" y="5"/>
                    <a:pt x="1424" y="14"/>
                  </a:cubicBezTo>
                  <a:cubicBezTo>
                    <a:pt x="1135" y="224"/>
                    <a:pt x="875" y="1514"/>
                    <a:pt x="875" y="1514"/>
                  </a:cubicBezTo>
                  <a:lnTo>
                    <a:pt x="767" y="2140"/>
                  </a:lnTo>
                  <a:cubicBezTo>
                    <a:pt x="767" y="2140"/>
                    <a:pt x="554" y="2062"/>
                    <a:pt x="406" y="2062"/>
                  </a:cubicBezTo>
                  <a:cubicBezTo>
                    <a:pt x="334" y="2062"/>
                    <a:pt x="278" y="2081"/>
                    <a:pt x="270" y="2136"/>
                  </a:cubicBezTo>
                  <a:cubicBezTo>
                    <a:pt x="245" y="2304"/>
                    <a:pt x="77" y="3096"/>
                    <a:pt x="77" y="3096"/>
                  </a:cubicBezTo>
                  <a:lnTo>
                    <a:pt x="1" y="4615"/>
                  </a:lnTo>
                  <a:lnTo>
                    <a:pt x="1579" y="2852"/>
                  </a:lnTo>
                  <a:cubicBezTo>
                    <a:pt x="1889" y="2143"/>
                    <a:pt x="1727" y="1"/>
                    <a:pt x="1461" y="1"/>
                  </a:cubicBezTo>
                  <a:close/>
                </a:path>
              </a:pathLst>
            </a:custGeom>
            <a:solidFill>
              <a:srgbClr val="F5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809;p37">
              <a:extLst>
                <a:ext uri="{FF2B5EF4-FFF2-40B4-BE49-F238E27FC236}">
                  <a16:creationId xmlns:a16="http://schemas.microsoft.com/office/drawing/2014/main" id="{19742873-D6B2-4075-A45F-CF7D0D849CF3}"/>
                </a:ext>
              </a:extLst>
            </p:cNvPr>
            <p:cNvSpPr/>
            <p:nvPr/>
          </p:nvSpPr>
          <p:spPr>
            <a:xfrm>
              <a:off x="6897375" y="2551275"/>
              <a:ext cx="127575" cy="297700"/>
            </a:xfrm>
            <a:custGeom>
              <a:avLst/>
              <a:gdLst/>
              <a:ahLst/>
              <a:cxnLst/>
              <a:rect l="l" t="t" r="r" b="b"/>
              <a:pathLst>
                <a:path w="5103" h="11908" extrusionOk="0">
                  <a:moveTo>
                    <a:pt x="3229" y="0"/>
                  </a:moveTo>
                  <a:lnTo>
                    <a:pt x="1767" y="5208"/>
                  </a:lnTo>
                  <a:lnTo>
                    <a:pt x="1" y="11739"/>
                  </a:lnTo>
                  <a:lnTo>
                    <a:pt x="1639" y="11907"/>
                  </a:lnTo>
                  <a:lnTo>
                    <a:pt x="5102" y="703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810;p37">
              <a:extLst>
                <a:ext uri="{FF2B5EF4-FFF2-40B4-BE49-F238E27FC236}">
                  <a16:creationId xmlns:a16="http://schemas.microsoft.com/office/drawing/2014/main" id="{AD5A2C20-F801-4D0E-8676-7A9928DA1F04}"/>
                </a:ext>
              </a:extLst>
            </p:cNvPr>
            <p:cNvSpPr/>
            <p:nvPr/>
          </p:nvSpPr>
          <p:spPr>
            <a:xfrm>
              <a:off x="6432300" y="2673675"/>
              <a:ext cx="559000" cy="414800"/>
            </a:xfrm>
            <a:custGeom>
              <a:avLst/>
              <a:gdLst/>
              <a:ahLst/>
              <a:cxnLst/>
              <a:rect l="l" t="t" r="r" b="b"/>
              <a:pathLst>
                <a:path w="22360" h="16592" extrusionOk="0">
                  <a:moveTo>
                    <a:pt x="18579" y="1"/>
                  </a:moveTo>
                  <a:cubicBezTo>
                    <a:pt x="18478" y="1"/>
                    <a:pt x="18386" y="89"/>
                    <a:pt x="18315" y="316"/>
                  </a:cubicBezTo>
                  <a:lnTo>
                    <a:pt x="17691" y="2997"/>
                  </a:lnTo>
                  <a:lnTo>
                    <a:pt x="16800" y="3882"/>
                  </a:lnTo>
                  <a:cubicBezTo>
                    <a:pt x="16338" y="4519"/>
                    <a:pt x="15805" y="7217"/>
                    <a:pt x="15805" y="7217"/>
                  </a:cubicBezTo>
                  <a:lnTo>
                    <a:pt x="0" y="10682"/>
                  </a:lnTo>
                  <a:lnTo>
                    <a:pt x="1496" y="16592"/>
                  </a:lnTo>
                  <a:cubicBezTo>
                    <a:pt x="1496" y="16592"/>
                    <a:pt x="16616" y="10680"/>
                    <a:pt x="17404" y="10395"/>
                  </a:cubicBezTo>
                  <a:cubicBezTo>
                    <a:pt x="17404" y="10395"/>
                    <a:pt x="19725" y="8563"/>
                    <a:pt x="20193" y="8212"/>
                  </a:cubicBezTo>
                  <a:cubicBezTo>
                    <a:pt x="20663" y="7860"/>
                    <a:pt x="22125" y="4233"/>
                    <a:pt x="22242" y="3882"/>
                  </a:cubicBezTo>
                  <a:cubicBezTo>
                    <a:pt x="22360" y="3531"/>
                    <a:pt x="19550" y="3356"/>
                    <a:pt x="19550" y="3356"/>
                  </a:cubicBezTo>
                  <a:cubicBezTo>
                    <a:pt x="19550" y="3356"/>
                    <a:pt x="19469" y="1617"/>
                    <a:pt x="19324" y="1058"/>
                  </a:cubicBezTo>
                  <a:cubicBezTo>
                    <a:pt x="19265" y="830"/>
                    <a:pt x="18885" y="1"/>
                    <a:pt x="18579" y="1"/>
                  </a:cubicBezTo>
                  <a:close/>
                </a:path>
              </a:pathLst>
            </a:custGeom>
            <a:solidFill>
              <a:srgbClr val="F5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811;p37">
              <a:extLst>
                <a:ext uri="{FF2B5EF4-FFF2-40B4-BE49-F238E27FC236}">
                  <a16:creationId xmlns:a16="http://schemas.microsoft.com/office/drawing/2014/main" id="{12D36249-E1A7-412A-A989-A7D4C1517ECD}"/>
                </a:ext>
              </a:extLst>
            </p:cNvPr>
            <p:cNvSpPr/>
            <p:nvPr/>
          </p:nvSpPr>
          <p:spPr>
            <a:xfrm>
              <a:off x="6403425" y="2803775"/>
              <a:ext cx="464025" cy="315975"/>
            </a:xfrm>
            <a:custGeom>
              <a:avLst/>
              <a:gdLst/>
              <a:ahLst/>
              <a:cxnLst/>
              <a:rect l="l" t="t" r="r" b="b"/>
              <a:pathLst>
                <a:path w="18561" h="12639" extrusionOk="0">
                  <a:moveTo>
                    <a:pt x="15955" y="0"/>
                  </a:moveTo>
                  <a:lnTo>
                    <a:pt x="7903" y="2213"/>
                  </a:lnTo>
                  <a:cubicBezTo>
                    <a:pt x="7903" y="2213"/>
                    <a:pt x="7719" y="3353"/>
                    <a:pt x="6536" y="3353"/>
                  </a:cubicBezTo>
                  <a:cubicBezTo>
                    <a:pt x="6058" y="3353"/>
                    <a:pt x="5418" y="3167"/>
                    <a:pt x="4561" y="2645"/>
                  </a:cubicBezTo>
                  <a:cubicBezTo>
                    <a:pt x="4059" y="2340"/>
                    <a:pt x="3596" y="2213"/>
                    <a:pt x="3174" y="2213"/>
                  </a:cubicBezTo>
                  <a:cubicBezTo>
                    <a:pt x="1094" y="2213"/>
                    <a:pt x="1" y="5303"/>
                    <a:pt x="1" y="5303"/>
                  </a:cubicBezTo>
                  <a:lnTo>
                    <a:pt x="1273" y="12638"/>
                  </a:lnTo>
                  <a:lnTo>
                    <a:pt x="18561" y="5191"/>
                  </a:lnTo>
                  <a:lnTo>
                    <a:pt x="15955" y="0"/>
                  </a:ln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812;p37">
              <a:extLst>
                <a:ext uri="{FF2B5EF4-FFF2-40B4-BE49-F238E27FC236}">
                  <a16:creationId xmlns:a16="http://schemas.microsoft.com/office/drawing/2014/main" id="{F91DF845-7F21-4E91-865B-496D610B80CA}"/>
                </a:ext>
              </a:extLst>
            </p:cNvPr>
            <p:cNvSpPr/>
            <p:nvPr/>
          </p:nvSpPr>
          <p:spPr>
            <a:xfrm>
              <a:off x="5872325" y="2435125"/>
              <a:ext cx="391050" cy="743325"/>
            </a:xfrm>
            <a:custGeom>
              <a:avLst/>
              <a:gdLst/>
              <a:ahLst/>
              <a:cxnLst/>
              <a:rect l="l" t="t" r="r" b="b"/>
              <a:pathLst>
                <a:path w="15642" h="29733" extrusionOk="0">
                  <a:moveTo>
                    <a:pt x="4860" y="1"/>
                  </a:moveTo>
                  <a:cubicBezTo>
                    <a:pt x="3757" y="1"/>
                    <a:pt x="2818" y="349"/>
                    <a:pt x="2049" y="1034"/>
                  </a:cubicBezTo>
                  <a:cubicBezTo>
                    <a:pt x="733" y="2213"/>
                    <a:pt x="0" y="4440"/>
                    <a:pt x="90" y="6994"/>
                  </a:cubicBezTo>
                  <a:cubicBezTo>
                    <a:pt x="189" y="9786"/>
                    <a:pt x="1248" y="12407"/>
                    <a:pt x="2377" y="14824"/>
                  </a:cubicBezTo>
                  <a:cubicBezTo>
                    <a:pt x="4110" y="18532"/>
                    <a:pt x="6153" y="22089"/>
                    <a:pt x="8483" y="25455"/>
                  </a:cubicBezTo>
                  <a:cubicBezTo>
                    <a:pt x="9266" y="26587"/>
                    <a:pt x="10129" y="27763"/>
                    <a:pt x="11299" y="28620"/>
                  </a:cubicBezTo>
                  <a:cubicBezTo>
                    <a:pt x="12291" y="29347"/>
                    <a:pt x="13394" y="29732"/>
                    <a:pt x="14438" y="29732"/>
                  </a:cubicBezTo>
                  <a:cubicBezTo>
                    <a:pt x="14773" y="29732"/>
                    <a:pt x="15107" y="29690"/>
                    <a:pt x="15432" y="29607"/>
                  </a:cubicBezTo>
                  <a:cubicBezTo>
                    <a:pt x="15564" y="29570"/>
                    <a:pt x="15641" y="29434"/>
                    <a:pt x="15607" y="29302"/>
                  </a:cubicBezTo>
                  <a:cubicBezTo>
                    <a:pt x="15578" y="29189"/>
                    <a:pt x="15476" y="29113"/>
                    <a:pt x="15364" y="29113"/>
                  </a:cubicBezTo>
                  <a:cubicBezTo>
                    <a:pt x="15345" y="29113"/>
                    <a:pt x="15326" y="29115"/>
                    <a:pt x="15306" y="29119"/>
                  </a:cubicBezTo>
                  <a:cubicBezTo>
                    <a:pt x="15034" y="29190"/>
                    <a:pt x="14747" y="29225"/>
                    <a:pt x="14453" y="29225"/>
                  </a:cubicBezTo>
                  <a:cubicBezTo>
                    <a:pt x="13512" y="29225"/>
                    <a:pt x="12493" y="28871"/>
                    <a:pt x="11594" y="28213"/>
                  </a:cubicBezTo>
                  <a:cubicBezTo>
                    <a:pt x="10487" y="27402"/>
                    <a:pt x="9654" y="26264"/>
                    <a:pt x="8896" y="25168"/>
                  </a:cubicBezTo>
                  <a:cubicBezTo>
                    <a:pt x="6582" y="21824"/>
                    <a:pt x="4553" y="18293"/>
                    <a:pt x="2831" y="14611"/>
                  </a:cubicBezTo>
                  <a:cubicBezTo>
                    <a:pt x="1726" y="12241"/>
                    <a:pt x="689" y="9677"/>
                    <a:pt x="593" y="6975"/>
                  </a:cubicBezTo>
                  <a:cubicBezTo>
                    <a:pt x="508" y="4570"/>
                    <a:pt x="1176" y="2490"/>
                    <a:pt x="2385" y="1410"/>
                  </a:cubicBezTo>
                  <a:cubicBezTo>
                    <a:pt x="3057" y="808"/>
                    <a:pt x="3891" y="506"/>
                    <a:pt x="4870" y="506"/>
                  </a:cubicBezTo>
                  <a:cubicBezTo>
                    <a:pt x="5123" y="506"/>
                    <a:pt x="5385" y="526"/>
                    <a:pt x="5657" y="566"/>
                  </a:cubicBezTo>
                  <a:cubicBezTo>
                    <a:pt x="5670" y="569"/>
                    <a:pt x="5684" y="570"/>
                    <a:pt x="5698" y="570"/>
                  </a:cubicBezTo>
                  <a:cubicBezTo>
                    <a:pt x="5820" y="570"/>
                    <a:pt x="5927" y="479"/>
                    <a:pt x="5943" y="353"/>
                  </a:cubicBezTo>
                  <a:cubicBezTo>
                    <a:pt x="5963" y="216"/>
                    <a:pt x="5870" y="89"/>
                    <a:pt x="5733" y="68"/>
                  </a:cubicBezTo>
                  <a:cubicBezTo>
                    <a:pt x="5431" y="23"/>
                    <a:pt x="5140" y="1"/>
                    <a:pt x="4860" y="1"/>
                  </a:cubicBezTo>
                  <a:close/>
                </a:path>
              </a:pathLst>
            </a:custGeom>
            <a:solidFill>
              <a:srgbClr val="3E7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813;p37">
              <a:extLst>
                <a:ext uri="{FF2B5EF4-FFF2-40B4-BE49-F238E27FC236}">
                  <a16:creationId xmlns:a16="http://schemas.microsoft.com/office/drawing/2014/main" id="{FCBFAD70-3E25-403D-9C88-C5394E03BCC5}"/>
                </a:ext>
              </a:extLst>
            </p:cNvPr>
            <p:cNvSpPr/>
            <p:nvPr/>
          </p:nvSpPr>
          <p:spPr>
            <a:xfrm>
              <a:off x="6079950" y="2538750"/>
              <a:ext cx="213525" cy="361600"/>
            </a:xfrm>
            <a:custGeom>
              <a:avLst/>
              <a:gdLst/>
              <a:ahLst/>
              <a:cxnLst/>
              <a:rect l="l" t="t" r="r" b="b"/>
              <a:pathLst>
                <a:path w="8541" h="14464" extrusionOk="0">
                  <a:moveTo>
                    <a:pt x="287" y="1"/>
                  </a:moveTo>
                  <a:cubicBezTo>
                    <a:pt x="200" y="1"/>
                    <a:pt x="115" y="47"/>
                    <a:pt x="69" y="128"/>
                  </a:cubicBezTo>
                  <a:cubicBezTo>
                    <a:pt x="1" y="246"/>
                    <a:pt x="40" y="398"/>
                    <a:pt x="158" y="469"/>
                  </a:cubicBezTo>
                  <a:cubicBezTo>
                    <a:pt x="1330" y="1138"/>
                    <a:pt x="1927" y="2383"/>
                    <a:pt x="2559" y="3700"/>
                  </a:cubicBezTo>
                  <a:cubicBezTo>
                    <a:pt x="3099" y="4826"/>
                    <a:pt x="3658" y="5991"/>
                    <a:pt x="4615" y="6807"/>
                  </a:cubicBezTo>
                  <a:cubicBezTo>
                    <a:pt x="4904" y="7053"/>
                    <a:pt x="5222" y="7261"/>
                    <a:pt x="5528" y="7460"/>
                  </a:cubicBezTo>
                  <a:cubicBezTo>
                    <a:pt x="5878" y="7688"/>
                    <a:pt x="6209" y="7903"/>
                    <a:pt x="6499" y="8172"/>
                  </a:cubicBezTo>
                  <a:cubicBezTo>
                    <a:pt x="8035" y="9595"/>
                    <a:pt x="7989" y="12026"/>
                    <a:pt x="7826" y="14193"/>
                  </a:cubicBezTo>
                  <a:cubicBezTo>
                    <a:pt x="7815" y="14332"/>
                    <a:pt x="7920" y="14454"/>
                    <a:pt x="8058" y="14463"/>
                  </a:cubicBezTo>
                  <a:lnTo>
                    <a:pt x="8077" y="14463"/>
                  </a:lnTo>
                  <a:cubicBezTo>
                    <a:pt x="8207" y="14463"/>
                    <a:pt x="8317" y="14363"/>
                    <a:pt x="8327" y="14233"/>
                  </a:cubicBezTo>
                  <a:cubicBezTo>
                    <a:pt x="8500" y="11947"/>
                    <a:pt x="8541" y="9378"/>
                    <a:pt x="6841" y="7803"/>
                  </a:cubicBezTo>
                  <a:cubicBezTo>
                    <a:pt x="6520" y="7506"/>
                    <a:pt x="6155" y="7269"/>
                    <a:pt x="5804" y="7038"/>
                  </a:cubicBezTo>
                  <a:cubicBezTo>
                    <a:pt x="5496" y="6839"/>
                    <a:pt x="5207" y="6649"/>
                    <a:pt x="4942" y="6424"/>
                  </a:cubicBezTo>
                  <a:cubicBezTo>
                    <a:pt x="4065" y="5676"/>
                    <a:pt x="3529" y="4561"/>
                    <a:pt x="3012" y="3481"/>
                  </a:cubicBezTo>
                  <a:cubicBezTo>
                    <a:pt x="2375" y="2152"/>
                    <a:pt x="1715" y="778"/>
                    <a:pt x="408" y="32"/>
                  </a:cubicBezTo>
                  <a:cubicBezTo>
                    <a:pt x="369" y="11"/>
                    <a:pt x="328" y="1"/>
                    <a:pt x="287" y="1"/>
                  </a:cubicBezTo>
                  <a:close/>
                </a:path>
              </a:pathLst>
            </a:custGeom>
            <a:solidFill>
              <a:srgbClr val="3E7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814;p37">
              <a:extLst>
                <a:ext uri="{FF2B5EF4-FFF2-40B4-BE49-F238E27FC236}">
                  <a16:creationId xmlns:a16="http://schemas.microsoft.com/office/drawing/2014/main" id="{7F96DB4D-CEB0-4ADE-BD6A-E3D37D641137}"/>
                </a:ext>
              </a:extLst>
            </p:cNvPr>
            <p:cNvSpPr/>
            <p:nvPr/>
          </p:nvSpPr>
          <p:spPr>
            <a:xfrm>
              <a:off x="3980700" y="3107725"/>
              <a:ext cx="735200" cy="603325"/>
            </a:xfrm>
            <a:custGeom>
              <a:avLst/>
              <a:gdLst/>
              <a:ahLst/>
              <a:cxnLst/>
              <a:rect l="l" t="t" r="r" b="b"/>
              <a:pathLst>
                <a:path w="29408" h="24133" extrusionOk="0">
                  <a:moveTo>
                    <a:pt x="4633" y="0"/>
                  </a:moveTo>
                  <a:lnTo>
                    <a:pt x="1" y="18076"/>
                  </a:lnTo>
                  <a:lnTo>
                    <a:pt x="25292" y="24132"/>
                  </a:lnTo>
                  <a:cubicBezTo>
                    <a:pt x="26933" y="17891"/>
                    <a:pt x="27456" y="11419"/>
                    <a:pt x="29407" y="5270"/>
                  </a:cubicBezTo>
                  <a:lnTo>
                    <a:pt x="4633" y="0"/>
                  </a:ln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815;p37">
              <a:extLst>
                <a:ext uri="{FF2B5EF4-FFF2-40B4-BE49-F238E27FC236}">
                  <a16:creationId xmlns:a16="http://schemas.microsoft.com/office/drawing/2014/main" id="{570C3C87-66D5-453B-8D83-033B2A194E86}"/>
                </a:ext>
              </a:extLst>
            </p:cNvPr>
            <p:cNvSpPr/>
            <p:nvPr/>
          </p:nvSpPr>
          <p:spPr>
            <a:xfrm>
              <a:off x="4186425" y="3409375"/>
              <a:ext cx="189375" cy="362025"/>
            </a:xfrm>
            <a:custGeom>
              <a:avLst/>
              <a:gdLst/>
              <a:ahLst/>
              <a:cxnLst/>
              <a:rect l="l" t="t" r="r" b="b"/>
              <a:pathLst>
                <a:path w="7575" h="14481" extrusionOk="0">
                  <a:moveTo>
                    <a:pt x="4030" y="1"/>
                  </a:moveTo>
                  <a:cubicBezTo>
                    <a:pt x="2077" y="5939"/>
                    <a:pt x="372" y="8572"/>
                    <a:pt x="269" y="9339"/>
                  </a:cubicBezTo>
                  <a:cubicBezTo>
                    <a:pt x="59" y="10904"/>
                    <a:pt x="1" y="11828"/>
                    <a:pt x="1034" y="11828"/>
                  </a:cubicBezTo>
                  <a:cubicBezTo>
                    <a:pt x="1120" y="11828"/>
                    <a:pt x="1213" y="11822"/>
                    <a:pt x="1314" y="11809"/>
                  </a:cubicBezTo>
                  <a:cubicBezTo>
                    <a:pt x="1370" y="11802"/>
                    <a:pt x="1423" y="11798"/>
                    <a:pt x="1472" y="11798"/>
                  </a:cubicBezTo>
                  <a:cubicBezTo>
                    <a:pt x="2511" y="11798"/>
                    <a:pt x="2341" y="13264"/>
                    <a:pt x="3090" y="13264"/>
                  </a:cubicBezTo>
                  <a:cubicBezTo>
                    <a:pt x="3160" y="13264"/>
                    <a:pt x="3237" y="13251"/>
                    <a:pt x="3325" y="13223"/>
                  </a:cubicBezTo>
                  <a:cubicBezTo>
                    <a:pt x="3401" y="13199"/>
                    <a:pt x="3472" y="13188"/>
                    <a:pt x="3538" y="13188"/>
                  </a:cubicBezTo>
                  <a:cubicBezTo>
                    <a:pt x="4242" y="13188"/>
                    <a:pt x="4338" y="14480"/>
                    <a:pt x="4863" y="14480"/>
                  </a:cubicBezTo>
                  <a:cubicBezTo>
                    <a:pt x="4970" y="14480"/>
                    <a:pt x="5094" y="14427"/>
                    <a:pt x="5244" y="14299"/>
                  </a:cubicBezTo>
                  <a:cubicBezTo>
                    <a:pt x="6203" y="13481"/>
                    <a:pt x="5564" y="10961"/>
                    <a:pt x="5564" y="10961"/>
                  </a:cubicBezTo>
                  <a:cubicBezTo>
                    <a:pt x="5564" y="10961"/>
                    <a:pt x="7574" y="9666"/>
                    <a:pt x="5320" y="7311"/>
                  </a:cubicBezTo>
                  <a:cubicBezTo>
                    <a:pt x="4733" y="6696"/>
                    <a:pt x="5370" y="4852"/>
                    <a:pt x="5902" y="3806"/>
                  </a:cubicBezTo>
                  <a:cubicBezTo>
                    <a:pt x="5145" y="2981"/>
                    <a:pt x="4715" y="891"/>
                    <a:pt x="4030" y="1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816;p37">
              <a:extLst>
                <a:ext uri="{FF2B5EF4-FFF2-40B4-BE49-F238E27FC236}">
                  <a16:creationId xmlns:a16="http://schemas.microsoft.com/office/drawing/2014/main" id="{8BE7AC2C-3643-444D-91D0-F203B6B40A41}"/>
                </a:ext>
              </a:extLst>
            </p:cNvPr>
            <p:cNvSpPr/>
            <p:nvPr/>
          </p:nvSpPr>
          <p:spPr>
            <a:xfrm>
              <a:off x="4207375" y="2523125"/>
              <a:ext cx="312200" cy="1051225"/>
            </a:xfrm>
            <a:custGeom>
              <a:avLst/>
              <a:gdLst/>
              <a:ahLst/>
              <a:cxnLst/>
              <a:rect l="l" t="t" r="r" b="b"/>
              <a:pathLst>
                <a:path w="12488" h="42049" extrusionOk="0">
                  <a:moveTo>
                    <a:pt x="4288" y="1"/>
                  </a:moveTo>
                  <a:cubicBezTo>
                    <a:pt x="3810" y="1"/>
                    <a:pt x="3423" y="145"/>
                    <a:pt x="3174" y="466"/>
                  </a:cubicBezTo>
                  <a:cubicBezTo>
                    <a:pt x="820" y="3510"/>
                    <a:pt x="0" y="41231"/>
                    <a:pt x="0" y="41231"/>
                  </a:cubicBezTo>
                  <a:lnTo>
                    <a:pt x="5870" y="42049"/>
                  </a:lnTo>
                  <a:cubicBezTo>
                    <a:pt x="5870" y="42049"/>
                    <a:pt x="6880" y="33741"/>
                    <a:pt x="8313" y="31132"/>
                  </a:cubicBezTo>
                  <a:cubicBezTo>
                    <a:pt x="9745" y="28524"/>
                    <a:pt x="10123" y="27500"/>
                    <a:pt x="8885" y="24237"/>
                  </a:cubicBezTo>
                  <a:cubicBezTo>
                    <a:pt x="7647" y="20975"/>
                    <a:pt x="12488" y="12337"/>
                    <a:pt x="12471" y="8100"/>
                  </a:cubicBezTo>
                  <a:cubicBezTo>
                    <a:pt x="12459" y="4507"/>
                    <a:pt x="6956" y="1"/>
                    <a:pt x="4288" y="1"/>
                  </a:cubicBezTo>
                  <a:close/>
                </a:path>
              </a:pathLst>
            </a:custGeom>
            <a:solidFill>
              <a:srgbClr val="E9B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817;p37">
              <a:extLst>
                <a:ext uri="{FF2B5EF4-FFF2-40B4-BE49-F238E27FC236}">
                  <a16:creationId xmlns:a16="http://schemas.microsoft.com/office/drawing/2014/main" id="{3E517D1C-B549-4C9A-90F5-B188F51A26FB}"/>
                </a:ext>
              </a:extLst>
            </p:cNvPr>
            <p:cNvSpPr/>
            <p:nvPr/>
          </p:nvSpPr>
          <p:spPr>
            <a:xfrm>
              <a:off x="4671400" y="2949325"/>
              <a:ext cx="68325" cy="410775"/>
            </a:xfrm>
            <a:custGeom>
              <a:avLst/>
              <a:gdLst/>
              <a:ahLst/>
              <a:cxnLst/>
              <a:rect l="l" t="t" r="r" b="b"/>
              <a:pathLst>
                <a:path w="2733" h="16431" extrusionOk="0">
                  <a:moveTo>
                    <a:pt x="1197" y="0"/>
                  </a:moveTo>
                  <a:cubicBezTo>
                    <a:pt x="1098" y="0"/>
                    <a:pt x="1004" y="59"/>
                    <a:pt x="964" y="155"/>
                  </a:cubicBezTo>
                  <a:lnTo>
                    <a:pt x="24" y="2423"/>
                  </a:lnTo>
                  <a:cubicBezTo>
                    <a:pt x="6" y="2466"/>
                    <a:pt x="1" y="2512"/>
                    <a:pt x="8" y="2560"/>
                  </a:cubicBezTo>
                  <a:lnTo>
                    <a:pt x="2214" y="16219"/>
                  </a:lnTo>
                  <a:cubicBezTo>
                    <a:pt x="2235" y="16340"/>
                    <a:pt x="2339" y="16431"/>
                    <a:pt x="2464" y="16431"/>
                  </a:cubicBezTo>
                  <a:cubicBezTo>
                    <a:pt x="2476" y="16429"/>
                    <a:pt x="2490" y="16429"/>
                    <a:pt x="2503" y="16427"/>
                  </a:cubicBezTo>
                  <a:cubicBezTo>
                    <a:pt x="2639" y="16404"/>
                    <a:pt x="2733" y="16275"/>
                    <a:pt x="2711" y="16138"/>
                  </a:cubicBezTo>
                  <a:lnTo>
                    <a:pt x="516" y="2549"/>
                  </a:lnTo>
                  <a:lnTo>
                    <a:pt x="1428" y="347"/>
                  </a:lnTo>
                  <a:cubicBezTo>
                    <a:pt x="1481" y="220"/>
                    <a:pt x="1420" y="72"/>
                    <a:pt x="1292" y="19"/>
                  </a:cubicBezTo>
                  <a:cubicBezTo>
                    <a:pt x="1261" y="6"/>
                    <a:pt x="1228" y="0"/>
                    <a:pt x="1197" y="0"/>
                  </a:cubicBezTo>
                  <a:close/>
                </a:path>
              </a:pathLst>
            </a:custGeom>
            <a:solidFill>
              <a:srgbClr val="E08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818;p37">
              <a:extLst>
                <a:ext uri="{FF2B5EF4-FFF2-40B4-BE49-F238E27FC236}">
                  <a16:creationId xmlns:a16="http://schemas.microsoft.com/office/drawing/2014/main" id="{DCFD3216-A29A-4358-8592-66AFDB45F46E}"/>
                </a:ext>
              </a:extLst>
            </p:cNvPr>
            <p:cNvSpPr/>
            <p:nvPr/>
          </p:nvSpPr>
          <p:spPr>
            <a:xfrm>
              <a:off x="4397950" y="2572075"/>
              <a:ext cx="79775" cy="530100"/>
            </a:xfrm>
            <a:custGeom>
              <a:avLst/>
              <a:gdLst/>
              <a:ahLst/>
              <a:cxnLst/>
              <a:rect l="l" t="t" r="r" b="b"/>
              <a:pathLst>
                <a:path w="3191" h="21204" extrusionOk="0">
                  <a:moveTo>
                    <a:pt x="285" y="0"/>
                  </a:moveTo>
                  <a:cubicBezTo>
                    <a:pt x="186" y="0"/>
                    <a:pt x="92" y="60"/>
                    <a:pt x="53" y="157"/>
                  </a:cubicBezTo>
                  <a:cubicBezTo>
                    <a:pt x="0" y="286"/>
                    <a:pt x="63" y="434"/>
                    <a:pt x="192" y="486"/>
                  </a:cubicBezTo>
                  <a:cubicBezTo>
                    <a:pt x="1252" y="915"/>
                    <a:pt x="2074" y="2005"/>
                    <a:pt x="2389" y="3398"/>
                  </a:cubicBezTo>
                  <a:cubicBezTo>
                    <a:pt x="2681" y="4685"/>
                    <a:pt x="2549" y="6033"/>
                    <a:pt x="2419" y="7337"/>
                  </a:cubicBezTo>
                  <a:lnTo>
                    <a:pt x="1079" y="20927"/>
                  </a:lnTo>
                  <a:cubicBezTo>
                    <a:pt x="1065" y="21065"/>
                    <a:pt x="1166" y="21189"/>
                    <a:pt x="1304" y="21202"/>
                  </a:cubicBezTo>
                  <a:cubicBezTo>
                    <a:pt x="1312" y="21204"/>
                    <a:pt x="1322" y="21204"/>
                    <a:pt x="1330" y="21204"/>
                  </a:cubicBezTo>
                  <a:cubicBezTo>
                    <a:pt x="1459" y="21202"/>
                    <a:pt x="1567" y="21105"/>
                    <a:pt x="1579" y="20976"/>
                  </a:cubicBezTo>
                  <a:lnTo>
                    <a:pt x="2921" y="7386"/>
                  </a:lnTo>
                  <a:cubicBezTo>
                    <a:pt x="3052" y="6043"/>
                    <a:pt x="3191" y="4654"/>
                    <a:pt x="2882" y="3288"/>
                  </a:cubicBezTo>
                  <a:cubicBezTo>
                    <a:pt x="2529" y="1732"/>
                    <a:pt x="1594" y="510"/>
                    <a:pt x="380" y="19"/>
                  </a:cubicBezTo>
                  <a:cubicBezTo>
                    <a:pt x="349" y="6"/>
                    <a:pt x="317" y="0"/>
                    <a:pt x="285" y="0"/>
                  </a:cubicBezTo>
                  <a:close/>
                </a:path>
              </a:pathLst>
            </a:custGeom>
            <a:solidFill>
              <a:srgbClr val="E08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819;p37">
              <a:extLst>
                <a:ext uri="{FF2B5EF4-FFF2-40B4-BE49-F238E27FC236}">
                  <a16:creationId xmlns:a16="http://schemas.microsoft.com/office/drawing/2014/main" id="{67F13F1A-AE32-4929-80AB-AA349F9A659E}"/>
                </a:ext>
              </a:extLst>
            </p:cNvPr>
            <p:cNvSpPr/>
            <p:nvPr/>
          </p:nvSpPr>
          <p:spPr>
            <a:xfrm>
              <a:off x="4190725" y="1923125"/>
              <a:ext cx="542300" cy="429175"/>
            </a:xfrm>
            <a:custGeom>
              <a:avLst/>
              <a:gdLst/>
              <a:ahLst/>
              <a:cxnLst/>
              <a:rect l="l" t="t" r="r" b="b"/>
              <a:pathLst>
                <a:path w="21692" h="17167" extrusionOk="0">
                  <a:moveTo>
                    <a:pt x="12783" y="1"/>
                  </a:moveTo>
                  <a:cubicBezTo>
                    <a:pt x="9161" y="1"/>
                    <a:pt x="4786" y="1067"/>
                    <a:pt x="3096" y="5763"/>
                  </a:cubicBezTo>
                  <a:cubicBezTo>
                    <a:pt x="0" y="14360"/>
                    <a:pt x="11217" y="17167"/>
                    <a:pt x="11217" y="17167"/>
                  </a:cubicBezTo>
                  <a:cubicBezTo>
                    <a:pt x="18452" y="12852"/>
                    <a:pt x="21691" y="5763"/>
                    <a:pt x="21691" y="5763"/>
                  </a:cubicBezTo>
                  <a:lnTo>
                    <a:pt x="18282" y="736"/>
                  </a:lnTo>
                  <a:cubicBezTo>
                    <a:pt x="18282" y="736"/>
                    <a:pt x="15792" y="1"/>
                    <a:pt x="12783" y="1"/>
                  </a:cubicBezTo>
                  <a:close/>
                </a:path>
              </a:pathLst>
            </a:custGeom>
            <a:solidFill>
              <a:srgbClr val="3E7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2820;p37">
            <a:extLst>
              <a:ext uri="{FF2B5EF4-FFF2-40B4-BE49-F238E27FC236}">
                <a16:creationId xmlns:a16="http://schemas.microsoft.com/office/drawing/2014/main" id="{DACAB3E5-DBDB-4692-87C7-8FCEA1C2B5E2}"/>
              </a:ext>
            </a:extLst>
          </p:cNvPr>
          <p:cNvGrpSpPr/>
          <p:nvPr/>
        </p:nvGrpSpPr>
        <p:grpSpPr>
          <a:xfrm>
            <a:off x="7236626" y="3701404"/>
            <a:ext cx="396626" cy="863560"/>
            <a:chOff x="593750" y="358750"/>
            <a:chExt cx="1769600" cy="3560825"/>
          </a:xfrm>
        </p:grpSpPr>
        <p:sp>
          <p:nvSpPr>
            <p:cNvPr id="140" name="Google Shape;2821;p37">
              <a:extLst>
                <a:ext uri="{FF2B5EF4-FFF2-40B4-BE49-F238E27FC236}">
                  <a16:creationId xmlns:a16="http://schemas.microsoft.com/office/drawing/2014/main" id="{F918A161-CAC5-46FB-AEF7-AF3EE05B222B}"/>
                </a:ext>
              </a:extLst>
            </p:cNvPr>
            <p:cNvSpPr/>
            <p:nvPr/>
          </p:nvSpPr>
          <p:spPr>
            <a:xfrm>
              <a:off x="2053450" y="3649000"/>
              <a:ext cx="309900" cy="256225"/>
            </a:xfrm>
            <a:custGeom>
              <a:avLst/>
              <a:gdLst/>
              <a:ahLst/>
              <a:cxnLst/>
              <a:rect l="l" t="t" r="r" b="b"/>
              <a:pathLst>
                <a:path w="12396" h="10249" extrusionOk="0">
                  <a:moveTo>
                    <a:pt x="3156" y="1"/>
                  </a:moveTo>
                  <a:lnTo>
                    <a:pt x="1" y="863"/>
                  </a:lnTo>
                  <a:lnTo>
                    <a:pt x="2567" y="10248"/>
                  </a:lnTo>
                  <a:lnTo>
                    <a:pt x="12396" y="7557"/>
                  </a:lnTo>
                  <a:cubicBezTo>
                    <a:pt x="12203" y="7088"/>
                    <a:pt x="5372" y="6676"/>
                    <a:pt x="5372" y="6676"/>
                  </a:cubicBezTo>
                  <a:lnTo>
                    <a:pt x="3156" y="1"/>
                  </a:ln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822;p37">
              <a:extLst>
                <a:ext uri="{FF2B5EF4-FFF2-40B4-BE49-F238E27FC236}">
                  <a16:creationId xmlns:a16="http://schemas.microsoft.com/office/drawing/2014/main" id="{EBEED1CC-D8DB-4D6E-876F-5F258C557927}"/>
                </a:ext>
              </a:extLst>
            </p:cNvPr>
            <p:cNvSpPr/>
            <p:nvPr/>
          </p:nvSpPr>
          <p:spPr>
            <a:xfrm>
              <a:off x="593750" y="3633000"/>
              <a:ext cx="242850" cy="286575"/>
            </a:xfrm>
            <a:custGeom>
              <a:avLst/>
              <a:gdLst/>
              <a:ahLst/>
              <a:cxnLst/>
              <a:rect l="l" t="t" r="r" b="b"/>
              <a:pathLst>
                <a:path w="9714" h="11463" extrusionOk="0">
                  <a:moveTo>
                    <a:pt x="5065" y="0"/>
                  </a:moveTo>
                  <a:lnTo>
                    <a:pt x="0" y="8307"/>
                  </a:lnTo>
                  <a:lnTo>
                    <a:pt x="4083" y="11462"/>
                  </a:lnTo>
                  <a:lnTo>
                    <a:pt x="9713" y="11462"/>
                  </a:lnTo>
                  <a:lnTo>
                    <a:pt x="5561" y="10372"/>
                  </a:lnTo>
                  <a:lnTo>
                    <a:pt x="4524" y="7895"/>
                  </a:lnTo>
                  <a:lnTo>
                    <a:pt x="7858" y="1703"/>
                  </a:lnTo>
                  <a:lnTo>
                    <a:pt x="5065" y="0"/>
                  </a:ln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823;p37">
              <a:extLst>
                <a:ext uri="{FF2B5EF4-FFF2-40B4-BE49-F238E27FC236}">
                  <a16:creationId xmlns:a16="http://schemas.microsoft.com/office/drawing/2014/main" id="{9BE18456-FEF6-4F16-B648-FAE9230661A5}"/>
                </a:ext>
              </a:extLst>
            </p:cNvPr>
            <p:cNvSpPr/>
            <p:nvPr/>
          </p:nvSpPr>
          <p:spPr>
            <a:xfrm>
              <a:off x="652075" y="2084250"/>
              <a:ext cx="1546375" cy="1718875"/>
            </a:xfrm>
            <a:custGeom>
              <a:avLst/>
              <a:gdLst/>
              <a:ahLst/>
              <a:cxnLst/>
              <a:rect l="l" t="t" r="r" b="b"/>
              <a:pathLst>
                <a:path w="61855" h="68755" extrusionOk="0">
                  <a:moveTo>
                    <a:pt x="41792" y="1"/>
                  </a:moveTo>
                  <a:lnTo>
                    <a:pt x="19326" y="1007"/>
                  </a:lnTo>
                  <a:lnTo>
                    <a:pt x="14607" y="31677"/>
                  </a:lnTo>
                  <a:lnTo>
                    <a:pt x="0" y="65427"/>
                  </a:lnTo>
                  <a:lnTo>
                    <a:pt x="4200" y="68419"/>
                  </a:lnTo>
                  <a:lnTo>
                    <a:pt x="23149" y="39528"/>
                  </a:lnTo>
                  <a:lnTo>
                    <a:pt x="31876" y="17950"/>
                  </a:lnTo>
                  <a:lnTo>
                    <a:pt x="40483" y="33518"/>
                  </a:lnTo>
                  <a:lnTo>
                    <a:pt x="56152" y="68754"/>
                  </a:lnTo>
                  <a:lnTo>
                    <a:pt x="61855" y="67276"/>
                  </a:lnTo>
                  <a:lnTo>
                    <a:pt x="41792" y="1"/>
                  </a:ln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824;p37">
              <a:extLst>
                <a:ext uri="{FF2B5EF4-FFF2-40B4-BE49-F238E27FC236}">
                  <a16:creationId xmlns:a16="http://schemas.microsoft.com/office/drawing/2014/main" id="{5CF89782-16B8-4B49-8A82-47E75D572F12}"/>
                </a:ext>
              </a:extLst>
            </p:cNvPr>
            <p:cNvSpPr/>
            <p:nvPr/>
          </p:nvSpPr>
          <p:spPr>
            <a:xfrm>
              <a:off x="1456100" y="2272975"/>
              <a:ext cx="114500" cy="211325"/>
            </a:xfrm>
            <a:custGeom>
              <a:avLst/>
              <a:gdLst/>
              <a:ahLst/>
              <a:cxnLst/>
              <a:rect l="l" t="t" r="r" b="b"/>
              <a:pathLst>
                <a:path w="4580" h="8453" extrusionOk="0">
                  <a:moveTo>
                    <a:pt x="4291" y="0"/>
                  </a:moveTo>
                  <a:cubicBezTo>
                    <a:pt x="4209" y="0"/>
                    <a:pt x="4128" y="41"/>
                    <a:pt x="4080" y="115"/>
                  </a:cubicBezTo>
                  <a:cubicBezTo>
                    <a:pt x="3600" y="861"/>
                    <a:pt x="2853" y="2444"/>
                    <a:pt x="2060" y="4121"/>
                  </a:cubicBezTo>
                  <a:cubicBezTo>
                    <a:pt x="1310" y="5708"/>
                    <a:pt x="536" y="7348"/>
                    <a:pt x="75" y="8063"/>
                  </a:cubicBezTo>
                  <a:cubicBezTo>
                    <a:pt x="0" y="8181"/>
                    <a:pt x="34" y="8335"/>
                    <a:pt x="151" y="8411"/>
                  </a:cubicBezTo>
                  <a:cubicBezTo>
                    <a:pt x="191" y="8437"/>
                    <a:pt x="237" y="8452"/>
                    <a:pt x="286" y="8452"/>
                  </a:cubicBezTo>
                  <a:cubicBezTo>
                    <a:pt x="372" y="8452"/>
                    <a:pt x="452" y="8409"/>
                    <a:pt x="499" y="8337"/>
                  </a:cubicBezTo>
                  <a:cubicBezTo>
                    <a:pt x="977" y="7592"/>
                    <a:pt x="1724" y="6011"/>
                    <a:pt x="2516" y="4337"/>
                  </a:cubicBezTo>
                  <a:cubicBezTo>
                    <a:pt x="3266" y="2748"/>
                    <a:pt x="4042" y="1106"/>
                    <a:pt x="4503" y="389"/>
                  </a:cubicBezTo>
                  <a:cubicBezTo>
                    <a:pt x="4579" y="271"/>
                    <a:pt x="4545" y="115"/>
                    <a:pt x="4427" y="41"/>
                  </a:cubicBezTo>
                  <a:cubicBezTo>
                    <a:pt x="4385" y="13"/>
                    <a:pt x="4338" y="0"/>
                    <a:pt x="4291" y="0"/>
                  </a:cubicBez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825;p37">
              <a:extLst>
                <a:ext uri="{FF2B5EF4-FFF2-40B4-BE49-F238E27FC236}">
                  <a16:creationId xmlns:a16="http://schemas.microsoft.com/office/drawing/2014/main" id="{DB1F2B7F-4E24-49CB-8D00-71EB36262613}"/>
                </a:ext>
              </a:extLst>
            </p:cNvPr>
            <p:cNvSpPr/>
            <p:nvPr/>
          </p:nvSpPr>
          <p:spPr>
            <a:xfrm>
              <a:off x="1284525" y="439625"/>
              <a:ext cx="394725" cy="552625"/>
            </a:xfrm>
            <a:custGeom>
              <a:avLst/>
              <a:gdLst/>
              <a:ahLst/>
              <a:cxnLst/>
              <a:rect l="l" t="t" r="r" b="b"/>
              <a:pathLst>
                <a:path w="15789" h="22105" extrusionOk="0">
                  <a:moveTo>
                    <a:pt x="7306" y="1"/>
                  </a:moveTo>
                  <a:cubicBezTo>
                    <a:pt x="4528" y="1"/>
                    <a:pt x="1772" y="915"/>
                    <a:pt x="1150" y="3131"/>
                  </a:cubicBezTo>
                  <a:cubicBezTo>
                    <a:pt x="1" y="7222"/>
                    <a:pt x="1066" y="11869"/>
                    <a:pt x="4464" y="15020"/>
                  </a:cubicBezTo>
                  <a:lnTo>
                    <a:pt x="2185" y="20818"/>
                  </a:lnTo>
                  <a:lnTo>
                    <a:pt x="8171" y="22104"/>
                  </a:lnTo>
                  <a:lnTo>
                    <a:pt x="10633" y="16513"/>
                  </a:lnTo>
                  <a:cubicBezTo>
                    <a:pt x="10633" y="16513"/>
                    <a:pt x="11291" y="16691"/>
                    <a:pt x="12033" y="16691"/>
                  </a:cubicBezTo>
                  <a:cubicBezTo>
                    <a:pt x="12616" y="16691"/>
                    <a:pt x="13252" y="16581"/>
                    <a:pt x="13659" y="16188"/>
                  </a:cubicBezTo>
                  <a:cubicBezTo>
                    <a:pt x="14006" y="15853"/>
                    <a:pt x="14357" y="14062"/>
                    <a:pt x="14534" y="11832"/>
                  </a:cubicBezTo>
                  <a:cubicBezTo>
                    <a:pt x="14554" y="11565"/>
                    <a:pt x="14573" y="11292"/>
                    <a:pt x="14588" y="11016"/>
                  </a:cubicBezTo>
                  <a:cubicBezTo>
                    <a:pt x="14591" y="10969"/>
                    <a:pt x="14623" y="10951"/>
                    <a:pt x="14675" y="10951"/>
                  </a:cubicBezTo>
                  <a:cubicBezTo>
                    <a:pt x="14894" y="10951"/>
                    <a:pt x="15462" y="11279"/>
                    <a:pt x="15681" y="11279"/>
                  </a:cubicBezTo>
                  <a:cubicBezTo>
                    <a:pt x="15734" y="11279"/>
                    <a:pt x="15766" y="11260"/>
                    <a:pt x="15768" y="11211"/>
                  </a:cubicBezTo>
                  <a:cubicBezTo>
                    <a:pt x="15788" y="10607"/>
                    <a:pt x="14654" y="8921"/>
                    <a:pt x="14644" y="8311"/>
                  </a:cubicBezTo>
                  <a:cubicBezTo>
                    <a:pt x="14593" y="5493"/>
                    <a:pt x="14184" y="2763"/>
                    <a:pt x="13130" y="1733"/>
                  </a:cubicBezTo>
                  <a:cubicBezTo>
                    <a:pt x="12027" y="656"/>
                    <a:pt x="9659" y="1"/>
                    <a:pt x="7306" y="1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826;p37">
              <a:extLst>
                <a:ext uri="{FF2B5EF4-FFF2-40B4-BE49-F238E27FC236}">
                  <a16:creationId xmlns:a16="http://schemas.microsoft.com/office/drawing/2014/main" id="{40125522-30AB-441F-9C2E-B3E0030BED66}"/>
                </a:ext>
              </a:extLst>
            </p:cNvPr>
            <p:cNvSpPr/>
            <p:nvPr/>
          </p:nvSpPr>
          <p:spPr>
            <a:xfrm>
              <a:off x="723775" y="358750"/>
              <a:ext cx="970975" cy="941925"/>
            </a:xfrm>
            <a:custGeom>
              <a:avLst/>
              <a:gdLst/>
              <a:ahLst/>
              <a:cxnLst/>
              <a:rect l="l" t="t" r="r" b="b"/>
              <a:pathLst>
                <a:path w="38839" h="37677" extrusionOk="0">
                  <a:moveTo>
                    <a:pt x="29663" y="0"/>
                  </a:moveTo>
                  <a:cubicBezTo>
                    <a:pt x="28051" y="0"/>
                    <a:pt x="26412" y="345"/>
                    <a:pt x="24879" y="1005"/>
                  </a:cubicBezTo>
                  <a:cubicBezTo>
                    <a:pt x="20951" y="2696"/>
                    <a:pt x="17872" y="5838"/>
                    <a:pt x="14603" y="8594"/>
                  </a:cubicBezTo>
                  <a:cubicBezTo>
                    <a:pt x="11217" y="11451"/>
                    <a:pt x="7503" y="13986"/>
                    <a:pt x="4681" y="17400"/>
                  </a:cubicBezTo>
                  <a:cubicBezTo>
                    <a:pt x="1858" y="20814"/>
                    <a:pt x="1" y="25411"/>
                    <a:pt x="1150" y="29689"/>
                  </a:cubicBezTo>
                  <a:cubicBezTo>
                    <a:pt x="2435" y="34474"/>
                    <a:pt x="7448" y="37676"/>
                    <a:pt x="12408" y="37676"/>
                  </a:cubicBezTo>
                  <a:cubicBezTo>
                    <a:pt x="12734" y="37676"/>
                    <a:pt x="13061" y="37662"/>
                    <a:pt x="13386" y="37634"/>
                  </a:cubicBezTo>
                  <a:cubicBezTo>
                    <a:pt x="18648" y="37176"/>
                    <a:pt x="23289" y="33500"/>
                    <a:pt x="25796" y="28851"/>
                  </a:cubicBezTo>
                  <a:cubicBezTo>
                    <a:pt x="28303" y="24203"/>
                    <a:pt x="28901" y="18712"/>
                    <a:pt x="28429" y="13452"/>
                  </a:cubicBezTo>
                  <a:cubicBezTo>
                    <a:pt x="31865" y="11603"/>
                    <a:pt x="35320" y="10051"/>
                    <a:pt x="38756" y="8202"/>
                  </a:cubicBezTo>
                  <a:cubicBezTo>
                    <a:pt x="38838" y="6147"/>
                    <a:pt x="38001" y="4073"/>
                    <a:pt x="36517" y="2649"/>
                  </a:cubicBezTo>
                  <a:cubicBezTo>
                    <a:pt x="34637" y="843"/>
                    <a:pt x="32183" y="0"/>
                    <a:pt x="29663" y="0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827;p37">
              <a:extLst>
                <a:ext uri="{FF2B5EF4-FFF2-40B4-BE49-F238E27FC236}">
                  <a16:creationId xmlns:a16="http://schemas.microsoft.com/office/drawing/2014/main" id="{15C9C3F7-F71B-4724-AE2D-275AA97FB6D2}"/>
                </a:ext>
              </a:extLst>
            </p:cNvPr>
            <p:cNvSpPr/>
            <p:nvPr/>
          </p:nvSpPr>
          <p:spPr>
            <a:xfrm>
              <a:off x="979950" y="979675"/>
              <a:ext cx="281375" cy="889575"/>
            </a:xfrm>
            <a:custGeom>
              <a:avLst/>
              <a:gdLst/>
              <a:ahLst/>
              <a:cxnLst/>
              <a:rect l="l" t="t" r="r" b="b"/>
              <a:pathLst>
                <a:path w="11255" h="35583" extrusionOk="0">
                  <a:moveTo>
                    <a:pt x="11255" y="0"/>
                  </a:moveTo>
                  <a:cubicBezTo>
                    <a:pt x="11255" y="1"/>
                    <a:pt x="6039" y="2488"/>
                    <a:pt x="3020" y="6263"/>
                  </a:cubicBezTo>
                  <a:cubicBezTo>
                    <a:pt x="0" y="10037"/>
                    <a:pt x="0" y="33521"/>
                    <a:pt x="1426" y="34276"/>
                  </a:cubicBezTo>
                  <a:cubicBezTo>
                    <a:pt x="2661" y="34929"/>
                    <a:pt x="8086" y="35583"/>
                    <a:pt x="9799" y="35583"/>
                  </a:cubicBezTo>
                  <a:cubicBezTo>
                    <a:pt x="10064" y="35583"/>
                    <a:pt x="10240" y="35567"/>
                    <a:pt x="10298" y="35534"/>
                  </a:cubicBezTo>
                  <a:cubicBezTo>
                    <a:pt x="10735" y="35283"/>
                    <a:pt x="10298" y="28321"/>
                    <a:pt x="10298" y="28321"/>
                  </a:cubicBezTo>
                  <a:lnTo>
                    <a:pt x="11255" y="0"/>
                  </a:lnTo>
                  <a:close/>
                </a:path>
              </a:pathLst>
            </a:custGeom>
            <a:solidFill>
              <a:srgbClr val="F5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828;p37">
              <a:extLst>
                <a:ext uri="{FF2B5EF4-FFF2-40B4-BE49-F238E27FC236}">
                  <a16:creationId xmlns:a16="http://schemas.microsoft.com/office/drawing/2014/main" id="{07801607-0768-4AF3-89F5-C217162A8B0C}"/>
                </a:ext>
              </a:extLst>
            </p:cNvPr>
            <p:cNvSpPr/>
            <p:nvPr/>
          </p:nvSpPr>
          <p:spPr>
            <a:xfrm>
              <a:off x="1108400" y="920325"/>
              <a:ext cx="626425" cy="1189125"/>
            </a:xfrm>
            <a:custGeom>
              <a:avLst/>
              <a:gdLst/>
              <a:ahLst/>
              <a:cxnLst/>
              <a:rect l="l" t="t" r="r" b="b"/>
              <a:pathLst>
                <a:path w="25057" h="47565" extrusionOk="0">
                  <a:moveTo>
                    <a:pt x="10882" y="0"/>
                  </a:moveTo>
                  <a:cubicBezTo>
                    <a:pt x="9454" y="0"/>
                    <a:pt x="7967" y="375"/>
                    <a:pt x="7066" y="1212"/>
                  </a:cubicBezTo>
                  <a:cubicBezTo>
                    <a:pt x="5186" y="2958"/>
                    <a:pt x="3099" y="8598"/>
                    <a:pt x="2665" y="10209"/>
                  </a:cubicBezTo>
                  <a:cubicBezTo>
                    <a:pt x="2231" y="11821"/>
                    <a:pt x="1750" y="36123"/>
                    <a:pt x="1750" y="36123"/>
                  </a:cubicBezTo>
                  <a:lnTo>
                    <a:pt x="543" y="40835"/>
                  </a:lnTo>
                  <a:cubicBezTo>
                    <a:pt x="1" y="41920"/>
                    <a:pt x="188" y="43229"/>
                    <a:pt x="1014" y="44117"/>
                  </a:cubicBezTo>
                  <a:lnTo>
                    <a:pt x="1073" y="47564"/>
                  </a:lnTo>
                  <a:lnTo>
                    <a:pt x="23539" y="46558"/>
                  </a:lnTo>
                  <a:lnTo>
                    <a:pt x="25057" y="43181"/>
                  </a:lnTo>
                  <a:lnTo>
                    <a:pt x="21210" y="24715"/>
                  </a:lnTo>
                  <a:cubicBezTo>
                    <a:pt x="21210" y="24715"/>
                    <a:pt x="22820" y="19745"/>
                    <a:pt x="23136" y="17328"/>
                  </a:cubicBezTo>
                  <a:cubicBezTo>
                    <a:pt x="23451" y="14911"/>
                    <a:pt x="15617" y="2689"/>
                    <a:pt x="14498" y="1212"/>
                  </a:cubicBezTo>
                  <a:cubicBezTo>
                    <a:pt x="13915" y="442"/>
                    <a:pt x="12434" y="0"/>
                    <a:pt x="10882" y="0"/>
                  </a:cubicBezTo>
                  <a:close/>
                </a:path>
              </a:pathLst>
            </a:custGeom>
            <a:solidFill>
              <a:srgbClr val="89C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829;p37">
              <a:extLst>
                <a:ext uri="{FF2B5EF4-FFF2-40B4-BE49-F238E27FC236}">
                  <a16:creationId xmlns:a16="http://schemas.microsoft.com/office/drawing/2014/main" id="{A0B83A79-BAA9-4E39-BD20-C8D88F9DA6EE}"/>
                </a:ext>
              </a:extLst>
            </p:cNvPr>
            <p:cNvSpPr/>
            <p:nvPr/>
          </p:nvSpPr>
          <p:spPr>
            <a:xfrm>
              <a:off x="1205925" y="964025"/>
              <a:ext cx="285250" cy="147075"/>
            </a:xfrm>
            <a:custGeom>
              <a:avLst/>
              <a:gdLst/>
              <a:ahLst/>
              <a:cxnLst/>
              <a:rect l="l" t="t" r="r" b="b"/>
              <a:pathLst>
                <a:path w="11410" h="5883" extrusionOk="0">
                  <a:moveTo>
                    <a:pt x="5061" y="1"/>
                  </a:moveTo>
                  <a:cubicBezTo>
                    <a:pt x="4216" y="1"/>
                    <a:pt x="3270" y="187"/>
                    <a:pt x="2216" y="626"/>
                  </a:cubicBezTo>
                  <a:cubicBezTo>
                    <a:pt x="2216" y="626"/>
                    <a:pt x="317" y="2695"/>
                    <a:pt x="1" y="5001"/>
                  </a:cubicBezTo>
                  <a:cubicBezTo>
                    <a:pt x="1" y="5001"/>
                    <a:pt x="1937" y="3019"/>
                    <a:pt x="5000" y="3019"/>
                  </a:cubicBezTo>
                  <a:cubicBezTo>
                    <a:pt x="6801" y="3019"/>
                    <a:pt x="8993" y="3704"/>
                    <a:pt x="11410" y="5883"/>
                  </a:cubicBezTo>
                  <a:cubicBezTo>
                    <a:pt x="11410" y="5883"/>
                    <a:pt x="9812" y="1"/>
                    <a:pt x="5061" y="1"/>
                  </a:cubicBezTo>
                  <a:close/>
                </a:path>
              </a:pathLst>
            </a:custGeom>
            <a:solidFill>
              <a:srgbClr val="F5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830;p37">
              <a:extLst>
                <a:ext uri="{FF2B5EF4-FFF2-40B4-BE49-F238E27FC236}">
                  <a16:creationId xmlns:a16="http://schemas.microsoft.com/office/drawing/2014/main" id="{D8086017-8B79-4FB9-B5C2-C48B67F575A0}"/>
                </a:ext>
              </a:extLst>
            </p:cNvPr>
            <p:cNvSpPr/>
            <p:nvPr/>
          </p:nvSpPr>
          <p:spPr>
            <a:xfrm>
              <a:off x="1628800" y="2026950"/>
              <a:ext cx="258800" cy="280550"/>
            </a:xfrm>
            <a:custGeom>
              <a:avLst/>
              <a:gdLst/>
              <a:ahLst/>
              <a:cxnLst/>
              <a:rect l="l" t="t" r="r" b="b"/>
              <a:pathLst>
                <a:path w="10352" h="11222" extrusionOk="0">
                  <a:moveTo>
                    <a:pt x="0" y="0"/>
                  </a:moveTo>
                  <a:cubicBezTo>
                    <a:pt x="2335" y="5800"/>
                    <a:pt x="2728" y="8912"/>
                    <a:pt x="3143" y="9563"/>
                  </a:cubicBezTo>
                  <a:cubicBezTo>
                    <a:pt x="3777" y="10556"/>
                    <a:pt x="4243" y="11222"/>
                    <a:pt x="4767" y="11222"/>
                  </a:cubicBezTo>
                  <a:cubicBezTo>
                    <a:pt x="5005" y="11222"/>
                    <a:pt x="5254" y="11085"/>
                    <a:pt x="5536" y="10778"/>
                  </a:cubicBezTo>
                  <a:cubicBezTo>
                    <a:pt x="5751" y="10545"/>
                    <a:pt x="5968" y="10464"/>
                    <a:pt x="6183" y="10464"/>
                  </a:cubicBezTo>
                  <a:cubicBezTo>
                    <a:pt x="6660" y="10464"/>
                    <a:pt x="7123" y="10862"/>
                    <a:pt x="7515" y="10862"/>
                  </a:cubicBezTo>
                  <a:cubicBezTo>
                    <a:pt x="7687" y="10862"/>
                    <a:pt x="7845" y="10785"/>
                    <a:pt x="7984" y="10564"/>
                  </a:cubicBezTo>
                  <a:cubicBezTo>
                    <a:pt x="8122" y="10346"/>
                    <a:pt x="8299" y="10271"/>
                    <a:pt x="8493" y="10271"/>
                  </a:cubicBezTo>
                  <a:cubicBezTo>
                    <a:pt x="8908" y="10271"/>
                    <a:pt x="9398" y="10609"/>
                    <a:pt x="9742" y="10609"/>
                  </a:cubicBezTo>
                  <a:cubicBezTo>
                    <a:pt x="9939" y="10609"/>
                    <a:pt x="10087" y="10498"/>
                    <a:pt x="10145" y="10149"/>
                  </a:cubicBezTo>
                  <a:cubicBezTo>
                    <a:pt x="10351" y="8907"/>
                    <a:pt x="8239" y="7391"/>
                    <a:pt x="8239" y="7391"/>
                  </a:cubicBezTo>
                  <a:cubicBezTo>
                    <a:pt x="8239" y="7391"/>
                    <a:pt x="8941" y="5106"/>
                    <a:pt x="5699" y="4757"/>
                  </a:cubicBezTo>
                  <a:cubicBezTo>
                    <a:pt x="4854" y="4666"/>
                    <a:pt x="4152" y="2845"/>
                    <a:pt x="3884" y="1703"/>
                  </a:cubicBezTo>
                  <a:cubicBezTo>
                    <a:pt x="2773" y="1560"/>
                    <a:pt x="1098" y="239"/>
                    <a:pt x="0" y="0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831;p37">
              <a:extLst>
                <a:ext uri="{FF2B5EF4-FFF2-40B4-BE49-F238E27FC236}">
                  <a16:creationId xmlns:a16="http://schemas.microsoft.com/office/drawing/2014/main" id="{566D732D-3E88-4F2F-8E81-A61564E7D24D}"/>
                </a:ext>
              </a:extLst>
            </p:cNvPr>
            <p:cNvSpPr/>
            <p:nvPr/>
          </p:nvSpPr>
          <p:spPr>
            <a:xfrm>
              <a:off x="1226725" y="1077025"/>
              <a:ext cx="559850" cy="1077275"/>
            </a:xfrm>
            <a:custGeom>
              <a:avLst/>
              <a:gdLst/>
              <a:ahLst/>
              <a:cxnLst/>
              <a:rect l="l" t="t" r="r" b="b"/>
              <a:pathLst>
                <a:path w="22394" h="43091" extrusionOk="0">
                  <a:moveTo>
                    <a:pt x="3778" y="1"/>
                  </a:moveTo>
                  <a:cubicBezTo>
                    <a:pt x="2138" y="1"/>
                    <a:pt x="885" y="423"/>
                    <a:pt x="712" y="1341"/>
                  </a:cubicBezTo>
                  <a:cubicBezTo>
                    <a:pt x="0" y="5121"/>
                    <a:pt x="16797" y="43091"/>
                    <a:pt x="16797" y="43091"/>
                  </a:cubicBezTo>
                  <a:lnTo>
                    <a:pt x="22393" y="41147"/>
                  </a:lnTo>
                  <a:cubicBezTo>
                    <a:pt x="22393" y="41147"/>
                    <a:pt x="19511" y="33289"/>
                    <a:pt x="19599" y="30316"/>
                  </a:cubicBezTo>
                  <a:cubicBezTo>
                    <a:pt x="19686" y="27341"/>
                    <a:pt x="19559" y="26256"/>
                    <a:pt x="16970" y="23916"/>
                  </a:cubicBezTo>
                  <a:cubicBezTo>
                    <a:pt x="14384" y="21575"/>
                    <a:pt x="14408" y="7670"/>
                    <a:pt x="12464" y="3905"/>
                  </a:cubicBezTo>
                  <a:cubicBezTo>
                    <a:pt x="11202" y="1458"/>
                    <a:pt x="6823" y="1"/>
                    <a:pt x="3778" y="1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2832;p37">
            <a:extLst>
              <a:ext uri="{FF2B5EF4-FFF2-40B4-BE49-F238E27FC236}">
                <a16:creationId xmlns:a16="http://schemas.microsoft.com/office/drawing/2014/main" id="{D65C2B54-8B97-431B-8BAC-BC1A4F4EE678}"/>
              </a:ext>
            </a:extLst>
          </p:cNvPr>
          <p:cNvGrpSpPr/>
          <p:nvPr/>
        </p:nvGrpSpPr>
        <p:grpSpPr>
          <a:xfrm>
            <a:off x="7772585" y="3701404"/>
            <a:ext cx="239974" cy="863426"/>
            <a:chOff x="2551825" y="238125"/>
            <a:chExt cx="1107125" cy="3681475"/>
          </a:xfrm>
        </p:grpSpPr>
        <p:sp>
          <p:nvSpPr>
            <p:cNvPr id="152" name="Google Shape;2833;p37">
              <a:extLst>
                <a:ext uri="{FF2B5EF4-FFF2-40B4-BE49-F238E27FC236}">
                  <a16:creationId xmlns:a16="http://schemas.microsoft.com/office/drawing/2014/main" id="{8256A648-B06F-482D-B245-718D99C145EE}"/>
                </a:ext>
              </a:extLst>
            </p:cNvPr>
            <p:cNvSpPr/>
            <p:nvPr/>
          </p:nvSpPr>
          <p:spPr>
            <a:xfrm>
              <a:off x="2717875" y="1937350"/>
              <a:ext cx="764850" cy="669725"/>
            </a:xfrm>
            <a:custGeom>
              <a:avLst/>
              <a:gdLst/>
              <a:ahLst/>
              <a:cxnLst/>
              <a:rect l="l" t="t" r="r" b="b"/>
              <a:pathLst>
                <a:path w="30594" h="26789" extrusionOk="0">
                  <a:moveTo>
                    <a:pt x="991" y="1"/>
                  </a:moveTo>
                  <a:cubicBezTo>
                    <a:pt x="688" y="5067"/>
                    <a:pt x="536" y="19037"/>
                    <a:pt x="0" y="26789"/>
                  </a:cubicBezTo>
                  <a:lnTo>
                    <a:pt x="11462" y="26789"/>
                  </a:lnTo>
                  <a:lnTo>
                    <a:pt x="14635" y="11438"/>
                  </a:lnTo>
                  <a:lnTo>
                    <a:pt x="16645" y="11476"/>
                  </a:lnTo>
                  <a:lnTo>
                    <a:pt x="17995" y="26789"/>
                  </a:lnTo>
                  <a:lnTo>
                    <a:pt x="30376" y="26789"/>
                  </a:lnTo>
                  <a:cubicBezTo>
                    <a:pt x="30565" y="19993"/>
                    <a:pt x="30593" y="7122"/>
                    <a:pt x="30353" y="786"/>
                  </a:cubicBezTo>
                  <a:lnTo>
                    <a:pt x="991" y="1"/>
                  </a:lnTo>
                  <a:close/>
                </a:path>
              </a:pathLst>
            </a:custGeom>
            <a:solidFill>
              <a:srgbClr val="89C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834;p37">
              <a:extLst>
                <a:ext uri="{FF2B5EF4-FFF2-40B4-BE49-F238E27FC236}">
                  <a16:creationId xmlns:a16="http://schemas.microsoft.com/office/drawing/2014/main" id="{910B23F9-8D61-49F5-8BBB-C1729BBD0A38}"/>
                </a:ext>
              </a:extLst>
            </p:cNvPr>
            <p:cNvSpPr/>
            <p:nvPr/>
          </p:nvSpPr>
          <p:spPr>
            <a:xfrm>
              <a:off x="2551825" y="2581925"/>
              <a:ext cx="452625" cy="1337675"/>
            </a:xfrm>
            <a:custGeom>
              <a:avLst/>
              <a:gdLst/>
              <a:ahLst/>
              <a:cxnLst/>
              <a:rect l="l" t="t" r="r" b="b"/>
              <a:pathLst>
                <a:path w="18105" h="53507" extrusionOk="0">
                  <a:moveTo>
                    <a:pt x="11767" y="1"/>
                  </a:moveTo>
                  <a:lnTo>
                    <a:pt x="6642" y="1006"/>
                  </a:lnTo>
                  <a:cubicBezTo>
                    <a:pt x="5472" y="22682"/>
                    <a:pt x="4373" y="50267"/>
                    <a:pt x="4373" y="50267"/>
                  </a:cubicBezTo>
                  <a:lnTo>
                    <a:pt x="0" y="53507"/>
                  </a:lnTo>
                  <a:lnTo>
                    <a:pt x="6827" y="53507"/>
                  </a:lnTo>
                  <a:lnTo>
                    <a:pt x="18104" y="1007"/>
                  </a:lnTo>
                  <a:lnTo>
                    <a:pt x="11767" y="1"/>
                  </a:lnTo>
                  <a:close/>
                </a:path>
              </a:pathLst>
            </a:custGeom>
            <a:solidFill>
              <a:srgbClr val="89C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835;p37">
              <a:extLst>
                <a:ext uri="{FF2B5EF4-FFF2-40B4-BE49-F238E27FC236}">
                  <a16:creationId xmlns:a16="http://schemas.microsoft.com/office/drawing/2014/main" id="{84AB67E5-59EA-450F-ABC9-34A9D59C92DD}"/>
                </a:ext>
              </a:extLst>
            </p:cNvPr>
            <p:cNvSpPr/>
            <p:nvPr/>
          </p:nvSpPr>
          <p:spPr>
            <a:xfrm>
              <a:off x="3167725" y="2481275"/>
              <a:ext cx="309575" cy="1438325"/>
            </a:xfrm>
            <a:custGeom>
              <a:avLst/>
              <a:gdLst/>
              <a:ahLst/>
              <a:cxnLst/>
              <a:rect l="l" t="t" r="r" b="b"/>
              <a:pathLst>
                <a:path w="12383" h="57533" extrusionOk="0">
                  <a:moveTo>
                    <a:pt x="3233" y="1"/>
                  </a:moveTo>
                  <a:lnTo>
                    <a:pt x="1" y="5032"/>
                  </a:lnTo>
                  <a:lnTo>
                    <a:pt x="5425" y="57533"/>
                  </a:lnTo>
                  <a:lnTo>
                    <a:pt x="12254" y="57533"/>
                  </a:lnTo>
                  <a:lnTo>
                    <a:pt x="8369" y="54580"/>
                  </a:lnTo>
                  <a:cubicBezTo>
                    <a:pt x="8369" y="54580"/>
                    <a:pt x="11813" y="30143"/>
                    <a:pt x="12382" y="5032"/>
                  </a:cubicBezTo>
                  <a:lnTo>
                    <a:pt x="3233" y="1"/>
                  </a:lnTo>
                  <a:close/>
                </a:path>
              </a:pathLst>
            </a:custGeom>
            <a:solidFill>
              <a:srgbClr val="89C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836;p37">
              <a:extLst>
                <a:ext uri="{FF2B5EF4-FFF2-40B4-BE49-F238E27FC236}">
                  <a16:creationId xmlns:a16="http://schemas.microsoft.com/office/drawing/2014/main" id="{19D5ADBD-7F08-4AB0-8FAB-68E1F58BA3E5}"/>
                </a:ext>
              </a:extLst>
            </p:cNvPr>
            <p:cNvSpPr/>
            <p:nvPr/>
          </p:nvSpPr>
          <p:spPr>
            <a:xfrm>
              <a:off x="3061825" y="2006125"/>
              <a:ext cx="56725" cy="171775"/>
            </a:xfrm>
            <a:custGeom>
              <a:avLst/>
              <a:gdLst/>
              <a:ahLst/>
              <a:cxnLst/>
              <a:rect l="l" t="t" r="r" b="b"/>
              <a:pathLst>
                <a:path w="2269" h="6871" extrusionOk="0">
                  <a:moveTo>
                    <a:pt x="280" y="0"/>
                  </a:moveTo>
                  <a:cubicBezTo>
                    <a:pt x="258" y="0"/>
                    <a:pt x="237" y="3"/>
                    <a:pt x="215" y="9"/>
                  </a:cubicBezTo>
                  <a:cubicBezTo>
                    <a:pt x="81" y="44"/>
                    <a:pt x="1" y="182"/>
                    <a:pt x="37" y="316"/>
                  </a:cubicBezTo>
                  <a:lnTo>
                    <a:pt x="1741" y="6684"/>
                  </a:lnTo>
                  <a:cubicBezTo>
                    <a:pt x="1771" y="6793"/>
                    <a:pt x="1870" y="6871"/>
                    <a:pt x="1984" y="6871"/>
                  </a:cubicBezTo>
                  <a:cubicBezTo>
                    <a:pt x="2149" y="6869"/>
                    <a:pt x="2269" y="6713"/>
                    <a:pt x="2228" y="6553"/>
                  </a:cubicBezTo>
                  <a:lnTo>
                    <a:pt x="524" y="188"/>
                  </a:lnTo>
                  <a:cubicBezTo>
                    <a:pt x="494" y="74"/>
                    <a:pt x="391" y="0"/>
                    <a:pt x="280" y="0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837;p37">
              <a:extLst>
                <a:ext uri="{FF2B5EF4-FFF2-40B4-BE49-F238E27FC236}">
                  <a16:creationId xmlns:a16="http://schemas.microsoft.com/office/drawing/2014/main" id="{3461E259-92C1-4E44-BF99-52116F9062CF}"/>
                </a:ext>
              </a:extLst>
            </p:cNvPr>
            <p:cNvSpPr/>
            <p:nvPr/>
          </p:nvSpPr>
          <p:spPr>
            <a:xfrm>
              <a:off x="2583225" y="745700"/>
              <a:ext cx="1075725" cy="1295400"/>
            </a:xfrm>
            <a:custGeom>
              <a:avLst/>
              <a:gdLst/>
              <a:ahLst/>
              <a:cxnLst/>
              <a:rect l="l" t="t" r="r" b="b"/>
              <a:pathLst>
                <a:path w="43029" h="51816" extrusionOk="0">
                  <a:moveTo>
                    <a:pt x="19346" y="185"/>
                  </a:moveTo>
                  <a:cubicBezTo>
                    <a:pt x="16833" y="185"/>
                    <a:pt x="4260" y="6915"/>
                    <a:pt x="3949" y="8482"/>
                  </a:cubicBezTo>
                  <a:cubicBezTo>
                    <a:pt x="3364" y="11416"/>
                    <a:pt x="1933" y="18406"/>
                    <a:pt x="1468" y="21337"/>
                  </a:cubicBezTo>
                  <a:cubicBezTo>
                    <a:pt x="0" y="30562"/>
                    <a:pt x="1097" y="41139"/>
                    <a:pt x="2638" y="50055"/>
                  </a:cubicBezTo>
                  <a:lnTo>
                    <a:pt x="6377" y="47667"/>
                  </a:lnTo>
                  <a:lnTo>
                    <a:pt x="34243" y="49864"/>
                  </a:lnTo>
                  <a:lnTo>
                    <a:pt x="38089" y="51816"/>
                  </a:lnTo>
                  <a:cubicBezTo>
                    <a:pt x="38089" y="51816"/>
                    <a:pt x="41260" y="41800"/>
                    <a:pt x="42515" y="36114"/>
                  </a:cubicBezTo>
                  <a:cubicBezTo>
                    <a:pt x="43029" y="33783"/>
                    <a:pt x="40674" y="9395"/>
                    <a:pt x="39164" y="7558"/>
                  </a:cubicBezTo>
                  <a:cubicBezTo>
                    <a:pt x="37655" y="5723"/>
                    <a:pt x="30509" y="1758"/>
                    <a:pt x="26434" y="826"/>
                  </a:cubicBezTo>
                  <a:cubicBezTo>
                    <a:pt x="22826" y="0"/>
                    <a:pt x="21753" y="324"/>
                    <a:pt x="19419" y="187"/>
                  </a:cubicBezTo>
                  <a:cubicBezTo>
                    <a:pt x="19396" y="186"/>
                    <a:pt x="19372" y="185"/>
                    <a:pt x="19346" y="185"/>
                  </a:cubicBezTo>
                  <a:close/>
                </a:path>
              </a:pathLst>
            </a:custGeom>
            <a:solidFill>
              <a:srgbClr val="F5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838;p37">
              <a:extLst>
                <a:ext uri="{FF2B5EF4-FFF2-40B4-BE49-F238E27FC236}">
                  <a16:creationId xmlns:a16="http://schemas.microsoft.com/office/drawing/2014/main" id="{624C91DD-57EE-4F78-A579-B1FB46EEDAFD}"/>
                </a:ext>
              </a:extLst>
            </p:cNvPr>
            <p:cNvSpPr/>
            <p:nvPr/>
          </p:nvSpPr>
          <p:spPr>
            <a:xfrm>
              <a:off x="2865800" y="1448650"/>
              <a:ext cx="328825" cy="278625"/>
            </a:xfrm>
            <a:custGeom>
              <a:avLst/>
              <a:gdLst/>
              <a:ahLst/>
              <a:cxnLst/>
              <a:rect l="l" t="t" r="r" b="b"/>
              <a:pathLst>
                <a:path w="13153" h="11145" extrusionOk="0">
                  <a:moveTo>
                    <a:pt x="12869" y="0"/>
                  </a:moveTo>
                  <a:cubicBezTo>
                    <a:pt x="12794" y="0"/>
                    <a:pt x="12719" y="34"/>
                    <a:pt x="12668" y="97"/>
                  </a:cubicBezTo>
                  <a:cubicBezTo>
                    <a:pt x="9305" y="4461"/>
                    <a:pt x="5004" y="8117"/>
                    <a:pt x="231" y="10669"/>
                  </a:cubicBezTo>
                  <a:cubicBezTo>
                    <a:pt x="0" y="10793"/>
                    <a:pt x="87" y="11143"/>
                    <a:pt x="349" y="11144"/>
                  </a:cubicBezTo>
                  <a:cubicBezTo>
                    <a:pt x="391" y="11143"/>
                    <a:pt x="432" y="11133"/>
                    <a:pt x="468" y="11114"/>
                  </a:cubicBezTo>
                  <a:cubicBezTo>
                    <a:pt x="5304" y="8528"/>
                    <a:pt x="9661" y="4823"/>
                    <a:pt x="13067" y="405"/>
                  </a:cubicBezTo>
                  <a:cubicBezTo>
                    <a:pt x="13152" y="294"/>
                    <a:pt x="13132" y="137"/>
                    <a:pt x="13022" y="51"/>
                  </a:cubicBezTo>
                  <a:cubicBezTo>
                    <a:pt x="12976" y="17"/>
                    <a:pt x="12922" y="0"/>
                    <a:pt x="12869" y="0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839;p37">
              <a:extLst>
                <a:ext uri="{FF2B5EF4-FFF2-40B4-BE49-F238E27FC236}">
                  <a16:creationId xmlns:a16="http://schemas.microsoft.com/office/drawing/2014/main" id="{F5CF1A52-5E55-4909-9D62-F1A3C2CD0F62}"/>
                </a:ext>
              </a:extLst>
            </p:cNvPr>
            <p:cNvSpPr/>
            <p:nvPr/>
          </p:nvSpPr>
          <p:spPr>
            <a:xfrm>
              <a:off x="3079100" y="1487625"/>
              <a:ext cx="192600" cy="321725"/>
            </a:xfrm>
            <a:custGeom>
              <a:avLst/>
              <a:gdLst/>
              <a:ahLst/>
              <a:cxnLst/>
              <a:rect l="l" t="t" r="r" b="b"/>
              <a:pathLst>
                <a:path w="7704" h="12869" extrusionOk="0">
                  <a:moveTo>
                    <a:pt x="7419" y="0"/>
                  </a:moveTo>
                  <a:cubicBezTo>
                    <a:pt x="7312" y="0"/>
                    <a:pt x="7212" y="69"/>
                    <a:pt x="7178" y="177"/>
                  </a:cubicBezTo>
                  <a:cubicBezTo>
                    <a:pt x="5647" y="4789"/>
                    <a:pt x="3329" y="8296"/>
                    <a:pt x="86" y="12462"/>
                  </a:cubicBezTo>
                  <a:cubicBezTo>
                    <a:pt x="0" y="12572"/>
                    <a:pt x="19" y="12731"/>
                    <a:pt x="129" y="12815"/>
                  </a:cubicBezTo>
                  <a:cubicBezTo>
                    <a:pt x="174" y="12850"/>
                    <a:pt x="228" y="12868"/>
                    <a:pt x="284" y="12869"/>
                  </a:cubicBezTo>
                  <a:cubicBezTo>
                    <a:pt x="361" y="12869"/>
                    <a:pt x="434" y="12832"/>
                    <a:pt x="482" y="12771"/>
                  </a:cubicBezTo>
                  <a:cubicBezTo>
                    <a:pt x="3759" y="8565"/>
                    <a:pt x="6101" y="5017"/>
                    <a:pt x="7656" y="336"/>
                  </a:cubicBezTo>
                  <a:cubicBezTo>
                    <a:pt x="7703" y="203"/>
                    <a:pt x="7631" y="57"/>
                    <a:pt x="7497" y="13"/>
                  </a:cubicBezTo>
                  <a:cubicBezTo>
                    <a:pt x="7471" y="4"/>
                    <a:pt x="7445" y="0"/>
                    <a:pt x="7419" y="0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840;p37">
              <a:extLst>
                <a:ext uri="{FF2B5EF4-FFF2-40B4-BE49-F238E27FC236}">
                  <a16:creationId xmlns:a16="http://schemas.microsoft.com/office/drawing/2014/main" id="{91CBFD46-D377-44E7-AC62-F659DB98DCBD}"/>
                </a:ext>
              </a:extLst>
            </p:cNvPr>
            <p:cNvSpPr/>
            <p:nvPr/>
          </p:nvSpPr>
          <p:spPr>
            <a:xfrm>
              <a:off x="2756325" y="933050"/>
              <a:ext cx="72900" cy="952000"/>
            </a:xfrm>
            <a:custGeom>
              <a:avLst/>
              <a:gdLst/>
              <a:ahLst/>
              <a:cxnLst/>
              <a:rect l="l" t="t" r="r" b="b"/>
              <a:pathLst>
                <a:path w="2916" h="38080" extrusionOk="0">
                  <a:moveTo>
                    <a:pt x="752" y="0"/>
                  </a:moveTo>
                  <a:cubicBezTo>
                    <a:pt x="708" y="0"/>
                    <a:pt x="664" y="12"/>
                    <a:pt x="623" y="36"/>
                  </a:cubicBezTo>
                  <a:cubicBezTo>
                    <a:pt x="504" y="106"/>
                    <a:pt x="465" y="262"/>
                    <a:pt x="536" y="382"/>
                  </a:cubicBezTo>
                  <a:cubicBezTo>
                    <a:pt x="2418" y="3552"/>
                    <a:pt x="2353" y="11199"/>
                    <a:pt x="2016" y="15217"/>
                  </a:cubicBezTo>
                  <a:cubicBezTo>
                    <a:pt x="1738" y="18550"/>
                    <a:pt x="1436" y="21766"/>
                    <a:pt x="1143" y="24876"/>
                  </a:cubicBezTo>
                  <a:cubicBezTo>
                    <a:pt x="751" y="29028"/>
                    <a:pt x="347" y="33321"/>
                    <a:pt x="12" y="37810"/>
                  </a:cubicBezTo>
                  <a:cubicBezTo>
                    <a:pt x="1" y="37948"/>
                    <a:pt x="105" y="38069"/>
                    <a:pt x="243" y="38078"/>
                  </a:cubicBezTo>
                  <a:cubicBezTo>
                    <a:pt x="250" y="38080"/>
                    <a:pt x="257" y="38080"/>
                    <a:pt x="262" y="38080"/>
                  </a:cubicBezTo>
                  <a:cubicBezTo>
                    <a:pt x="394" y="38080"/>
                    <a:pt x="503" y="37978"/>
                    <a:pt x="513" y="37848"/>
                  </a:cubicBezTo>
                  <a:cubicBezTo>
                    <a:pt x="848" y="33363"/>
                    <a:pt x="1253" y="29074"/>
                    <a:pt x="1643" y="24925"/>
                  </a:cubicBezTo>
                  <a:cubicBezTo>
                    <a:pt x="1936" y="21812"/>
                    <a:pt x="2240" y="18594"/>
                    <a:pt x="2518" y="15260"/>
                  </a:cubicBezTo>
                  <a:cubicBezTo>
                    <a:pt x="2859" y="11181"/>
                    <a:pt x="2916" y="3405"/>
                    <a:pt x="969" y="125"/>
                  </a:cubicBezTo>
                  <a:cubicBezTo>
                    <a:pt x="922" y="45"/>
                    <a:pt x="838" y="0"/>
                    <a:pt x="752" y="0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841;p37">
              <a:extLst>
                <a:ext uri="{FF2B5EF4-FFF2-40B4-BE49-F238E27FC236}">
                  <a16:creationId xmlns:a16="http://schemas.microsoft.com/office/drawing/2014/main" id="{05C4C2EF-8737-4651-B750-256FB0B2AA51}"/>
                </a:ext>
              </a:extLst>
            </p:cNvPr>
            <p:cNvSpPr/>
            <p:nvPr/>
          </p:nvSpPr>
          <p:spPr>
            <a:xfrm>
              <a:off x="3016400" y="616550"/>
              <a:ext cx="227650" cy="203650"/>
            </a:xfrm>
            <a:custGeom>
              <a:avLst/>
              <a:gdLst/>
              <a:ahLst/>
              <a:cxnLst/>
              <a:rect l="l" t="t" r="r" b="b"/>
              <a:pathLst>
                <a:path w="9106" h="8146" extrusionOk="0">
                  <a:moveTo>
                    <a:pt x="0" y="1"/>
                  </a:moveTo>
                  <a:lnTo>
                    <a:pt x="0" y="5874"/>
                  </a:lnTo>
                  <a:cubicBezTo>
                    <a:pt x="0" y="5874"/>
                    <a:pt x="2143" y="8146"/>
                    <a:pt x="4871" y="8146"/>
                  </a:cubicBezTo>
                  <a:cubicBezTo>
                    <a:pt x="6204" y="8146"/>
                    <a:pt x="7676" y="7604"/>
                    <a:pt x="9106" y="5992"/>
                  </a:cubicBezTo>
                  <a:lnTo>
                    <a:pt x="8725" y="1"/>
                  </a:lnTo>
                  <a:close/>
                </a:path>
              </a:pathLst>
            </a:custGeom>
            <a:solidFill>
              <a:srgbClr val="FDC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842;p37">
              <a:extLst>
                <a:ext uri="{FF2B5EF4-FFF2-40B4-BE49-F238E27FC236}">
                  <a16:creationId xmlns:a16="http://schemas.microsoft.com/office/drawing/2014/main" id="{3DA9021D-B40E-4592-8661-EA6FB8314E47}"/>
                </a:ext>
              </a:extLst>
            </p:cNvPr>
            <p:cNvSpPr/>
            <p:nvPr/>
          </p:nvSpPr>
          <p:spPr>
            <a:xfrm>
              <a:off x="2926600" y="275100"/>
              <a:ext cx="414650" cy="470675"/>
            </a:xfrm>
            <a:custGeom>
              <a:avLst/>
              <a:gdLst/>
              <a:ahLst/>
              <a:cxnLst/>
              <a:rect l="l" t="t" r="r" b="b"/>
              <a:pathLst>
                <a:path w="16586" h="18827" extrusionOk="0">
                  <a:moveTo>
                    <a:pt x="8487" y="0"/>
                  </a:moveTo>
                  <a:cubicBezTo>
                    <a:pt x="8358" y="0"/>
                    <a:pt x="8227" y="2"/>
                    <a:pt x="8093" y="6"/>
                  </a:cubicBezTo>
                  <a:cubicBezTo>
                    <a:pt x="3908" y="131"/>
                    <a:pt x="2664" y="3970"/>
                    <a:pt x="2394" y="7982"/>
                  </a:cubicBezTo>
                  <a:cubicBezTo>
                    <a:pt x="2265" y="7914"/>
                    <a:pt x="2110" y="7873"/>
                    <a:pt x="1926" y="7873"/>
                  </a:cubicBezTo>
                  <a:cubicBezTo>
                    <a:pt x="1784" y="7873"/>
                    <a:pt x="1625" y="7897"/>
                    <a:pt x="1445" y="7951"/>
                  </a:cubicBezTo>
                  <a:cubicBezTo>
                    <a:pt x="0" y="8385"/>
                    <a:pt x="1003" y="12028"/>
                    <a:pt x="2502" y="12589"/>
                  </a:cubicBezTo>
                  <a:cubicBezTo>
                    <a:pt x="3055" y="16256"/>
                    <a:pt x="4993" y="18606"/>
                    <a:pt x="7769" y="18813"/>
                  </a:cubicBezTo>
                  <a:cubicBezTo>
                    <a:pt x="7883" y="18822"/>
                    <a:pt x="7996" y="18826"/>
                    <a:pt x="8108" y="18826"/>
                  </a:cubicBezTo>
                  <a:cubicBezTo>
                    <a:pt x="10512" y="18826"/>
                    <a:pt x="12392" y="16878"/>
                    <a:pt x="13547" y="14005"/>
                  </a:cubicBezTo>
                  <a:cubicBezTo>
                    <a:pt x="15108" y="13659"/>
                    <a:pt x="16585" y="10159"/>
                    <a:pt x="15205" y="9541"/>
                  </a:cubicBezTo>
                  <a:cubicBezTo>
                    <a:pt x="15051" y="9470"/>
                    <a:pt x="14890" y="9424"/>
                    <a:pt x="14723" y="9402"/>
                  </a:cubicBezTo>
                  <a:cubicBezTo>
                    <a:pt x="15382" y="5202"/>
                    <a:pt x="15118" y="0"/>
                    <a:pt x="8487" y="0"/>
                  </a:cubicBezTo>
                  <a:close/>
                </a:path>
              </a:pathLst>
            </a:custGeom>
            <a:solidFill>
              <a:srgbClr val="FDC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843;p37">
              <a:extLst>
                <a:ext uri="{FF2B5EF4-FFF2-40B4-BE49-F238E27FC236}">
                  <a16:creationId xmlns:a16="http://schemas.microsoft.com/office/drawing/2014/main" id="{5FDB3970-7954-439B-AC0C-B4EB2F4E66E5}"/>
                </a:ext>
              </a:extLst>
            </p:cNvPr>
            <p:cNvSpPr/>
            <p:nvPr/>
          </p:nvSpPr>
          <p:spPr>
            <a:xfrm>
              <a:off x="3025300" y="691800"/>
              <a:ext cx="200450" cy="60300"/>
            </a:xfrm>
            <a:custGeom>
              <a:avLst/>
              <a:gdLst/>
              <a:ahLst/>
              <a:cxnLst/>
              <a:rect l="l" t="t" r="r" b="b"/>
              <a:pathLst>
                <a:path w="8018" h="2412" extrusionOk="0">
                  <a:moveTo>
                    <a:pt x="284" y="1"/>
                  </a:moveTo>
                  <a:cubicBezTo>
                    <a:pt x="228" y="1"/>
                    <a:pt x="172" y="20"/>
                    <a:pt x="126" y="58"/>
                  </a:cubicBezTo>
                  <a:cubicBezTo>
                    <a:pt x="17" y="145"/>
                    <a:pt x="1" y="303"/>
                    <a:pt x="89" y="412"/>
                  </a:cubicBezTo>
                  <a:cubicBezTo>
                    <a:pt x="1056" y="1601"/>
                    <a:pt x="2341" y="2288"/>
                    <a:pt x="3802" y="2398"/>
                  </a:cubicBezTo>
                  <a:cubicBezTo>
                    <a:pt x="3920" y="2407"/>
                    <a:pt x="4038" y="2411"/>
                    <a:pt x="4154" y="2411"/>
                  </a:cubicBezTo>
                  <a:cubicBezTo>
                    <a:pt x="5539" y="2411"/>
                    <a:pt x="6836" y="1793"/>
                    <a:pt x="7924" y="607"/>
                  </a:cubicBezTo>
                  <a:cubicBezTo>
                    <a:pt x="8017" y="505"/>
                    <a:pt x="8011" y="347"/>
                    <a:pt x="7908" y="253"/>
                  </a:cubicBezTo>
                  <a:cubicBezTo>
                    <a:pt x="7859" y="208"/>
                    <a:pt x="7799" y="186"/>
                    <a:pt x="7738" y="186"/>
                  </a:cubicBezTo>
                  <a:cubicBezTo>
                    <a:pt x="7670" y="186"/>
                    <a:pt x="7603" y="214"/>
                    <a:pt x="7553" y="268"/>
                  </a:cubicBezTo>
                  <a:cubicBezTo>
                    <a:pt x="6551" y="1358"/>
                    <a:pt x="5412" y="1908"/>
                    <a:pt x="4160" y="1908"/>
                  </a:cubicBezTo>
                  <a:cubicBezTo>
                    <a:pt x="4054" y="1908"/>
                    <a:pt x="3946" y="1904"/>
                    <a:pt x="3838" y="1896"/>
                  </a:cubicBezTo>
                  <a:cubicBezTo>
                    <a:pt x="2520" y="1797"/>
                    <a:pt x="1357" y="1174"/>
                    <a:pt x="480" y="94"/>
                  </a:cubicBezTo>
                  <a:cubicBezTo>
                    <a:pt x="430" y="33"/>
                    <a:pt x="357" y="1"/>
                    <a:pt x="284" y="1"/>
                  </a:cubicBezTo>
                  <a:close/>
                </a:path>
              </a:pathLst>
            </a:custGeom>
            <a:solidFill>
              <a:srgbClr val="FDC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844;p37">
              <a:extLst>
                <a:ext uri="{FF2B5EF4-FFF2-40B4-BE49-F238E27FC236}">
                  <a16:creationId xmlns:a16="http://schemas.microsoft.com/office/drawing/2014/main" id="{4F5AC49B-6604-4B20-9C80-06BE5B48F08E}"/>
                </a:ext>
              </a:extLst>
            </p:cNvPr>
            <p:cNvSpPr/>
            <p:nvPr/>
          </p:nvSpPr>
          <p:spPr>
            <a:xfrm>
              <a:off x="2649175" y="1937350"/>
              <a:ext cx="161550" cy="183125"/>
            </a:xfrm>
            <a:custGeom>
              <a:avLst/>
              <a:gdLst/>
              <a:ahLst/>
              <a:cxnLst/>
              <a:rect l="l" t="t" r="r" b="b"/>
              <a:pathLst>
                <a:path w="6462" h="7325" extrusionOk="0">
                  <a:moveTo>
                    <a:pt x="3739" y="1"/>
                  </a:moveTo>
                  <a:lnTo>
                    <a:pt x="0" y="2389"/>
                  </a:lnTo>
                  <a:cubicBezTo>
                    <a:pt x="0" y="2389"/>
                    <a:pt x="2532" y="7325"/>
                    <a:pt x="4186" y="7325"/>
                  </a:cubicBezTo>
                  <a:cubicBezTo>
                    <a:pt x="4563" y="7325"/>
                    <a:pt x="4894" y="7068"/>
                    <a:pt x="5140" y="6438"/>
                  </a:cubicBezTo>
                  <a:cubicBezTo>
                    <a:pt x="6461" y="3046"/>
                    <a:pt x="3739" y="1"/>
                    <a:pt x="3739" y="1"/>
                  </a:cubicBezTo>
                  <a:close/>
                </a:path>
              </a:pathLst>
            </a:custGeom>
            <a:solidFill>
              <a:srgbClr val="FDC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845;p37">
              <a:extLst>
                <a:ext uri="{FF2B5EF4-FFF2-40B4-BE49-F238E27FC236}">
                  <a16:creationId xmlns:a16="http://schemas.microsoft.com/office/drawing/2014/main" id="{07CB0460-CF25-48E9-B881-ED367D8F2097}"/>
                </a:ext>
              </a:extLst>
            </p:cNvPr>
            <p:cNvSpPr/>
            <p:nvPr/>
          </p:nvSpPr>
          <p:spPr>
            <a:xfrm>
              <a:off x="2952125" y="238125"/>
              <a:ext cx="385900" cy="291125"/>
            </a:xfrm>
            <a:custGeom>
              <a:avLst/>
              <a:gdLst/>
              <a:ahLst/>
              <a:cxnLst/>
              <a:rect l="l" t="t" r="r" b="b"/>
              <a:pathLst>
                <a:path w="15436" h="11645" extrusionOk="0">
                  <a:moveTo>
                    <a:pt x="8313" y="0"/>
                  </a:moveTo>
                  <a:cubicBezTo>
                    <a:pt x="7878" y="0"/>
                    <a:pt x="7418" y="59"/>
                    <a:pt x="6939" y="197"/>
                  </a:cubicBezTo>
                  <a:cubicBezTo>
                    <a:pt x="3649" y="1139"/>
                    <a:pt x="1007" y="3152"/>
                    <a:pt x="504" y="4537"/>
                  </a:cubicBezTo>
                  <a:cubicBezTo>
                    <a:pt x="1" y="5921"/>
                    <a:pt x="1373" y="9461"/>
                    <a:pt x="1373" y="9461"/>
                  </a:cubicBezTo>
                  <a:lnTo>
                    <a:pt x="2265" y="10892"/>
                  </a:lnTo>
                  <a:lnTo>
                    <a:pt x="3211" y="10892"/>
                  </a:lnTo>
                  <a:lnTo>
                    <a:pt x="3211" y="8437"/>
                  </a:lnTo>
                  <a:cubicBezTo>
                    <a:pt x="3211" y="8437"/>
                    <a:pt x="4404" y="7227"/>
                    <a:pt x="4530" y="5850"/>
                  </a:cubicBezTo>
                  <a:lnTo>
                    <a:pt x="11677" y="6360"/>
                  </a:lnTo>
                  <a:cubicBezTo>
                    <a:pt x="11677" y="6360"/>
                    <a:pt x="11450" y="8122"/>
                    <a:pt x="12015" y="8814"/>
                  </a:cubicBezTo>
                  <a:lnTo>
                    <a:pt x="12015" y="11645"/>
                  </a:lnTo>
                  <a:lnTo>
                    <a:pt x="12896" y="11645"/>
                  </a:lnTo>
                  <a:lnTo>
                    <a:pt x="13702" y="10881"/>
                  </a:lnTo>
                  <a:cubicBezTo>
                    <a:pt x="13702" y="10881"/>
                    <a:pt x="15436" y="4600"/>
                    <a:pt x="14732" y="3026"/>
                  </a:cubicBezTo>
                  <a:cubicBezTo>
                    <a:pt x="14322" y="2112"/>
                    <a:pt x="13662" y="1921"/>
                    <a:pt x="13181" y="1921"/>
                  </a:cubicBezTo>
                  <a:cubicBezTo>
                    <a:pt x="12835" y="1921"/>
                    <a:pt x="12582" y="2020"/>
                    <a:pt x="12582" y="2020"/>
                  </a:cubicBezTo>
                  <a:cubicBezTo>
                    <a:pt x="12582" y="2020"/>
                    <a:pt x="10864" y="0"/>
                    <a:pt x="8313" y="0"/>
                  </a:cubicBez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846;p37">
              <a:extLst>
                <a:ext uri="{FF2B5EF4-FFF2-40B4-BE49-F238E27FC236}">
                  <a16:creationId xmlns:a16="http://schemas.microsoft.com/office/drawing/2014/main" id="{EBA4B114-8F89-45A7-97E0-62ABB454C2AF}"/>
                </a:ext>
              </a:extLst>
            </p:cNvPr>
            <p:cNvSpPr/>
            <p:nvPr/>
          </p:nvSpPr>
          <p:spPr>
            <a:xfrm>
              <a:off x="3346025" y="1992275"/>
              <a:ext cx="189350" cy="182550"/>
            </a:xfrm>
            <a:custGeom>
              <a:avLst/>
              <a:gdLst/>
              <a:ahLst/>
              <a:cxnLst/>
              <a:rect l="l" t="t" r="r" b="b"/>
              <a:pathLst>
                <a:path w="7574" h="7302" extrusionOk="0">
                  <a:moveTo>
                    <a:pt x="3731" y="1"/>
                  </a:moveTo>
                  <a:cubicBezTo>
                    <a:pt x="3731" y="1"/>
                    <a:pt x="1" y="4175"/>
                    <a:pt x="1848" y="6755"/>
                  </a:cubicBezTo>
                  <a:cubicBezTo>
                    <a:pt x="2123" y="7138"/>
                    <a:pt x="2443" y="7301"/>
                    <a:pt x="2788" y="7301"/>
                  </a:cubicBezTo>
                  <a:cubicBezTo>
                    <a:pt x="4765" y="7301"/>
                    <a:pt x="7574" y="1953"/>
                    <a:pt x="7574" y="1953"/>
                  </a:cubicBezTo>
                  <a:cubicBezTo>
                    <a:pt x="7574" y="1953"/>
                    <a:pt x="4249" y="42"/>
                    <a:pt x="3731" y="1"/>
                  </a:cubicBezTo>
                  <a:close/>
                </a:path>
              </a:pathLst>
            </a:custGeom>
            <a:solidFill>
              <a:srgbClr val="FDC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847;p37">
              <a:extLst>
                <a:ext uri="{FF2B5EF4-FFF2-40B4-BE49-F238E27FC236}">
                  <a16:creationId xmlns:a16="http://schemas.microsoft.com/office/drawing/2014/main" id="{4C86FCB5-2492-4A1C-8EDD-B9E86FD65899}"/>
                </a:ext>
              </a:extLst>
            </p:cNvPr>
            <p:cNvSpPr/>
            <p:nvPr/>
          </p:nvSpPr>
          <p:spPr>
            <a:xfrm>
              <a:off x="3402025" y="948675"/>
              <a:ext cx="109175" cy="1031125"/>
            </a:xfrm>
            <a:custGeom>
              <a:avLst/>
              <a:gdLst/>
              <a:ahLst/>
              <a:cxnLst/>
              <a:rect l="l" t="t" r="r" b="b"/>
              <a:pathLst>
                <a:path w="4367" h="41245" extrusionOk="0">
                  <a:moveTo>
                    <a:pt x="3724" y="1"/>
                  </a:moveTo>
                  <a:cubicBezTo>
                    <a:pt x="3608" y="1"/>
                    <a:pt x="3504" y="80"/>
                    <a:pt x="3477" y="197"/>
                  </a:cubicBezTo>
                  <a:cubicBezTo>
                    <a:pt x="3344" y="793"/>
                    <a:pt x="3318" y="3858"/>
                    <a:pt x="3284" y="8812"/>
                  </a:cubicBezTo>
                  <a:cubicBezTo>
                    <a:pt x="3242" y="14932"/>
                    <a:pt x="3185" y="23315"/>
                    <a:pt x="2750" y="24221"/>
                  </a:cubicBezTo>
                  <a:cubicBezTo>
                    <a:pt x="2433" y="24879"/>
                    <a:pt x="2651" y="25795"/>
                    <a:pt x="2903" y="26854"/>
                  </a:cubicBezTo>
                  <a:cubicBezTo>
                    <a:pt x="3329" y="28636"/>
                    <a:pt x="3811" y="30655"/>
                    <a:pt x="2111" y="32266"/>
                  </a:cubicBezTo>
                  <a:cubicBezTo>
                    <a:pt x="0" y="34268"/>
                    <a:pt x="1052" y="36521"/>
                    <a:pt x="1746" y="38013"/>
                  </a:cubicBezTo>
                  <a:cubicBezTo>
                    <a:pt x="2019" y="38599"/>
                    <a:pt x="2278" y="39153"/>
                    <a:pt x="2232" y="39461"/>
                  </a:cubicBezTo>
                  <a:cubicBezTo>
                    <a:pt x="2076" y="40532"/>
                    <a:pt x="1501" y="40745"/>
                    <a:pt x="1480" y="40753"/>
                  </a:cubicBezTo>
                  <a:cubicBezTo>
                    <a:pt x="1361" y="40790"/>
                    <a:pt x="1286" y="40908"/>
                    <a:pt x="1305" y="41031"/>
                  </a:cubicBezTo>
                  <a:cubicBezTo>
                    <a:pt x="1324" y="41154"/>
                    <a:pt x="1430" y="41244"/>
                    <a:pt x="1555" y="41244"/>
                  </a:cubicBezTo>
                  <a:cubicBezTo>
                    <a:pt x="1581" y="41244"/>
                    <a:pt x="1606" y="41240"/>
                    <a:pt x="1631" y="41232"/>
                  </a:cubicBezTo>
                  <a:cubicBezTo>
                    <a:pt x="1668" y="41221"/>
                    <a:pt x="2526" y="40938"/>
                    <a:pt x="2731" y="39534"/>
                  </a:cubicBezTo>
                  <a:cubicBezTo>
                    <a:pt x="2797" y="39077"/>
                    <a:pt x="2536" y="38514"/>
                    <a:pt x="2203" y="37800"/>
                  </a:cubicBezTo>
                  <a:cubicBezTo>
                    <a:pt x="1493" y="36279"/>
                    <a:pt x="610" y="34384"/>
                    <a:pt x="2457" y="32632"/>
                  </a:cubicBezTo>
                  <a:cubicBezTo>
                    <a:pt x="4367" y="30822"/>
                    <a:pt x="3827" y="28556"/>
                    <a:pt x="3393" y="26737"/>
                  </a:cubicBezTo>
                  <a:cubicBezTo>
                    <a:pt x="3162" y="25772"/>
                    <a:pt x="2964" y="24936"/>
                    <a:pt x="3203" y="24440"/>
                  </a:cubicBezTo>
                  <a:cubicBezTo>
                    <a:pt x="3653" y="23506"/>
                    <a:pt x="3732" y="17097"/>
                    <a:pt x="3788" y="8816"/>
                  </a:cubicBezTo>
                  <a:cubicBezTo>
                    <a:pt x="3816" y="4733"/>
                    <a:pt x="3841" y="878"/>
                    <a:pt x="3968" y="306"/>
                  </a:cubicBezTo>
                  <a:cubicBezTo>
                    <a:pt x="3998" y="170"/>
                    <a:pt x="3912" y="36"/>
                    <a:pt x="3777" y="6"/>
                  </a:cubicBezTo>
                  <a:cubicBezTo>
                    <a:pt x="3759" y="2"/>
                    <a:pt x="3741" y="1"/>
                    <a:pt x="3724" y="1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848;p37">
              <a:extLst>
                <a:ext uri="{FF2B5EF4-FFF2-40B4-BE49-F238E27FC236}">
                  <a16:creationId xmlns:a16="http://schemas.microsoft.com/office/drawing/2014/main" id="{EE0A1F63-42D3-411C-84CE-16D30A6070AF}"/>
                </a:ext>
              </a:extLst>
            </p:cNvPr>
            <p:cNvSpPr/>
            <p:nvPr/>
          </p:nvSpPr>
          <p:spPr>
            <a:xfrm>
              <a:off x="2787150" y="1978825"/>
              <a:ext cx="63250" cy="182775"/>
            </a:xfrm>
            <a:custGeom>
              <a:avLst/>
              <a:gdLst/>
              <a:ahLst/>
              <a:cxnLst/>
              <a:rect l="l" t="t" r="r" b="b"/>
              <a:pathLst>
                <a:path w="2530" h="7311" extrusionOk="0">
                  <a:moveTo>
                    <a:pt x="285" y="1"/>
                  </a:moveTo>
                  <a:cubicBezTo>
                    <a:pt x="210" y="1"/>
                    <a:pt x="135" y="35"/>
                    <a:pt x="85" y="99"/>
                  </a:cubicBezTo>
                  <a:cubicBezTo>
                    <a:pt x="1" y="209"/>
                    <a:pt x="21" y="368"/>
                    <a:pt x="131" y="452"/>
                  </a:cubicBezTo>
                  <a:cubicBezTo>
                    <a:pt x="1080" y="1182"/>
                    <a:pt x="1730" y="2327"/>
                    <a:pt x="1871" y="3516"/>
                  </a:cubicBezTo>
                  <a:cubicBezTo>
                    <a:pt x="2011" y="4705"/>
                    <a:pt x="1645" y="5970"/>
                    <a:pt x="892" y="6899"/>
                  </a:cubicBezTo>
                  <a:cubicBezTo>
                    <a:pt x="759" y="7065"/>
                    <a:pt x="876" y="7309"/>
                    <a:pt x="1087" y="7310"/>
                  </a:cubicBezTo>
                  <a:cubicBezTo>
                    <a:pt x="1163" y="7310"/>
                    <a:pt x="1235" y="7275"/>
                    <a:pt x="1282" y="7217"/>
                  </a:cubicBezTo>
                  <a:cubicBezTo>
                    <a:pt x="2137" y="6161"/>
                    <a:pt x="2529" y="4805"/>
                    <a:pt x="2370" y="3457"/>
                  </a:cubicBezTo>
                  <a:cubicBezTo>
                    <a:pt x="2210" y="2108"/>
                    <a:pt x="1514" y="881"/>
                    <a:pt x="437" y="53"/>
                  </a:cubicBezTo>
                  <a:cubicBezTo>
                    <a:pt x="392" y="18"/>
                    <a:pt x="338" y="1"/>
                    <a:pt x="285" y="1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849;p37">
              <a:extLst>
                <a:ext uri="{FF2B5EF4-FFF2-40B4-BE49-F238E27FC236}">
                  <a16:creationId xmlns:a16="http://schemas.microsoft.com/office/drawing/2014/main" id="{50B8391E-E5C7-45D3-A8D8-FA0605139186}"/>
                </a:ext>
              </a:extLst>
            </p:cNvPr>
            <p:cNvSpPr/>
            <p:nvPr/>
          </p:nvSpPr>
          <p:spPr>
            <a:xfrm>
              <a:off x="3341825" y="2190450"/>
              <a:ext cx="101875" cy="63150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3795" y="1"/>
                  </a:moveTo>
                  <a:cubicBezTo>
                    <a:pt x="3730" y="1"/>
                    <a:pt x="3665" y="26"/>
                    <a:pt x="3616" y="77"/>
                  </a:cubicBezTo>
                  <a:cubicBezTo>
                    <a:pt x="2700" y="1051"/>
                    <a:pt x="1515" y="1730"/>
                    <a:pt x="211" y="2027"/>
                  </a:cubicBezTo>
                  <a:cubicBezTo>
                    <a:pt x="85" y="2055"/>
                    <a:pt x="1" y="2173"/>
                    <a:pt x="14" y="2300"/>
                  </a:cubicBezTo>
                  <a:cubicBezTo>
                    <a:pt x="29" y="2429"/>
                    <a:pt x="138" y="2525"/>
                    <a:pt x="265" y="2525"/>
                  </a:cubicBezTo>
                  <a:cubicBezTo>
                    <a:pt x="284" y="2524"/>
                    <a:pt x="302" y="2523"/>
                    <a:pt x="321" y="2518"/>
                  </a:cubicBezTo>
                  <a:cubicBezTo>
                    <a:pt x="1711" y="2207"/>
                    <a:pt x="3012" y="1462"/>
                    <a:pt x="3983" y="420"/>
                  </a:cubicBezTo>
                  <a:cubicBezTo>
                    <a:pt x="4074" y="318"/>
                    <a:pt x="4067" y="162"/>
                    <a:pt x="3967" y="69"/>
                  </a:cubicBezTo>
                  <a:cubicBezTo>
                    <a:pt x="3919" y="23"/>
                    <a:pt x="3857" y="1"/>
                    <a:pt x="3795" y="1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6"/>
          <p:cNvSpPr txBox="1">
            <a:spLocks noGrp="1"/>
          </p:cNvSpPr>
          <p:nvPr>
            <p:ph type="ctrTitle"/>
          </p:nvPr>
        </p:nvSpPr>
        <p:spPr>
          <a:xfrm>
            <a:off x="477026" y="1557850"/>
            <a:ext cx="42093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B64"/>
                </a:solidFill>
              </a:rPr>
              <a:t>THANK </a:t>
            </a:r>
            <a:r>
              <a:rPr lang="en-AU" dirty="0">
                <a:solidFill>
                  <a:srgbClr val="FFCB64"/>
                </a:solidFill>
              </a:rPr>
              <a:t>YOU</a:t>
            </a:r>
            <a:endParaRPr dirty="0">
              <a:solidFill>
                <a:srgbClr val="FFCB64"/>
              </a:solidFill>
            </a:endParaRPr>
          </a:p>
        </p:txBody>
      </p:sp>
      <p:grpSp>
        <p:nvGrpSpPr>
          <p:cNvPr id="1880" name="Google Shape;1880;p36"/>
          <p:cNvGrpSpPr/>
          <p:nvPr/>
        </p:nvGrpSpPr>
        <p:grpSpPr>
          <a:xfrm>
            <a:off x="7629317" y="1653090"/>
            <a:ext cx="1929451" cy="3128908"/>
            <a:chOff x="5047850" y="2301250"/>
            <a:chExt cx="1191019" cy="1931425"/>
          </a:xfrm>
        </p:grpSpPr>
        <p:sp>
          <p:nvSpPr>
            <p:cNvPr id="1883" name="Google Shape;1883;p36"/>
            <p:cNvSpPr/>
            <p:nvPr/>
          </p:nvSpPr>
          <p:spPr>
            <a:xfrm>
              <a:off x="5047850" y="2301250"/>
              <a:ext cx="972775" cy="1260800"/>
            </a:xfrm>
            <a:custGeom>
              <a:avLst/>
              <a:gdLst/>
              <a:ahLst/>
              <a:cxnLst/>
              <a:rect l="l" t="t" r="r" b="b"/>
              <a:pathLst>
                <a:path w="38911" h="50432" extrusionOk="0">
                  <a:moveTo>
                    <a:pt x="19282" y="1"/>
                  </a:moveTo>
                  <a:cubicBezTo>
                    <a:pt x="8639" y="1"/>
                    <a:pt x="1" y="8002"/>
                    <a:pt x="1" y="17856"/>
                  </a:cubicBezTo>
                  <a:cubicBezTo>
                    <a:pt x="1" y="21954"/>
                    <a:pt x="1521" y="25926"/>
                    <a:pt x="4225" y="29010"/>
                  </a:cubicBezTo>
                  <a:cubicBezTo>
                    <a:pt x="6253" y="31333"/>
                    <a:pt x="7225" y="34417"/>
                    <a:pt x="6845" y="37502"/>
                  </a:cubicBezTo>
                  <a:cubicBezTo>
                    <a:pt x="6760" y="38093"/>
                    <a:pt x="6760" y="38642"/>
                    <a:pt x="6760" y="39234"/>
                  </a:cubicBezTo>
                  <a:cubicBezTo>
                    <a:pt x="6969" y="45451"/>
                    <a:pt x="12494" y="50432"/>
                    <a:pt x="19142" y="50432"/>
                  </a:cubicBezTo>
                  <a:cubicBezTo>
                    <a:pt x="19225" y="50432"/>
                    <a:pt x="19309" y="50431"/>
                    <a:pt x="19392" y="50429"/>
                  </a:cubicBezTo>
                  <a:cubicBezTo>
                    <a:pt x="26194" y="50303"/>
                    <a:pt x="31602" y="45191"/>
                    <a:pt x="31602" y="38896"/>
                  </a:cubicBezTo>
                  <a:lnTo>
                    <a:pt x="31602" y="38177"/>
                  </a:lnTo>
                  <a:cubicBezTo>
                    <a:pt x="31391" y="34671"/>
                    <a:pt x="32447" y="31249"/>
                    <a:pt x="34644" y="28545"/>
                  </a:cubicBezTo>
                  <a:cubicBezTo>
                    <a:pt x="37601" y="24954"/>
                    <a:pt x="38911" y="20307"/>
                    <a:pt x="38362" y="15702"/>
                  </a:cubicBezTo>
                  <a:cubicBezTo>
                    <a:pt x="37305" y="7548"/>
                    <a:pt x="30292" y="1042"/>
                    <a:pt x="21462" y="112"/>
                  </a:cubicBezTo>
                  <a:cubicBezTo>
                    <a:pt x="20728" y="37"/>
                    <a:pt x="20000" y="1"/>
                    <a:pt x="19282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6"/>
            <p:cNvSpPr/>
            <p:nvPr/>
          </p:nvSpPr>
          <p:spPr>
            <a:xfrm>
              <a:off x="5337925" y="2783550"/>
              <a:ext cx="382750" cy="1449125"/>
            </a:xfrm>
            <a:custGeom>
              <a:avLst/>
              <a:gdLst/>
              <a:ahLst/>
              <a:cxnLst/>
              <a:rect l="l" t="t" r="r" b="b"/>
              <a:pathLst>
                <a:path w="15310" h="57965" extrusionOk="0">
                  <a:moveTo>
                    <a:pt x="7705" y="1"/>
                  </a:moveTo>
                  <a:cubicBezTo>
                    <a:pt x="7325" y="1"/>
                    <a:pt x="6987" y="339"/>
                    <a:pt x="6987" y="719"/>
                  </a:cubicBezTo>
                  <a:lnTo>
                    <a:pt x="6987" y="11070"/>
                  </a:lnTo>
                  <a:lnTo>
                    <a:pt x="1832" y="3972"/>
                  </a:lnTo>
                  <a:cubicBezTo>
                    <a:pt x="1676" y="3743"/>
                    <a:pt x="1464" y="3648"/>
                    <a:pt x="1256" y="3648"/>
                  </a:cubicBezTo>
                  <a:cubicBezTo>
                    <a:pt x="735" y="3648"/>
                    <a:pt x="239" y="4243"/>
                    <a:pt x="692" y="4817"/>
                  </a:cubicBezTo>
                  <a:lnTo>
                    <a:pt x="6564" y="12886"/>
                  </a:lnTo>
                  <a:cubicBezTo>
                    <a:pt x="6649" y="13055"/>
                    <a:pt x="6818" y="13140"/>
                    <a:pt x="6944" y="13182"/>
                  </a:cubicBezTo>
                  <a:lnTo>
                    <a:pt x="6944" y="19012"/>
                  </a:lnTo>
                  <a:lnTo>
                    <a:pt x="1410" y="12422"/>
                  </a:lnTo>
                  <a:cubicBezTo>
                    <a:pt x="1257" y="12289"/>
                    <a:pt x="1090" y="12233"/>
                    <a:pt x="931" y="12233"/>
                  </a:cubicBezTo>
                  <a:cubicBezTo>
                    <a:pt x="428" y="12233"/>
                    <a:pt x="1" y="12795"/>
                    <a:pt x="354" y="13309"/>
                  </a:cubicBezTo>
                  <a:lnTo>
                    <a:pt x="6987" y="21251"/>
                  </a:lnTo>
                  <a:lnTo>
                    <a:pt x="6987" y="57247"/>
                  </a:lnTo>
                  <a:cubicBezTo>
                    <a:pt x="6987" y="57627"/>
                    <a:pt x="7282" y="57923"/>
                    <a:pt x="7663" y="57965"/>
                  </a:cubicBezTo>
                  <a:cubicBezTo>
                    <a:pt x="8085" y="57923"/>
                    <a:pt x="8381" y="57627"/>
                    <a:pt x="8381" y="57247"/>
                  </a:cubicBezTo>
                  <a:lnTo>
                    <a:pt x="8381" y="21251"/>
                  </a:lnTo>
                  <a:lnTo>
                    <a:pt x="15014" y="13309"/>
                  </a:lnTo>
                  <a:cubicBezTo>
                    <a:pt x="15309" y="13013"/>
                    <a:pt x="15267" y="12591"/>
                    <a:pt x="14971" y="12337"/>
                  </a:cubicBezTo>
                  <a:cubicBezTo>
                    <a:pt x="14834" y="12219"/>
                    <a:pt x="14661" y="12156"/>
                    <a:pt x="14489" y="12156"/>
                  </a:cubicBezTo>
                  <a:cubicBezTo>
                    <a:pt x="14290" y="12156"/>
                    <a:pt x="14093" y="12240"/>
                    <a:pt x="13957" y="12422"/>
                  </a:cubicBezTo>
                  <a:lnTo>
                    <a:pt x="8381" y="19012"/>
                  </a:lnTo>
                  <a:lnTo>
                    <a:pt x="8381" y="13182"/>
                  </a:lnTo>
                  <a:cubicBezTo>
                    <a:pt x="8550" y="13140"/>
                    <a:pt x="8719" y="13055"/>
                    <a:pt x="8803" y="12886"/>
                  </a:cubicBezTo>
                  <a:lnTo>
                    <a:pt x="14676" y="4817"/>
                  </a:lnTo>
                  <a:cubicBezTo>
                    <a:pt x="15129" y="4243"/>
                    <a:pt x="14632" y="3648"/>
                    <a:pt x="14111" y="3648"/>
                  </a:cubicBezTo>
                  <a:cubicBezTo>
                    <a:pt x="13903" y="3648"/>
                    <a:pt x="13692" y="3743"/>
                    <a:pt x="13535" y="3972"/>
                  </a:cubicBezTo>
                  <a:lnTo>
                    <a:pt x="8381" y="11070"/>
                  </a:lnTo>
                  <a:lnTo>
                    <a:pt x="8381" y="719"/>
                  </a:lnTo>
                  <a:cubicBezTo>
                    <a:pt x="8381" y="339"/>
                    <a:pt x="8085" y="1"/>
                    <a:pt x="7705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6"/>
            <p:cNvSpPr/>
            <p:nvPr/>
          </p:nvSpPr>
          <p:spPr>
            <a:xfrm>
              <a:off x="5604069" y="2671486"/>
              <a:ext cx="634800" cy="822675"/>
            </a:xfrm>
            <a:custGeom>
              <a:avLst/>
              <a:gdLst/>
              <a:ahLst/>
              <a:cxnLst/>
              <a:rect l="l" t="t" r="r" b="b"/>
              <a:pathLst>
                <a:path w="25392" h="32907" extrusionOk="0">
                  <a:moveTo>
                    <a:pt x="12801" y="1"/>
                  </a:moveTo>
                  <a:cubicBezTo>
                    <a:pt x="12314" y="1"/>
                    <a:pt x="11821" y="27"/>
                    <a:pt x="11323" y="79"/>
                  </a:cubicBezTo>
                  <a:cubicBezTo>
                    <a:pt x="5577" y="713"/>
                    <a:pt x="1014" y="4980"/>
                    <a:pt x="338" y="10303"/>
                  </a:cubicBezTo>
                  <a:cubicBezTo>
                    <a:pt x="0" y="13303"/>
                    <a:pt x="845" y="16345"/>
                    <a:pt x="2789" y="18669"/>
                  </a:cubicBezTo>
                  <a:cubicBezTo>
                    <a:pt x="4225" y="20443"/>
                    <a:pt x="4943" y="22682"/>
                    <a:pt x="4817" y="24964"/>
                  </a:cubicBezTo>
                  <a:lnTo>
                    <a:pt x="4817" y="25428"/>
                  </a:lnTo>
                  <a:cubicBezTo>
                    <a:pt x="4817" y="29526"/>
                    <a:pt x="8365" y="32864"/>
                    <a:pt x="12802" y="32906"/>
                  </a:cubicBezTo>
                  <a:cubicBezTo>
                    <a:pt x="12830" y="32906"/>
                    <a:pt x="12858" y="32907"/>
                    <a:pt x="12886" y="32907"/>
                  </a:cubicBezTo>
                  <a:cubicBezTo>
                    <a:pt x="17243" y="32907"/>
                    <a:pt x="20914" y="29669"/>
                    <a:pt x="20998" y="25555"/>
                  </a:cubicBezTo>
                  <a:cubicBezTo>
                    <a:pt x="21040" y="25217"/>
                    <a:pt x="20998" y="24837"/>
                    <a:pt x="20955" y="24457"/>
                  </a:cubicBezTo>
                  <a:cubicBezTo>
                    <a:pt x="20702" y="22429"/>
                    <a:pt x="21336" y="20443"/>
                    <a:pt x="22688" y="18922"/>
                  </a:cubicBezTo>
                  <a:cubicBezTo>
                    <a:pt x="24420" y="16894"/>
                    <a:pt x="25391" y="14275"/>
                    <a:pt x="25391" y="11613"/>
                  </a:cubicBezTo>
                  <a:cubicBezTo>
                    <a:pt x="25352" y="5180"/>
                    <a:pt x="19709" y="1"/>
                    <a:pt x="12801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6"/>
            <p:cNvSpPr/>
            <p:nvPr/>
          </p:nvSpPr>
          <p:spPr>
            <a:xfrm>
              <a:off x="5801568" y="2986886"/>
              <a:ext cx="259150" cy="776600"/>
            </a:xfrm>
            <a:custGeom>
              <a:avLst/>
              <a:gdLst/>
              <a:ahLst/>
              <a:cxnLst/>
              <a:rect l="l" t="t" r="r" b="b"/>
              <a:pathLst>
                <a:path w="10366" h="31064" extrusionOk="0">
                  <a:moveTo>
                    <a:pt x="4902" y="1"/>
                  </a:moveTo>
                  <a:cubicBezTo>
                    <a:pt x="4542" y="1"/>
                    <a:pt x="4183" y="243"/>
                    <a:pt x="4226" y="729"/>
                  </a:cubicBezTo>
                  <a:lnTo>
                    <a:pt x="4226" y="6855"/>
                  </a:lnTo>
                  <a:lnTo>
                    <a:pt x="1226" y="2757"/>
                  </a:lnTo>
                  <a:cubicBezTo>
                    <a:pt x="1100" y="2582"/>
                    <a:pt x="900" y="2480"/>
                    <a:pt x="697" y="2480"/>
                  </a:cubicBezTo>
                  <a:cubicBezTo>
                    <a:pt x="557" y="2480"/>
                    <a:pt x="417" y="2528"/>
                    <a:pt x="296" y="2630"/>
                  </a:cubicBezTo>
                  <a:cubicBezTo>
                    <a:pt x="43" y="2842"/>
                    <a:pt x="1" y="3264"/>
                    <a:pt x="212" y="3518"/>
                  </a:cubicBezTo>
                  <a:lnTo>
                    <a:pt x="4057" y="8799"/>
                  </a:lnTo>
                  <a:cubicBezTo>
                    <a:pt x="4141" y="8883"/>
                    <a:pt x="4226" y="8968"/>
                    <a:pt x="4310" y="9010"/>
                  </a:cubicBezTo>
                  <a:lnTo>
                    <a:pt x="4395" y="30430"/>
                  </a:lnTo>
                  <a:cubicBezTo>
                    <a:pt x="4437" y="30852"/>
                    <a:pt x="4754" y="31063"/>
                    <a:pt x="5071" y="31063"/>
                  </a:cubicBezTo>
                  <a:cubicBezTo>
                    <a:pt x="5387" y="31063"/>
                    <a:pt x="5704" y="30852"/>
                    <a:pt x="5746" y="30430"/>
                  </a:cubicBezTo>
                  <a:lnTo>
                    <a:pt x="5662" y="14206"/>
                  </a:lnTo>
                  <a:lnTo>
                    <a:pt x="9929" y="9094"/>
                  </a:lnTo>
                  <a:cubicBezTo>
                    <a:pt x="10366" y="8564"/>
                    <a:pt x="9904" y="7941"/>
                    <a:pt x="9394" y="7941"/>
                  </a:cubicBezTo>
                  <a:cubicBezTo>
                    <a:pt x="9214" y="7941"/>
                    <a:pt x="9027" y="8019"/>
                    <a:pt x="8873" y="8207"/>
                  </a:cubicBezTo>
                  <a:lnTo>
                    <a:pt x="5662" y="12094"/>
                  </a:lnTo>
                  <a:lnTo>
                    <a:pt x="5577" y="729"/>
                  </a:lnTo>
                  <a:cubicBezTo>
                    <a:pt x="5620" y="243"/>
                    <a:pt x="5261" y="1"/>
                    <a:pt x="4902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2" name="Google Shape;1902;p36"/>
          <p:cNvSpPr/>
          <p:nvPr/>
        </p:nvSpPr>
        <p:spPr>
          <a:xfrm>
            <a:off x="944935" y="811246"/>
            <a:ext cx="1067402" cy="636186"/>
          </a:xfrm>
          <a:custGeom>
            <a:avLst/>
            <a:gdLst/>
            <a:ahLst/>
            <a:cxnLst/>
            <a:rect l="l" t="t" r="r" b="b"/>
            <a:pathLst>
              <a:path w="35870" h="21379" extrusionOk="0">
                <a:moveTo>
                  <a:pt x="20195" y="1"/>
                </a:moveTo>
                <a:cubicBezTo>
                  <a:pt x="14830" y="1"/>
                  <a:pt x="10436" y="4268"/>
                  <a:pt x="10267" y="9634"/>
                </a:cubicBezTo>
                <a:lnTo>
                  <a:pt x="5831" y="9634"/>
                </a:lnTo>
                <a:cubicBezTo>
                  <a:pt x="2620" y="9676"/>
                  <a:pt x="1" y="12295"/>
                  <a:pt x="1" y="15506"/>
                </a:cubicBezTo>
                <a:cubicBezTo>
                  <a:pt x="1" y="18759"/>
                  <a:pt x="2620" y="21378"/>
                  <a:pt x="5831" y="21378"/>
                </a:cubicBezTo>
                <a:lnTo>
                  <a:pt x="30039" y="21378"/>
                </a:lnTo>
                <a:cubicBezTo>
                  <a:pt x="33250" y="21378"/>
                  <a:pt x="35869" y="18759"/>
                  <a:pt x="35869" y="15506"/>
                </a:cubicBezTo>
                <a:cubicBezTo>
                  <a:pt x="35869" y="12337"/>
                  <a:pt x="33334" y="9760"/>
                  <a:pt x="30166" y="9676"/>
                </a:cubicBezTo>
                <a:cubicBezTo>
                  <a:pt x="29997" y="4268"/>
                  <a:pt x="25603" y="1"/>
                  <a:pt x="201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36"/>
          <p:cNvSpPr txBox="1">
            <a:spLocks noGrp="1"/>
          </p:cNvSpPr>
          <p:nvPr>
            <p:ph type="subTitle" idx="1"/>
          </p:nvPr>
        </p:nvSpPr>
        <p:spPr>
          <a:xfrm flipH="1">
            <a:off x="1674025" y="2409550"/>
            <a:ext cx="3012300" cy="12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Does anyone have any questions?</a:t>
            </a:r>
            <a:endParaRPr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434343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phopkins@bond.edu.au</a:t>
            </a:r>
            <a:endParaRPr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@</a:t>
            </a:r>
            <a:r>
              <a:rPr lang="en-AU" dirty="0" err="1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petahopkins</a:t>
            </a:r>
            <a:r>
              <a:rPr lang="en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library.bond.edu.au</a:t>
            </a:r>
            <a:endParaRPr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14" name="Google Shape;1914;p36"/>
          <p:cNvGrpSpPr/>
          <p:nvPr/>
        </p:nvGrpSpPr>
        <p:grpSpPr>
          <a:xfrm>
            <a:off x="3429000" y="3074274"/>
            <a:ext cx="189643" cy="171209"/>
            <a:chOff x="4201447" y="3817349"/>
            <a:chExt cx="346024" cy="345674"/>
          </a:xfrm>
          <a:solidFill>
            <a:schemeClr val="accent5"/>
          </a:solidFill>
        </p:grpSpPr>
        <p:sp>
          <p:nvSpPr>
            <p:cNvPr id="1915" name="Google Shape;1915;p36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6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B193464-65AD-4CAE-A681-E30EBF7C6E7B}"/>
              </a:ext>
            </a:extLst>
          </p:cNvPr>
          <p:cNvSpPr txBox="1"/>
          <p:nvPr/>
        </p:nvSpPr>
        <p:spPr>
          <a:xfrm>
            <a:off x="231873" y="4621795"/>
            <a:ext cx="40014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DengXian" panose="02010600030101010101" pitchFamily="2" charset="-122"/>
                <a:ea typeface="DengXian" panose="02010600030101010101" pitchFamily="2" charset="-122"/>
              </a:rPr>
              <a:t>CREDITS: This presentation template was created by </a:t>
            </a:r>
            <a:r>
              <a:rPr lang="en-US" sz="1050" dirty="0" err="1">
                <a:latin typeface="DengXian" panose="02010600030101010101" pitchFamily="2" charset="-122"/>
                <a:ea typeface="DengXian" panose="02010600030101010101" pitchFamily="2" charset="-122"/>
                <a:hlinkClick r:id="rId3"/>
              </a:rPr>
              <a:t>Slidesgo</a:t>
            </a:r>
            <a:r>
              <a:rPr lang="en-US" sz="1050" dirty="0">
                <a:latin typeface="DengXian" panose="02010600030101010101" pitchFamily="2" charset="-122"/>
                <a:ea typeface="DengXian" panose="02010600030101010101" pitchFamily="2" charset="-122"/>
              </a:rPr>
              <a:t>, including icons by </a:t>
            </a:r>
            <a:r>
              <a:rPr lang="en-US" sz="1050" dirty="0" err="1">
                <a:latin typeface="DengXian" panose="02010600030101010101" pitchFamily="2" charset="-122"/>
                <a:ea typeface="DengXian" panose="02010600030101010101" pitchFamily="2" charset="-122"/>
                <a:hlinkClick r:id="rId4"/>
              </a:rPr>
              <a:t>Flaticon</a:t>
            </a:r>
            <a:r>
              <a:rPr lang="en-US" sz="1050" dirty="0">
                <a:latin typeface="DengXian" panose="02010600030101010101" pitchFamily="2" charset="-122"/>
                <a:ea typeface="DengXian" panose="02010600030101010101" pitchFamily="2" charset="-122"/>
              </a:rPr>
              <a:t>, and infographics &amp; images by </a:t>
            </a:r>
            <a:r>
              <a:rPr lang="en-US" sz="1050" dirty="0" err="1">
                <a:latin typeface="DengXian" panose="02010600030101010101" pitchFamily="2" charset="-122"/>
                <a:ea typeface="DengXian" panose="02010600030101010101" pitchFamily="2" charset="-122"/>
                <a:hlinkClick r:id="rId5"/>
              </a:rPr>
              <a:t>Freepik</a:t>
            </a:r>
            <a:r>
              <a:rPr lang="en-US" sz="1050" dirty="0"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  <a:endParaRPr lang="en-AU" sz="105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pSp>
        <p:nvGrpSpPr>
          <p:cNvPr id="40" name="Google Shape;2506;p37">
            <a:extLst>
              <a:ext uri="{FF2B5EF4-FFF2-40B4-BE49-F238E27FC236}">
                <a16:creationId xmlns:a16="http://schemas.microsoft.com/office/drawing/2014/main" id="{12CE950D-B83A-4097-BD84-FD673C7A3803}"/>
              </a:ext>
            </a:extLst>
          </p:cNvPr>
          <p:cNvGrpSpPr/>
          <p:nvPr/>
        </p:nvGrpSpPr>
        <p:grpSpPr>
          <a:xfrm>
            <a:off x="6098394" y="2345984"/>
            <a:ext cx="2743162" cy="2483603"/>
            <a:chOff x="3103900" y="938525"/>
            <a:chExt cx="1878375" cy="1759475"/>
          </a:xfrm>
        </p:grpSpPr>
        <p:sp>
          <p:nvSpPr>
            <p:cNvPr id="41" name="Google Shape;2507;p37">
              <a:extLst>
                <a:ext uri="{FF2B5EF4-FFF2-40B4-BE49-F238E27FC236}">
                  <a16:creationId xmlns:a16="http://schemas.microsoft.com/office/drawing/2014/main" id="{3CBD1BB3-BB13-4BF4-B634-CBCCC67AF3C0}"/>
                </a:ext>
              </a:extLst>
            </p:cNvPr>
            <p:cNvSpPr/>
            <p:nvPr/>
          </p:nvSpPr>
          <p:spPr>
            <a:xfrm>
              <a:off x="3103900" y="2553950"/>
              <a:ext cx="1826225" cy="144050"/>
            </a:xfrm>
            <a:custGeom>
              <a:avLst/>
              <a:gdLst/>
              <a:ahLst/>
              <a:cxnLst/>
              <a:rect l="l" t="t" r="r" b="b"/>
              <a:pathLst>
                <a:path w="73049" h="5762" extrusionOk="0">
                  <a:moveTo>
                    <a:pt x="36525" y="1"/>
                  </a:moveTo>
                  <a:cubicBezTo>
                    <a:pt x="26838" y="1"/>
                    <a:pt x="17549" y="304"/>
                    <a:pt x="10699" y="845"/>
                  </a:cubicBezTo>
                  <a:cubicBezTo>
                    <a:pt x="3850" y="1385"/>
                    <a:pt x="1" y="2118"/>
                    <a:pt x="1" y="2882"/>
                  </a:cubicBezTo>
                  <a:cubicBezTo>
                    <a:pt x="1" y="3646"/>
                    <a:pt x="3850" y="4377"/>
                    <a:pt x="10699" y="4918"/>
                  </a:cubicBezTo>
                  <a:cubicBezTo>
                    <a:pt x="17549" y="5458"/>
                    <a:pt x="26838" y="5761"/>
                    <a:pt x="36525" y="5761"/>
                  </a:cubicBezTo>
                  <a:cubicBezTo>
                    <a:pt x="46212" y="5761"/>
                    <a:pt x="55502" y="5458"/>
                    <a:pt x="62351" y="4918"/>
                  </a:cubicBezTo>
                  <a:cubicBezTo>
                    <a:pt x="69201" y="4377"/>
                    <a:pt x="73048" y="3646"/>
                    <a:pt x="73048" y="2882"/>
                  </a:cubicBezTo>
                  <a:cubicBezTo>
                    <a:pt x="73048" y="2118"/>
                    <a:pt x="69201" y="1385"/>
                    <a:pt x="62351" y="845"/>
                  </a:cubicBezTo>
                  <a:cubicBezTo>
                    <a:pt x="55502" y="304"/>
                    <a:pt x="46212" y="1"/>
                    <a:pt x="36525" y="1"/>
                  </a:cubicBezTo>
                  <a:close/>
                </a:path>
              </a:pathLst>
            </a:custGeom>
            <a:solidFill>
              <a:srgbClr val="FCA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08;p37">
              <a:extLst>
                <a:ext uri="{FF2B5EF4-FFF2-40B4-BE49-F238E27FC236}">
                  <a16:creationId xmlns:a16="http://schemas.microsoft.com/office/drawing/2014/main" id="{0E3BAB8F-50D2-4BA7-BCF4-73D40C40E32B}"/>
                </a:ext>
              </a:extLst>
            </p:cNvPr>
            <p:cNvSpPr/>
            <p:nvPr/>
          </p:nvSpPr>
          <p:spPr>
            <a:xfrm>
              <a:off x="3831125" y="2359450"/>
              <a:ext cx="323825" cy="254425"/>
            </a:xfrm>
            <a:custGeom>
              <a:avLst/>
              <a:gdLst/>
              <a:ahLst/>
              <a:cxnLst/>
              <a:rect l="l" t="t" r="r" b="b"/>
              <a:pathLst>
                <a:path w="12953" h="10177" extrusionOk="0">
                  <a:moveTo>
                    <a:pt x="1537" y="1"/>
                  </a:moveTo>
                  <a:lnTo>
                    <a:pt x="1" y="4685"/>
                  </a:lnTo>
                  <a:cubicBezTo>
                    <a:pt x="24" y="4688"/>
                    <a:pt x="55" y="4689"/>
                    <a:pt x="93" y="4689"/>
                  </a:cubicBezTo>
                  <a:cubicBezTo>
                    <a:pt x="125" y="4689"/>
                    <a:pt x="161" y="4688"/>
                    <a:pt x="202" y="4688"/>
                  </a:cubicBezTo>
                  <a:cubicBezTo>
                    <a:pt x="650" y="4688"/>
                    <a:pt x="1610" y="4752"/>
                    <a:pt x="2455" y="6273"/>
                  </a:cubicBezTo>
                  <a:cubicBezTo>
                    <a:pt x="3470" y="8095"/>
                    <a:pt x="4804" y="10173"/>
                    <a:pt x="7047" y="10176"/>
                  </a:cubicBezTo>
                  <a:cubicBezTo>
                    <a:pt x="7048" y="10176"/>
                    <a:pt x="7050" y="10176"/>
                    <a:pt x="7052" y="10176"/>
                  </a:cubicBezTo>
                  <a:cubicBezTo>
                    <a:pt x="9296" y="10176"/>
                    <a:pt x="12667" y="8212"/>
                    <a:pt x="12809" y="6443"/>
                  </a:cubicBezTo>
                  <a:cubicBezTo>
                    <a:pt x="12953" y="4674"/>
                    <a:pt x="8779" y="369"/>
                    <a:pt x="8779" y="369"/>
                  </a:cubicBezTo>
                  <a:lnTo>
                    <a:pt x="1537" y="1"/>
                  </a:lnTo>
                  <a:close/>
                </a:path>
              </a:pathLst>
            </a:custGeom>
            <a:solidFill>
              <a:srgbClr val="F5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09;p37">
              <a:extLst>
                <a:ext uri="{FF2B5EF4-FFF2-40B4-BE49-F238E27FC236}">
                  <a16:creationId xmlns:a16="http://schemas.microsoft.com/office/drawing/2014/main" id="{34AAD6A1-C0BD-4C15-8573-B5E40B5A67EE}"/>
                </a:ext>
              </a:extLst>
            </p:cNvPr>
            <p:cNvSpPr/>
            <p:nvPr/>
          </p:nvSpPr>
          <p:spPr>
            <a:xfrm>
              <a:off x="3866400" y="2388400"/>
              <a:ext cx="287575" cy="223600"/>
            </a:xfrm>
            <a:custGeom>
              <a:avLst/>
              <a:gdLst/>
              <a:ahLst/>
              <a:cxnLst/>
              <a:rect l="l" t="t" r="r" b="b"/>
              <a:pathLst>
                <a:path w="11503" h="8944" extrusionOk="0">
                  <a:moveTo>
                    <a:pt x="8098" y="1"/>
                  </a:moveTo>
                  <a:cubicBezTo>
                    <a:pt x="7807" y="70"/>
                    <a:pt x="7519" y="155"/>
                    <a:pt x="7238" y="258"/>
                  </a:cubicBezTo>
                  <a:cubicBezTo>
                    <a:pt x="0" y="2894"/>
                    <a:pt x="6330" y="8850"/>
                    <a:pt x="6431" y="8944"/>
                  </a:cubicBezTo>
                  <a:cubicBezTo>
                    <a:pt x="8599" y="8577"/>
                    <a:pt x="11271" y="6856"/>
                    <a:pt x="11398" y="5285"/>
                  </a:cubicBezTo>
                  <a:cubicBezTo>
                    <a:pt x="11503" y="3988"/>
                    <a:pt x="9288" y="1328"/>
                    <a:pt x="8098" y="1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10;p37">
              <a:extLst>
                <a:ext uri="{FF2B5EF4-FFF2-40B4-BE49-F238E27FC236}">
                  <a16:creationId xmlns:a16="http://schemas.microsoft.com/office/drawing/2014/main" id="{C74B697D-0738-4A35-9805-65CE5BD69FDF}"/>
                </a:ext>
              </a:extLst>
            </p:cNvPr>
            <p:cNvSpPr/>
            <p:nvPr/>
          </p:nvSpPr>
          <p:spPr>
            <a:xfrm>
              <a:off x="3167200" y="2401350"/>
              <a:ext cx="523075" cy="174700"/>
            </a:xfrm>
            <a:custGeom>
              <a:avLst/>
              <a:gdLst/>
              <a:ahLst/>
              <a:cxnLst/>
              <a:rect l="l" t="t" r="r" b="b"/>
              <a:pathLst>
                <a:path w="20923" h="6988" extrusionOk="0">
                  <a:moveTo>
                    <a:pt x="6526" y="1"/>
                  </a:moveTo>
                  <a:cubicBezTo>
                    <a:pt x="6491" y="1"/>
                    <a:pt x="6457" y="1"/>
                    <a:pt x="6421" y="1"/>
                  </a:cubicBezTo>
                  <a:cubicBezTo>
                    <a:pt x="3622" y="9"/>
                    <a:pt x="1485" y="1683"/>
                    <a:pt x="743" y="2873"/>
                  </a:cubicBezTo>
                  <a:cubicBezTo>
                    <a:pt x="0" y="4062"/>
                    <a:pt x="2540" y="6157"/>
                    <a:pt x="5446" y="6717"/>
                  </a:cubicBezTo>
                  <a:cubicBezTo>
                    <a:pt x="6467" y="6913"/>
                    <a:pt x="7403" y="6988"/>
                    <a:pt x="8300" y="6988"/>
                  </a:cubicBezTo>
                  <a:cubicBezTo>
                    <a:pt x="9955" y="6988"/>
                    <a:pt x="11475" y="6734"/>
                    <a:pt x="13144" y="6525"/>
                  </a:cubicBezTo>
                  <a:cubicBezTo>
                    <a:pt x="13571" y="6472"/>
                    <a:pt x="14037" y="6457"/>
                    <a:pt x="14518" y="6457"/>
                  </a:cubicBezTo>
                  <a:cubicBezTo>
                    <a:pt x="15142" y="6457"/>
                    <a:pt x="15793" y="6482"/>
                    <a:pt x="16425" y="6482"/>
                  </a:cubicBezTo>
                  <a:cubicBezTo>
                    <a:pt x="18242" y="6482"/>
                    <a:pt x="19899" y="6273"/>
                    <a:pt x="20290" y="4651"/>
                  </a:cubicBezTo>
                  <a:cubicBezTo>
                    <a:pt x="20923" y="2030"/>
                    <a:pt x="13990" y="621"/>
                    <a:pt x="13990" y="621"/>
                  </a:cubicBezTo>
                  <a:cubicBezTo>
                    <a:pt x="13990" y="621"/>
                    <a:pt x="12550" y="459"/>
                    <a:pt x="11045" y="378"/>
                  </a:cubicBezTo>
                  <a:cubicBezTo>
                    <a:pt x="9560" y="297"/>
                    <a:pt x="9227" y="1"/>
                    <a:pt x="6526" y="1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11;p37">
              <a:extLst>
                <a:ext uri="{FF2B5EF4-FFF2-40B4-BE49-F238E27FC236}">
                  <a16:creationId xmlns:a16="http://schemas.microsoft.com/office/drawing/2014/main" id="{C5D42A0E-CBE6-4CFE-A5FC-1802EDE66F49}"/>
                </a:ext>
              </a:extLst>
            </p:cNvPr>
            <p:cNvSpPr/>
            <p:nvPr/>
          </p:nvSpPr>
          <p:spPr>
            <a:xfrm>
              <a:off x="3167200" y="2401700"/>
              <a:ext cx="220200" cy="172275"/>
            </a:xfrm>
            <a:custGeom>
              <a:avLst/>
              <a:gdLst/>
              <a:ahLst/>
              <a:cxnLst/>
              <a:rect l="l" t="t" r="r" b="b"/>
              <a:pathLst>
                <a:path w="8808" h="6891" extrusionOk="0">
                  <a:moveTo>
                    <a:pt x="6087" y="1"/>
                  </a:moveTo>
                  <a:cubicBezTo>
                    <a:pt x="3455" y="134"/>
                    <a:pt x="1454" y="1717"/>
                    <a:pt x="743" y="2859"/>
                  </a:cubicBezTo>
                  <a:cubicBezTo>
                    <a:pt x="0" y="4048"/>
                    <a:pt x="2540" y="6143"/>
                    <a:pt x="5446" y="6703"/>
                  </a:cubicBezTo>
                  <a:cubicBezTo>
                    <a:pt x="5886" y="6787"/>
                    <a:pt x="6308" y="6847"/>
                    <a:pt x="6721" y="6890"/>
                  </a:cubicBezTo>
                  <a:cubicBezTo>
                    <a:pt x="8808" y="4773"/>
                    <a:pt x="7170" y="1660"/>
                    <a:pt x="6087" y="1"/>
                  </a:cubicBezTo>
                  <a:close/>
                </a:path>
              </a:pathLst>
            </a:custGeom>
            <a:solidFill>
              <a:srgbClr val="F5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12;p37">
              <a:extLst>
                <a:ext uri="{FF2B5EF4-FFF2-40B4-BE49-F238E27FC236}">
                  <a16:creationId xmlns:a16="http://schemas.microsoft.com/office/drawing/2014/main" id="{8F59F4B2-CC14-4E5D-AC9A-83DC2B3D91CC}"/>
                </a:ext>
              </a:extLst>
            </p:cNvPr>
            <p:cNvSpPr/>
            <p:nvPr/>
          </p:nvSpPr>
          <p:spPr>
            <a:xfrm>
              <a:off x="3226775" y="1451375"/>
              <a:ext cx="540675" cy="154975"/>
            </a:xfrm>
            <a:custGeom>
              <a:avLst/>
              <a:gdLst/>
              <a:ahLst/>
              <a:cxnLst/>
              <a:rect l="l" t="t" r="r" b="b"/>
              <a:pathLst>
                <a:path w="21627" h="6199" extrusionOk="0">
                  <a:moveTo>
                    <a:pt x="1423" y="0"/>
                  </a:moveTo>
                  <a:lnTo>
                    <a:pt x="1" y="583"/>
                  </a:lnTo>
                  <a:lnTo>
                    <a:pt x="7629" y="6199"/>
                  </a:lnTo>
                  <a:lnTo>
                    <a:pt x="21626" y="2688"/>
                  </a:lnTo>
                  <a:lnTo>
                    <a:pt x="21469" y="1202"/>
                  </a:lnTo>
                  <a:cubicBezTo>
                    <a:pt x="21469" y="1202"/>
                    <a:pt x="13979" y="1949"/>
                    <a:pt x="11025" y="2263"/>
                  </a:cubicBezTo>
                  <a:cubicBezTo>
                    <a:pt x="8072" y="2577"/>
                    <a:pt x="7935" y="4582"/>
                    <a:pt x="7935" y="4582"/>
                  </a:cubicBezTo>
                  <a:lnTo>
                    <a:pt x="7369" y="2999"/>
                  </a:lnTo>
                  <a:cubicBezTo>
                    <a:pt x="6802" y="1417"/>
                    <a:pt x="1423" y="0"/>
                    <a:pt x="1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13;p37">
              <a:extLst>
                <a:ext uri="{FF2B5EF4-FFF2-40B4-BE49-F238E27FC236}">
                  <a16:creationId xmlns:a16="http://schemas.microsoft.com/office/drawing/2014/main" id="{3FEC888B-0C2D-43ED-B856-F9E805E79878}"/>
                </a:ext>
              </a:extLst>
            </p:cNvPr>
            <p:cNvSpPr/>
            <p:nvPr/>
          </p:nvSpPr>
          <p:spPr>
            <a:xfrm>
              <a:off x="3779100" y="1847225"/>
              <a:ext cx="195100" cy="281550"/>
            </a:xfrm>
            <a:custGeom>
              <a:avLst/>
              <a:gdLst/>
              <a:ahLst/>
              <a:cxnLst/>
              <a:rect l="l" t="t" r="r" b="b"/>
              <a:pathLst>
                <a:path w="7804" h="11262" extrusionOk="0">
                  <a:moveTo>
                    <a:pt x="4819" y="1"/>
                  </a:moveTo>
                  <a:cubicBezTo>
                    <a:pt x="4819" y="1"/>
                    <a:pt x="1935" y="5976"/>
                    <a:pt x="1749" y="7088"/>
                  </a:cubicBezTo>
                  <a:cubicBezTo>
                    <a:pt x="1564" y="8200"/>
                    <a:pt x="0" y="11262"/>
                    <a:pt x="0" y="11262"/>
                  </a:cubicBezTo>
                  <a:lnTo>
                    <a:pt x="7488" y="10846"/>
                  </a:lnTo>
                  <a:lnTo>
                    <a:pt x="7804" y="1530"/>
                  </a:lnTo>
                  <a:lnTo>
                    <a:pt x="4819" y="1"/>
                  </a:ln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14;p37">
              <a:extLst>
                <a:ext uri="{FF2B5EF4-FFF2-40B4-BE49-F238E27FC236}">
                  <a16:creationId xmlns:a16="http://schemas.microsoft.com/office/drawing/2014/main" id="{B74D3321-7BAD-4506-B30E-D4F63E68AC78}"/>
                </a:ext>
              </a:extLst>
            </p:cNvPr>
            <p:cNvSpPr/>
            <p:nvPr/>
          </p:nvSpPr>
          <p:spPr>
            <a:xfrm>
              <a:off x="3151575" y="1884825"/>
              <a:ext cx="951650" cy="607175"/>
            </a:xfrm>
            <a:custGeom>
              <a:avLst/>
              <a:gdLst/>
              <a:ahLst/>
              <a:cxnLst/>
              <a:rect l="l" t="t" r="r" b="b"/>
              <a:pathLst>
                <a:path w="38066" h="24287" extrusionOk="0">
                  <a:moveTo>
                    <a:pt x="7036" y="1"/>
                  </a:moveTo>
                  <a:cubicBezTo>
                    <a:pt x="7024" y="1"/>
                    <a:pt x="7013" y="1"/>
                    <a:pt x="7002" y="1"/>
                  </a:cubicBezTo>
                  <a:cubicBezTo>
                    <a:pt x="3800" y="69"/>
                    <a:pt x="1937" y="461"/>
                    <a:pt x="998" y="3323"/>
                  </a:cubicBezTo>
                  <a:cubicBezTo>
                    <a:pt x="58" y="6186"/>
                    <a:pt x="1" y="8762"/>
                    <a:pt x="5738" y="12047"/>
                  </a:cubicBezTo>
                  <a:cubicBezTo>
                    <a:pt x="11474" y="15331"/>
                    <a:pt x="27013" y="24287"/>
                    <a:pt x="27013" y="24287"/>
                  </a:cubicBezTo>
                  <a:cubicBezTo>
                    <a:pt x="27013" y="24287"/>
                    <a:pt x="27897" y="20141"/>
                    <a:pt x="30628" y="20094"/>
                  </a:cubicBezTo>
                  <a:cubicBezTo>
                    <a:pt x="30671" y="20094"/>
                    <a:pt x="30715" y="20093"/>
                    <a:pt x="30758" y="20093"/>
                  </a:cubicBezTo>
                  <a:cubicBezTo>
                    <a:pt x="33505" y="20093"/>
                    <a:pt x="38065" y="21455"/>
                    <a:pt x="38065" y="21455"/>
                  </a:cubicBezTo>
                  <a:lnTo>
                    <a:pt x="27732" y="9708"/>
                  </a:lnTo>
                  <a:cubicBezTo>
                    <a:pt x="26686" y="9490"/>
                    <a:pt x="10319" y="1"/>
                    <a:pt x="7036" y="1"/>
                  </a:cubicBezTo>
                  <a:close/>
                </a:path>
              </a:pathLst>
            </a:custGeom>
            <a:solidFill>
              <a:srgbClr val="89C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15;p37">
              <a:extLst>
                <a:ext uri="{FF2B5EF4-FFF2-40B4-BE49-F238E27FC236}">
                  <a16:creationId xmlns:a16="http://schemas.microsoft.com/office/drawing/2014/main" id="{BA8DB382-50DA-42B4-B9C8-38F5AA0C524A}"/>
                </a:ext>
              </a:extLst>
            </p:cNvPr>
            <p:cNvSpPr/>
            <p:nvPr/>
          </p:nvSpPr>
          <p:spPr>
            <a:xfrm>
              <a:off x="3154950" y="1886400"/>
              <a:ext cx="174450" cy="224250"/>
            </a:xfrm>
            <a:custGeom>
              <a:avLst/>
              <a:gdLst/>
              <a:ahLst/>
              <a:cxnLst/>
              <a:rect l="l" t="t" r="r" b="b"/>
              <a:pathLst>
                <a:path w="6978" h="8970" extrusionOk="0">
                  <a:moveTo>
                    <a:pt x="5520" y="0"/>
                  </a:moveTo>
                  <a:cubicBezTo>
                    <a:pt x="3132" y="181"/>
                    <a:pt x="1661" y="827"/>
                    <a:pt x="863" y="3260"/>
                  </a:cubicBezTo>
                  <a:cubicBezTo>
                    <a:pt x="229" y="5192"/>
                    <a:pt x="0" y="6993"/>
                    <a:pt x="1678" y="8970"/>
                  </a:cubicBezTo>
                  <a:cubicBezTo>
                    <a:pt x="3440" y="7799"/>
                    <a:pt x="6978" y="4726"/>
                    <a:pt x="5520" y="0"/>
                  </a:cubicBezTo>
                  <a:close/>
                </a:path>
              </a:pathLst>
            </a:custGeom>
            <a:solidFill>
              <a:srgbClr val="89C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16;p37">
              <a:extLst>
                <a:ext uri="{FF2B5EF4-FFF2-40B4-BE49-F238E27FC236}">
                  <a16:creationId xmlns:a16="http://schemas.microsoft.com/office/drawing/2014/main" id="{17BAB0E9-B4A4-4A7F-A6A5-C5CCE6A17C9E}"/>
                </a:ext>
              </a:extLst>
            </p:cNvPr>
            <p:cNvSpPr/>
            <p:nvPr/>
          </p:nvSpPr>
          <p:spPr>
            <a:xfrm>
              <a:off x="3642275" y="1989225"/>
              <a:ext cx="142575" cy="32400"/>
            </a:xfrm>
            <a:custGeom>
              <a:avLst/>
              <a:gdLst/>
              <a:ahLst/>
              <a:cxnLst/>
              <a:rect l="l" t="t" r="r" b="b"/>
              <a:pathLst>
                <a:path w="5703" h="1296" extrusionOk="0">
                  <a:moveTo>
                    <a:pt x="5590" y="0"/>
                  </a:moveTo>
                  <a:cubicBezTo>
                    <a:pt x="5590" y="0"/>
                    <a:pt x="5589" y="1"/>
                    <a:pt x="5588" y="1"/>
                  </a:cubicBezTo>
                  <a:cubicBezTo>
                    <a:pt x="5447" y="16"/>
                    <a:pt x="0" y="584"/>
                    <a:pt x="0" y="584"/>
                  </a:cubicBezTo>
                  <a:cubicBezTo>
                    <a:pt x="0" y="584"/>
                    <a:pt x="2607" y="1296"/>
                    <a:pt x="3339" y="1296"/>
                  </a:cubicBezTo>
                  <a:cubicBezTo>
                    <a:pt x="3414" y="1296"/>
                    <a:pt x="3469" y="1288"/>
                    <a:pt x="3500" y="1272"/>
                  </a:cubicBezTo>
                  <a:cubicBezTo>
                    <a:pt x="3833" y="1095"/>
                    <a:pt x="5702" y="0"/>
                    <a:pt x="5590" y="0"/>
                  </a:cubicBezTo>
                  <a:close/>
                </a:path>
              </a:pathLst>
            </a:custGeom>
            <a:solidFill>
              <a:srgbClr val="FDC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17;p37">
              <a:extLst>
                <a:ext uri="{FF2B5EF4-FFF2-40B4-BE49-F238E27FC236}">
                  <a16:creationId xmlns:a16="http://schemas.microsoft.com/office/drawing/2014/main" id="{F5DF3BE1-783C-42EB-B873-0CD0EB34DDC3}"/>
                </a:ext>
              </a:extLst>
            </p:cNvPr>
            <p:cNvSpPr/>
            <p:nvPr/>
          </p:nvSpPr>
          <p:spPr>
            <a:xfrm>
              <a:off x="3921250" y="1258725"/>
              <a:ext cx="145775" cy="139750"/>
            </a:xfrm>
            <a:custGeom>
              <a:avLst/>
              <a:gdLst/>
              <a:ahLst/>
              <a:cxnLst/>
              <a:rect l="l" t="t" r="r" b="b"/>
              <a:pathLst>
                <a:path w="5831" h="5590" extrusionOk="0">
                  <a:moveTo>
                    <a:pt x="1631" y="0"/>
                  </a:moveTo>
                  <a:cubicBezTo>
                    <a:pt x="1591" y="183"/>
                    <a:pt x="935" y="3413"/>
                    <a:pt x="253" y="4876"/>
                  </a:cubicBezTo>
                  <a:cubicBezTo>
                    <a:pt x="0" y="5419"/>
                    <a:pt x="600" y="5590"/>
                    <a:pt x="1455" y="5590"/>
                  </a:cubicBezTo>
                  <a:cubicBezTo>
                    <a:pt x="2903" y="5590"/>
                    <a:pt x="5084" y="5099"/>
                    <a:pt x="5084" y="5099"/>
                  </a:cubicBezTo>
                  <a:lnTo>
                    <a:pt x="5831" y="385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64B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18;p37">
              <a:extLst>
                <a:ext uri="{FF2B5EF4-FFF2-40B4-BE49-F238E27FC236}">
                  <a16:creationId xmlns:a16="http://schemas.microsoft.com/office/drawing/2014/main" id="{4D2947C9-178E-41DB-809A-083569BB813A}"/>
                </a:ext>
              </a:extLst>
            </p:cNvPr>
            <p:cNvSpPr/>
            <p:nvPr/>
          </p:nvSpPr>
          <p:spPr>
            <a:xfrm>
              <a:off x="3911675" y="968500"/>
              <a:ext cx="403800" cy="345375"/>
            </a:xfrm>
            <a:custGeom>
              <a:avLst/>
              <a:gdLst/>
              <a:ahLst/>
              <a:cxnLst/>
              <a:rect l="l" t="t" r="r" b="b"/>
              <a:pathLst>
                <a:path w="16152" h="13815" extrusionOk="0">
                  <a:moveTo>
                    <a:pt x="7086" y="0"/>
                  </a:moveTo>
                  <a:cubicBezTo>
                    <a:pt x="6829" y="0"/>
                    <a:pt x="6578" y="27"/>
                    <a:pt x="6336" y="82"/>
                  </a:cubicBezTo>
                  <a:cubicBezTo>
                    <a:pt x="6336" y="82"/>
                    <a:pt x="6310" y="81"/>
                    <a:pt x="6260" y="81"/>
                  </a:cubicBezTo>
                  <a:cubicBezTo>
                    <a:pt x="5682" y="81"/>
                    <a:pt x="1964" y="173"/>
                    <a:pt x="1022" y="2513"/>
                  </a:cubicBezTo>
                  <a:cubicBezTo>
                    <a:pt x="0" y="5054"/>
                    <a:pt x="68" y="13157"/>
                    <a:pt x="3109" y="13713"/>
                  </a:cubicBezTo>
                  <a:cubicBezTo>
                    <a:pt x="3491" y="13782"/>
                    <a:pt x="3856" y="13814"/>
                    <a:pt x="4205" y="13814"/>
                  </a:cubicBezTo>
                  <a:cubicBezTo>
                    <a:pt x="6634" y="13814"/>
                    <a:pt x="8303" y="12267"/>
                    <a:pt x="9732" y="11144"/>
                  </a:cubicBezTo>
                  <a:cubicBezTo>
                    <a:pt x="16151" y="6093"/>
                    <a:pt x="10975" y="0"/>
                    <a:pt x="7086" y="0"/>
                  </a:cubicBezTo>
                  <a:close/>
                </a:path>
              </a:pathLst>
            </a:custGeom>
            <a:solidFill>
              <a:srgbClr val="FDC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19;p37">
              <a:extLst>
                <a:ext uri="{FF2B5EF4-FFF2-40B4-BE49-F238E27FC236}">
                  <a16:creationId xmlns:a16="http://schemas.microsoft.com/office/drawing/2014/main" id="{28CCFFAB-291F-4B0D-9F89-F4960B01D3DD}"/>
                </a:ext>
              </a:extLst>
            </p:cNvPr>
            <p:cNvSpPr/>
            <p:nvPr/>
          </p:nvSpPr>
          <p:spPr>
            <a:xfrm>
              <a:off x="4007600" y="1179425"/>
              <a:ext cx="191300" cy="233175"/>
            </a:xfrm>
            <a:custGeom>
              <a:avLst/>
              <a:gdLst/>
              <a:ahLst/>
              <a:cxnLst/>
              <a:rect l="l" t="t" r="r" b="b"/>
              <a:pathLst>
                <a:path w="7652" h="9327" extrusionOk="0">
                  <a:moveTo>
                    <a:pt x="4647" y="1"/>
                  </a:moveTo>
                  <a:lnTo>
                    <a:pt x="0" y="2594"/>
                  </a:lnTo>
                  <a:cubicBezTo>
                    <a:pt x="0" y="2594"/>
                    <a:pt x="1729" y="5633"/>
                    <a:pt x="696" y="7860"/>
                  </a:cubicBezTo>
                  <a:cubicBezTo>
                    <a:pt x="185" y="8960"/>
                    <a:pt x="793" y="9327"/>
                    <a:pt x="1829" y="9327"/>
                  </a:cubicBezTo>
                  <a:cubicBezTo>
                    <a:pt x="3892" y="9327"/>
                    <a:pt x="7652" y="7874"/>
                    <a:pt x="7652" y="7874"/>
                  </a:cubicBezTo>
                  <a:lnTo>
                    <a:pt x="4647" y="1"/>
                  </a:lnTo>
                  <a:close/>
                </a:path>
              </a:pathLst>
            </a:custGeom>
            <a:solidFill>
              <a:srgbClr val="FDC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20;p37">
              <a:extLst>
                <a:ext uri="{FF2B5EF4-FFF2-40B4-BE49-F238E27FC236}">
                  <a16:creationId xmlns:a16="http://schemas.microsoft.com/office/drawing/2014/main" id="{7D962C24-FE0C-4DE1-A246-3511CD1D6857}"/>
                </a:ext>
              </a:extLst>
            </p:cNvPr>
            <p:cNvSpPr/>
            <p:nvPr/>
          </p:nvSpPr>
          <p:spPr>
            <a:xfrm>
              <a:off x="3915425" y="1337400"/>
              <a:ext cx="359075" cy="318575"/>
            </a:xfrm>
            <a:custGeom>
              <a:avLst/>
              <a:gdLst/>
              <a:ahLst/>
              <a:cxnLst/>
              <a:rect l="l" t="t" r="r" b="b"/>
              <a:pathLst>
                <a:path w="14363" h="12743" extrusionOk="0">
                  <a:moveTo>
                    <a:pt x="14362" y="0"/>
                  </a:moveTo>
                  <a:lnTo>
                    <a:pt x="9056" y="223"/>
                  </a:lnTo>
                  <a:lnTo>
                    <a:pt x="5229" y="220"/>
                  </a:lnTo>
                  <a:lnTo>
                    <a:pt x="2258" y="535"/>
                  </a:lnTo>
                  <a:cubicBezTo>
                    <a:pt x="2258" y="535"/>
                    <a:pt x="0" y="6924"/>
                    <a:pt x="1957" y="11840"/>
                  </a:cubicBezTo>
                  <a:cubicBezTo>
                    <a:pt x="2207" y="12469"/>
                    <a:pt x="2596" y="12743"/>
                    <a:pt x="3085" y="12743"/>
                  </a:cubicBezTo>
                  <a:cubicBezTo>
                    <a:pt x="6416" y="12743"/>
                    <a:pt x="14362" y="0"/>
                    <a:pt x="14362" y="0"/>
                  </a:cubicBezTo>
                  <a:close/>
                </a:path>
              </a:pathLst>
            </a:custGeom>
            <a:solidFill>
              <a:srgbClr val="FDC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21;p37">
              <a:extLst>
                <a:ext uri="{FF2B5EF4-FFF2-40B4-BE49-F238E27FC236}">
                  <a16:creationId xmlns:a16="http://schemas.microsoft.com/office/drawing/2014/main" id="{903174FB-F93F-456D-89B5-5995E5D7C7E5}"/>
                </a:ext>
              </a:extLst>
            </p:cNvPr>
            <p:cNvSpPr/>
            <p:nvPr/>
          </p:nvSpPr>
          <p:spPr>
            <a:xfrm>
              <a:off x="3744925" y="1328450"/>
              <a:ext cx="770200" cy="565500"/>
            </a:xfrm>
            <a:custGeom>
              <a:avLst/>
              <a:gdLst/>
              <a:ahLst/>
              <a:cxnLst/>
              <a:rect l="l" t="t" r="r" b="b"/>
              <a:pathLst>
                <a:path w="30808" h="22620" extrusionOk="0">
                  <a:moveTo>
                    <a:pt x="18105" y="0"/>
                  </a:moveTo>
                  <a:cubicBezTo>
                    <a:pt x="17747" y="0"/>
                    <a:pt x="17507" y="9"/>
                    <a:pt x="17424" y="9"/>
                  </a:cubicBezTo>
                  <a:cubicBezTo>
                    <a:pt x="17414" y="9"/>
                    <a:pt x="17406" y="9"/>
                    <a:pt x="17401" y="9"/>
                  </a:cubicBezTo>
                  <a:lnTo>
                    <a:pt x="15318" y="3527"/>
                  </a:lnTo>
                  <a:cubicBezTo>
                    <a:pt x="14879" y="4269"/>
                    <a:pt x="14142" y="4622"/>
                    <a:pt x="13409" y="4622"/>
                  </a:cubicBezTo>
                  <a:cubicBezTo>
                    <a:pt x="12485" y="4622"/>
                    <a:pt x="11568" y="4062"/>
                    <a:pt x="11262" y="3020"/>
                  </a:cubicBezTo>
                  <a:lnTo>
                    <a:pt x="10591" y="733"/>
                  </a:lnTo>
                  <a:cubicBezTo>
                    <a:pt x="0" y="1108"/>
                    <a:pt x="1550" y="8835"/>
                    <a:pt x="1550" y="8835"/>
                  </a:cubicBezTo>
                  <a:lnTo>
                    <a:pt x="4258" y="14465"/>
                  </a:lnTo>
                  <a:lnTo>
                    <a:pt x="3251" y="20433"/>
                  </a:lnTo>
                  <a:lnTo>
                    <a:pt x="20879" y="21430"/>
                  </a:lnTo>
                  <a:lnTo>
                    <a:pt x="21626" y="21206"/>
                  </a:lnTo>
                  <a:cubicBezTo>
                    <a:pt x="21755" y="21200"/>
                    <a:pt x="21881" y="21197"/>
                    <a:pt x="22005" y="21197"/>
                  </a:cubicBezTo>
                  <a:cubicBezTo>
                    <a:pt x="24737" y="21197"/>
                    <a:pt x="26221" y="22620"/>
                    <a:pt x="26221" y="22620"/>
                  </a:cubicBezTo>
                  <a:cubicBezTo>
                    <a:pt x="26221" y="22620"/>
                    <a:pt x="30807" y="10472"/>
                    <a:pt x="28582" y="4971"/>
                  </a:cubicBezTo>
                  <a:cubicBezTo>
                    <a:pt x="26704" y="330"/>
                    <a:pt x="20265" y="0"/>
                    <a:pt x="18105" y="0"/>
                  </a:cubicBez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22;p37">
              <a:extLst>
                <a:ext uri="{FF2B5EF4-FFF2-40B4-BE49-F238E27FC236}">
                  <a16:creationId xmlns:a16="http://schemas.microsoft.com/office/drawing/2014/main" id="{5A7EBF89-D04D-4BCE-8D11-6AFFE4F118CD}"/>
                </a:ext>
              </a:extLst>
            </p:cNvPr>
            <p:cNvSpPr/>
            <p:nvPr/>
          </p:nvSpPr>
          <p:spPr>
            <a:xfrm>
              <a:off x="3208075" y="1457175"/>
              <a:ext cx="761725" cy="551400"/>
            </a:xfrm>
            <a:custGeom>
              <a:avLst/>
              <a:gdLst/>
              <a:ahLst/>
              <a:cxnLst/>
              <a:rect l="l" t="t" r="r" b="b"/>
              <a:pathLst>
                <a:path w="30469" h="22056" extrusionOk="0">
                  <a:moveTo>
                    <a:pt x="0" y="0"/>
                  </a:moveTo>
                  <a:lnTo>
                    <a:pt x="7858" y="17069"/>
                  </a:lnTo>
                  <a:lnTo>
                    <a:pt x="14891" y="21334"/>
                  </a:lnTo>
                  <a:cubicBezTo>
                    <a:pt x="15354" y="21911"/>
                    <a:pt x="15895" y="22056"/>
                    <a:pt x="16320" y="22056"/>
                  </a:cubicBezTo>
                  <a:cubicBezTo>
                    <a:pt x="16746" y="22056"/>
                    <a:pt x="17056" y="21911"/>
                    <a:pt x="17056" y="21911"/>
                  </a:cubicBezTo>
                  <a:lnTo>
                    <a:pt x="30469" y="20483"/>
                  </a:lnTo>
                  <a:lnTo>
                    <a:pt x="22783" y="1516"/>
                  </a:lnTo>
                  <a:cubicBezTo>
                    <a:pt x="22783" y="1516"/>
                    <a:pt x="9870" y="2782"/>
                    <a:pt x="9033" y="3291"/>
                  </a:cubicBezTo>
                  <a:cubicBezTo>
                    <a:pt x="8452" y="3644"/>
                    <a:pt x="8112" y="3757"/>
                    <a:pt x="7890" y="3757"/>
                  </a:cubicBezTo>
                  <a:cubicBezTo>
                    <a:pt x="7568" y="3757"/>
                    <a:pt x="7498" y="3517"/>
                    <a:pt x="7302" y="3430"/>
                  </a:cubicBezTo>
                  <a:cubicBezTo>
                    <a:pt x="6975" y="328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4B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23;p37">
              <a:extLst>
                <a:ext uri="{FF2B5EF4-FFF2-40B4-BE49-F238E27FC236}">
                  <a16:creationId xmlns:a16="http://schemas.microsoft.com/office/drawing/2014/main" id="{BCBA79CE-F044-447B-9F41-A05DF4F3775E}"/>
                </a:ext>
              </a:extLst>
            </p:cNvPr>
            <p:cNvSpPr/>
            <p:nvPr/>
          </p:nvSpPr>
          <p:spPr>
            <a:xfrm>
              <a:off x="3713075" y="1751525"/>
              <a:ext cx="687375" cy="299550"/>
            </a:xfrm>
            <a:custGeom>
              <a:avLst/>
              <a:gdLst/>
              <a:ahLst/>
              <a:cxnLst/>
              <a:rect l="l" t="t" r="r" b="b"/>
              <a:pathLst>
                <a:path w="27495" h="11982" extrusionOk="0">
                  <a:moveTo>
                    <a:pt x="1637" y="0"/>
                  </a:moveTo>
                  <a:cubicBezTo>
                    <a:pt x="0" y="0"/>
                    <a:pt x="1452" y="959"/>
                    <a:pt x="1743" y="1783"/>
                  </a:cubicBezTo>
                  <a:cubicBezTo>
                    <a:pt x="2063" y="2689"/>
                    <a:pt x="3186" y="4404"/>
                    <a:pt x="3682" y="5291"/>
                  </a:cubicBezTo>
                  <a:cubicBezTo>
                    <a:pt x="4180" y="6179"/>
                    <a:pt x="3902" y="6192"/>
                    <a:pt x="6133" y="6451"/>
                  </a:cubicBezTo>
                  <a:cubicBezTo>
                    <a:pt x="6531" y="6498"/>
                    <a:pt x="6872" y="6517"/>
                    <a:pt x="7169" y="6517"/>
                  </a:cubicBezTo>
                  <a:cubicBezTo>
                    <a:pt x="8463" y="6517"/>
                    <a:pt x="8926" y="6147"/>
                    <a:pt x="9715" y="6026"/>
                  </a:cubicBezTo>
                  <a:cubicBezTo>
                    <a:pt x="9728" y="6024"/>
                    <a:pt x="9743" y="6023"/>
                    <a:pt x="9759" y="6023"/>
                  </a:cubicBezTo>
                  <a:cubicBezTo>
                    <a:pt x="10947" y="6023"/>
                    <a:pt x="20562" y="11255"/>
                    <a:pt x="23726" y="11933"/>
                  </a:cubicBezTo>
                  <a:cubicBezTo>
                    <a:pt x="23878" y="11966"/>
                    <a:pt x="24024" y="11982"/>
                    <a:pt x="24164" y="11982"/>
                  </a:cubicBezTo>
                  <a:cubicBezTo>
                    <a:pt x="26985" y="11982"/>
                    <a:pt x="27495" y="5697"/>
                    <a:pt x="27495" y="5697"/>
                  </a:cubicBezTo>
                  <a:cubicBezTo>
                    <a:pt x="26482" y="4178"/>
                    <a:pt x="24720" y="3812"/>
                    <a:pt x="23564" y="3748"/>
                  </a:cubicBezTo>
                  <a:cubicBezTo>
                    <a:pt x="23498" y="3744"/>
                    <a:pt x="23433" y="3743"/>
                    <a:pt x="23367" y="3743"/>
                  </a:cubicBezTo>
                  <a:cubicBezTo>
                    <a:pt x="22939" y="3743"/>
                    <a:pt x="22514" y="3822"/>
                    <a:pt x="22125" y="3994"/>
                  </a:cubicBezTo>
                  <a:cubicBezTo>
                    <a:pt x="21780" y="4146"/>
                    <a:pt x="21051" y="4321"/>
                    <a:pt x="19526" y="4321"/>
                  </a:cubicBezTo>
                  <a:cubicBezTo>
                    <a:pt x="19098" y="4321"/>
                    <a:pt x="18608" y="4307"/>
                    <a:pt x="18046" y="4275"/>
                  </a:cubicBezTo>
                  <a:cubicBezTo>
                    <a:pt x="14447" y="4071"/>
                    <a:pt x="11595" y="3511"/>
                    <a:pt x="8526" y="2002"/>
                  </a:cubicBezTo>
                  <a:cubicBezTo>
                    <a:pt x="5456" y="493"/>
                    <a:pt x="4758" y="253"/>
                    <a:pt x="2228" y="30"/>
                  </a:cubicBezTo>
                  <a:cubicBezTo>
                    <a:pt x="1997" y="10"/>
                    <a:pt x="1802" y="0"/>
                    <a:pt x="1637" y="0"/>
                  </a:cubicBezTo>
                  <a:close/>
                </a:path>
              </a:pathLst>
            </a:custGeom>
            <a:solidFill>
              <a:srgbClr val="FDC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24;p37">
              <a:extLst>
                <a:ext uri="{FF2B5EF4-FFF2-40B4-BE49-F238E27FC236}">
                  <a16:creationId xmlns:a16="http://schemas.microsoft.com/office/drawing/2014/main" id="{57C839D8-C8E1-42B1-A8FA-957237A33584}"/>
                </a:ext>
              </a:extLst>
            </p:cNvPr>
            <p:cNvSpPr/>
            <p:nvPr/>
          </p:nvSpPr>
          <p:spPr>
            <a:xfrm>
              <a:off x="3892025" y="938525"/>
              <a:ext cx="601875" cy="545700"/>
            </a:xfrm>
            <a:custGeom>
              <a:avLst/>
              <a:gdLst/>
              <a:ahLst/>
              <a:cxnLst/>
              <a:rect l="l" t="t" r="r" b="b"/>
              <a:pathLst>
                <a:path w="24075" h="21828" extrusionOk="0">
                  <a:moveTo>
                    <a:pt x="8964" y="1"/>
                  </a:moveTo>
                  <a:cubicBezTo>
                    <a:pt x="8834" y="1"/>
                    <a:pt x="8703" y="5"/>
                    <a:pt x="8570" y="14"/>
                  </a:cubicBezTo>
                  <a:cubicBezTo>
                    <a:pt x="3909" y="332"/>
                    <a:pt x="1" y="1686"/>
                    <a:pt x="1246" y="6907"/>
                  </a:cubicBezTo>
                  <a:lnTo>
                    <a:pt x="4221" y="3270"/>
                  </a:lnTo>
                  <a:cubicBezTo>
                    <a:pt x="4221" y="3270"/>
                    <a:pt x="5740" y="7031"/>
                    <a:pt x="7291" y="7043"/>
                  </a:cubicBezTo>
                  <a:cubicBezTo>
                    <a:pt x="8688" y="7056"/>
                    <a:pt x="8754" y="9085"/>
                    <a:pt x="9316" y="9085"/>
                  </a:cubicBezTo>
                  <a:cubicBezTo>
                    <a:pt x="9379" y="9085"/>
                    <a:pt x="9448" y="9060"/>
                    <a:pt x="9525" y="9004"/>
                  </a:cubicBezTo>
                  <a:cubicBezTo>
                    <a:pt x="10091" y="8596"/>
                    <a:pt x="10309" y="8479"/>
                    <a:pt x="10739" y="8479"/>
                  </a:cubicBezTo>
                  <a:cubicBezTo>
                    <a:pt x="10895" y="8479"/>
                    <a:pt x="11080" y="8495"/>
                    <a:pt x="11319" y="8517"/>
                  </a:cubicBezTo>
                  <a:cubicBezTo>
                    <a:pt x="12216" y="8599"/>
                    <a:pt x="12635" y="10872"/>
                    <a:pt x="10252" y="11364"/>
                  </a:cubicBezTo>
                  <a:cubicBezTo>
                    <a:pt x="10252" y="11364"/>
                    <a:pt x="9596" y="11908"/>
                    <a:pt x="10022" y="13111"/>
                  </a:cubicBezTo>
                  <a:cubicBezTo>
                    <a:pt x="10447" y="14313"/>
                    <a:pt x="11472" y="14415"/>
                    <a:pt x="10832" y="16764"/>
                  </a:cubicBezTo>
                  <a:cubicBezTo>
                    <a:pt x="10317" y="18651"/>
                    <a:pt x="10395" y="21827"/>
                    <a:pt x="12537" y="21827"/>
                  </a:cubicBezTo>
                  <a:cubicBezTo>
                    <a:pt x="13062" y="21827"/>
                    <a:pt x="13711" y="21637"/>
                    <a:pt x="14505" y="21190"/>
                  </a:cubicBezTo>
                  <a:cubicBezTo>
                    <a:pt x="15341" y="20719"/>
                    <a:pt x="16296" y="20551"/>
                    <a:pt x="17269" y="20551"/>
                  </a:cubicBezTo>
                  <a:cubicBezTo>
                    <a:pt x="19724" y="20551"/>
                    <a:pt x="22296" y="21624"/>
                    <a:pt x="23367" y="21624"/>
                  </a:cubicBezTo>
                  <a:cubicBezTo>
                    <a:pt x="23921" y="21624"/>
                    <a:pt x="24074" y="21338"/>
                    <a:pt x="23606" y="20471"/>
                  </a:cubicBezTo>
                  <a:cubicBezTo>
                    <a:pt x="21871" y="17257"/>
                    <a:pt x="21849" y="19293"/>
                    <a:pt x="20923" y="15611"/>
                  </a:cubicBezTo>
                  <a:cubicBezTo>
                    <a:pt x="19996" y="11930"/>
                    <a:pt x="18295" y="11933"/>
                    <a:pt x="17176" y="8488"/>
                  </a:cubicBezTo>
                  <a:cubicBezTo>
                    <a:pt x="16088" y="5140"/>
                    <a:pt x="13389" y="1"/>
                    <a:pt x="8964" y="1"/>
                  </a:cubicBezTo>
                  <a:close/>
                </a:path>
              </a:pathLst>
            </a:custGeom>
            <a:solidFill>
              <a:srgbClr val="89C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25;p37">
              <a:extLst>
                <a:ext uri="{FF2B5EF4-FFF2-40B4-BE49-F238E27FC236}">
                  <a16:creationId xmlns:a16="http://schemas.microsoft.com/office/drawing/2014/main" id="{F4466313-BD99-4875-A9FC-3FAB85CCADD5}"/>
                </a:ext>
              </a:extLst>
            </p:cNvPr>
            <p:cNvSpPr/>
            <p:nvPr/>
          </p:nvSpPr>
          <p:spPr>
            <a:xfrm>
              <a:off x="4031375" y="1289375"/>
              <a:ext cx="78350" cy="54975"/>
            </a:xfrm>
            <a:custGeom>
              <a:avLst/>
              <a:gdLst/>
              <a:ahLst/>
              <a:cxnLst/>
              <a:rect l="l" t="t" r="r" b="b"/>
              <a:pathLst>
                <a:path w="3134" h="2199" extrusionOk="0">
                  <a:moveTo>
                    <a:pt x="3133" y="1"/>
                  </a:moveTo>
                  <a:cubicBezTo>
                    <a:pt x="1820" y="924"/>
                    <a:pt x="0" y="949"/>
                    <a:pt x="0" y="949"/>
                  </a:cubicBezTo>
                  <a:lnTo>
                    <a:pt x="60" y="2198"/>
                  </a:lnTo>
                  <a:cubicBezTo>
                    <a:pt x="2688" y="1476"/>
                    <a:pt x="3133" y="1"/>
                    <a:pt x="3133" y="1"/>
                  </a:cubicBezTo>
                  <a:close/>
                </a:path>
              </a:pathLst>
            </a:custGeom>
            <a:solidFill>
              <a:srgbClr val="F5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26;p37">
              <a:extLst>
                <a:ext uri="{FF2B5EF4-FFF2-40B4-BE49-F238E27FC236}">
                  <a16:creationId xmlns:a16="http://schemas.microsoft.com/office/drawing/2014/main" id="{0AC55603-413A-4360-B48A-BA7BAA633724}"/>
                </a:ext>
              </a:extLst>
            </p:cNvPr>
            <p:cNvSpPr/>
            <p:nvPr/>
          </p:nvSpPr>
          <p:spPr>
            <a:xfrm>
              <a:off x="3502825" y="1879850"/>
              <a:ext cx="957775" cy="658100"/>
            </a:xfrm>
            <a:custGeom>
              <a:avLst/>
              <a:gdLst/>
              <a:ahLst/>
              <a:cxnLst/>
              <a:rect l="l" t="t" r="r" b="b"/>
              <a:pathLst>
                <a:path w="38311" h="26324" extrusionOk="0">
                  <a:moveTo>
                    <a:pt x="20377" y="1"/>
                  </a:moveTo>
                  <a:cubicBezTo>
                    <a:pt x="17441" y="1"/>
                    <a:pt x="16189" y="2089"/>
                    <a:pt x="14338" y="5021"/>
                  </a:cubicBezTo>
                  <a:cubicBezTo>
                    <a:pt x="11772" y="9086"/>
                    <a:pt x="5900" y="17737"/>
                    <a:pt x="2949" y="19022"/>
                  </a:cubicBezTo>
                  <a:cubicBezTo>
                    <a:pt x="0" y="20306"/>
                    <a:pt x="565" y="21479"/>
                    <a:pt x="565" y="21479"/>
                  </a:cubicBezTo>
                  <a:cubicBezTo>
                    <a:pt x="565" y="21479"/>
                    <a:pt x="913" y="25588"/>
                    <a:pt x="3701" y="26086"/>
                  </a:cubicBezTo>
                  <a:cubicBezTo>
                    <a:pt x="3855" y="26114"/>
                    <a:pt x="4020" y="26127"/>
                    <a:pt x="4195" y="26127"/>
                  </a:cubicBezTo>
                  <a:cubicBezTo>
                    <a:pt x="7185" y="26127"/>
                    <a:pt x="13003" y="22314"/>
                    <a:pt x="14398" y="21333"/>
                  </a:cubicBezTo>
                  <a:cubicBezTo>
                    <a:pt x="15875" y="20293"/>
                    <a:pt x="19594" y="16282"/>
                    <a:pt x="19594" y="16282"/>
                  </a:cubicBezTo>
                  <a:cubicBezTo>
                    <a:pt x="19594" y="16282"/>
                    <a:pt x="22553" y="26324"/>
                    <a:pt x="28634" y="26324"/>
                  </a:cubicBezTo>
                  <a:cubicBezTo>
                    <a:pt x="28726" y="26324"/>
                    <a:pt x="28819" y="26321"/>
                    <a:pt x="28913" y="26317"/>
                  </a:cubicBezTo>
                  <a:cubicBezTo>
                    <a:pt x="35181" y="26003"/>
                    <a:pt x="38311" y="20819"/>
                    <a:pt x="37691" y="17357"/>
                  </a:cubicBezTo>
                  <a:cubicBezTo>
                    <a:pt x="37069" y="13894"/>
                    <a:pt x="34845" y="12066"/>
                    <a:pt x="34845" y="12066"/>
                  </a:cubicBezTo>
                  <a:lnTo>
                    <a:pt x="34646" y="12516"/>
                  </a:lnTo>
                  <a:cubicBezTo>
                    <a:pt x="34742" y="12241"/>
                    <a:pt x="31026" y="3511"/>
                    <a:pt x="24673" y="1011"/>
                  </a:cubicBezTo>
                  <a:cubicBezTo>
                    <a:pt x="22901" y="313"/>
                    <a:pt x="21513" y="1"/>
                    <a:pt x="20377" y="1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27;p37">
              <a:extLst>
                <a:ext uri="{FF2B5EF4-FFF2-40B4-BE49-F238E27FC236}">
                  <a16:creationId xmlns:a16="http://schemas.microsoft.com/office/drawing/2014/main" id="{0A2D9FFC-7CE5-44B9-ABBA-57A4B347B839}"/>
                </a:ext>
              </a:extLst>
            </p:cNvPr>
            <p:cNvSpPr/>
            <p:nvPr/>
          </p:nvSpPr>
          <p:spPr>
            <a:xfrm>
              <a:off x="3891250" y="1879850"/>
              <a:ext cx="288550" cy="175625"/>
            </a:xfrm>
            <a:custGeom>
              <a:avLst/>
              <a:gdLst/>
              <a:ahLst/>
              <a:cxnLst/>
              <a:rect l="l" t="t" r="r" b="b"/>
              <a:pathLst>
                <a:path w="11542" h="7025" extrusionOk="0">
                  <a:moveTo>
                    <a:pt x="4842" y="1"/>
                  </a:moveTo>
                  <a:cubicBezTo>
                    <a:pt x="2980" y="1"/>
                    <a:pt x="1795" y="841"/>
                    <a:pt x="706" y="2203"/>
                  </a:cubicBezTo>
                  <a:cubicBezTo>
                    <a:pt x="706" y="2203"/>
                    <a:pt x="1" y="6369"/>
                    <a:pt x="5211" y="6981"/>
                  </a:cubicBezTo>
                  <a:cubicBezTo>
                    <a:pt x="5459" y="7011"/>
                    <a:pt x="5698" y="7024"/>
                    <a:pt x="5930" y="7024"/>
                  </a:cubicBezTo>
                  <a:cubicBezTo>
                    <a:pt x="9379" y="7024"/>
                    <a:pt x="10961" y="3935"/>
                    <a:pt x="11542" y="2365"/>
                  </a:cubicBezTo>
                  <a:cubicBezTo>
                    <a:pt x="10789" y="1813"/>
                    <a:pt x="9988" y="1346"/>
                    <a:pt x="9136" y="1011"/>
                  </a:cubicBezTo>
                  <a:cubicBezTo>
                    <a:pt x="7364" y="313"/>
                    <a:pt x="5977" y="1"/>
                    <a:pt x="4842" y="1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28;p37">
              <a:extLst>
                <a:ext uri="{FF2B5EF4-FFF2-40B4-BE49-F238E27FC236}">
                  <a16:creationId xmlns:a16="http://schemas.microsoft.com/office/drawing/2014/main" id="{08F80573-657E-4170-A76C-57846FB03432}"/>
                </a:ext>
              </a:extLst>
            </p:cNvPr>
            <p:cNvSpPr/>
            <p:nvPr/>
          </p:nvSpPr>
          <p:spPr>
            <a:xfrm>
              <a:off x="4068625" y="1569775"/>
              <a:ext cx="200175" cy="290725"/>
            </a:xfrm>
            <a:custGeom>
              <a:avLst/>
              <a:gdLst/>
              <a:ahLst/>
              <a:cxnLst/>
              <a:rect l="l" t="t" r="r" b="b"/>
              <a:pathLst>
                <a:path w="8007" h="11629" extrusionOk="0">
                  <a:moveTo>
                    <a:pt x="7455" y="0"/>
                  </a:moveTo>
                  <a:cubicBezTo>
                    <a:pt x="7289" y="0"/>
                    <a:pt x="7054" y="246"/>
                    <a:pt x="6740" y="830"/>
                  </a:cubicBezTo>
                  <a:cubicBezTo>
                    <a:pt x="5383" y="3357"/>
                    <a:pt x="4905" y="7993"/>
                    <a:pt x="2730" y="9107"/>
                  </a:cubicBezTo>
                  <a:cubicBezTo>
                    <a:pt x="555" y="10220"/>
                    <a:pt x="1" y="11126"/>
                    <a:pt x="1" y="11126"/>
                  </a:cubicBezTo>
                  <a:cubicBezTo>
                    <a:pt x="1" y="11126"/>
                    <a:pt x="2830" y="11628"/>
                    <a:pt x="5030" y="11628"/>
                  </a:cubicBezTo>
                  <a:cubicBezTo>
                    <a:pt x="5620" y="11628"/>
                    <a:pt x="6165" y="11592"/>
                    <a:pt x="6598" y="11501"/>
                  </a:cubicBezTo>
                  <a:cubicBezTo>
                    <a:pt x="6598" y="11501"/>
                    <a:pt x="6331" y="7399"/>
                    <a:pt x="7156" y="4755"/>
                  </a:cubicBezTo>
                  <a:cubicBezTo>
                    <a:pt x="7793" y="2720"/>
                    <a:pt x="8006" y="0"/>
                    <a:pt x="7455" y="0"/>
                  </a:cubicBez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29;p37">
              <a:extLst>
                <a:ext uri="{FF2B5EF4-FFF2-40B4-BE49-F238E27FC236}">
                  <a16:creationId xmlns:a16="http://schemas.microsoft.com/office/drawing/2014/main" id="{30A51186-69AC-40CC-A205-3198A23F268A}"/>
                </a:ext>
              </a:extLst>
            </p:cNvPr>
            <p:cNvSpPr/>
            <p:nvPr/>
          </p:nvSpPr>
          <p:spPr>
            <a:xfrm>
              <a:off x="3814250" y="1502800"/>
              <a:ext cx="107100" cy="168625"/>
            </a:xfrm>
            <a:custGeom>
              <a:avLst/>
              <a:gdLst/>
              <a:ahLst/>
              <a:cxnLst/>
              <a:rect l="l" t="t" r="r" b="b"/>
              <a:pathLst>
                <a:path w="4284" h="6745" extrusionOk="0">
                  <a:moveTo>
                    <a:pt x="4078" y="0"/>
                  </a:moveTo>
                  <a:cubicBezTo>
                    <a:pt x="3249" y="0"/>
                    <a:pt x="0" y="3306"/>
                    <a:pt x="0" y="3306"/>
                  </a:cubicBezTo>
                  <a:lnTo>
                    <a:pt x="1393" y="6744"/>
                  </a:lnTo>
                  <a:cubicBezTo>
                    <a:pt x="1393" y="6744"/>
                    <a:pt x="4151" y="1732"/>
                    <a:pt x="4267" y="288"/>
                  </a:cubicBezTo>
                  <a:cubicBezTo>
                    <a:pt x="4283" y="87"/>
                    <a:pt x="4212" y="0"/>
                    <a:pt x="4078" y="0"/>
                  </a:cubicBez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30;p37">
              <a:extLst>
                <a:ext uri="{FF2B5EF4-FFF2-40B4-BE49-F238E27FC236}">
                  <a16:creationId xmlns:a16="http://schemas.microsoft.com/office/drawing/2014/main" id="{5B500EFB-321F-4BF9-AC4C-688009B2FF00}"/>
                </a:ext>
              </a:extLst>
            </p:cNvPr>
            <p:cNvSpPr/>
            <p:nvPr/>
          </p:nvSpPr>
          <p:spPr>
            <a:xfrm>
              <a:off x="3992625" y="2176200"/>
              <a:ext cx="405750" cy="361750"/>
            </a:xfrm>
            <a:custGeom>
              <a:avLst/>
              <a:gdLst/>
              <a:ahLst/>
              <a:cxnLst/>
              <a:rect l="l" t="t" r="r" b="b"/>
              <a:pathLst>
                <a:path w="16230" h="14470" extrusionOk="0">
                  <a:moveTo>
                    <a:pt x="3944" y="1"/>
                  </a:moveTo>
                  <a:cubicBezTo>
                    <a:pt x="3632" y="1"/>
                    <a:pt x="3257" y="476"/>
                    <a:pt x="2732" y="1276"/>
                  </a:cubicBezTo>
                  <a:cubicBezTo>
                    <a:pt x="1510" y="3143"/>
                    <a:pt x="1" y="4428"/>
                    <a:pt x="1" y="4428"/>
                  </a:cubicBezTo>
                  <a:cubicBezTo>
                    <a:pt x="1" y="4428"/>
                    <a:pt x="2961" y="14470"/>
                    <a:pt x="9041" y="14470"/>
                  </a:cubicBezTo>
                  <a:cubicBezTo>
                    <a:pt x="9133" y="14470"/>
                    <a:pt x="9226" y="14467"/>
                    <a:pt x="9320" y="14463"/>
                  </a:cubicBezTo>
                  <a:cubicBezTo>
                    <a:pt x="12411" y="14308"/>
                    <a:pt x="14738" y="12967"/>
                    <a:pt x="16229" y="11235"/>
                  </a:cubicBezTo>
                  <a:lnTo>
                    <a:pt x="16229" y="11235"/>
                  </a:lnTo>
                  <a:cubicBezTo>
                    <a:pt x="15000" y="11880"/>
                    <a:pt x="13882" y="12158"/>
                    <a:pt x="12871" y="12158"/>
                  </a:cubicBezTo>
                  <a:cubicBezTo>
                    <a:pt x="8037" y="12158"/>
                    <a:pt x="5633" y="5812"/>
                    <a:pt x="5059" y="2871"/>
                  </a:cubicBezTo>
                  <a:cubicBezTo>
                    <a:pt x="4663" y="840"/>
                    <a:pt x="4359" y="1"/>
                    <a:pt x="3944" y="1"/>
                  </a:cubicBezTo>
                  <a:close/>
                </a:path>
              </a:pathLst>
            </a:custGeom>
            <a:solidFill>
              <a:srgbClr val="3E7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31;p37">
              <a:extLst>
                <a:ext uri="{FF2B5EF4-FFF2-40B4-BE49-F238E27FC236}">
                  <a16:creationId xmlns:a16="http://schemas.microsoft.com/office/drawing/2014/main" id="{29700FEF-D485-445E-BD85-86EC2AD68E96}"/>
                </a:ext>
              </a:extLst>
            </p:cNvPr>
            <p:cNvSpPr/>
            <p:nvPr/>
          </p:nvSpPr>
          <p:spPr>
            <a:xfrm>
              <a:off x="3208025" y="1457125"/>
              <a:ext cx="372325" cy="533400"/>
            </a:xfrm>
            <a:custGeom>
              <a:avLst/>
              <a:gdLst/>
              <a:ahLst/>
              <a:cxnLst/>
              <a:rect l="l" t="t" r="r" b="b"/>
              <a:pathLst>
                <a:path w="14893" h="21336" extrusionOk="0">
                  <a:moveTo>
                    <a:pt x="1" y="1"/>
                  </a:moveTo>
                  <a:lnTo>
                    <a:pt x="7860" y="17071"/>
                  </a:lnTo>
                  <a:lnTo>
                    <a:pt x="14893" y="21336"/>
                  </a:lnTo>
                  <a:lnTo>
                    <a:pt x="7304" y="3432"/>
                  </a:lnTo>
                  <a:cubicBezTo>
                    <a:pt x="6975" y="328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4B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32;p37">
              <a:extLst>
                <a:ext uri="{FF2B5EF4-FFF2-40B4-BE49-F238E27FC236}">
                  <a16:creationId xmlns:a16="http://schemas.microsoft.com/office/drawing/2014/main" id="{B7AA56C5-AA86-4CF5-8569-265726CE0BEF}"/>
                </a:ext>
              </a:extLst>
            </p:cNvPr>
            <p:cNvSpPr/>
            <p:nvPr/>
          </p:nvSpPr>
          <p:spPr>
            <a:xfrm>
              <a:off x="3259725" y="1682700"/>
              <a:ext cx="320625" cy="307825"/>
            </a:xfrm>
            <a:custGeom>
              <a:avLst/>
              <a:gdLst/>
              <a:ahLst/>
              <a:cxnLst/>
              <a:rect l="l" t="t" r="r" b="b"/>
              <a:pathLst>
                <a:path w="12825" h="12313" extrusionOk="0">
                  <a:moveTo>
                    <a:pt x="3379" y="0"/>
                  </a:moveTo>
                  <a:cubicBezTo>
                    <a:pt x="3337" y="0"/>
                    <a:pt x="3288" y="10"/>
                    <a:pt x="3234" y="31"/>
                  </a:cubicBezTo>
                  <a:cubicBezTo>
                    <a:pt x="2453" y="326"/>
                    <a:pt x="1834" y="1487"/>
                    <a:pt x="1834" y="1487"/>
                  </a:cubicBezTo>
                  <a:cubicBezTo>
                    <a:pt x="1834" y="1487"/>
                    <a:pt x="1055" y="2454"/>
                    <a:pt x="527" y="3145"/>
                  </a:cubicBezTo>
                  <a:cubicBezTo>
                    <a:pt x="0" y="3837"/>
                    <a:pt x="560" y="5120"/>
                    <a:pt x="560" y="5120"/>
                  </a:cubicBezTo>
                  <a:cubicBezTo>
                    <a:pt x="1871" y="7808"/>
                    <a:pt x="3444" y="8985"/>
                    <a:pt x="4802" y="9122"/>
                  </a:cubicBezTo>
                  <a:cubicBezTo>
                    <a:pt x="6158" y="9258"/>
                    <a:pt x="6689" y="9594"/>
                    <a:pt x="8871" y="10844"/>
                  </a:cubicBezTo>
                  <a:cubicBezTo>
                    <a:pt x="11053" y="12095"/>
                    <a:pt x="12825" y="12313"/>
                    <a:pt x="12825" y="12313"/>
                  </a:cubicBezTo>
                  <a:lnTo>
                    <a:pt x="5792" y="8048"/>
                  </a:lnTo>
                  <a:cubicBezTo>
                    <a:pt x="5792" y="8048"/>
                    <a:pt x="5337" y="7509"/>
                    <a:pt x="5928" y="6810"/>
                  </a:cubicBezTo>
                  <a:cubicBezTo>
                    <a:pt x="6520" y="6111"/>
                    <a:pt x="5529" y="4662"/>
                    <a:pt x="4800" y="3468"/>
                  </a:cubicBezTo>
                  <a:cubicBezTo>
                    <a:pt x="4074" y="2273"/>
                    <a:pt x="2386" y="3018"/>
                    <a:pt x="2951" y="2346"/>
                  </a:cubicBezTo>
                  <a:cubicBezTo>
                    <a:pt x="3476" y="1720"/>
                    <a:pt x="3945" y="0"/>
                    <a:pt x="3379" y="0"/>
                  </a:cubicBezTo>
                  <a:close/>
                </a:path>
              </a:pathLst>
            </a:custGeom>
            <a:solidFill>
              <a:srgbClr val="FDC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33;p37">
              <a:extLst>
                <a:ext uri="{FF2B5EF4-FFF2-40B4-BE49-F238E27FC236}">
                  <a16:creationId xmlns:a16="http://schemas.microsoft.com/office/drawing/2014/main" id="{CD64B0D9-6EB7-46A5-8F78-F1093D3EECC8}"/>
                </a:ext>
              </a:extLst>
            </p:cNvPr>
            <p:cNvSpPr/>
            <p:nvPr/>
          </p:nvSpPr>
          <p:spPr>
            <a:xfrm>
              <a:off x="4239825" y="1845075"/>
              <a:ext cx="171925" cy="201550"/>
            </a:xfrm>
            <a:custGeom>
              <a:avLst/>
              <a:gdLst/>
              <a:ahLst/>
              <a:cxnLst/>
              <a:rect l="l" t="t" r="r" b="b"/>
              <a:pathLst>
                <a:path w="6877" h="8062" extrusionOk="0">
                  <a:moveTo>
                    <a:pt x="2297" y="1"/>
                  </a:moveTo>
                  <a:cubicBezTo>
                    <a:pt x="1869" y="1"/>
                    <a:pt x="1444" y="80"/>
                    <a:pt x="1054" y="252"/>
                  </a:cubicBezTo>
                  <a:cubicBezTo>
                    <a:pt x="856" y="340"/>
                    <a:pt x="530" y="434"/>
                    <a:pt x="1" y="498"/>
                  </a:cubicBezTo>
                  <a:cubicBezTo>
                    <a:pt x="751" y="541"/>
                    <a:pt x="2990" y="787"/>
                    <a:pt x="3711" y="2244"/>
                  </a:cubicBezTo>
                  <a:cubicBezTo>
                    <a:pt x="4580" y="4004"/>
                    <a:pt x="6876" y="3074"/>
                    <a:pt x="4243" y="7245"/>
                  </a:cubicBezTo>
                  <a:cubicBezTo>
                    <a:pt x="4009" y="7615"/>
                    <a:pt x="3892" y="7881"/>
                    <a:pt x="3868" y="8062"/>
                  </a:cubicBezTo>
                  <a:cubicBezTo>
                    <a:pt x="6010" y="7046"/>
                    <a:pt x="6425" y="1955"/>
                    <a:pt x="6425" y="1955"/>
                  </a:cubicBezTo>
                  <a:cubicBezTo>
                    <a:pt x="5412" y="436"/>
                    <a:pt x="3650" y="71"/>
                    <a:pt x="2494" y="6"/>
                  </a:cubicBezTo>
                  <a:cubicBezTo>
                    <a:pt x="2428" y="2"/>
                    <a:pt x="2363" y="1"/>
                    <a:pt x="2297" y="1"/>
                  </a:cubicBezTo>
                  <a:close/>
                </a:path>
              </a:pathLst>
            </a:custGeom>
            <a:solidFill>
              <a:srgbClr val="F76C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34;p37">
              <a:extLst>
                <a:ext uri="{FF2B5EF4-FFF2-40B4-BE49-F238E27FC236}">
                  <a16:creationId xmlns:a16="http://schemas.microsoft.com/office/drawing/2014/main" id="{EFBC148C-9B67-4801-AF53-8954BC38A96F}"/>
                </a:ext>
              </a:extLst>
            </p:cNvPr>
            <p:cNvSpPr/>
            <p:nvPr/>
          </p:nvSpPr>
          <p:spPr>
            <a:xfrm>
              <a:off x="4273075" y="1925550"/>
              <a:ext cx="182975" cy="405350"/>
            </a:xfrm>
            <a:custGeom>
              <a:avLst/>
              <a:gdLst/>
              <a:ahLst/>
              <a:cxnLst/>
              <a:rect l="l" t="t" r="r" b="b"/>
              <a:pathLst>
                <a:path w="7319" h="16214" extrusionOk="0">
                  <a:moveTo>
                    <a:pt x="4925" y="0"/>
                  </a:moveTo>
                  <a:lnTo>
                    <a:pt x="4925" y="0"/>
                  </a:lnTo>
                  <a:cubicBezTo>
                    <a:pt x="4924" y="0"/>
                    <a:pt x="4923" y="5"/>
                    <a:pt x="4921" y="13"/>
                  </a:cubicBezTo>
                  <a:cubicBezTo>
                    <a:pt x="4294" y="3852"/>
                    <a:pt x="2606" y="4561"/>
                    <a:pt x="1448" y="4561"/>
                  </a:cubicBezTo>
                  <a:cubicBezTo>
                    <a:pt x="1114" y="4561"/>
                    <a:pt x="824" y="4502"/>
                    <a:pt x="616" y="4442"/>
                  </a:cubicBezTo>
                  <a:cubicBezTo>
                    <a:pt x="413" y="4382"/>
                    <a:pt x="229" y="4272"/>
                    <a:pt x="83" y="4120"/>
                  </a:cubicBezTo>
                  <a:cubicBezTo>
                    <a:pt x="41" y="4080"/>
                    <a:pt x="8" y="4049"/>
                    <a:pt x="3" y="4049"/>
                  </a:cubicBezTo>
                  <a:lnTo>
                    <a:pt x="3" y="4049"/>
                  </a:lnTo>
                  <a:cubicBezTo>
                    <a:pt x="1" y="4049"/>
                    <a:pt x="7" y="4058"/>
                    <a:pt x="25" y="4082"/>
                  </a:cubicBezTo>
                  <a:cubicBezTo>
                    <a:pt x="95" y="4173"/>
                    <a:pt x="888" y="5857"/>
                    <a:pt x="1651" y="7097"/>
                  </a:cubicBezTo>
                  <a:cubicBezTo>
                    <a:pt x="2104" y="7835"/>
                    <a:pt x="2537" y="8630"/>
                    <a:pt x="2843" y="9398"/>
                  </a:cubicBezTo>
                  <a:cubicBezTo>
                    <a:pt x="4252" y="12918"/>
                    <a:pt x="6954" y="16214"/>
                    <a:pt x="6954" y="16214"/>
                  </a:cubicBezTo>
                  <a:cubicBezTo>
                    <a:pt x="6954" y="16214"/>
                    <a:pt x="7318" y="11248"/>
                    <a:pt x="6092" y="8115"/>
                  </a:cubicBezTo>
                  <a:cubicBezTo>
                    <a:pt x="4898" y="5069"/>
                    <a:pt x="4968" y="0"/>
                    <a:pt x="4925" y="0"/>
                  </a:cubicBez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35;p37">
              <a:extLst>
                <a:ext uri="{FF2B5EF4-FFF2-40B4-BE49-F238E27FC236}">
                  <a16:creationId xmlns:a16="http://schemas.microsoft.com/office/drawing/2014/main" id="{60C36574-844D-4B2E-9697-14DA8DBE88C6}"/>
                </a:ext>
              </a:extLst>
            </p:cNvPr>
            <p:cNvSpPr/>
            <p:nvPr/>
          </p:nvSpPr>
          <p:spPr>
            <a:xfrm>
              <a:off x="4574175" y="1925875"/>
              <a:ext cx="397500" cy="438425"/>
            </a:xfrm>
            <a:custGeom>
              <a:avLst/>
              <a:gdLst/>
              <a:ahLst/>
              <a:cxnLst/>
              <a:rect l="l" t="t" r="r" b="b"/>
              <a:pathLst>
                <a:path w="15900" h="17537" extrusionOk="0">
                  <a:moveTo>
                    <a:pt x="13750" y="1"/>
                  </a:moveTo>
                  <a:cubicBezTo>
                    <a:pt x="12947" y="1"/>
                    <a:pt x="11841" y="444"/>
                    <a:pt x="10345" y="1885"/>
                  </a:cubicBezTo>
                  <a:cubicBezTo>
                    <a:pt x="6762" y="5338"/>
                    <a:pt x="0" y="16924"/>
                    <a:pt x="0" y="16924"/>
                  </a:cubicBezTo>
                  <a:lnTo>
                    <a:pt x="891" y="17537"/>
                  </a:lnTo>
                  <a:cubicBezTo>
                    <a:pt x="1627" y="15335"/>
                    <a:pt x="9169" y="8292"/>
                    <a:pt x="10329" y="7326"/>
                  </a:cubicBezTo>
                  <a:cubicBezTo>
                    <a:pt x="11489" y="6357"/>
                    <a:pt x="13280" y="4506"/>
                    <a:pt x="13280" y="4506"/>
                  </a:cubicBezTo>
                  <a:lnTo>
                    <a:pt x="12109" y="4010"/>
                  </a:lnTo>
                  <a:lnTo>
                    <a:pt x="13872" y="4098"/>
                  </a:lnTo>
                  <a:cubicBezTo>
                    <a:pt x="15306" y="3209"/>
                    <a:pt x="15900" y="1451"/>
                    <a:pt x="15586" y="1079"/>
                  </a:cubicBezTo>
                  <a:cubicBezTo>
                    <a:pt x="15402" y="862"/>
                    <a:pt x="14870" y="1"/>
                    <a:pt x="13750" y="1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36;p37">
              <a:extLst>
                <a:ext uri="{FF2B5EF4-FFF2-40B4-BE49-F238E27FC236}">
                  <a16:creationId xmlns:a16="http://schemas.microsoft.com/office/drawing/2014/main" id="{A534901D-116B-4380-85B8-07F2B89EC407}"/>
                </a:ext>
              </a:extLst>
            </p:cNvPr>
            <p:cNvSpPr/>
            <p:nvPr/>
          </p:nvSpPr>
          <p:spPr>
            <a:xfrm>
              <a:off x="4611875" y="1945700"/>
              <a:ext cx="359800" cy="391150"/>
            </a:xfrm>
            <a:custGeom>
              <a:avLst/>
              <a:gdLst/>
              <a:ahLst/>
              <a:cxnLst/>
              <a:rect l="l" t="t" r="r" b="b"/>
              <a:pathLst>
                <a:path w="14392" h="15646" extrusionOk="0">
                  <a:moveTo>
                    <a:pt x="13849" y="0"/>
                  </a:moveTo>
                  <a:cubicBezTo>
                    <a:pt x="11914" y="290"/>
                    <a:pt x="7434" y="2636"/>
                    <a:pt x="0" y="15646"/>
                  </a:cubicBezTo>
                  <a:cubicBezTo>
                    <a:pt x="1997" y="12791"/>
                    <a:pt x="7815" y="7372"/>
                    <a:pt x="8821" y="6533"/>
                  </a:cubicBezTo>
                  <a:cubicBezTo>
                    <a:pt x="9981" y="5566"/>
                    <a:pt x="11772" y="3713"/>
                    <a:pt x="11772" y="3713"/>
                  </a:cubicBezTo>
                  <a:lnTo>
                    <a:pt x="10601" y="3217"/>
                  </a:lnTo>
                  <a:lnTo>
                    <a:pt x="12364" y="3305"/>
                  </a:lnTo>
                  <a:cubicBezTo>
                    <a:pt x="13798" y="2416"/>
                    <a:pt x="14392" y="658"/>
                    <a:pt x="14078" y="286"/>
                  </a:cubicBezTo>
                  <a:cubicBezTo>
                    <a:pt x="14028" y="228"/>
                    <a:pt x="13953" y="123"/>
                    <a:pt x="13849" y="0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37;p37">
              <a:extLst>
                <a:ext uri="{FF2B5EF4-FFF2-40B4-BE49-F238E27FC236}">
                  <a16:creationId xmlns:a16="http://schemas.microsoft.com/office/drawing/2014/main" id="{203A5C47-8D61-4197-A31E-4A36A5CCE39A}"/>
                </a:ext>
              </a:extLst>
            </p:cNvPr>
            <p:cNvSpPr/>
            <p:nvPr/>
          </p:nvSpPr>
          <p:spPr>
            <a:xfrm>
              <a:off x="4364600" y="2096075"/>
              <a:ext cx="308850" cy="325575"/>
            </a:xfrm>
            <a:custGeom>
              <a:avLst/>
              <a:gdLst/>
              <a:ahLst/>
              <a:cxnLst/>
              <a:rect l="l" t="t" r="r" b="b"/>
              <a:pathLst>
                <a:path w="12354" h="13023" extrusionOk="0">
                  <a:moveTo>
                    <a:pt x="1644" y="1"/>
                  </a:moveTo>
                  <a:cubicBezTo>
                    <a:pt x="765" y="1"/>
                    <a:pt x="369" y="684"/>
                    <a:pt x="232" y="855"/>
                  </a:cubicBezTo>
                  <a:cubicBezTo>
                    <a:pt x="0" y="1142"/>
                    <a:pt x="486" y="2461"/>
                    <a:pt x="1590" y="3106"/>
                  </a:cubicBezTo>
                  <a:lnTo>
                    <a:pt x="2923" y="3004"/>
                  </a:lnTo>
                  <a:lnTo>
                    <a:pt x="2046" y="3403"/>
                  </a:lnTo>
                  <a:cubicBezTo>
                    <a:pt x="2046" y="3403"/>
                    <a:pt x="3441" y="4770"/>
                    <a:pt x="4338" y="5479"/>
                  </a:cubicBezTo>
                  <a:cubicBezTo>
                    <a:pt x="5235" y="6188"/>
                    <a:pt x="11090" y="11369"/>
                    <a:pt x="11691" y="13022"/>
                  </a:cubicBezTo>
                  <a:lnTo>
                    <a:pt x="12353" y="12540"/>
                  </a:lnTo>
                  <a:cubicBezTo>
                    <a:pt x="12353" y="12540"/>
                    <a:pt x="6998" y="3903"/>
                    <a:pt x="4216" y="1360"/>
                  </a:cubicBezTo>
                  <a:cubicBezTo>
                    <a:pt x="3082" y="324"/>
                    <a:pt x="2249" y="1"/>
                    <a:pt x="1644" y="1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38;p37">
              <a:extLst>
                <a:ext uri="{FF2B5EF4-FFF2-40B4-BE49-F238E27FC236}">
                  <a16:creationId xmlns:a16="http://schemas.microsoft.com/office/drawing/2014/main" id="{0A111FC0-A7DF-4D48-9FB7-8EECF02F0E96}"/>
                </a:ext>
              </a:extLst>
            </p:cNvPr>
            <p:cNvSpPr/>
            <p:nvPr/>
          </p:nvSpPr>
          <p:spPr>
            <a:xfrm>
              <a:off x="4364600" y="2111900"/>
              <a:ext cx="280075" cy="289250"/>
            </a:xfrm>
            <a:custGeom>
              <a:avLst/>
              <a:gdLst/>
              <a:ahLst/>
              <a:cxnLst/>
              <a:rect l="l" t="t" r="r" b="b"/>
              <a:pathLst>
                <a:path w="11203" h="11570" extrusionOk="0">
                  <a:moveTo>
                    <a:pt x="399" y="1"/>
                  </a:moveTo>
                  <a:cubicBezTo>
                    <a:pt x="322" y="95"/>
                    <a:pt x="268" y="177"/>
                    <a:pt x="232" y="222"/>
                  </a:cubicBezTo>
                  <a:cubicBezTo>
                    <a:pt x="0" y="509"/>
                    <a:pt x="486" y="1828"/>
                    <a:pt x="1590" y="2473"/>
                  </a:cubicBezTo>
                  <a:lnTo>
                    <a:pt x="2923" y="2371"/>
                  </a:lnTo>
                  <a:lnTo>
                    <a:pt x="2046" y="2770"/>
                  </a:lnTo>
                  <a:cubicBezTo>
                    <a:pt x="2046" y="2770"/>
                    <a:pt x="3439" y="4137"/>
                    <a:pt x="4338" y="4846"/>
                  </a:cubicBezTo>
                  <a:cubicBezTo>
                    <a:pt x="5117" y="5461"/>
                    <a:pt x="9631" y="9448"/>
                    <a:pt x="11203" y="11570"/>
                  </a:cubicBezTo>
                  <a:cubicBezTo>
                    <a:pt x="5311" y="1867"/>
                    <a:pt x="1870" y="180"/>
                    <a:pt x="399" y="1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39;p37">
              <a:extLst>
                <a:ext uri="{FF2B5EF4-FFF2-40B4-BE49-F238E27FC236}">
                  <a16:creationId xmlns:a16="http://schemas.microsoft.com/office/drawing/2014/main" id="{AF01F2B9-7B6B-4182-9CA4-5754ADAA896B}"/>
                </a:ext>
              </a:extLst>
            </p:cNvPr>
            <p:cNvSpPr/>
            <p:nvPr/>
          </p:nvSpPr>
          <p:spPr>
            <a:xfrm>
              <a:off x="4502350" y="1954850"/>
              <a:ext cx="109050" cy="418900"/>
            </a:xfrm>
            <a:custGeom>
              <a:avLst/>
              <a:gdLst/>
              <a:ahLst/>
              <a:cxnLst/>
              <a:rect l="l" t="t" r="r" b="b"/>
              <a:pathLst>
                <a:path w="4362" h="16756" extrusionOk="0">
                  <a:moveTo>
                    <a:pt x="1499" y="0"/>
                  </a:moveTo>
                  <a:cubicBezTo>
                    <a:pt x="1153" y="0"/>
                    <a:pt x="875" y="111"/>
                    <a:pt x="756" y="142"/>
                  </a:cubicBezTo>
                  <a:cubicBezTo>
                    <a:pt x="399" y="236"/>
                    <a:pt x="0" y="1583"/>
                    <a:pt x="500" y="2760"/>
                  </a:cubicBezTo>
                  <a:lnTo>
                    <a:pt x="1630" y="3474"/>
                  </a:lnTo>
                  <a:lnTo>
                    <a:pt x="688" y="3272"/>
                  </a:lnTo>
                  <a:lnTo>
                    <a:pt x="688" y="3272"/>
                  </a:lnTo>
                  <a:cubicBezTo>
                    <a:pt x="688" y="3272"/>
                    <a:pt x="990" y="5200"/>
                    <a:pt x="1285" y="6304"/>
                  </a:cubicBezTo>
                  <a:cubicBezTo>
                    <a:pt x="1581" y="7410"/>
                    <a:pt x="3178" y="15062"/>
                    <a:pt x="2672" y="16746"/>
                  </a:cubicBezTo>
                  <a:lnTo>
                    <a:pt x="3492" y="16755"/>
                  </a:lnTo>
                  <a:cubicBezTo>
                    <a:pt x="3492" y="16755"/>
                    <a:pt x="4361" y="6631"/>
                    <a:pt x="3650" y="2928"/>
                  </a:cubicBezTo>
                  <a:cubicBezTo>
                    <a:pt x="3173" y="452"/>
                    <a:pt x="2199" y="0"/>
                    <a:pt x="1499" y="0"/>
                  </a:cubicBezTo>
                  <a:close/>
                </a:path>
              </a:pathLst>
            </a:custGeom>
            <a:solidFill>
              <a:srgbClr val="3E7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40;p37">
              <a:extLst>
                <a:ext uri="{FF2B5EF4-FFF2-40B4-BE49-F238E27FC236}">
                  <a16:creationId xmlns:a16="http://schemas.microsoft.com/office/drawing/2014/main" id="{2C2C60A5-16E0-48E3-A88D-04772C1B9B2A}"/>
                </a:ext>
              </a:extLst>
            </p:cNvPr>
            <p:cNvSpPr/>
            <p:nvPr/>
          </p:nvSpPr>
          <p:spPr>
            <a:xfrm>
              <a:off x="4502350" y="1956450"/>
              <a:ext cx="96125" cy="393350"/>
            </a:xfrm>
            <a:custGeom>
              <a:avLst/>
              <a:gdLst/>
              <a:ahLst/>
              <a:cxnLst/>
              <a:rect l="l" t="t" r="r" b="b"/>
              <a:pathLst>
                <a:path w="3845" h="15734" extrusionOk="0">
                  <a:moveTo>
                    <a:pt x="1022" y="0"/>
                  </a:moveTo>
                  <a:cubicBezTo>
                    <a:pt x="905" y="31"/>
                    <a:pt x="812" y="64"/>
                    <a:pt x="756" y="78"/>
                  </a:cubicBezTo>
                  <a:cubicBezTo>
                    <a:pt x="399" y="170"/>
                    <a:pt x="0" y="1517"/>
                    <a:pt x="500" y="2694"/>
                  </a:cubicBezTo>
                  <a:lnTo>
                    <a:pt x="1630" y="3410"/>
                  </a:lnTo>
                  <a:lnTo>
                    <a:pt x="688" y="3206"/>
                  </a:lnTo>
                  <a:lnTo>
                    <a:pt x="688" y="3206"/>
                  </a:lnTo>
                  <a:cubicBezTo>
                    <a:pt x="688" y="3206"/>
                    <a:pt x="990" y="5135"/>
                    <a:pt x="1285" y="6240"/>
                  </a:cubicBezTo>
                  <a:cubicBezTo>
                    <a:pt x="1542" y="7199"/>
                    <a:pt x="2779" y="13094"/>
                    <a:pt x="2771" y="15734"/>
                  </a:cubicBezTo>
                  <a:cubicBezTo>
                    <a:pt x="3845" y="4432"/>
                    <a:pt x="2094" y="1024"/>
                    <a:pt x="1022" y="0"/>
                  </a:cubicBezTo>
                  <a:close/>
                </a:path>
              </a:pathLst>
            </a:custGeom>
            <a:solidFill>
              <a:srgbClr val="3E7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41;p37">
              <a:extLst>
                <a:ext uri="{FF2B5EF4-FFF2-40B4-BE49-F238E27FC236}">
                  <a16:creationId xmlns:a16="http://schemas.microsoft.com/office/drawing/2014/main" id="{70730174-E432-4DD5-B314-D91E2E73C53A}"/>
                </a:ext>
              </a:extLst>
            </p:cNvPr>
            <p:cNvSpPr/>
            <p:nvPr/>
          </p:nvSpPr>
          <p:spPr>
            <a:xfrm>
              <a:off x="4479450" y="1668300"/>
              <a:ext cx="203925" cy="772050"/>
            </a:xfrm>
            <a:custGeom>
              <a:avLst/>
              <a:gdLst/>
              <a:ahLst/>
              <a:cxnLst/>
              <a:rect l="l" t="t" r="r" b="b"/>
              <a:pathLst>
                <a:path w="8157" h="30882" extrusionOk="0">
                  <a:moveTo>
                    <a:pt x="2770" y="1"/>
                  </a:moveTo>
                  <a:cubicBezTo>
                    <a:pt x="2116" y="1"/>
                    <a:pt x="1589" y="217"/>
                    <a:pt x="1368" y="277"/>
                  </a:cubicBezTo>
                  <a:cubicBezTo>
                    <a:pt x="710" y="457"/>
                    <a:pt x="1" y="2951"/>
                    <a:pt x="949" y="5113"/>
                  </a:cubicBezTo>
                  <a:lnTo>
                    <a:pt x="3049" y="6407"/>
                  </a:lnTo>
                  <a:lnTo>
                    <a:pt x="1307" y="6052"/>
                  </a:lnTo>
                  <a:lnTo>
                    <a:pt x="1307" y="6052"/>
                  </a:lnTo>
                  <a:cubicBezTo>
                    <a:pt x="1307" y="6052"/>
                    <a:pt x="1904" y="9606"/>
                    <a:pt x="2472" y="11639"/>
                  </a:cubicBezTo>
                  <a:cubicBezTo>
                    <a:pt x="3041" y="13671"/>
                    <a:pt x="6151" y="27763"/>
                    <a:pt x="5254" y="30882"/>
                  </a:cubicBezTo>
                  <a:lnTo>
                    <a:pt x="6765" y="30882"/>
                  </a:lnTo>
                  <a:cubicBezTo>
                    <a:pt x="6765" y="30882"/>
                    <a:pt x="8157" y="12176"/>
                    <a:pt x="6765" y="5361"/>
                  </a:cubicBezTo>
                  <a:cubicBezTo>
                    <a:pt x="5842" y="840"/>
                    <a:pt x="4058" y="1"/>
                    <a:pt x="2770" y="1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42;p37">
              <a:extLst>
                <a:ext uri="{FF2B5EF4-FFF2-40B4-BE49-F238E27FC236}">
                  <a16:creationId xmlns:a16="http://schemas.microsoft.com/office/drawing/2014/main" id="{3702E3E4-04ED-4982-B3C2-8F578C58F254}"/>
                </a:ext>
              </a:extLst>
            </p:cNvPr>
            <p:cNvSpPr/>
            <p:nvPr/>
          </p:nvSpPr>
          <p:spPr>
            <a:xfrm>
              <a:off x="4479500" y="1671500"/>
              <a:ext cx="178950" cy="725025"/>
            </a:xfrm>
            <a:custGeom>
              <a:avLst/>
              <a:gdLst/>
              <a:ahLst/>
              <a:cxnLst/>
              <a:rect l="l" t="t" r="r" b="b"/>
              <a:pathLst>
                <a:path w="7158" h="29001" extrusionOk="0">
                  <a:moveTo>
                    <a:pt x="1856" y="1"/>
                  </a:moveTo>
                  <a:cubicBezTo>
                    <a:pt x="1638" y="60"/>
                    <a:pt x="1468" y="121"/>
                    <a:pt x="1366" y="149"/>
                  </a:cubicBezTo>
                  <a:cubicBezTo>
                    <a:pt x="707" y="329"/>
                    <a:pt x="0" y="2823"/>
                    <a:pt x="947" y="4984"/>
                  </a:cubicBezTo>
                  <a:lnTo>
                    <a:pt x="3047" y="6279"/>
                  </a:lnTo>
                  <a:lnTo>
                    <a:pt x="1305" y="5924"/>
                  </a:lnTo>
                  <a:lnTo>
                    <a:pt x="1305" y="5924"/>
                  </a:lnTo>
                  <a:cubicBezTo>
                    <a:pt x="1305" y="5924"/>
                    <a:pt x="1902" y="9478"/>
                    <a:pt x="2470" y="11510"/>
                  </a:cubicBezTo>
                  <a:cubicBezTo>
                    <a:pt x="2965" y="13276"/>
                    <a:pt x="5374" y="24129"/>
                    <a:pt x="5413" y="29000"/>
                  </a:cubicBezTo>
                  <a:cubicBezTo>
                    <a:pt x="7157" y="8121"/>
                    <a:pt x="3856" y="1867"/>
                    <a:pt x="1856" y="1"/>
                  </a:cubicBezTo>
                  <a:close/>
                </a:path>
              </a:pathLst>
            </a:custGeom>
            <a:solidFill>
              <a:srgbClr val="89C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43;p37">
              <a:extLst>
                <a:ext uri="{FF2B5EF4-FFF2-40B4-BE49-F238E27FC236}">
                  <a16:creationId xmlns:a16="http://schemas.microsoft.com/office/drawing/2014/main" id="{FB862B78-9560-4DF1-A395-764C67D0498D}"/>
                </a:ext>
              </a:extLst>
            </p:cNvPr>
            <p:cNvSpPr/>
            <p:nvPr/>
          </p:nvSpPr>
          <p:spPr>
            <a:xfrm>
              <a:off x="4610325" y="1700125"/>
              <a:ext cx="230725" cy="644225"/>
            </a:xfrm>
            <a:custGeom>
              <a:avLst/>
              <a:gdLst/>
              <a:ahLst/>
              <a:cxnLst/>
              <a:rect l="l" t="t" r="r" b="b"/>
              <a:pathLst>
                <a:path w="9229" h="25769" extrusionOk="0">
                  <a:moveTo>
                    <a:pt x="5490" y="0"/>
                  </a:moveTo>
                  <a:cubicBezTo>
                    <a:pt x="3953" y="0"/>
                    <a:pt x="2325" y="2495"/>
                    <a:pt x="1989" y="5325"/>
                  </a:cubicBezTo>
                  <a:cubicBezTo>
                    <a:pt x="1479" y="9607"/>
                    <a:pt x="0" y="21895"/>
                    <a:pt x="917" y="25769"/>
                  </a:cubicBezTo>
                  <a:lnTo>
                    <a:pt x="1377" y="25483"/>
                  </a:lnTo>
                  <a:cubicBezTo>
                    <a:pt x="1377" y="25483"/>
                    <a:pt x="1797" y="21181"/>
                    <a:pt x="3270" y="17866"/>
                  </a:cubicBezTo>
                  <a:cubicBezTo>
                    <a:pt x="4742" y="14552"/>
                    <a:pt x="9228" y="7007"/>
                    <a:pt x="7597" y="2266"/>
                  </a:cubicBezTo>
                  <a:cubicBezTo>
                    <a:pt x="7043" y="658"/>
                    <a:pt x="6278" y="0"/>
                    <a:pt x="5490" y="0"/>
                  </a:cubicBezTo>
                  <a:close/>
                </a:path>
              </a:pathLst>
            </a:custGeom>
            <a:solidFill>
              <a:srgbClr val="89C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44;p37">
              <a:extLst>
                <a:ext uri="{FF2B5EF4-FFF2-40B4-BE49-F238E27FC236}">
                  <a16:creationId xmlns:a16="http://schemas.microsoft.com/office/drawing/2014/main" id="{8246757C-D13D-4681-B344-0E4491162927}"/>
                </a:ext>
              </a:extLst>
            </p:cNvPr>
            <p:cNvSpPr/>
            <p:nvPr/>
          </p:nvSpPr>
          <p:spPr>
            <a:xfrm>
              <a:off x="4632750" y="1700700"/>
              <a:ext cx="208300" cy="643625"/>
            </a:xfrm>
            <a:custGeom>
              <a:avLst/>
              <a:gdLst/>
              <a:ahLst/>
              <a:cxnLst/>
              <a:rect l="l" t="t" r="r" b="b"/>
              <a:pathLst>
                <a:path w="8332" h="25745" extrusionOk="0">
                  <a:moveTo>
                    <a:pt x="4836" y="0"/>
                  </a:moveTo>
                  <a:cubicBezTo>
                    <a:pt x="3891" y="5795"/>
                    <a:pt x="1700" y="20644"/>
                    <a:pt x="0" y="25645"/>
                  </a:cubicBezTo>
                  <a:cubicBezTo>
                    <a:pt x="8" y="25678"/>
                    <a:pt x="14" y="25713"/>
                    <a:pt x="20" y="25744"/>
                  </a:cubicBezTo>
                  <a:lnTo>
                    <a:pt x="480" y="25460"/>
                  </a:lnTo>
                  <a:cubicBezTo>
                    <a:pt x="480" y="25460"/>
                    <a:pt x="900" y="21156"/>
                    <a:pt x="2373" y="17843"/>
                  </a:cubicBezTo>
                  <a:cubicBezTo>
                    <a:pt x="3845" y="14529"/>
                    <a:pt x="8331" y="6984"/>
                    <a:pt x="6700" y="2243"/>
                  </a:cubicBezTo>
                  <a:cubicBezTo>
                    <a:pt x="6203" y="800"/>
                    <a:pt x="5538" y="126"/>
                    <a:pt x="4836" y="0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45;p37">
              <a:extLst>
                <a:ext uri="{FF2B5EF4-FFF2-40B4-BE49-F238E27FC236}">
                  <a16:creationId xmlns:a16="http://schemas.microsoft.com/office/drawing/2014/main" id="{949020F8-24CD-452D-B039-F6B72A230565}"/>
                </a:ext>
              </a:extLst>
            </p:cNvPr>
            <p:cNvSpPr/>
            <p:nvPr/>
          </p:nvSpPr>
          <p:spPr>
            <a:xfrm>
              <a:off x="4284100" y="1852500"/>
              <a:ext cx="380725" cy="453900"/>
            </a:xfrm>
            <a:custGeom>
              <a:avLst/>
              <a:gdLst/>
              <a:ahLst/>
              <a:cxnLst/>
              <a:rect l="l" t="t" r="r" b="b"/>
              <a:pathLst>
                <a:path w="15229" h="18156" extrusionOk="0">
                  <a:moveTo>
                    <a:pt x="2932" y="0"/>
                  </a:moveTo>
                  <a:cubicBezTo>
                    <a:pt x="648" y="0"/>
                    <a:pt x="0" y="1294"/>
                    <a:pt x="444" y="3014"/>
                  </a:cubicBezTo>
                  <a:cubicBezTo>
                    <a:pt x="903" y="4798"/>
                    <a:pt x="5796" y="3932"/>
                    <a:pt x="9264" y="6889"/>
                  </a:cubicBezTo>
                  <a:cubicBezTo>
                    <a:pt x="12731" y="9846"/>
                    <a:pt x="13037" y="18155"/>
                    <a:pt x="13037" y="18155"/>
                  </a:cubicBezTo>
                  <a:lnTo>
                    <a:pt x="13801" y="18155"/>
                  </a:lnTo>
                  <a:cubicBezTo>
                    <a:pt x="15228" y="1333"/>
                    <a:pt x="5694" y="108"/>
                    <a:pt x="3197" y="6"/>
                  </a:cubicBezTo>
                  <a:cubicBezTo>
                    <a:pt x="3106" y="2"/>
                    <a:pt x="3018" y="0"/>
                    <a:pt x="2932" y="0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46;p37">
              <a:extLst>
                <a:ext uri="{FF2B5EF4-FFF2-40B4-BE49-F238E27FC236}">
                  <a16:creationId xmlns:a16="http://schemas.microsoft.com/office/drawing/2014/main" id="{32D8A67D-254F-4EDE-B785-6BB73E6B3514}"/>
                </a:ext>
              </a:extLst>
            </p:cNvPr>
            <p:cNvSpPr/>
            <p:nvPr/>
          </p:nvSpPr>
          <p:spPr>
            <a:xfrm>
              <a:off x="4627250" y="1875525"/>
              <a:ext cx="355025" cy="464650"/>
            </a:xfrm>
            <a:custGeom>
              <a:avLst/>
              <a:gdLst/>
              <a:ahLst/>
              <a:cxnLst/>
              <a:rect l="l" t="t" r="r" b="b"/>
              <a:pathLst>
                <a:path w="14201" h="18586" extrusionOk="0">
                  <a:moveTo>
                    <a:pt x="12635" y="0"/>
                  </a:moveTo>
                  <a:cubicBezTo>
                    <a:pt x="11386" y="0"/>
                    <a:pt x="9583" y="1016"/>
                    <a:pt x="8174" y="2048"/>
                  </a:cubicBezTo>
                  <a:cubicBezTo>
                    <a:pt x="5706" y="3856"/>
                    <a:pt x="766" y="9760"/>
                    <a:pt x="1" y="18586"/>
                  </a:cubicBezTo>
                  <a:lnTo>
                    <a:pt x="641" y="18408"/>
                  </a:lnTo>
                  <a:cubicBezTo>
                    <a:pt x="641" y="18408"/>
                    <a:pt x="2283" y="11740"/>
                    <a:pt x="5907" y="8286"/>
                  </a:cubicBezTo>
                  <a:cubicBezTo>
                    <a:pt x="9530" y="4832"/>
                    <a:pt x="13902" y="5815"/>
                    <a:pt x="14111" y="2149"/>
                  </a:cubicBezTo>
                  <a:cubicBezTo>
                    <a:pt x="14201" y="575"/>
                    <a:pt x="13575" y="0"/>
                    <a:pt x="12635" y="0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47;p37">
              <a:extLst>
                <a:ext uri="{FF2B5EF4-FFF2-40B4-BE49-F238E27FC236}">
                  <a16:creationId xmlns:a16="http://schemas.microsoft.com/office/drawing/2014/main" id="{F7296962-C4BD-4235-BD22-691EF2FA2E23}"/>
                </a:ext>
              </a:extLst>
            </p:cNvPr>
            <p:cNvSpPr/>
            <p:nvPr/>
          </p:nvSpPr>
          <p:spPr>
            <a:xfrm>
              <a:off x="4627250" y="1916550"/>
              <a:ext cx="353050" cy="423625"/>
            </a:xfrm>
            <a:custGeom>
              <a:avLst/>
              <a:gdLst/>
              <a:ahLst/>
              <a:cxnLst/>
              <a:rect l="l" t="t" r="r" b="b"/>
              <a:pathLst>
                <a:path w="14122" h="16945" extrusionOk="0">
                  <a:moveTo>
                    <a:pt x="14112" y="0"/>
                  </a:moveTo>
                  <a:cubicBezTo>
                    <a:pt x="10961" y="809"/>
                    <a:pt x="3318" y="3167"/>
                    <a:pt x="146" y="16328"/>
                  </a:cubicBezTo>
                  <a:cubicBezTo>
                    <a:pt x="142" y="16387"/>
                    <a:pt x="138" y="16441"/>
                    <a:pt x="134" y="16499"/>
                  </a:cubicBezTo>
                  <a:lnTo>
                    <a:pt x="106" y="16499"/>
                  </a:lnTo>
                  <a:cubicBezTo>
                    <a:pt x="70" y="16648"/>
                    <a:pt x="35" y="16795"/>
                    <a:pt x="1" y="16945"/>
                  </a:cubicBezTo>
                  <a:lnTo>
                    <a:pt x="641" y="16767"/>
                  </a:lnTo>
                  <a:cubicBezTo>
                    <a:pt x="641" y="16767"/>
                    <a:pt x="2285" y="10099"/>
                    <a:pt x="5908" y="6645"/>
                  </a:cubicBezTo>
                  <a:cubicBezTo>
                    <a:pt x="9532" y="3191"/>
                    <a:pt x="13904" y="4174"/>
                    <a:pt x="14112" y="508"/>
                  </a:cubicBezTo>
                  <a:cubicBezTo>
                    <a:pt x="14122" y="339"/>
                    <a:pt x="14122" y="169"/>
                    <a:pt x="14112" y="0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48;p37">
              <a:extLst>
                <a:ext uri="{FF2B5EF4-FFF2-40B4-BE49-F238E27FC236}">
                  <a16:creationId xmlns:a16="http://schemas.microsoft.com/office/drawing/2014/main" id="{440337D1-F366-4E4E-AC23-F81300B3B9D8}"/>
                </a:ext>
              </a:extLst>
            </p:cNvPr>
            <p:cNvSpPr/>
            <p:nvPr/>
          </p:nvSpPr>
          <p:spPr>
            <a:xfrm>
              <a:off x="4640700" y="2129450"/>
              <a:ext cx="253300" cy="301975"/>
            </a:xfrm>
            <a:custGeom>
              <a:avLst/>
              <a:gdLst/>
              <a:ahLst/>
              <a:cxnLst/>
              <a:rect l="l" t="t" r="r" b="b"/>
              <a:pathLst>
                <a:path w="10132" h="12079" extrusionOk="0">
                  <a:moveTo>
                    <a:pt x="8182" y="0"/>
                  </a:moveTo>
                  <a:cubicBezTo>
                    <a:pt x="8125" y="0"/>
                    <a:pt x="8066" y="1"/>
                    <a:pt x="8005" y="4"/>
                  </a:cubicBezTo>
                  <a:cubicBezTo>
                    <a:pt x="6345" y="70"/>
                    <a:pt x="1" y="885"/>
                    <a:pt x="950" y="12078"/>
                  </a:cubicBezTo>
                  <a:lnTo>
                    <a:pt x="1459" y="12078"/>
                  </a:lnTo>
                  <a:cubicBezTo>
                    <a:pt x="1459" y="12078"/>
                    <a:pt x="1663" y="6550"/>
                    <a:pt x="3969" y="4583"/>
                  </a:cubicBezTo>
                  <a:cubicBezTo>
                    <a:pt x="6277" y="2614"/>
                    <a:pt x="9533" y="3191"/>
                    <a:pt x="9838" y="2005"/>
                  </a:cubicBezTo>
                  <a:cubicBezTo>
                    <a:pt x="10132" y="860"/>
                    <a:pt x="9701" y="0"/>
                    <a:pt x="8182" y="0"/>
                  </a:cubicBezTo>
                  <a:close/>
                </a:path>
              </a:pathLst>
            </a:custGeom>
            <a:solidFill>
              <a:srgbClr val="89C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49;p37">
              <a:extLst>
                <a:ext uri="{FF2B5EF4-FFF2-40B4-BE49-F238E27FC236}">
                  <a16:creationId xmlns:a16="http://schemas.microsoft.com/office/drawing/2014/main" id="{59B623AB-B9D3-46AA-9545-2E657644A0DB}"/>
                </a:ext>
              </a:extLst>
            </p:cNvPr>
            <p:cNvSpPr/>
            <p:nvPr/>
          </p:nvSpPr>
          <p:spPr>
            <a:xfrm>
              <a:off x="4652850" y="2158325"/>
              <a:ext cx="236400" cy="267525"/>
            </a:xfrm>
            <a:custGeom>
              <a:avLst/>
              <a:gdLst/>
              <a:ahLst/>
              <a:cxnLst/>
              <a:rect l="l" t="t" r="r" b="b"/>
              <a:pathLst>
                <a:path w="9456" h="10701" extrusionOk="0">
                  <a:moveTo>
                    <a:pt x="9423" y="1"/>
                  </a:moveTo>
                  <a:lnTo>
                    <a:pt x="9423" y="1"/>
                  </a:lnTo>
                  <a:cubicBezTo>
                    <a:pt x="7026" y="63"/>
                    <a:pt x="1" y="1060"/>
                    <a:pt x="986" y="10701"/>
                  </a:cubicBezTo>
                  <a:cubicBezTo>
                    <a:pt x="1052" y="9652"/>
                    <a:pt x="1453" y="5160"/>
                    <a:pt x="3483" y="3426"/>
                  </a:cubicBezTo>
                  <a:cubicBezTo>
                    <a:pt x="5791" y="1459"/>
                    <a:pt x="9047" y="2036"/>
                    <a:pt x="9352" y="848"/>
                  </a:cubicBezTo>
                  <a:cubicBezTo>
                    <a:pt x="9431" y="542"/>
                    <a:pt x="9456" y="256"/>
                    <a:pt x="9423" y="1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50;p37">
              <a:extLst>
                <a:ext uri="{FF2B5EF4-FFF2-40B4-BE49-F238E27FC236}">
                  <a16:creationId xmlns:a16="http://schemas.microsoft.com/office/drawing/2014/main" id="{BBDD302E-48F0-482C-92F5-E0F83FAD1AB0}"/>
                </a:ext>
              </a:extLst>
            </p:cNvPr>
            <p:cNvSpPr/>
            <p:nvPr/>
          </p:nvSpPr>
          <p:spPr>
            <a:xfrm>
              <a:off x="4340275" y="2006200"/>
              <a:ext cx="253300" cy="302000"/>
            </a:xfrm>
            <a:custGeom>
              <a:avLst/>
              <a:gdLst/>
              <a:ahLst/>
              <a:cxnLst/>
              <a:rect l="l" t="t" r="r" b="b"/>
              <a:pathLst>
                <a:path w="10132" h="12080" extrusionOk="0">
                  <a:moveTo>
                    <a:pt x="1953" y="0"/>
                  </a:moveTo>
                  <a:cubicBezTo>
                    <a:pt x="432" y="0"/>
                    <a:pt x="0" y="859"/>
                    <a:pt x="294" y="2005"/>
                  </a:cubicBezTo>
                  <a:cubicBezTo>
                    <a:pt x="599" y="3192"/>
                    <a:pt x="3856" y="2616"/>
                    <a:pt x="6161" y="4583"/>
                  </a:cubicBezTo>
                  <a:cubicBezTo>
                    <a:pt x="8469" y="6551"/>
                    <a:pt x="8673" y="12080"/>
                    <a:pt x="8673" y="12080"/>
                  </a:cubicBezTo>
                  <a:lnTo>
                    <a:pt x="9182" y="12078"/>
                  </a:lnTo>
                  <a:cubicBezTo>
                    <a:pt x="10131" y="885"/>
                    <a:pt x="3788" y="70"/>
                    <a:pt x="2125" y="4"/>
                  </a:cubicBezTo>
                  <a:cubicBezTo>
                    <a:pt x="2066" y="1"/>
                    <a:pt x="2009" y="0"/>
                    <a:pt x="1953" y="0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51;p37">
              <a:extLst>
                <a:ext uri="{FF2B5EF4-FFF2-40B4-BE49-F238E27FC236}">
                  <a16:creationId xmlns:a16="http://schemas.microsoft.com/office/drawing/2014/main" id="{5E2A461B-315A-4432-A5BC-3E083D9FDCAB}"/>
                </a:ext>
              </a:extLst>
            </p:cNvPr>
            <p:cNvSpPr/>
            <p:nvPr/>
          </p:nvSpPr>
          <p:spPr>
            <a:xfrm>
              <a:off x="4345000" y="2035125"/>
              <a:ext cx="236400" cy="267525"/>
            </a:xfrm>
            <a:custGeom>
              <a:avLst/>
              <a:gdLst/>
              <a:ahLst/>
              <a:cxnLst/>
              <a:rect l="l" t="t" r="r" b="b"/>
              <a:pathLst>
                <a:path w="9456" h="10701" extrusionOk="0">
                  <a:moveTo>
                    <a:pt x="32" y="0"/>
                  </a:moveTo>
                  <a:lnTo>
                    <a:pt x="32" y="0"/>
                  </a:lnTo>
                  <a:cubicBezTo>
                    <a:pt x="0" y="255"/>
                    <a:pt x="26" y="542"/>
                    <a:pt x="105" y="848"/>
                  </a:cubicBezTo>
                  <a:cubicBezTo>
                    <a:pt x="410" y="2035"/>
                    <a:pt x="3667" y="1459"/>
                    <a:pt x="5972" y="3426"/>
                  </a:cubicBezTo>
                  <a:cubicBezTo>
                    <a:pt x="8005" y="5159"/>
                    <a:pt x="8405" y="9653"/>
                    <a:pt x="8472" y="10700"/>
                  </a:cubicBezTo>
                  <a:cubicBezTo>
                    <a:pt x="9455" y="1061"/>
                    <a:pt x="2430" y="62"/>
                    <a:pt x="32" y="0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52;p37">
              <a:extLst>
                <a:ext uri="{FF2B5EF4-FFF2-40B4-BE49-F238E27FC236}">
                  <a16:creationId xmlns:a16="http://schemas.microsoft.com/office/drawing/2014/main" id="{1F31F629-8D9A-4B10-BB9C-388BA2964F34}"/>
                </a:ext>
              </a:extLst>
            </p:cNvPr>
            <p:cNvSpPr/>
            <p:nvPr/>
          </p:nvSpPr>
          <p:spPr>
            <a:xfrm>
              <a:off x="4291250" y="1895975"/>
              <a:ext cx="355275" cy="402075"/>
            </a:xfrm>
            <a:custGeom>
              <a:avLst/>
              <a:gdLst/>
              <a:ahLst/>
              <a:cxnLst/>
              <a:rect l="l" t="t" r="r" b="b"/>
              <a:pathLst>
                <a:path w="14211" h="16083" extrusionOk="0">
                  <a:moveTo>
                    <a:pt x="50" y="1"/>
                  </a:moveTo>
                  <a:cubicBezTo>
                    <a:pt x="0" y="384"/>
                    <a:pt x="39" y="814"/>
                    <a:pt x="158" y="1275"/>
                  </a:cubicBezTo>
                  <a:cubicBezTo>
                    <a:pt x="617" y="3059"/>
                    <a:pt x="5512" y="2192"/>
                    <a:pt x="8978" y="5150"/>
                  </a:cubicBezTo>
                  <a:cubicBezTo>
                    <a:pt x="12032" y="7755"/>
                    <a:pt x="12632" y="14508"/>
                    <a:pt x="12732" y="16082"/>
                  </a:cubicBezTo>
                  <a:cubicBezTo>
                    <a:pt x="14211" y="1593"/>
                    <a:pt x="3653" y="95"/>
                    <a:pt x="50" y="1"/>
                  </a:cubicBezTo>
                  <a:close/>
                </a:path>
              </a:pathLst>
            </a:custGeom>
            <a:solidFill>
              <a:srgbClr val="89C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53;p37">
              <a:extLst>
                <a:ext uri="{FF2B5EF4-FFF2-40B4-BE49-F238E27FC236}">
                  <a16:creationId xmlns:a16="http://schemas.microsoft.com/office/drawing/2014/main" id="{3E71BD3E-02A9-4651-88E4-09640532B84A}"/>
                </a:ext>
              </a:extLst>
            </p:cNvPr>
            <p:cNvSpPr/>
            <p:nvPr/>
          </p:nvSpPr>
          <p:spPr>
            <a:xfrm>
              <a:off x="4510300" y="2297325"/>
              <a:ext cx="271200" cy="283100"/>
            </a:xfrm>
            <a:custGeom>
              <a:avLst/>
              <a:gdLst/>
              <a:ahLst/>
              <a:cxnLst/>
              <a:rect l="l" t="t" r="r" b="b"/>
              <a:pathLst>
                <a:path w="10848" h="11324" extrusionOk="0">
                  <a:moveTo>
                    <a:pt x="1" y="0"/>
                  </a:moveTo>
                  <a:lnTo>
                    <a:pt x="2118" y="10847"/>
                  </a:lnTo>
                  <a:cubicBezTo>
                    <a:pt x="3187" y="11168"/>
                    <a:pt x="4210" y="11324"/>
                    <a:pt x="5191" y="11324"/>
                  </a:cubicBezTo>
                  <a:cubicBezTo>
                    <a:pt x="6188" y="11324"/>
                    <a:pt x="7141" y="11162"/>
                    <a:pt x="8052" y="10847"/>
                  </a:cubicBezTo>
                  <a:lnTo>
                    <a:pt x="10848" y="0"/>
                  </a:ln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54;p37">
              <a:extLst>
                <a:ext uri="{FF2B5EF4-FFF2-40B4-BE49-F238E27FC236}">
                  <a16:creationId xmlns:a16="http://schemas.microsoft.com/office/drawing/2014/main" id="{558AE7F6-132C-4A08-853A-AE4712ED852E}"/>
                </a:ext>
              </a:extLst>
            </p:cNvPr>
            <p:cNvSpPr/>
            <p:nvPr/>
          </p:nvSpPr>
          <p:spPr>
            <a:xfrm>
              <a:off x="4501375" y="2280400"/>
              <a:ext cx="289050" cy="46550"/>
            </a:xfrm>
            <a:custGeom>
              <a:avLst/>
              <a:gdLst/>
              <a:ahLst/>
              <a:cxnLst/>
              <a:rect l="l" t="t" r="r" b="b"/>
              <a:pathLst>
                <a:path w="11562" h="1862" extrusionOk="0">
                  <a:moveTo>
                    <a:pt x="0" y="0"/>
                  </a:moveTo>
                  <a:lnTo>
                    <a:pt x="0" y="1862"/>
                  </a:lnTo>
                  <a:lnTo>
                    <a:pt x="11562" y="1862"/>
                  </a:lnTo>
                  <a:lnTo>
                    <a:pt x="11562" y="0"/>
                  </a:lnTo>
                  <a:close/>
                </a:path>
              </a:pathLst>
            </a:custGeom>
            <a:solidFill>
              <a:srgbClr val="FDC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>
            <a:off x="790975" y="720000"/>
            <a:ext cx="50124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</a:t>
            </a:r>
            <a:r>
              <a:rPr lang="en-AU" dirty="0"/>
              <a:t>IMELINE</a:t>
            </a:r>
            <a:endParaRPr dirty="0"/>
          </a:p>
        </p:txBody>
      </p:sp>
      <p:sp>
        <p:nvSpPr>
          <p:cNvPr id="204" name="Google Shape;204;p18"/>
          <p:cNvSpPr txBox="1"/>
          <p:nvPr/>
        </p:nvSpPr>
        <p:spPr>
          <a:xfrm>
            <a:off x="895465" y="1852914"/>
            <a:ext cx="15096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23 Jan 2019</a:t>
            </a:r>
            <a:endParaRPr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5" name="Google Shape;205;p18"/>
          <p:cNvSpPr txBox="1"/>
          <p:nvPr/>
        </p:nvSpPr>
        <p:spPr>
          <a:xfrm>
            <a:off x="696725" y="2115175"/>
            <a:ext cx="19071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AU" sz="12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EB Garamond"/>
                <a:sym typeface="EB Garamond"/>
              </a:rPr>
              <a:t>Transition kicks off – access to Primo VE</a:t>
            </a:r>
            <a:endParaRPr sz="12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cs typeface="EB Garamond"/>
              <a:sym typeface="EB Garamond"/>
            </a:endParaRPr>
          </a:p>
        </p:txBody>
      </p:sp>
      <p:sp>
        <p:nvSpPr>
          <p:cNvPr id="207" name="Google Shape;207;p18"/>
          <p:cNvSpPr txBox="1"/>
          <p:nvPr/>
        </p:nvSpPr>
        <p:spPr>
          <a:xfrm>
            <a:off x="3765181" y="1852914"/>
            <a:ext cx="13434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27 Apr 2019</a:t>
            </a:r>
            <a:endParaRPr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8" name="Google Shape;208;p18"/>
          <p:cNvSpPr txBox="1"/>
          <p:nvPr/>
        </p:nvSpPr>
        <p:spPr>
          <a:xfrm>
            <a:off x="3483500" y="2115173"/>
            <a:ext cx="19071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EB Garamond"/>
                <a:sym typeface="EB Garamond"/>
              </a:rPr>
              <a:t>Primo VE launches – students and staff seem blissfully unaware of the change</a:t>
            </a:r>
            <a:endParaRPr sz="12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cs typeface="EB Garamond"/>
              <a:sym typeface="EB Garamond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cs typeface="EB Garamond"/>
              <a:sym typeface="EB Garamond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cs typeface="EB Garamond"/>
              <a:sym typeface="EB Garamond"/>
            </a:endParaRPr>
          </a:p>
        </p:txBody>
      </p:sp>
      <p:sp>
        <p:nvSpPr>
          <p:cNvPr id="209" name="Google Shape;209;p18"/>
          <p:cNvSpPr txBox="1"/>
          <p:nvPr/>
        </p:nvSpPr>
        <p:spPr>
          <a:xfrm>
            <a:off x="6447917" y="1852914"/>
            <a:ext cx="16266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Now</a:t>
            </a:r>
            <a:endParaRPr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0" name="Google Shape;210;p18"/>
          <p:cNvSpPr txBox="1"/>
          <p:nvPr/>
        </p:nvSpPr>
        <p:spPr>
          <a:xfrm>
            <a:off x="6307525" y="2115175"/>
            <a:ext cx="19071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AU" sz="12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EB Garamond"/>
                <a:sym typeface="EB Garamond"/>
              </a:rPr>
              <a:t>Still have one or two things on our mind</a:t>
            </a:r>
            <a:endParaRPr sz="12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cs typeface="EB Garamond"/>
              <a:sym typeface="EB Garamond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895475" y="3332175"/>
            <a:ext cx="8362659" cy="26126"/>
          </a:xfrm>
          <a:custGeom>
            <a:avLst/>
            <a:gdLst/>
            <a:ahLst/>
            <a:cxnLst/>
            <a:rect l="l" t="t" r="r" b="b"/>
            <a:pathLst>
              <a:path w="143713" h="2706" extrusionOk="0">
                <a:moveTo>
                  <a:pt x="0" y="0"/>
                </a:moveTo>
                <a:lnTo>
                  <a:pt x="0" y="2705"/>
                </a:lnTo>
                <a:lnTo>
                  <a:pt x="143712" y="2705"/>
                </a:lnTo>
                <a:lnTo>
                  <a:pt x="143712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"/>
          <p:cNvSpPr/>
          <p:nvPr/>
        </p:nvSpPr>
        <p:spPr>
          <a:xfrm rot="-8100000">
            <a:off x="773185" y="3253173"/>
            <a:ext cx="184131" cy="184131"/>
          </a:xfrm>
          <a:prstGeom prst="rtTriangl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8"/>
          <p:cNvSpPr/>
          <p:nvPr/>
        </p:nvSpPr>
        <p:spPr>
          <a:xfrm rot="-8100000">
            <a:off x="3634310" y="3253186"/>
            <a:ext cx="184131" cy="184131"/>
          </a:xfrm>
          <a:prstGeom prst="rtTriangl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"/>
          <p:cNvSpPr/>
          <p:nvPr/>
        </p:nvSpPr>
        <p:spPr>
          <a:xfrm rot="-8100000">
            <a:off x="6272635" y="3253173"/>
            <a:ext cx="184131" cy="184131"/>
          </a:xfrm>
          <a:prstGeom prst="rtTriangl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"/>
          <p:cNvSpPr/>
          <p:nvPr/>
        </p:nvSpPr>
        <p:spPr>
          <a:xfrm rot="-8100000">
            <a:off x="8814085" y="3253173"/>
            <a:ext cx="184131" cy="184131"/>
          </a:xfrm>
          <a:prstGeom prst="rtTriangl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2555;p37">
            <a:extLst>
              <a:ext uri="{FF2B5EF4-FFF2-40B4-BE49-F238E27FC236}">
                <a16:creationId xmlns:a16="http://schemas.microsoft.com/office/drawing/2014/main" id="{F1B4B21C-D5F0-4C03-A2F2-373CB105F12C}"/>
              </a:ext>
            </a:extLst>
          </p:cNvPr>
          <p:cNvGrpSpPr/>
          <p:nvPr/>
        </p:nvGrpSpPr>
        <p:grpSpPr>
          <a:xfrm>
            <a:off x="4152138" y="3115914"/>
            <a:ext cx="1193989" cy="1079288"/>
            <a:chOff x="637825" y="916825"/>
            <a:chExt cx="1663075" cy="1782225"/>
          </a:xfrm>
        </p:grpSpPr>
        <p:sp>
          <p:nvSpPr>
            <p:cNvPr id="62" name="Google Shape;2556;p37">
              <a:extLst>
                <a:ext uri="{FF2B5EF4-FFF2-40B4-BE49-F238E27FC236}">
                  <a16:creationId xmlns:a16="http://schemas.microsoft.com/office/drawing/2014/main" id="{D98158D5-C27C-48D2-9D41-E4270E54F3D9}"/>
                </a:ext>
              </a:extLst>
            </p:cNvPr>
            <p:cNvSpPr/>
            <p:nvPr/>
          </p:nvSpPr>
          <p:spPr>
            <a:xfrm>
              <a:off x="939550" y="1483725"/>
              <a:ext cx="301250" cy="234775"/>
            </a:xfrm>
            <a:custGeom>
              <a:avLst/>
              <a:gdLst/>
              <a:ahLst/>
              <a:cxnLst/>
              <a:rect l="l" t="t" r="r" b="b"/>
              <a:pathLst>
                <a:path w="12050" h="9391" extrusionOk="0">
                  <a:moveTo>
                    <a:pt x="2152" y="1"/>
                  </a:moveTo>
                  <a:cubicBezTo>
                    <a:pt x="1963" y="1"/>
                    <a:pt x="1762" y="61"/>
                    <a:pt x="1549" y="200"/>
                  </a:cubicBezTo>
                  <a:cubicBezTo>
                    <a:pt x="1" y="1213"/>
                    <a:pt x="519" y="5129"/>
                    <a:pt x="863" y="6531"/>
                  </a:cubicBezTo>
                  <a:lnTo>
                    <a:pt x="627" y="3084"/>
                  </a:lnTo>
                  <a:lnTo>
                    <a:pt x="627" y="3084"/>
                  </a:lnTo>
                  <a:cubicBezTo>
                    <a:pt x="1177" y="5698"/>
                    <a:pt x="3350" y="9216"/>
                    <a:pt x="6307" y="9386"/>
                  </a:cubicBezTo>
                  <a:cubicBezTo>
                    <a:pt x="6356" y="9389"/>
                    <a:pt x="6408" y="9390"/>
                    <a:pt x="6460" y="9390"/>
                  </a:cubicBezTo>
                  <a:cubicBezTo>
                    <a:pt x="8317" y="9390"/>
                    <a:pt x="12050" y="7664"/>
                    <a:pt x="9669" y="6029"/>
                  </a:cubicBezTo>
                  <a:cubicBezTo>
                    <a:pt x="8520" y="5240"/>
                    <a:pt x="7318" y="4861"/>
                    <a:pt x="6241" y="3916"/>
                  </a:cubicBezTo>
                  <a:cubicBezTo>
                    <a:pt x="5342" y="3128"/>
                    <a:pt x="4604" y="2300"/>
                    <a:pt x="3871" y="1393"/>
                  </a:cubicBezTo>
                  <a:cubicBezTo>
                    <a:pt x="3373" y="774"/>
                    <a:pt x="2834" y="1"/>
                    <a:pt x="2152" y="1"/>
                  </a:cubicBezTo>
                  <a:close/>
                </a:path>
              </a:pathLst>
            </a:custGeom>
            <a:solidFill>
              <a:srgbClr val="F5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57;p37">
              <a:extLst>
                <a:ext uri="{FF2B5EF4-FFF2-40B4-BE49-F238E27FC236}">
                  <a16:creationId xmlns:a16="http://schemas.microsoft.com/office/drawing/2014/main" id="{F5AEE92E-A682-4FE5-8FE6-335E0DDB6F0D}"/>
                </a:ext>
              </a:extLst>
            </p:cNvPr>
            <p:cNvSpPr/>
            <p:nvPr/>
          </p:nvSpPr>
          <p:spPr>
            <a:xfrm>
              <a:off x="1633750" y="2234650"/>
              <a:ext cx="160325" cy="136275"/>
            </a:xfrm>
            <a:custGeom>
              <a:avLst/>
              <a:gdLst/>
              <a:ahLst/>
              <a:cxnLst/>
              <a:rect l="l" t="t" r="r" b="b"/>
              <a:pathLst>
                <a:path w="6413" h="5451" extrusionOk="0">
                  <a:moveTo>
                    <a:pt x="1555" y="0"/>
                  </a:moveTo>
                  <a:cubicBezTo>
                    <a:pt x="1416" y="0"/>
                    <a:pt x="1277" y="73"/>
                    <a:pt x="1153" y="257"/>
                  </a:cubicBezTo>
                  <a:cubicBezTo>
                    <a:pt x="975" y="522"/>
                    <a:pt x="862" y="823"/>
                    <a:pt x="799" y="1137"/>
                  </a:cubicBezTo>
                  <a:cubicBezTo>
                    <a:pt x="790" y="1134"/>
                    <a:pt x="781" y="1133"/>
                    <a:pt x="772" y="1133"/>
                  </a:cubicBezTo>
                  <a:cubicBezTo>
                    <a:pt x="728" y="1133"/>
                    <a:pt x="689" y="1167"/>
                    <a:pt x="686" y="1215"/>
                  </a:cubicBezTo>
                  <a:cubicBezTo>
                    <a:pt x="595" y="2127"/>
                    <a:pt x="1" y="3446"/>
                    <a:pt x="508" y="4328"/>
                  </a:cubicBezTo>
                  <a:cubicBezTo>
                    <a:pt x="1036" y="5246"/>
                    <a:pt x="2140" y="5308"/>
                    <a:pt x="3088" y="5376"/>
                  </a:cubicBezTo>
                  <a:cubicBezTo>
                    <a:pt x="3568" y="5411"/>
                    <a:pt x="4049" y="5450"/>
                    <a:pt x="4529" y="5450"/>
                  </a:cubicBezTo>
                  <a:cubicBezTo>
                    <a:pt x="4825" y="5450"/>
                    <a:pt x="5120" y="5435"/>
                    <a:pt x="5415" y="5395"/>
                  </a:cubicBezTo>
                  <a:cubicBezTo>
                    <a:pt x="5905" y="5325"/>
                    <a:pt x="6413" y="4890"/>
                    <a:pt x="5959" y="4406"/>
                  </a:cubicBezTo>
                  <a:cubicBezTo>
                    <a:pt x="5455" y="3865"/>
                    <a:pt x="4606" y="3703"/>
                    <a:pt x="3926" y="3503"/>
                  </a:cubicBezTo>
                  <a:cubicBezTo>
                    <a:pt x="3381" y="3342"/>
                    <a:pt x="2916" y="3044"/>
                    <a:pt x="2738" y="2483"/>
                  </a:cubicBezTo>
                  <a:cubicBezTo>
                    <a:pt x="2556" y="1901"/>
                    <a:pt x="2627" y="1230"/>
                    <a:pt x="2347" y="676"/>
                  </a:cubicBezTo>
                  <a:cubicBezTo>
                    <a:pt x="2196" y="380"/>
                    <a:pt x="1874" y="0"/>
                    <a:pt x="1555" y="0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58;p37">
              <a:extLst>
                <a:ext uri="{FF2B5EF4-FFF2-40B4-BE49-F238E27FC236}">
                  <a16:creationId xmlns:a16="http://schemas.microsoft.com/office/drawing/2014/main" id="{CC2A0AF4-0430-4669-8B39-5B9A07D1CD17}"/>
                </a:ext>
              </a:extLst>
            </p:cNvPr>
            <p:cNvSpPr/>
            <p:nvPr/>
          </p:nvSpPr>
          <p:spPr>
            <a:xfrm>
              <a:off x="1333425" y="1738225"/>
              <a:ext cx="418400" cy="559575"/>
            </a:xfrm>
            <a:custGeom>
              <a:avLst/>
              <a:gdLst/>
              <a:ahLst/>
              <a:cxnLst/>
              <a:rect l="l" t="t" r="r" b="b"/>
              <a:pathLst>
                <a:path w="16736" h="22383" extrusionOk="0">
                  <a:moveTo>
                    <a:pt x="3858" y="1"/>
                  </a:moveTo>
                  <a:cubicBezTo>
                    <a:pt x="3153" y="1"/>
                    <a:pt x="2457" y="52"/>
                    <a:pt x="1888" y="247"/>
                  </a:cubicBezTo>
                  <a:cubicBezTo>
                    <a:pt x="282" y="609"/>
                    <a:pt x="1" y="2485"/>
                    <a:pt x="734" y="3893"/>
                  </a:cubicBezTo>
                  <a:cubicBezTo>
                    <a:pt x="1979" y="6288"/>
                    <a:pt x="4809" y="6805"/>
                    <a:pt x="7293" y="6805"/>
                  </a:cubicBezTo>
                  <a:cubicBezTo>
                    <a:pt x="7509" y="6805"/>
                    <a:pt x="7722" y="6802"/>
                    <a:pt x="7931" y="6795"/>
                  </a:cubicBezTo>
                  <a:cubicBezTo>
                    <a:pt x="8571" y="6773"/>
                    <a:pt x="9179" y="6649"/>
                    <a:pt x="9806" y="6530"/>
                  </a:cubicBezTo>
                  <a:cubicBezTo>
                    <a:pt x="9975" y="6497"/>
                    <a:pt x="10131" y="6482"/>
                    <a:pt x="10273" y="6482"/>
                  </a:cubicBezTo>
                  <a:cubicBezTo>
                    <a:pt x="11826" y="6482"/>
                    <a:pt x="11818" y="8326"/>
                    <a:pt x="11955" y="9574"/>
                  </a:cubicBezTo>
                  <a:cubicBezTo>
                    <a:pt x="12199" y="11780"/>
                    <a:pt x="12393" y="13986"/>
                    <a:pt x="12414" y="16206"/>
                  </a:cubicBezTo>
                  <a:cubicBezTo>
                    <a:pt x="12422" y="17106"/>
                    <a:pt x="11588" y="22382"/>
                    <a:pt x="13444" y="22382"/>
                  </a:cubicBezTo>
                  <a:cubicBezTo>
                    <a:pt x="13503" y="22382"/>
                    <a:pt x="13564" y="22377"/>
                    <a:pt x="13628" y="22366"/>
                  </a:cubicBezTo>
                  <a:cubicBezTo>
                    <a:pt x="14705" y="22185"/>
                    <a:pt x="15133" y="21668"/>
                    <a:pt x="15289" y="20597"/>
                  </a:cubicBezTo>
                  <a:cubicBezTo>
                    <a:pt x="15552" y="18792"/>
                    <a:pt x="15906" y="16981"/>
                    <a:pt x="16039" y="15158"/>
                  </a:cubicBezTo>
                  <a:cubicBezTo>
                    <a:pt x="16287" y="11810"/>
                    <a:pt x="16735" y="8281"/>
                    <a:pt x="16598" y="4920"/>
                  </a:cubicBezTo>
                  <a:cubicBezTo>
                    <a:pt x="16475" y="1945"/>
                    <a:pt x="14609" y="1360"/>
                    <a:pt x="11960" y="801"/>
                  </a:cubicBezTo>
                  <a:cubicBezTo>
                    <a:pt x="10157" y="420"/>
                    <a:pt x="8371" y="62"/>
                    <a:pt x="6527" y="62"/>
                  </a:cubicBezTo>
                  <a:cubicBezTo>
                    <a:pt x="6438" y="62"/>
                    <a:pt x="6349" y="63"/>
                    <a:pt x="6260" y="64"/>
                  </a:cubicBezTo>
                  <a:cubicBezTo>
                    <a:pt x="6208" y="65"/>
                    <a:pt x="6155" y="66"/>
                    <a:pt x="6101" y="66"/>
                  </a:cubicBezTo>
                  <a:cubicBezTo>
                    <a:pt x="5455" y="66"/>
                    <a:pt x="4651" y="1"/>
                    <a:pt x="3858" y="1"/>
                  </a:cubicBezTo>
                  <a:close/>
                </a:path>
              </a:pathLst>
            </a:custGeom>
            <a:solidFill>
              <a:srgbClr val="F5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59;p37">
              <a:extLst>
                <a:ext uri="{FF2B5EF4-FFF2-40B4-BE49-F238E27FC236}">
                  <a16:creationId xmlns:a16="http://schemas.microsoft.com/office/drawing/2014/main" id="{1B70861E-5DB8-4E63-B6D0-BFB43357BDE8}"/>
                </a:ext>
              </a:extLst>
            </p:cNvPr>
            <p:cNvSpPr/>
            <p:nvPr/>
          </p:nvSpPr>
          <p:spPr>
            <a:xfrm>
              <a:off x="637825" y="1559350"/>
              <a:ext cx="1663075" cy="1139700"/>
            </a:xfrm>
            <a:custGeom>
              <a:avLst/>
              <a:gdLst/>
              <a:ahLst/>
              <a:cxnLst/>
              <a:rect l="l" t="t" r="r" b="b"/>
              <a:pathLst>
                <a:path w="66523" h="45588" extrusionOk="0">
                  <a:moveTo>
                    <a:pt x="58165" y="3257"/>
                  </a:moveTo>
                  <a:lnTo>
                    <a:pt x="58165" y="3257"/>
                  </a:lnTo>
                  <a:cubicBezTo>
                    <a:pt x="57740" y="3472"/>
                    <a:pt x="57330" y="3788"/>
                    <a:pt x="56942" y="4140"/>
                  </a:cubicBezTo>
                  <a:cubicBezTo>
                    <a:pt x="56670" y="3896"/>
                    <a:pt x="56322" y="3601"/>
                    <a:pt x="55989" y="3389"/>
                  </a:cubicBezTo>
                  <a:cubicBezTo>
                    <a:pt x="56715" y="3349"/>
                    <a:pt x="57440" y="3304"/>
                    <a:pt x="58165" y="3257"/>
                  </a:cubicBezTo>
                  <a:close/>
                  <a:moveTo>
                    <a:pt x="54942" y="3458"/>
                  </a:moveTo>
                  <a:cubicBezTo>
                    <a:pt x="54500" y="3783"/>
                    <a:pt x="54086" y="4145"/>
                    <a:pt x="53704" y="4541"/>
                  </a:cubicBezTo>
                  <a:cubicBezTo>
                    <a:pt x="53394" y="4264"/>
                    <a:pt x="53117" y="3973"/>
                    <a:pt x="52799" y="3729"/>
                  </a:cubicBezTo>
                  <a:cubicBezTo>
                    <a:pt x="52833" y="3706"/>
                    <a:pt x="52867" y="3683"/>
                    <a:pt x="52901" y="3660"/>
                  </a:cubicBezTo>
                  <a:lnTo>
                    <a:pt x="52901" y="3658"/>
                  </a:lnTo>
                  <a:cubicBezTo>
                    <a:pt x="53577" y="3574"/>
                    <a:pt x="54257" y="3508"/>
                    <a:pt x="54942" y="3458"/>
                  </a:cubicBezTo>
                  <a:close/>
                  <a:moveTo>
                    <a:pt x="52154" y="3751"/>
                  </a:moveTo>
                  <a:lnTo>
                    <a:pt x="52154" y="3751"/>
                  </a:lnTo>
                  <a:cubicBezTo>
                    <a:pt x="51888" y="3950"/>
                    <a:pt x="51642" y="4181"/>
                    <a:pt x="51399" y="4419"/>
                  </a:cubicBezTo>
                  <a:cubicBezTo>
                    <a:pt x="51172" y="4643"/>
                    <a:pt x="50928" y="4890"/>
                    <a:pt x="50694" y="5155"/>
                  </a:cubicBezTo>
                  <a:cubicBezTo>
                    <a:pt x="50244" y="4850"/>
                    <a:pt x="49796" y="4538"/>
                    <a:pt x="49352" y="4219"/>
                  </a:cubicBezTo>
                  <a:cubicBezTo>
                    <a:pt x="50286" y="4046"/>
                    <a:pt x="51217" y="3884"/>
                    <a:pt x="52154" y="3751"/>
                  </a:cubicBezTo>
                  <a:close/>
                  <a:moveTo>
                    <a:pt x="55385" y="3491"/>
                  </a:moveTo>
                  <a:cubicBezTo>
                    <a:pt x="55657" y="3630"/>
                    <a:pt x="56150" y="4035"/>
                    <a:pt x="56619" y="4445"/>
                  </a:cubicBezTo>
                  <a:cubicBezTo>
                    <a:pt x="56153" y="4907"/>
                    <a:pt x="55728" y="5405"/>
                    <a:pt x="55363" y="5828"/>
                  </a:cubicBezTo>
                  <a:cubicBezTo>
                    <a:pt x="54887" y="5469"/>
                    <a:pt x="54412" y="5112"/>
                    <a:pt x="53943" y="4742"/>
                  </a:cubicBezTo>
                  <a:lnTo>
                    <a:pt x="53903" y="4708"/>
                  </a:lnTo>
                  <a:cubicBezTo>
                    <a:pt x="53973" y="4631"/>
                    <a:pt x="54039" y="4553"/>
                    <a:pt x="54112" y="4478"/>
                  </a:cubicBezTo>
                  <a:cubicBezTo>
                    <a:pt x="54492" y="4089"/>
                    <a:pt x="54981" y="3844"/>
                    <a:pt x="55385" y="3492"/>
                  </a:cubicBezTo>
                  <a:lnTo>
                    <a:pt x="55385" y="3491"/>
                  </a:lnTo>
                  <a:close/>
                  <a:moveTo>
                    <a:pt x="59939" y="3124"/>
                  </a:moveTo>
                  <a:cubicBezTo>
                    <a:pt x="60076" y="3124"/>
                    <a:pt x="60191" y="3131"/>
                    <a:pt x="60267" y="3149"/>
                  </a:cubicBezTo>
                  <a:cubicBezTo>
                    <a:pt x="60210" y="3545"/>
                    <a:pt x="60180" y="3955"/>
                    <a:pt x="60163" y="4372"/>
                  </a:cubicBezTo>
                  <a:cubicBezTo>
                    <a:pt x="59769" y="4909"/>
                    <a:pt x="59354" y="5427"/>
                    <a:pt x="58929" y="5934"/>
                  </a:cubicBezTo>
                  <a:cubicBezTo>
                    <a:pt x="58423" y="5467"/>
                    <a:pt x="57913" y="5008"/>
                    <a:pt x="57393" y="4555"/>
                  </a:cubicBezTo>
                  <a:cubicBezTo>
                    <a:pt x="57366" y="4530"/>
                    <a:pt x="57324" y="4492"/>
                    <a:pt x="57277" y="4450"/>
                  </a:cubicBezTo>
                  <a:cubicBezTo>
                    <a:pt x="57877" y="3933"/>
                    <a:pt x="58525" y="3505"/>
                    <a:pt x="59245" y="3265"/>
                  </a:cubicBezTo>
                  <a:cubicBezTo>
                    <a:pt x="59296" y="3248"/>
                    <a:pt x="59334" y="3206"/>
                    <a:pt x="59348" y="3154"/>
                  </a:cubicBezTo>
                  <a:lnTo>
                    <a:pt x="59348" y="3152"/>
                  </a:lnTo>
                  <a:cubicBezTo>
                    <a:pt x="59554" y="3136"/>
                    <a:pt x="59764" y="3124"/>
                    <a:pt x="59939" y="3124"/>
                  </a:cubicBezTo>
                  <a:close/>
                  <a:moveTo>
                    <a:pt x="52463" y="3966"/>
                  </a:moveTo>
                  <a:cubicBezTo>
                    <a:pt x="52802" y="4232"/>
                    <a:pt x="53136" y="4507"/>
                    <a:pt x="53465" y="4793"/>
                  </a:cubicBezTo>
                  <a:cubicBezTo>
                    <a:pt x="53048" y="5249"/>
                    <a:pt x="52666" y="5735"/>
                    <a:pt x="52302" y="6242"/>
                  </a:cubicBezTo>
                  <a:cubicBezTo>
                    <a:pt x="51854" y="5941"/>
                    <a:pt x="51407" y="5639"/>
                    <a:pt x="50962" y="5337"/>
                  </a:cubicBezTo>
                  <a:cubicBezTo>
                    <a:pt x="51073" y="5201"/>
                    <a:pt x="51186" y="5068"/>
                    <a:pt x="51305" y="4943"/>
                  </a:cubicBezTo>
                  <a:cubicBezTo>
                    <a:pt x="51659" y="4569"/>
                    <a:pt x="52053" y="4260"/>
                    <a:pt x="52463" y="3966"/>
                  </a:cubicBezTo>
                  <a:close/>
                  <a:moveTo>
                    <a:pt x="48999" y="4324"/>
                  </a:moveTo>
                  <a:cubicBezTo>
                    <a:pt x="49474" y="4716"/>
                    <a:pt x="49958" y="5090"/>
                    <a:pt x="50445" y="5452"/>
                  </a:cubicBezTo>
                  <a:cubicBezTo>
                    <a:pt x="50190" y="5769"/>
                    <a:pt x="49961" y="6103"/>
                    <a:pt x="49806" y="6442"/>
                  </a:cubicBezTo>
                  <a:cubicBezTo>
                    <a:pt x="49799" y="6423"/>
                    <a:pt x="49793" y="6404"/>
                    <a:pt x="49785" y="6386"/>
                  </a:cubicBezTo>
                  <a:cubicBezTo>
                    <a:pt x="49516" y="5699"/>
                    <a:pt x="49250" y="5014"/>
                    <a:pt x="48999" y="4324"/>
                  </a:cubicBezTo>
                  <a:close/>
                  <a:moveTo>
                    <a:pt x="60146" y="4960"/>
                  </a:moveTo>
                  <a:lnTo>
                    <a:pt x="60146" y="4960"/>
                  </a:lnTo>
                  <a:cubicBezTo>
                    <a:pt x="60135" y="5656"/>
                    <a:pt x="60137" y="6363"/>
                    <a:pt x="60104" y="7060"/>
                  </a:cubicBezTo>
                  <a:lnTo>
                    <a:pt x="60104" y="7059"/>
                  </a:lnTo>
                  <a:cubicBezTo>
                    <a:pt x="59812" y="6776"/>
                    <a:pt x="59518" y="6493"/>
                    <a:pt x="59221" y="6213"/>
                  </a:cubicBezTo>
                  <a:cubicBezTo>
                    <a:pt x="59543" y="5806"/>
                    <a:pt x="59855" y="5392"/>
                    <a:pt x="60146" y="4960"/>
                  </a:cubicBezTo>
                  <a:close/>
                  <a:moveTo>
                    <a:pt x="53666" y="4965"/>
                  </a:moveTo>
                  <a:cubicBezTo>
                    <a:pt x="54129" y="5371"/>
                    <a:pt x="54594" y="5775"/>
                    <a:pt x="55068" y="6164"/>
                  </a:cubicBezTo>
                  <a:lnTo>
                    <a:pt x="55068" y="6164"/>
                  </a:lnTo>
                  <a:cubicBezTo>
                    <a:pt x="55064" y="6170"/>
                    <a:pt x="55058" y="6176"/>
                    <a:pt x="55052" y="6183"/>
                  </a:cubicBezTo>
                  <a:cubicBezTo>
                    <a:pt x="54692" y="6588"/>
                    <a:pt x="54325" y="6989"/>
                    <a:pt x="53963" y="7391"/>
                  </a:cubicBezTo>
                  <a:cubicBezTo>
                    <a:pt x="53897" y="7343"/>
                    <a:pt x="53835" y="7291"/>
                    <a:pt x="53767" y="7244"/>
                  </a:cubicBezTo>
                  <a:cubicBezTo>
                    <a:pt x="53363" y="6961"/>
                    <a:pt x="52958" y="6681"/>
                    <a:pt x="52550" y="6408"/>
                  </a:cubicBezTo>
                  <a:cubicBezTo>
                    <a:pt x="52709" y="6171"/>
                    <a:pt x="52872" y="5937"/>
                    <a:pt x="53045" y="5715"/>
                  </a:cubicBezTo>
                  <a:cubicBezTo>
                    <a:pt x="53243" y="5458"/>
                    <a:pt x="53450" y="5209"/>
                    <a:pt x="53666" y="4965"/>
                  </a:cubicBezTo>
                  <a:close/>
                  <a:moveTo>
                    <a:pt x="56954" y="4742"/>
                  </a:moveTo>
                  <a:cubicBezTo>
                    <a:pt x="57338" y="5084"/>
                    <a:pt x="57656" y="5379"/>
                    <a:pt x="57744" y="5455"/>
                  </a:cubicBezTo>
                  <a:cubicBezTo>
                    <a:pt x="58052" y="5716"/>
                    <a:pt x="58355" y="5982"/>
                    <a:pt x="58660" y="6248"/>
                  </a:cubicBezTo>
                  <a:cubicBezTo>
                    <a:pt x="58300" y="6667"/>
                    <a:pt x="57933" y="7080"/>
                    <a:pt x="57560" y="7487"/>
                  </a:cubicBezTo>
                  <a:cubicBezTo>
                    <a:pt x="57134" y="7170"/>
                    <a:pt x="56701" y="6859"/>
                    <a:pt x="56285" y="6530"/>
                  </a:cubicBezTo>
                  <a:cubicBezTo>
                    <a:pt x="56087" y="6375"/>
                    <a:pt x="55886" y="6225"/>
                    <a:pt x="55685" y="6072"/>
                  </a:cubicBezTo>
                  <a:cubicBezTo>
                    <a:pt x="56084" y="5620"/>
                    <a:pt x="56506" y="5161"/>
                    <a:pt x="56954" y="4742"/>
                  </a:cubicBezTo>
                  <a:close/>
                  <a:moveTo>
                    <a:pt x="50711" y="5647"/>
                  </a:moveTo>
                  <a:cubicBezTo>
                    <a:pt x="51152" y="5971"/>
                    <a:pt x="51596" y="6292"/>
                    <a:pt x="52043" y="6607"/>
                  </a:cubicBezTo>
                  <a:cubicBezTo>
                    <a:pt x="51736" y="7048"/>
                    <a:pt x="51438" y="7501"/>
                    <a:pt x="51135" y="7960"/>
                  </a:cubicBezTo>
                  <a:cubicBezTo>
                    <a:pt x="50703" y="7536"/>
                    <a:pt x="50289" y="7096"/>
                    <a:pt x="49882" y="6646"/>
                  </a:cubicBezTo>
                  <a:cubicBezTo>
                    <a:pt x="49873" y="6616"/>
                    <a:pt x="49861" y="6585"/>
                    <a:pt x="49850" y="6556"/>
                  </a:cubicBezTo>
                  <a:cubicBezTo>
                    <a:pt x="49864" y="6556"/>
                    <a:pt x="49878" y="6550"/>
                    <a:pt x="49890" y="6541"/>
                  </a:cubicBezTo>
                  <a:cubicBezTo>
                    <a:pt x="50195" y="6284"/>
                    <a:pt x="50454" y="5967"/>
                    <a:pt x="50711" y="5647"/>
                  </a:cubicBezTo>
                  <a:close/>
                  <a:moveTo>
                    <a:pt x="58975" y="6519"/>
                  </a:moveTo>
                  <a:cubicBezTo>
                    <a:pt x="59314" y="6820"/>
                    <a:pt x="59645" y="7132"/>
                    <a:pt x="59971" y="7446"/>
                  </a:cubicBezTo>
                  <a:lnTo>
                    <a:pt x="59971" y="7446"/>
                  </a:lnTo>
                  <a:cubicBezTo>
                    <a:pt x="59652" y="7851"/>
                    <a:pt x="59320" y="8250"/>
                    <a:pt x="58974" y="8645"/>
                  </a:cubicBezTo>
                  <a:cubicBezTo>
                    <a:pt x="58635" y="8327"/>
                    <a:pt x="58280" y="8028"/>
                    <a:pt x="57908" y="7748"/>
                  </a:cubicBezTo>
                  <a:cubicBezTo>
                    <a:pt x="58275" y="7348"/>
                    <a:pt x="58631" y="6938"/>
                    <a:pt x="58975" y="6519"/>
                  </a:cubicBezTo>
                  <a:close/>
                  <a:moveTo>
                    <a:pt x="55363" y="6417"/>
                  </a:moveTo>
                  <a:cubicBezTo>
                    <a:pt x="55440" y="6476"/>
                    <a:pt x="55522" y="6541"/>
                    <a:pt x="55601" y="6599"/>
                  </a:cubicBezTo>
                  <a:cubicBezTo>
                    <a:pt x="56139" y="7004"/>
                    <a:pt x="56707" y="7400"/>
                    <a:pt x="57256" y="7813"/>
                  </a:cubicBezTo>
                  <a:cubicBezTo>
                    <a:pt x="56933" y="8161"/>
                    <a:pt x="56534" y="8506"/>
                    <a:pt x="56203" y="8848"/>
                  </a:cubicBezTo>
                  <a:cubicBezTo>
                    <a:pt x="56142" y="8911"/>
                    <a:pt x="55941" y="8973"/>
                    <a:pt x="55941" y="9037"/>
                  </a:cubicBezTo>
                  <a:cubicBezTo>
                    <a:pt x="55511" y="8557"/>
                    <a:pt x="54822" y="8084"/>
                    <a:pt x="54208" y="7628"/>
                  </a:cubicBezTo>
                  <a:lnTo>
                    <a:pt x="54208" y="7626"/>
                  </a:lnTo>
                  <a:cubicBezTo>
                    <a:pt x="54437" y="7385"/>
                    <a:pt x="54699" y="7144"/>
                    <a:pt x="54914" y="6904"/>
                  </a:cubicBezTo>
                  <a:cubicBezTo>
                    <a:pt x="55055" y="6746"/>
                    <a:pt x="55218" y="6582"/>
                    <a:pt x="55363" y="6417"/>
                  </a:cubicBezTo>
                  <a:close/>
                  <a:moveTo>
                    <a:pt x="52299" y="6786"/>
                  </a:moveTo>
                  <a:cubicBezTo>
                    <a:pt x="52749" y="7102"/>
                    <a:pt x="53199" y="7419"/>
                    <a:pt x="53652" y="7737"/>
                  </a:cubicBezTo>
                  <a:lnTo>
                    <a:pt x="53652" y="7737"/>
                  </a:lnTo>
                  <a:cubicBezTo>
                    <a:pt x="53237" y="8201"/>
                    <a:pt x="52830" y="8673"/>
                    <a:pt x="52442" y="9163"/>
                  </a:cubicBezTo>
                  <a:cubicBezTo>
                    <a:pt x="52066" y="8836"/>
                    <a:pt x="51698" y="8498"/>
                    <a:pt x="51339" y="8152"/>
                  </a:cubicBezTo>
                  <a:cubicBezTo>
                    <a:pt x="51690" y="7724"/>
                    <a:pt x="51995" y="7253"/>
                    <a:pt x="52299" y="6786"/>
                  </a:cubicBezTo>
                  <a:close/>
                  <a:moveTo>
                    <a:pt x="60067" y="7685"/>
                  </a:moveTo>
                  <a:lnTo>
                    <a:pt x="60067" y="7685"/>
                  </a:lnTo>
                  <a:cubicBezTo>
                    <a:pt x="60012" y="8296"/>
                    <a:pt x="59910" y="8891"/>
                    <a:pt x="59721" y="9453"/>
                  </a:cubicBezTo>
                  <a:lnTo>
                    <a:pt x="59721" y="9451"/>
                  </a:lnTo>
                  <a:cubicBezTo>
                    <a:pt x="59715" y="9451"/>
                    <a:pt x="59707" y="9445"/>
                    <a:pt x="59701" y="9445"/>
                  </a:cubicBezTo>
                  <a:cubicBezTo>
                    <a:pt x="59538" y="9234"/>
                    <a:pt x="59364" y="9033"/>
                    <a:pt x="59178" y="8845"/>
                  </a:cubicBezTo>
                  <a:cubicBezTo>
                    <a:pt x="59486" y="8466"/>
                    <a:pt x="59784" y="8081"/>
                    <a:pt x="60067" y="7685"/>
                  </a:cubicBezTo>
                  <a:close/>
                  <a:moveTo>
                    <a:pt x="50192" y="7484"/>
                  </a:moveTo>
                  <a:cubicBezTo>
                    <a:pt x="50436" y="7745"/>
                    <a:pt x="50683" y="8005"/>
                    <a:pt x="50935" y="8257"/>
                  </a:cubicBezTo>
                  <a:cubicBezTo>
                    <a:pt x="50849" y="8387"/>
                    <a:pt x="50764" y="8517"/>
                    <a:pt x="50677" y="8648"/>
                  </a:cubicBezTo>
                  <a:cubicBezTo>
                    <a:pt x="50639" y="8705"/>
                    <a:pt x="50690" y="8761"/>
                    <a:pt x="50745" y="8761"/>
                  </a:cubicBezTo>
                  <a:cubicBezTo>
                    <a:pt x="50764" y="8761"/>
                    <a:pt x="50782" y="8755"/>
                    <a:pt x="50798" y="8741"/>
                  </a:cubicBezTo>
                  <a:cubicBezTo>
                    <a:pt x="50906" y="8641"/>
                    <a:pt x="51010" y="8534"/>
                    <a:pt x="51109" y="8424"/>
                  </a:cubicBezTo>
                  <a:cubicBezTo>
                    <a:pt x="51467" y="8775"/>
                    <a:pt x="51835" y="9115"/>
                    <a:pt x="52211" y="9448"/>
                  </a:cubicBezTo>
                  <a:cubicBezTo>
                    <a:pt x="51965" y="9751"/>
                    <a:pt x="51709" y="10012"/>
                    <a:pt x="51474" y="10289"/>
                  </a:cubicBezTo>
                  <a:cubicBezTo>
                    <a:pt x="51310" y="10130"/>
                    <a:pt x="51149" y="9968"/>
                    <a:pt x="50989" y="9804"/>
                  </a:cubicBezTo>
                  <a:cubicBezTo>
                    <a:pt x="50737" y="9026"/>
                    <a:pt x="50471" y="8252"/>
                    <a:pt x="50192" y="7485"/>
                  </a:cubicBezTo>
                  <a:lnTo>
                    <a:pt x="50192" y="7484"/>
                  </a:lnTo>
                  <a:close/>
                  <a:moveTo>
                    <a:pt x="57608" y="8078"/>
                  </a:moveTo>
                  <a:cubicBezTo>
                    <a:pt x="57978" y="8365"/>
                    <a:pt x="58340" y="8662"/>
                    <a:pt x="58677" y="8981"/>
                  </a:cubicBezTo>
                  <a:cubicBezTo>
                    <a:pt x="58275" y="9428"/>
                    <a:pt x="57860" y="9867"/>
                    <a:pt x="57443" y="10289"/>
                  </a:cubicBezTo>
                  <a:cubicBezTo>
                    <a:pt x="57070" y="9958"/>
                    <a:pt x="56702" y="9593"/>
                    <a:pt x="56411" y="9323"/>
                  </a:cubicBezTo>
                  <a:cubicBezTo>
                    <a:pt x="56817" y="8913"/>
                    <a:pt x="57216" y="8498"/>
                    <a:pt x="57608" y="8079"/>
                  </a:cubicBezTo>
                  <a:lnTo>
                    <a:pt x="57608" y="8078"/>
                  </a:lnTo>
                  <a:close/>
                  <a:moveTo>
                    <a:pt x="53966" y="7956"/>
                  </a:moveTo>
                  <a:cubicBezTo>
                    <a:pt x="53968" y="7957"/>
                    <a:pt x="53970" y="7959"/>
                    <a:pt x="53973" y="7960"/>
                  </a:cubicBezTo>
                  <a:cubicBezTo>
                    <a:pt x="54586" y="8398"/>
                    <a:pt x="55174" y="8878"/>
                    <a:pt x="55756" y="9361"/>
                  </a:cubicBezTo>
                  <a:lnTo>
                    <a:pt x="55756" y="9361"/>
                  </a:lnTo>
                  <a:cubicBezTo>
                    <a:pt x="55290" y="9803"/>
                    <a:pt x="54792" y="10242"/>
                    <a:pt x="54319" y="10699"/>
                  </a:cubicBezTo>
                  <a:cubicBezTo>
                    <a:pt x="53820" y="10317"/>
                    <a:pt x="53331" y="9924"/>
                    <a:pt x="52850" y="9519"/>
                  </a:cubicBezTo>
                  <a:cubicBezTo>
                    <a:pt x="52786" y="9466"/>
                    <a:pt x="52728" y="9411"/>
                    <a:pt x="52664" y="9357"/>
                  </a:cubicBezTo>
                  <a:cubicBezTo>
                    <a:pt x="53085" y="8877"/>
                    <a:pt x="53529" y="8413"/>
                    <a:pt x="53966" y="7956"/>
                  </a:cubicBezTo>
                  <a:close/>
                  <a:moveTo>
                    <a:pt x="58893" y="9196"/>
                  </a:moveTo>
                  <a:cubicBezTo>
                    <a:pt x="59124" y="9423"/>
                    <a:pt x="59340" y="9661"/>
                    <a:pt x="59541" y="9913"/>
                  </a:cubicBezTo>
                  <a:cubicBezTo>
                    <a:pt x="59359" y="10329"/>
                    <a:pt x="59113" y="10718"/>
                    <a:pt x="58815" y="11061"/>
                  </a:cubicBezTo>
                  <a:lnTo>
                    <a:pt x="58815" y="11059"/>
                  </a:lnTo>
                  <a:cubicBezTo>
                    <a:pt x="58801" y="11076"/>
                    <a:pt x="58784" y="11090"/>
                    <a:pt x="58768" y="11106"/>
                  </a:cubicBezTo>
                  <a:cubicBezTo>
                    <a:pt x="58728" y="11090"/>
                    <a:pt x="58674" y="11073"/>
                    <a:pt x="58637" y="11059"/>
                  </a:cubicBezTo>
                  <a:cubicBezTo>
                    <a:pt x="58626" y="11055"/>
                    <a:pt x="58615" y="11053"/>
                    <a:pt x="58604" y="11053"/>
                  </a:cubicBezTo>
                  <a:cubicBezTo>
                    <a:pt x="58580" y="11053"/>
                    <a:pt x="58557" y="11062"/>
                    <a:pt x="58538" y="11078"/>
                  </a:cubicBezTo>
                  <a:cubicBezTo>
                    <a:pt x="58301" y="10979"/>
                    <a:pt x="58017" y="10773"/>
                    <a:pt x="57721" y="10529"/>
                  </a:cubicBezTo>
                  <a:cubicBezTo>
                    <a:pt x="58125" y="10094"/>
                    <a:pt x="58515" y="9650"/>
                    <a:pt x="58893" y="9196"/>
                  </a:cubicBezTo>
                  <a:close/>
                  <a:moveTo>
                    <a:pt x="56094" y="9641"/>
                  </a:moveTo>
                  <a:cubicBezTo>
                    <a:pt x="56441" y="9929"/>
                    <a:pt x="56789" y="10215"/>
                    <a:pt x="57141" y="10492"/>
                  </a:cubicBezTo>
                  <a:cubicBezTo>
                    <a:pt x="57158" y="10506"/>
                    <a:pt x="57178" y="10523"/>
                    <a:pt x="57195" y="10538"/>
                  </a:cubicBezTo>
                  <a:cubicBezTo>
                    <a:pt x="56778" y="10943"/>
                    <a:pt x="56285" y="11331"/>
                    <a:pt x="55859" y="11764"/>
                  </a:cubicBezTo>
                  <a:cubicBezTo>
                    <a:pt x="55680" y="11659"/>
                    <a:pt x="55504" y="11557"/>
                    <a:pt x="55357" y="11457"/>
                  </a:cubicBezTo>
                  <a:cubicBezTo>
                    <a:pt x="55143" y="11310"/>
                    <a:pt x="54931" y="11158"/>
                    <a:pt x="54723" y="11005"/>
                  </a:cubicBezTo>
                  <a:cubicBezTo>
                    <a:pt x="55179" y="10551"/>
                    <a:pt x="55640" y="10096"/>
                    <a:pt x="56094" y="9641"/>
                  </a:cubicBezTo>
                  <a:close/>
                  <a:moveTo>
                    <a:pt x="52425" y="9637"/>
                  </a:moveTo>
                  <a:cubicBezTo>
                    <a:pt x="52952" y="10096"/>
                    <a:pt x="53493" y="10540"/>
                    <a:pt x="54051" y="10965"/>
                  </a:cubicBezTo>
                  <a:cubicBezTo>
                    <a:pt x="53778" y="11236"/>
                    <a:pt x="53520" y="11522"/>
                    <a:pt x="53278" y="11822"/>
                  </a:cubicBezTo>
                  <a:cubicBezTo>
                    <a:pt x="53119" y="11696"/>
                    <a:pt x="52961" y="11574"/>
                    <a:pt x="52803" y="11457"/>
                  </a:cubicBezTo>
                  <a:cubicBezTo>
                    <a:pt x="52431" y="11177"/>
                    <a:pt x="52074" y="10861"/>
                    <a:pt x="51724" y="10532"/>
                  </a:cubicBezTo>
                  <a:cubicBezTo>
                    <a:pt x="51939" y="10226"/>
                    <a:pt x="52177" y="9927"/>
                    <a:pt x="52425" y="9637"/>
                  </a:cubicBezTo>
                  <a:close/>
                  <a:moveTo>
                    <a:pt x="57480" y="10787"/>
                  </a:moveTo>
                  <a:cubicBezTo>
                    <a:pt x="57744" y="11027"/>
                    <a:pt x="58055" y="11310"/>
                    <a:pt x="58358" y="11471"/>
                  </a:cubicBezTo>
                  <a:cubicBezTo>
                    <a:pt x="57837" y="11851"/>
                    <a:pt x="57192" y="12077"/>
                    <a:pt x="56554" y="12270"/>
                  </a:cubicBezTo>
                  <a:lnTo>
                    <a:pt x="56554" y="12269"/>
                  </a:lnTo>
                  <a:cubicBezTo>
                    <a:pt x="56462" y="12177"/>
                    <a:pt x="56363" y="12094"/>
                    <a:pt x="56258" y="12020"/>
                  </a:cubicBezTo>
                  <a:cubicBezTo>
                    <a:pt x="56676" y="11621"/>
                    <a:pt x="57081" y="11208"/>
                    <a:pt x="57480" y="10787"/>
                  </a:cubicBezTo>
                  <a:close/>
                  <a:moveTo>
                    <a:pt x="51484" y="10891"/>
                  </a:moveTo>
                  <a:cubicBezTo>
                    <a:pt x="51939" y="11387"/>
                    <a:pt x="52423" y="11865"/>
                    <a:pt x="52936" y="12284"/>
                  </a:cubicBezTo>
                  <a:cubicBezTo>
                    <a:pt x="52827" y="12446"/>
                    <a:pt x="52725" y="12613"/>
                    <a:pt x="52633" y="12785"/>
                  </a:cubicBezTo>
                  <a:cubicBezTo>
                    <a:pt x="52247" y="12635"/>
                    <a:pt x="51914" y="12372"/>
                    <a:pt x="51667" y="11952"/>
                  </a:cubicBezTo>
                  <a:lnTo>
                    <a:pt x="51667" y="11950"/>
                  </a:lnTo>
                  <a:cubicBezTo>
                    <a:pt x="51573" y="11647"/>
                    <a:pt x="51478" y="11344"/>
                    <a:pt x="51384" y="11041"/>
                  </a:cubicBezTo>
                  <a:cubicBezTo>
                    <a:pt x="51415" y="10990"/>
                    <a:pt x="51450" y="10940"/>
                    <a:pt x="51484" y="10891"/>
                  </a:cubicBezTo>
                  <a:close/>
                  <a:moveTo>
                    <a:pt x="54457" y="11270"/>
                  </a:moveTo>
                  <a:cubicBezTo>
                    <a:pt x="54828" y="11543"/>
                    <a:pt x="55204" y="11809"/>
                    <a:pt x="55584" y="12069"/>
                  </a:cubicBezTo>
                  <a:cubicBezTo>
                    <a:pt x="55420" y="12259"/>
                    <a:pt x="55278" y="12468"/>
                    <a:pt x="55160" y="12692"/>
                  </a:cubicBezTo>
                  <a:lnTo>
                    <a:pt x="55160" y="12691"/>
                  </a:lnTo>
                  <a:cubicBezTo>
                    <a:pt x="55009" y="12734"/>
                    <a:pt x="54857" y="12773"/>
                    <a:pt x="54707" y="12807"/>
                  </a:cubicBezTo>
                  <a:cubicBezTo>
                    <a:pt x="54331" y="12612"/>
                    <a:pt x="53977" y="12363"/>
                    <a:pt x="53637" y="12102"/>
                  </a:cubicBezTo>
                  <a:cubicBezTo>
                    <a:pt x="53908" y="11823"/>
                    <a:pt x="54181" y="11546"/>
                    <a:pt x="54457" y="11270"/>
                  </a:cubicBezTo>
                  <a:close/>
                  <a:moveTo>
                    <a:pt x="53237" y="12521"/>
                  </a:moveTo>
                  <a:cubicBezTo>
                    <a:pt x="53434" y="12669"/>
                    <a:pt x="53635" y="12811"/>
                    <a:pt x="53843" y="12937"/>
                  </a:cubicBezTo>
                  <a:cubicBezTo>
                    <a:pt x="53754" y="12942"/>
                    <a:pt x="53666" y="12945"/>
                    <a:pt x="53580" y="12945"/>
                  </a:cubicBezTo>
                  <a:cubicBezTo>
                    <a:pt x="53345" y="12945"/>
                    <a:pt x="53119" y="12923"/>
                    <a:pt x="52904" y="12870"/>
                  </a:cubicBezTo>
                  <a:lnTo>
                    <a:pt x="52904" y="12869"/>
                  </a:lnTo>
                  <a:cubicBezTo>
                    <a:pt x="53012" y="12751"/>
                    <a:pt x="53127" y="12637"/>
                    <a:pt x="53237" y="12521"/>
                  </a:cubicBezTo>
                  <a:close/>
                  <a:moveTo>
                    <a:pt x="9945" y="19161"/>
                  </a:moveTo>
                  <a:cubicBezTo>
                    <a:pt x="11137" y="19334"/>
                    <a:pt x="12329" y="19491"/>
                    <a:pt x="13522" y="19577"/>
                  </a:cubicBezTo>
                  <a:cubicBezTo>
                    <a:pt x="13792" y="19596"/>
                    <a:pt x="14071" y="19625"/>
                    <a:pt x="14355" y="19656"/>
                  </a:cubicBezTo>
                  <a:cubicBezTo>
                    <a:pt x="14136" y="19945"/>
                    <a:pt x="14012" y="20374"/>
                    <a:pt x="13939" y="20652"/>
                  </a:cubicBezTo>
                  <a:cubicBezTo>
                    <a:pt x="13789" y="21227"/>
                    <a:pt x="13744" y="21826"/>
                    <a:pt x="13811" y="22415"/>
                  </a:cubicBezTo>
                  <a:cubicBezTo>
                    <a:pt x="13763" y="22414"/>
                    <a:pt x="13715" y="22414"/>
                    <a:pt x="13668" y="22414"/>
                  </a:cubicBezTo>
                  <a:cubicBezTo>
                    <a:pt x="12952" y="22414"/>
                    <a:pt x="12237" y="22469"/>
                    <a:pt x="11530" y="22577"/>
                  </a:cubicBezTo>
                  <a:cubicBezTo>
                    <a:pt x="10835" y="21535"/>
                    <a:pt x="10685" y="20168"/>
                    <a:pt x="9945" y="19161"/>
                  </a:cubicBezTo>
                  <a:close/>
                  <a:moveTo>
                    <a:pt x="15187" y="19755"/>
                  </a:moveTo>
                  <a:cubicBezTo>
                    <a:pt x="16167" y="19876"/>
                    <a:pt x="17189" y="20002"/>
                    <a:pt x="18172" y="20002"/>
                  </a:cubicBezTo>
                  <a:cubicBezTo>
                    <a:pt x="18697" y="20002"/>
                    <a:pt x="19211" y="19966"/>
                    <a:pt x="19701" y="19874"/>
                  </a:cubicBezTo>
                  <a:cubicBezTo>
                    <a:pt x="19757" y="19927"/>
                    <a:pt x="19814" y="19973"/>
                    <a:pt x="19892" y="19995"/>
                  </a:cubicBezTo>
                  <a:cubicBezTo>
                    <a:pt x="19956" y="20012"/>
                    <a:pt x="20025" y="20019"/>
                    <a:pt x="20096" y="20019"/>
                  </a:cubicBezTo>
                  <a:cubicBezTo>
                    <a:pt x="20209" y="20019"/>
                    <a:pt x="20327" y="20001"/>
                    <a:pt x="20441" y="19978"/>
                  </a:cubicBezTo>
                  <a:lnTo>
                    <a:pt x="20441" y="19978"/>
                  </a:lnTo>
                  <a:cubicBezTo>
                    <a:pt x="20374" y="20080"/>
                    <a:pt x="20309" y="20183"/>
                    <a:pt x="20244" y="20287"/>
                  </a:cubicBezTo>
                  <a:cubicBezTo>
                    <a:pt x="20224" y="20318"/>
                    <a:pt x="20210" y="20354"/>
                    <a:pt x="20206" y="20391"/>
                  </a:cubicBezTo>
                  <a:cubicBezTo>
                    <a:pt x="19486" y="21346"/>
                    <a:pt x="18773" y="22305"/>
                    <a:pt x="18065" y="23269"/>
                  </a:cubicBezTo>
                  <a:cubicBezTo>
                    <a:pt x="16870" y="22737"/>
                    <a:pt x="15546" y="22481"/>
                    <a:pt x="14219" y="22427"/>
                  </a:cubicBezTo>
                  <a:cubicBezTo>
                    <a:pt x="14202" y="21963"/>
                    <a:pt x="14296" y="21513"/>
                    <a:pt x="14425" y="21070"/>
                  </a:cubicBezTo>
                  <a:cubicBezTo>
                    <a:pt x="14498" y="20802"/>
                    <a:pt x="14600" y="20545"/>
                    <a:pt x="14729" y="20301"/>
                  </a:cubicBezTo>
                  <a:lnTo>
                    <a:pt x="14731" y="20299"/>
                  </a:lnTo>
                  <a:cubicBezTo>
                    <a:pt x="14828" y="20120"/>
                    <a:pt x="14986" y="20002"/>
                    <a:pt x="15110" y="19848"/>
                  </a:cubicBezTo>
                  <a:cubicBezTo>
                    <a:pt x="15144" y="19825"/>
                    <a:pt x="15170" y="19792"/>
                    <a:pt x="15187" y="19755"/>
                  </a:cubicBezTo>
                  <a:close/>
                  <a:moveTo>
                    <a:pt x="13450" y="24129"/>
                  </a:moveTo>
                  <a:cubicBezTo>
                    <a:pt x="14659" y="24129"/>
                    <a:pt x="15857" y="24326"/>
                    <a:pt x="16995" y="24736"/>
                  </a:cubicBezTo>
                  <a:cubicBezTo>
                    <a:pt x="16955" y="24792"/>
                    <a:pt x="16913" y="24848"/>
                    <a:pt x="16874" y="24903"/>
                  </a:cubicBezTo>
                  <a:cubicBezTo>
                    <a:pt x="15654" y="26606"/>
                    <a:pt x="14601" y="28381"/>
                    <a:pt x="13622" y="30200"/>
                  </a:cubicBezTo>
                  <a:cubicBezTo>
                    <a:pt x="13613" y="29697"/>
                    <a:pt x="13594" y="29195"/>
                    <a:pt x="13559" y="28692"/>
                  </a:cubicBezTo>
                  <a:cubicBezTo>
                    <a:pt x="13502" y="27866"/>
                    <a:pt x="13494" y="27039"/>
                    <a:pt x="13494" y="26213"/>
                  </a:cubicBezTo>
                  <a:cubicBezTo>
                    <a:pt x="13492" y="25511"/>
                    <a:pt x="13359" y="24824"/>
                    <a:pt x="13274" y="24130"/>
                  </a:cubicBezTo>
                  <a:cubicBezTo>
                    <a:pt x="13333" y="24129"/>
                    <a:pt x="13392" y="24129"/>
                    <a:pt x="13450" y="24129"/>
                  </a:cubicBezTo>
                  <a:close/>
                  <a:moveTo>
                    <a:pt x="26204" y="29915"/>
                  </a:moveTo>
                  <a:cubicBezTo>
                    <a:pt x="26212" y="30362"/>
                    <a:pt x="26226" y="30811"/>
                    <a:pt x="26258" y="31255"/>
                  </a:cubicBezTo>
                  <a:cubicBezTo>
                    <a:pt x="25411" y="31287"/>
                    <a:pt x="24567" y="31346"/>
                    <a:pt x="23739" y="31420"/>
                  </a:cubicBezTo>
                  <a:cubicBezTo>
                    <a:pt x="23733" y="31237"/>
                    <a:pt x="23727" y="31055"/>
                    <a:pt x="23710" y="30877"/>
                  </a:cubicBezTo>
                  <a:cubicBezTo>
                    <a:pt x="23704" y="30828"/>
                    <a:pt x="23696" y="30778"/>
                    <a:pt x="23688" y="30730"/>
                  </a:cubicBezTo>
                  <a:cubicBezTo>
                    <a:pt x="24525" y="30449"/>
                    <a:pt x="25365" y="30180"/>
                    <a:pt x="26204" y="29915"/>
                  </a:cubicBezTo>
                  <a:close/>
                  <a:moveTo>
                    <a:pt x="22360" y="31182"/>
                  </a:moveTo>
                  <a:cubicBezTo>
                    <a:pt x="22384" y="31302"/>
                    <a:pt x="22408" y="31425"/>
                    <a:pt x="22431" y="31545"/>
                  </a:cubicBezTo>
                  <a:cubicBezTo>
                    <a:pt x="22380" y="31550"/>
                    <a:pt x="22330" y="31556"/>
                    <a:pt x="22282" y="31561"/>
                  </a:cubicBezTo>
                  <a:cubicBezTo>
                    <a:pt x="21774" y="31613"/>
                    <a:pt x="21266" y="31674"/>
                    <a:pt x="20761" y="31739"/>
                  </a:cubicBezTo>
                  <a:cubicBezTo>
                    <a:pt x="21293" y="31553"/>
                    <a:pt x="21826" y="31367"/>
                    <a:pt x="22360" y="31182"/>
                  </a:cubicBezTo>
                  <a:close/>
                  <a:moveTo>
                    <a:pt x="52216" y="19498"/>
                  </a:moveTo>
                  <a:cubicBezTo>
                    <a:pt x="52584" y="20570"/>
                    <a:pt x="53000" y="21636"/>
                    <a:pt x="53605" y="22587"/>
                  </a:cubicBezTo>
                  <a:cubicBezTo>
                    <a:pt x="53591" y="22588"/>
                    <a:pt x="53578" y="22590"/>
                    <a:pt x="53566" y="22593"/>
                  </a:cubicBezTo>
                  <a:cubicBezTo>
                    <a:pt x="48749" y="23363"/>
                    <a:pt x="44001" y="26462"/>
                    <a:pt x="42722" y="31148"/>
                  </a:cubicBezTo>
                  <a:lnTo>
                    <a:pt x="42721" y="31148"/>
                  </a:lnTo>
                  <a:cubicBezTo>
                    <a:pt x="42540" y="31106"/>
                    <a:pt x="42359" y="31066"/>
                    <a:pt x="42184" y="31023"/>
                  </a:cubicBezTo>
                  <a:cubicBezTo>
                    <a:pt x="41151" y="30764"/>
                    <a:pt x="40110" y="30503"/>
                    <a:pt x="39038" y="30460"/>
                  </a:cubicBezTo>
                  <a:cubicBezTo>
                    <a:pt x="38989" y="30458"/>
                    <a:pt x="38938" y="30456"/>
                    <a:pt x="38885" y="30456"/>
                  </a:cubicBezTo>
                  <a:cubicBezTo>
                    <a:pt x="38275" y="30456"/>
                    <a:pt x="37506" y="30616"/>
                    <a:pt x="37599" y="31375"/>
                  </a:cubicBezTo>
                  <a:cubicBezTo>
                    <a:pt x="37611" y="31471"/>
                    <a:pt x="37637" y="31567"/>
                    <a:pt x="37676" y="31657"/>
                  </a:cubicBezTo>
                  <a:cubicBezTo>
                    <a:pt x="36957" y="31312"/>
                    <a:pt x="36283" y="30860"/>
                    <a:pt x="35466" y="30792"/>
                  </a:cubicBezTo>
                  <a:cubicBezTo>
                    <a:pt x="35432" y="30789"/>
                    <a:pt x="35399" y="30788"/>
                    <a:pt x="35367" y="30788"/>
                  </a:cubicBezTo>
                  <a:cubicBezTo>
                    <a:pt x="34635" y="30788"/>
                    <a:pt x="34254" y="31508"/>
                    <a:pt x="34131" y="32144"/>
                  </a:cubicBezTo>
                  <a:cubicBezTo>
                    <a:pt x="34113" y="32246"/>
                    <a:pt x="34101" y="32349"/>
                    <a:pt x="34090" y="32456"/>
                  </a:cubicBezTo>
                  <a:cubicBezTo>
                    <a:pt x="33250" y="32017"/>
                    <a:pt x="32313" y="31734"/>
                    <a:pt x="31540" y="31578"/>
                  </a:cubicBezTo>
                  <a:cubicBezTo>
                    <a:pt x="30263" y="31320"/>
                    <a:pt x="28922" y="31227"/>
                    <a:pt x="27571" y="31227"/>
                  </a:cubicBezTo>
                  <a:cubicBezTo>
                    <a:pt x="27346" y="31227"/>
                    <a:pt x="27121" y="31230"/>
                    <a:pt x="26896" y="31234"/>
                  </a:cubicBezTo>
                  <a:cubicBezTo>
                    <a:pt x="27112" y="30726"/>
                    <a:pt x="27166" y="30170"/>
                    <a:pt x="27168" y="29611"/>
                  </a:cubicBezTo>
                  <a:cubicBezTo>
                    <a:pt x="29246" y="28953"/>
                    <a:pt x="31320" y="28287"/>
                    <a:pt x="33343" y="27464"/>
                  </a:cubicBezTo>
                  <a:cubicBezTo>
                    <a:pt x="36787" y="26061"/>
                    <a:pt x="40209" y="24602"/>
                    <a:pt x="43652" y="23196"/>
                  </a:cubicBezTo>
                  <a:cubicBezTo>
                    <a:pt x="45255" y="22540"/>
                    <a:pt x="46854" y="21878"/>
                    <a:pt x="48425" y="21147"/>
                  </a:cubicBezTo>
                  <a:cubicBezTo>
                    <a:pt x="49291" y="20742"/>
                    <a:pt x="50176" y="20377"/>
                    <a:pt x="51054" y="19996"/>
                  </a:cubicBezTo>
                  <a:cubicBezTo>
                    <a:pt x="51438" y="19829"/>
                    <a:pt x="51848" y="19693"/>
                    <a:pt x="52216" y="19498"/>
                  </a:cubicBezTo>
                  <a:close/>
                  <a:moveTo>
                    <a:pt x="21177" y="28036"/>
                  </a:moveTo>
                  <a:cubicBezTo>
                    <a:pt x="21650" y="28776"/>
                    <a:pt x="22021" y="29586"/>
                    <a:pt x="22309" y="30433"/>
                  </a:cubicBezTo>
                  <a:cubicBezTo>
                    <a:pt x="20605" y="31038"/>
                    <a:pt x="18905" y="31647"/>
                    <a:pt x="17191" y="32227"/>
                  </a:cubicBezTo>
                  <a:cubicBezTo>
                    <a:pt x="17178" y="32232"/>
                    <a:pt x="17164" y="32233"/>
                    <a:pt x="17148" y="32240"/>
                  </a:cubicBezTo>
                  <a:cubicBezTo>
                    <a:pt x="16497" y="32326"/>
                    <a:pt x="15756" y="32436"/>
                    <a:pt x="15056" y="32620"/>
                  </a:cubicBezTo>
                  <a:cubicBezTo>
                    <a:pt x="17009" y="30954"/>
                    <a:pt x="18948" y="29332"/>
                    <a:pt x="21177" y="28036"/>
                  </a:cubicBezTo>
                  <a:close/>
                  <a:moveTo>
                    <a:pt x="17668" y="25008"/>
                  </a:moveTo>
                  <a:cubicBezTo>
                    <a:pt x="17914" y="25117"/>
                    <a:pt x="18156" y="25234"/>
                    <a:pt x="18395" y="25364"/>
                  </a:cubicBezTo>
                  <a:cubicBezTo>
                    <a:pt x="18685" y="25525"/>
                    <a:pt x="18965" y="25707"/>
                    <a:pt x="19230" y="25908"/>
                  </a:cubicBezTo>
                  <a:cubicBezTo>
                    <a:pt x="19010" y="26126"/>
                    <a:pt x="18812" y="26369"/>
                    <a:pt x="18619" y="26614"/>
                  </a:cubicBezTo>
                  <a:cubicBezTo>
                    <a:pt x="18110" y="27252"/>
                    <a:pt x="17607" y="27894"/>
                    <a:pt x="17086" y="28523"/>
                  </a:cubicBezTo>
                  <a:cubicBezTo>
                    <a:pt x="16001" y="29833"/>
                    <a:pt x="15028" y="31214"/>
                    <a:pt x="14179" y="32688"/>
                  </a:cubicBezTo>
                  <a:cubicBezTo>
                    <a:pt x="14142" y="32687"/>
                    <a:pt x="14105" y="32686"/>
                    <a:pt x="14068" y="32686"/>
                  </a:cubicBezTo>
                  <a:cubicBezTo>
                    <a:pt x="13918" y="32686"/>
                    <a:pt x="13768" y="32696"/>
                    <a:pt x="13619" y="32717"/>
                  </a:cubicBezTo>
                  <a:cubicBezTo>
                    <a:pt x="13624" y="32380"/>
                    <a:pt x="13628" y="32043"/>
                    <a:pt x="13631" y="31706"/>
                  </a:cubicBezTo>
                  <a:cubicBezTo>
                    <a:pt x="13730" y="31500"/>
                    <a:pt x="13829" y="31296"/>
                    <a:pt x="13928" y="31091"/>
                  </a:cubicBezTo>
                  <a:cubicBezTo>
                    <a:pt x="14788" y="29308"/>
                    <a:pt x="15846" y="27653"/>
                    <a:pt x="16963" y="26020"/>
                  </a:cubicBezTo>
                  <a:cubicBezTo>
                    <a:pt x="17195" y="25680"/>
                    <a:pt x="17431" y="25344"/>
                    <a:pt x="17668" y="25008"/>
                  </a:cubicBezTo>
                  <a:close/>
                  <a:moveTo>
                    <a:pt x="13359" y="32250"/>
                  </a:moveTo>
                  <a:cubicBezTo>
                    <a:pt x="13365" y="32421"/>
                    <a:pt x="13370" y="32589"/>
                    <a:pt x="13375" y="32758"/>
                  </a:cubicBezTo>
                  <a:cubicBezTo>
                    <a:pt x="13267" y="32782"/>
                    <a:pt x="13163" y="32806"/>
                    <a:pt x="13067" y="32837"/>
                  </a:cubicBezTo>
                  <a:cubicBezTo>
                    <a:pt x="13166" y="32642"/>
                    <a:pt x="13262" y="32445"/>
                    <a:pt x="13359" y="32250"/>
                  </a:cubicBezTo>
                  <a:close/>
                  <a:moveTo>
                    <a:pt x="55577" y="24131"/>
                  </a:moveTo>
                  <a:cubicBezTo>
                    <a:pt x="56459" y="24131"/>
                    <a:pt x="57336" y="24235"/>
                    <a:pt x="58188" y="24452"/>
                  </a:cubicBezTo>
                  <a:cubicBezTo>
                    <a:pt x="57366" y="25777"/>
                    <a:pt x="56926" y="27288"/>
                    <a:pt x="56490" y="28776"/>
                  </a:cubicBezTo>
                  <a:cubicBezTo>
                    <a:pt x="56087" y="30150"/>
                    <a:pt x="55558" y="31486"/>
                    <a:pt x="55199" y="32871"/>
                  </a:cubicBezTo>
                  <a:cubicBezTo>
                    <a:pt x="55047" y="32798"/>
                    <a:pt x="54883" y="32748"/>
                    <a:pt x="54716" y="32727"/>
                  </a:cubicBezTo>
                  <a:cubicBezTo>
                    <a:pt x="54683" y="32723"/>
                    <a:pt x="54649" y="32722"/>
                    <a:pt x="54615" y="32722"/>
                  </a:cubicBezTo>
                  <a:cubicBezTo>
                    <a:pt x="54524" y="32722"/>
                    <a:pt x="54433" y="32734"/>
                    <a:pt x="54345" y="32758"/>
                  </a:cubicBezTo>
                  <a:cubicBezTo>
                    <a:pt x="54321" y="31466"/>
                    <a:pt x="54313" y="30172"/>
                    <a:pt x="54313" y="28881"/>
                  </a:cubicBezTo>
                  <a:cubicBezTo>
                    <a:pt x="54313" y="27326"/>
                    <a:pt x="54167" y="25777"/>
                    <a:pt x="54133" y="24223"/>
                  </a:cubicBezTo>
                  <a:cubicBezTo>
                    <a:pt x="54614" y="24162"/>
                    <a:pt x="55096" y="24131"/>
                    <a:pt x="55577" y="24131"/>
                  </a:cubicBezTo>
                  <a:close/>
                  <a:moveTo>
                    <a:pt x="19505" y="26212"/>
                  </a:moveTo>
                  <a:cubicBezTo>
                    <a:pt x="20085" y="26688"/>
                    <a:pt x="20575" y="27297"/>
                    <a:pt x="20996" y="27906"/>
                  </a:cubicBezTo>
                  <a:cubicBezTo>
                    <a:pt x="18588" y="29105"/>
                    <a:pt x="16565" y="31207"/>
                    <a:pt x="14592" y="33007"/>
                  </a:cubicBezTo>
                  <a:lnTo>
                    <a:pt x="14583" y="33007"/>
                  </a:lnTo>
                  <a:cubicBezTo>
                    <a:pt x="14535" y="33007"/>
                    <a:pt x="14485" y="32860"/>
                    <a:pt x="14436" y="32852"/>
                  </a:cubicBezTo>
                  <a:cubicBezTo>
                    <a:pt x="15382" y="31517"/>
                    <a:pt x="16274" y="30093"/>
                    <a:pt x="17328" y="28834"/>
                  </a:cubicBezTo>
                  <a:cubicBezTo>
                    <a:pt x="17773" y="28304"/>
                    <a:pt x="18214" y="27739"/>
                    <a:pt x="18636" y="27190"/>
                  </a:cubicBezTo>
                  <a:cubicBezTo>
                    <a:pt x="18899" y="26842"/>
                    <a:pt x="19189" y="26515"/>
                    <a:pt x="19505" y="26212"/>
                  </a:cubicBezTo>
                  <a:close/>
                  <a:moveTo>
                    <a:pt x="10067" y="24629"/>
                  </a:moveTo>
                  <a:cubicBezTo>
                    <a:pt x="10161" y="24929"/>
                    <a:pt x="10259" y="25226"/>
                    <a:pt x="10305" y="25505"/>
                  </a:cubicBezTo>
                  <a:cubicBezTo>
                    <a:pt x="10478" y="26538"/>
                    <a:pt x="10579" y="27597"/>
                    <a:pt x="10699" y="28638"/>
                  </a:cubicBezTo>
                  <a:cubicBezTo>
                    <a:pt x="10874" y="30144"/>
                    <a:pt x="11037" y="31658"/>
                    <a:pt x="11459" y="33115"/>
                  </a:cubicBezTo>
                  <a:cubicBezTo>
                    <a:pt x="11199" y="32784"/>
                    <a:pt x="11016" y="32346"/>
                    <a:pt x="10837" y="32008"/>
                  </a:cubicBezTo>
                  <a:cubicBezTo>
                    <a:pt x="10452" y="31279"/>
                    <a:pt x="9997" y="30588"/>
                    <a:pt x="9570" y="29886"/>
                  </a:cubicBezTo>
                  <a:cubicBezTo>
                    <a:pt x="8749" y="28537"/>
                    <a:pt x="8009" y="27136"/>
                    <a:pt x="7299" y="25726"/>
                  </a:cubicBezTo>
                  <a:cubicBezTo>
                    <a:pt x="8183" y="25270"/>
                    <a:pt x="9110" y="24903"/>
                    <a:pt x="10067" y="24631"/>
                  </a:cubicBezTo>
                  <a:lnTo>
                    <a:pt x="10067" y="24629"/>
                  </a:lnTo>
                  <a:close/>
                  <a:moveTo>
                    <a:pt x="53832" y="24261"/>
                  </a:moveTo>
                  <a:cubicBezTo>
                    <a:pt x="53861" y="25802"/>
                    <a:pt x="54000" y="27339"/>
                    <a:pt x="54011" y="28881"/>
                  </a:cubicBezTo>
                  <a:cubicBezTo>
                    <a:pt x="54019" y="30209"/>
                    <a:pt x="54028" y="31533"/>
                    <a:pt x="54093" y="32858"/>
                  </a:cubicBezTo>
                  <a:cubicBezTo>
                    <a:pt x="53987" y="32917"/>
                    <a:pt x="53888" y="32993"/>
                    <a:pt x="53804" y="33082"/>
                  </a:cubicBezTo>
                  <a:cubicBezTo>
                    <a:pt x="53722" y="33121"/>
                    <a:pt x="53645" y="33171"/>
                    <a:pt x="53577" y="33229"/>
                  </a:cubicBezTo>
                  <a:cubicBezTo>
                    <a:pt x="52782" y="32071"/>
                    <a:pt x="52052" y="30868"/>
                    <a:pt x="51217" y="29736"/>
                  </a:cubicBezTo>
                  <a:cubicBezTo>
                    <a:pt x="50385" y="28612"/>
                    <a:pt x="49544" y="27404"/>
                    <a:pt x="48568" y="26400"/>
                  </a:cubicBezTo>
                  <a:cubicBezTo>
                    <a:pt x="48537" y="26368"/>
                    <a:pt x="48501" y="26355"/>
                    <a:pt x="48467" y="26355"/>
                  </a:cubicBezTo>
                  <a:cubicBezTo>
                    <a:pt x="48354" y="26355"/>
                    <a:pt x="48254" y="26504"/>
                    <a:pt x="48356" y="26612"/>
                  </a:cubicBezTo>
                  <a:cubicBezTo>
                    <a:pt x="50267" y="28607"/>
                    <a:pt x="51715" y="31021"/>
                    <a:pt x="53317" y="33265"/>
                  </a:cubicBezTo>
                  <a:cubicBezTo>
                    <a:pt x="51554" y="32683"/>
                    <a:pt x="49771" y="32320"/>
                    <a:pt x="47937" y="31975"/>
                  </a:cubicBezTo>
                  <a:cubicBezTo>
                    <a:pt x="46724" y="31748"/>
                    <a:pt x="45547" y="31448"/>
                    <a:pt x="44360" y="31156"/>
                  </a:cubicBezTo>
                  <a:cubicBezTo>
                    <a:pt x="44408" y="31006"/>
                    <a:pt x="44459" y="30859"/>
                    <a:pt x="44514" y="30713"/>
                  </a:cubicBezTo>
                  <a:cubicBezTo>
                    <a:pt x="44562" y="30641"/>
                    <a:pt x="44615" y="30571"/>
                    <a:pt x="44658" y="30497"/>
                  </a:cubicBezTo>
                  <a:cubicBezTo>
                    <a:pt x="44689" y="30446"/>
                    <a:pt x="44695" y="30384"/>
                    <a:pt x="44678" y="30328"/>
                  </a:cubicBezTo>
                  <a:cubicBezTo>
                    <a:pt x="46148" y="27142"/>
                    <a:pt x="49828" y="25092"/>
                    <a:pt x="53195" y="24377"/>
                  </a:cubicBezTo>
                  <a:cubicBezTo>
                    <a:pt x="53407" y="24334"/>
                    <a:pt x="53618" y="24294"/>
                    <a:pt x="53832" y="24261"/>
                  </a:cubicBezTo>
                  <a:close/>
                  <a:moveTo>
                    <a:pt x="58477" y="24531"/>
                  </a:moveTo>
                  <a:cubicBezTo>
                    <a:pt x="59187" y="24732"/>
                    <a:pt x="59871" y="25011"/>
                    <a:pt x="60519" y="25364"/>
                  </a:cubicBezTo>
                  <a:lnTo>
                    <a:pt x="60519" y="25362"/>
                  </a:lnTo>
                  <a:cubicBezTo>
                    <a:pt x="61598" y="25952"/>
                    <a:pt x="62441" y="26778"/>
                    <a:pt x="63106" y="27739"/>
                  </a:cubicBezTo>
                  <a:cubicBezTo>
                    <a:pt x="61680" y="28505"/>
                    <a:pt x="60330" y="29589"/>
                    <a:pt x="59059" y="30542"/>
                  </a:cubicBezTo>
                  <a:cubicBezTo>
                    <a:pt x="57899" y="31409"/>
                    <a:pt x="56793" y="32345"/>
                    <a:pt x="55746" y="33344"/>
                  </a:cubicBezTo>
                  <a:cubicBezTo>
                    <a:pt x="55658" y="33201"/>
                    <a:pt x="55542" y="33081"/>
                    <a:pt x="55405" y="32988"/>
                  </a:cubicBezTo>
                  <a:cubicBezTo>
                    <a:pt x="55797" y="31677"/>
                    <a:pt x="56295" y="30396"/>
                    <a:pt x="56693" y="29085"/>
                  </a:cubicBezTo>
                  <a:cubicBezTo>
                    <a:pt x="57168" y="27521"/>
                    <a:pt x="57596" y="25922"/>
                    <a:pt x="58477" y="24531"/>
                  </a:cubicBezTo>
                  <a:close/>
                  <a:moveTo>
                    <a:pt x="12917" y="24145"/>
                  </a:moveTo>
                  <a:cubicBezTo>
                    <a:pt x="13001" y="24742"/>
                    <a:pt x="13129" y="25333"/>
                    <a:pt x="13132" y="25935"/>
                  </a:cubicBezTo>
                  <a:cubicBezTo>
                    <a:pt x="13135" y="26760"/>
                    <a:pt x="13147" y="27588"/>
                    <a:pt x="13194" y="28414"/>
                  </a:cubicBezTo>
                  <a:cubicBezTo>
                    <a:pt x="13239" y="29205"/>
                    <a:pt x="13276" y="29999"/>
                    <a:pt x="13310" y="30791"/>
                  </a:cubicBezTo>
                  <a:cubicBezTo>
                    <a:pt x="12837" y="31686"/>
                    <a:pt x="12379" y="32592"/>
                    <a:pt x="11926" y="33505"/>
                  </a:cubicBezTo>
                  <a:cubicBezTo>
                    <a:pt x="11389" y="31855"/>
                    <a:pt x="11214" y="30121"/>
                    <a:pt x="11013" y="28406"/>
                  </a:cubicBezTo>
                  <a:cubicBezTo>
                    <a:pt x="10917" y="27582"/>
                    <a:pt x="10823" y="26756"/>
                    <a:pt x="10712" y="25935"/>
                  </a:cubicBezTo>
                  <a:cubicBezTo>
                    <a:pt x="10650" y="25471"/>
                    <a:pt x="10492" y="25010"/>
                    <a:pt x="10356" y="24549"/>
                  </a:cubicBezTo>
                  <a:cubicBezTo>
                    <a:pt x="10594" y="24487"/>
                    <a:pt x="10834" y="24428"/>
                    <a:pt x="11071" y="24377"/>
                  </a:cubicBezTo>
                  <a:cubicBezTo>
                    <a:pt x="11678" y="24251"/>
                    <a:pt x="12295" y="24173"/>
                    <a:pt x="12917" y="24145"/>
                  </a:cubicBezTo>
                  <a:close/>
                  <a:moveTo>
                    <a:pt x="33055" y="32843"/>
                  </a:moveTo>
                  <a:lnTo>
                    <a:pt x="33055" y="32843"/>
                  </a:lnTo>
                  <a:cubicBezTo>
                    <a:pt x="33315" y="32942"/>
                    <a:pt x="33572" y="33055"/>
                    <a:pt x="33827" y="33183"/>
                  </a:cubicBezTo>
                  <a:cubicBezTo>
                    <a:pt x="33906" y="33223"/>
                    <a:pt x="33981" y="33265"/>
                    <a:pt x="34057" y="33311"/>
                  </a:cubicBezTo>
                  <a:cubicBezTo>
                    <a:pt x="34057" y="33376"/>
                    <a:pt x="34056" y="33441"/>
                    <a:pt x="34054" y="33506"/>
                  </a:cubicBezTo>
                  <a:cubicBezTo>
                    <a:pt x="34053" y="33590"/>
                    <a:pt x="34043" y="33670"/>
                    <a:pt x="34037" y="33750"/>
                  </a:cubicBezTo>
                  <a:cubicBezTo>
                    <a:pt x="34006" y="33723"/>
                    <a:pt x="33978" y="33693"/>
                    <a:pt x="33944" y="33665"/>
                  </a:cubicBezTo>
                  <a:cubicBezTo>
                    <a:pt x="33731" y="33358"/>
                    <a:pt x="33443" y="33093"/>
                    <a:pt x="33120" y="32877"/>
                  </a:cubicBezTo>
                  <a:cubicBezTo>
                    <a:pt x="33098" y="32863"/>
                    <a:pt x="33077" y="32855"/>
                    <a:pt x="33055" y="32843"/>
                  </a:cubicBezTo>
                  <a:close/>
                  <a:moveTo>
                    <a:pt x="7088" y="25839"/>
                  </a:moveTo>
                  <a:cubicBezTo>
                    <a:pt x="7840" y="27435"/>
                    <a:pt x="8686" y="28992"/>
                    <a:pt x="9598" y="30501"/>
                  </a:cubicBezTo>
                  <a:cubicBezTo>
                    <a:pt x="9993" y="31154"/>
                    <a:pt x="10382" y="31807"/>
                    <a:pt x="10733" y="32484"/>
                  </a:cubicBezTo>
                  <a:cubicBezTo>
                    <a:pt x="10965" y="32932"/>
                    <a:pt x="11219" y="33471"/>
                    <a:pt x="11664" y="33741"/>
                  </a:cubicBezTo>
                  <a:cubicBezTo>
                    <a:pt x="11661" y="33744"/>
                    <a:pt x="11655" y="33747"/>
                    <a:pt x="11652" y="33750"/>
                  </a:cubicBezTo>
                  <a:cubicBezTo>
                    <a:pt x="11551" y="33822"/>
                    <a:pt x="11531" y="33928"/>
                    <a:pt x="11567" y="34013"/>
                  </a:cubicBezTo>
                  <a:cubicBezTo>
                    <a:pt x="11539" y="34054"/>
                    <a:pt x="11517" y="34097"/>
                    <a:pt x="11491" y="34139"/>
                  </a:cubicBezTo>
                  <a:cubicBezTo>
                    <a:pt x="11091" y="33857"/>
                    <a:pt x="10687" y="33580"/>
                    <a:pt x="10234" y="33351"/>
                  </a:cubicBezTo>
                  <a:cubicBezTo>
                    <a:pt x="9564" y="33011"/>
                    <a:pt x="8898" y="32648"/>
                    <a:pt x="8225" y="32323"/>
                  </a:cubicBezTo>
                  <a:cubicBezTo>
                    <a:pt x="7656" y="32048"/>
                    <a:pt x="7045" y="31847"/>
                    <a:pt x="6457" y="31621"/>
                  </a:cubicBezTo>
                  <a:cubicBezTo>
                    <a:pt x="5536" y="31267"/>
                    <a:pt x="4612" y="30911"/>
                    <a:pt x="3705" y="30523"/>
                  </a:cubicBezTo>
                  <a:cubicBezTo>
                    <a:pt x="3485" y="30429"/>
                    <a:pt x="3034" y="30288"/>
                    <a:pt x="2661" y="30104"/>
                  </a:cubicBezTo>
                  <a:cubicBezTo>
                    <a:pt x="3573" y="28285"/>
                    <a:pt x="5214" y="26850"/>
                    <a:pt x="7088" y="25839"/>
                  </a:cubicBezTo>
                  <a:close/>
                  <a:moveTo>
                    <a:pt x="32059" y="32991"/>
                  </a:moveTo>
                  <a:cubicBezTo>
                    <a:pt x="31784" y="33305"/>
                    <a:pt x="31594" y="33732"/>
                    <a:pt x="31462" y="34145"/>
                  </a:cubicBezTo>
                  <a:cubicBezTo>
                    <a:pt x="31393" y="33839"/>
                    <a:pt x="31326" y="33534"/>
                    <a:pt x="31219" y="33240"/>
                  </a:cubicBezTo>
                  <a:cubicBezTo>
                    <a:pt x="31489" y="33106"/>
                    <a:pt x="31773" y="33014"/>
                    <a:pt x="32059" y="32991"/>
                  </a:cubicBezTo>
                  <a:close/>
                  <a:moveTo>
                    <a:pt x="32929" y="33178"/>
                  </a:moveTo>
                  <a:cubicBezTo>
                    <a:pt x="33103" y="33273"/>
                    <a:pt x="33266" y="33390"/>
                    <a:pt x="33412" y="33526"/>
                  </a:cubicBezTo>
                  <a:cubicBezTo>
                    <a:pt x="33408" y="33553"/>
                    <a:pt x="33415" y="33580"/>
                    <a:pt x="33431" y="33604"/>
                  </a:cubicBezTo>
                  <a:cubicBezTo>
                    <a:pt x="33575" y="33802"/>
                    <a:pt x="33712" y="33961"/>
                    <a:pt x="33830" y="34122"/>
                  </a:cubicBezTo>
                  <a:cubicBezTo>
                    <a:pt x="33780" y="34110"/>
                    <a:pt x="33727" y="34104"/>
                    <a:pt x="33671" y="34104"/>
                  </a:cubicBezTo>
                  <a:cubicBezTo>
                    <a:pt x="33397" y="34104"/>
                    <a:pt x="33062" y="34235"/>
                    <a:pt x="32774" y="34397"/>
                  </a:cubicBezTo>
                  <a:cubicBezTo>
                    <a:pt x="32925" y="34000"/>
                    <a:pt x="33007" y="33575"/>
                    <a:pt x="32929" y="33178"/>
                  </a:cubicBezTo>
                  <a:close/>
                  <a:moveTo>
                    <a:pt x="12555" y="34086"/>
                  </a:moveTo>
                  <a:cubicBezTo>
                    <a:pt x="12404" y="34241"/>
                    <a:pt x="12263" y="34406"/>
                    <a:pt x="12139" y="34584"/>
                  </a:cubicBezTo>
                  <a:cubicBezTo>
                    <a:pt x="12116" y="34569"/>
                    <a:pt x="12094" y="34553"/>
                    <a:pt x="12073" y="34538"/>
                  </a:cubicBezTo>
                  <a:cubicBezTo>
                    <a:pt x="12076" y="34530"/>
                    <a:pt x="12077" y="34521"/>
                    <a:pt x="12080" y="34511"/>
                  </a:cubicBezTo>
                  <a:cubicBezTo>
                    <a:pt x="12139" y="34429"/>
                    <a:pt x="12201" y="34349"/>
                    <a:pt x="12258" y="34265"/>
                  </a:cubicBezTo>
                  <a:cubicBezTo>
                    <a:pt x="12351" y="34201"/>
                    <a:pt x="12455" y="34143"/>
                    <a:pt x="12555" y="34086"/>
                  </a:cubicBezTo>
                  <a:close/>
                  <a:moveTo>
                    <a:pt x="22567" y="32366"/>
                  </a:moveTo>
                  <a:cubicBezTo>
                    <a:pt x="22685" y="33147"/>
                    <a:pt x="22760" y="33922"/>
                    <a:pt x="22774" y="34688"/>
                  </a:cubicBezTo>
                  <a:lnTo>
                    <a:pt x="22638" y="34672"/>
                  </a:lnTo>
                  <a:cubicBezTo>
                    <a:pt x="22280" y="34634"/>
                    <a:pt x="21906" y="34624"/>
                    <a:pt x="21531" y="34624"/>
                  </a:cubicBezTo>
                  <a:cubicBezTo>
                    <a:pt x="21195" y="34624"/>
                    <a:pt x="20859" y="34632"/>
                    <a:pt x="20536" y="34634"/>
                  </a:cubicBezTo>
                  <a:cubicBezTo>
                    <a:pt x="19212" y="34638"/>
                    <a:pt x="17822" y="34818"/>
                    <a:pt x="16465" y="34818"/>
                  </a:cubicBezTo>
                  <a:cubicBezTo>
                    <a:pt x="16459" y="34818"/>
                    <a:pt x="16453" y="34818"/>
                    <a:pt x="16448" y="34818"/>
                  </a:cubicBezTo>
                  <a:cubicBezTo>
                    <a:pt x="16641" y="34238"/>
                    <a:pt x="16608" y="33652"/>
                    <a:pt x="16152" y="33229"/>
                  </a:cubicBezTo>
                  <a:cubicBezTo>
                    <a:pt x="17264" y="33010"/>
                    <a:pt x="18390" y="32891"/>
                    <a:pt x="19510" y="32727"/>
                  </a:cubicBezTo>
                  <a:cubicBezTo>
                    <a:pt x="20530" y="32578"/>
                    <a:pt x="21548" y="32462"/>
                    <a:pt x="22567" y="32366"/>
                  </a:cubicBezTo>
                  <a:close/>
                  <a:moveTo>
                    <a:pt x="32520" y="33019"/>
                  </a:moveTo>
                  <a:cubicBezTo>
                    <a:pt x="32525" y="33019"/>
                    <a:pt x="32531" y="33021"/>
                    <a:pt x="32535" y="33022"/>
                  </a:cubicBezTo>
                  <a:cubicBezTo>
                    <a:pt x="32783" y="33607"/>
                    <a:pt x="32463" y="34333"/>
                    <a:pt x="32171" y="34852"/>
                  </a:cubicBezTo>
                  <a:lnTo>
                    <a:pt x="32169" y="34850"/>
                  </a:lnTo>
                  <a:cubicBezTo>
                    <a:pt x="32094" y="34828"/>
                    <a:pt x="32019" y="34818"/>
                    <a:pt x="31944" y="34818"/>
                  </a:cubicBezTo>
                  <a:cubicBezTo>
                    <a:pt x="31690" y="34818"/>
                    <a:pt x="31438" y="34937"/>
                    <a:pt x="31227" y="35136"/>
                  </a:cubicBezTo>
                  <a:cubicBezTo>
                    <a:pt x="30819" y="34940"/>
                    <a:pt x="30757" y="34060"/>
                    <a:pt x="30861" y="33447"/>
                  </a:cubicBezTo>
                  <a:cubicBezTo>
                    <a:pt x="30892" y="33427"/>
                    <a:pt x="30924" y="33407"/>
                    <a:pt x="30958" y="33387"/>
                  </a:cubicBezTo>
                  <a:cubicBezTo>
                    <a:pt x="31119" y="33846"/>
                    <a:pt x="31170" y="34337"/>
                    <a:pt x="31306" y="34813"/>
                  </a:cubicBezTo>
                  <a:cubicBezTo>
                    <a:pt x="31327" y="34886"/>
                    <a:pt x="31395" y="34925"/>
                    <a:pt x="31462" y="34925"/>
                  </a:cubicBezTo>
                  <a:cubicBezTo>
                    <a:pt x="31527" y="34925"/>
                    <a:pt x="31590" y="34889"/>
                    <a:pt x="31608" y="34813"/>
                  </a:cubicBezTo>
                  <a:cubicBezTo>
                    <a:pt x="31742" y="34239"/>
                    <a:pt x="32000" y="33389"/>
                    <a:pt x="32520" y="33019"/>
                  </a:cubicBezTo>
                  <a:close/>
                  <a:moveTo>
                    <a:pt x="33567" y="34526"/>
                  </a:moveTo>
                  <a:cubicBezTo>
                    <a:pt x="33755" y="34526"/>
                    <a:pt x="33986" y="34563"/>
                    <a:pt x="33723" y="34745"/>
                  </a:cubicBezTo>
                  <a:cubicBezTo>
                    <a:pt x="33402" y="34971"/>
                    <a:pt x="32996" y="35032"/>
                    <a:pt x="32628" y="35172"/>
                  </a:cubicBezTo>
                  <a:cubicBezTo>
                    <a:pt x="32621" y="35161"/>
                    <a:pt x="32616" y="35150"/>
                    <a:pt x="32607" y="35139"/>
                  </a:cubicBezTo>
                  <a:cubicBezTo>
                    <a:pt x="32573" y="35102"/>
                    <a:pt x="32534" y="35068"/>
                    <a:pt x="32494" y="35037"/>
                  </a:cubicBezTo>
                  <a:cubicBezTo>
                    <a:pt x="32614" y="34918"/>
                    <a:pt x="32761" y="34828"/>
                    <a:pt x="32910" y="34745"/>
                  </a:cubicBezTo>
                  <a:cubicBezTo>
                    <a:pt x="33061" y="34661"/>
                    <a:pt x="33222" y="34593"/>
                    <a:pt x="33386" y="34539"/>
                  </a:cubicBezTo>
                  <a:cubicBezTo>
                    <a:pt x="33401" y="34534"/>
                    <a:pt x="33479" y="34526"/>
                    <a:pt x="33567" y="34526"/>
                  </a:cubicBezTo>
                  <a:close/>
                  <a:moveTo>
                    <a:pt x="2526" y="30395"/>
                  </a:moveTo>
                  <a:cubicBezTo>
                    <a:pt x="3448" y="30924"/>
                    <a:pt x="5066" y="31446"/>
                    <a:pt x="5338" y="31553"/>
                  </a:cubicBezTo>
                  <a:cubicBezTo>
                    <a:pt x="6171" y="31878"/>
                    <a:pt x="7013" y="32184"/>
                    <a:pt x="7842" y="32523"/>
                  </a:cubicBezTo>
                  <a:cubicBezTo>
                    <a:pt x="8435" y="32765"/>
                    <a:pt x="8991" y="33115"/>
                    <a:pt x="9574" y="33390"/>
                  </a:cubicBezTo>
                  <a:cubicBezTo>
                    <a:pt x="10189" y="33681"/>
                    <a:pt x="10764" y="34047"/>
                    <a:pt x="11352" y="34383"/>
                  </a:cubicBezTo>
                  <a:cubicBezTo>
                    <a:pt x="11304" y="34474"/>
                    <a:pt x="11259" y="34565"/>
                    <a:pt x="11221" y="34658"/>
                  </a:cubicBezTo>
                  <a:cubicBezTo>
                    <a:pt x="11185" y="34745"/>
                    <a:pt x="11156" y="34833"/>
                    <a:pt x="11131" y="34924"/>
                  </a:cubicBezTo>
                  <a:cubicBezTo>
                    <a:pt x="11106" y="34971"/>
                    <a:pt x="11084" y="35019"/>
                    <a:pt x="11067" y="35068"/>
                  </a:cubicBezTo>
                  <a:cubicBezTo>
                    <a:pt x="9475" y="35351"/>
                    <a:pt x="7851" y="35460"/>
                    <a:pt x="6233" y="35460"/>
                  </a:cubicBezTo>
                  <a:cubicBezTo>
                    <a:pt x="5907" y="35460"/>
                    <a:pt x="5580" y="35455"/>
                    <a:pt x="5254" y="35447"/>
                  </a:cubicBezTo>
                  <a:cubicBezTo>
                    <a:pt x="4955" y="35439"/>
                    <a:pt x="4656" y="35436"/>
                    <a:pt x="4358" y="35436"/>
                  </a:cubicBezTo>
                  <a:cubicBezTo>
                    <a:pt x="3688" y="35436"/>
                    <a:pt x="3021" y="35450"/>
                    <a:pt x="2351" y="35450"/>
                  </a:cubicBezTo>
                  <a:cubicBezTo>
                    <a:pt x="2326" y="35450"/>
                    <a:pt x="2302" y="35450"/>
                    <a:pt x="2277" y="35450"/>
                  </a:cubicBezTo>
                  <a:cubicBezTo>
                    <a:pt x="2243" y="35450"/>
                    <a:pt x="2208" y="35450"/>
                    <a:pt x="2172" y="35452"/>
                  </a:cubicBezTo>
                  <a:cubicBezTo>
                    <a:pt x="2024" y="34870"/>
                    <a:pt x="1932" y="34276"/>
                    <a:pt x="1902" y="33678"/>
                  </a:cubicBezTo>
                  <a:lnTo>
                    <a:pt x="1902" y="33676"/>
                  </a:lnTo>
                  <a:cubicBezTo>
                    <a:pt x="1847" y="32549"/>
                    <a:pt x="2061" y="31425"/>
                    <a:pt x="2526" y="30395"/>
                  </a:cubicBezTo>
                  <a:close/>
                  <a:moveTo>
                    <a:pt x="13406" y="33904"/>
                  </a:moveTo>
                  <a:cubicBezTo>
                    <a:pt x="13407" y="33939"/>
                    <a:pt x="13409" y="33975"/>
                    <a:pt x="13410" y="34012"/>
                  </a:cubicBezTo>
                  <a:cubicBezTo>
                    <a:pt x="13412" y="34027"/>
                    <a:pt x="13418" y="34044"/>
                    <a:pt x="13429" y="34057"/>
                  </a:cubicBezTo>
                  <a:cubicBezTo>
                    <a:pt x="13287" y="34275"/>
                    <a:pt x="13147" y="34494"/>
                    <a:pt x="13018" y="34712"/>
                  </a:cubicBezTo>
                  <a:cubicBezTo>
                    <a:pt x="12906" y="34898"/>
                    <a:pt x="12739" y="35169"/>
                    <a:pt x="12639" y="35445"/>
                  </a:cubicBezTo>
                  <a:cubicBezTo>
                    <a:pt x="12569" y="35483"/>
                    <a:pt x="12501" y="35521"/>
                    <a:pt x="12433" y="35558"/>
                  </a:cubicBezTo>
                  <a:cubicBezTo>
                    <a:pt x="12571" y="35240"/>
                    <a:pt x="12762" y="34927"/>
                    <a:pt x="12854" y="34757"/>
                  </a:cubicBezTo>
                  <a:cubicBezTo>
                    <a:pt x="12951" y="34579"/>
                    <a:pt x="13106" y="34259"/>
                    <a:pt x="13294" y="33986"/>
                  </a:cubicBezTo>
                  <a:cubicBezTo>
                    <a:pt x="13330" y="33958"/>
                    <a:pt x="13369" y="33931"/>
                    <a:pt x="13406" y="33904"/>
                  </a:cubicBezTo>
                  <a:close/>
                  <a:moveTo>
                    <a:pt x="33923" y="35036"/>
                  </a:moveTo>
                  <a:cubicBezTo>
                    <a:pt x="33916" y="35169"/>
                    <a:pt x="33912" y="35302"/>
                    <a:pt x="33918" y="35438"/>
                  </a:cubicBezTo>
                  <a:cubicBezTo>
                    <a:pt x="33920" y="35464"/>
                    <a:pt x="33930" y="35489"/>
                    <a:pt x="33951" y="35507"/>
                  </a:cubicBezTo>
                  <a:cubicBezTo>
                    <a:pt x="33941" y="35551"/>
                    <a:pt x="33935" y="35594"/>
                    <a:pt x="33930" y="35636"/>
                  </a:cubicBezTo>
                  <a:cubicBezTo>
                    <a:pt x="33675" y="35494"/>
                    <a:pt x="33394" y="35423"/>
                    <a:pt x="33103" y="35389"/>
                  </a:cubicBezTo>
                  <a:lnTo>
                    <a:pt x="33103" y="35389"/>
                  </a:lnTo>
                  <a:cubicBezTo>
                    <a:pt x="33390" y="35291"/>
                    <a:pt x="33702" y="35182"/>
                    <a:pt x="33923" y="35036"/>
                  </a:cubicBezTo>
                  <a:close/>
                  <a:moveTo>
                    <a:pt x="30505" y="33729"/>
                  </a:moveTo>
                  <a:lnTo>
                    <a:pt x="30505" y="33729"/>
                  </a:lnTo>
                  <a:cubicBezTo>
                    <a:pt x="30479" y="34142"/>
                    <a:pt x="30527" y="34587"/>
                    <a:pt x="30683" y="34915"/>
                  </a:cubicBezTo>
                  <a:lnTo>
                    <a:pt x="30681" y="34913"/>
                  </a:lnTo>
                  <a:cubicBezTo>
                    <a:pt x="30452" y="34774"/>
                    <a:pt x="30198" y="34687"/>
                    <a:pt x="29901" y="34687"/>
                  </a:cubicBezTo>
                  <a:cubicBezTo>
                    <a:pt x="29881" y="34687"/>
                    <a:pt x="29861" y="34687"/>
                    <a:pt x="29842" y="34688"/>
                  </a:cubicBezTo>
                  <a:cubicBezTo>
                    <a:pt x="29696" y="34694"/>
                    <a:pt x="29634" y="34831"/>
                    <a:pt x="29688" y="34955"/>
                  </a:cubicBezTo>
                  <a:cubicBezTo>
                    <a:pt x="29803" y="35218"/>
                    <a:pt x="30032" y="35399"/>
                    <a:pt x="30295" y="35530"/>
                  </a:cubicBezTo>
                  <a:cubicBezTo>
                    <a:pt x="29910" y="35597"/>
                    <a:pt x="29528" y="35724"/>
                    <a:pt x="29293" y="35968"/>
                  </a:cubicBezTo>
                  <a:cubicBezTo>
                    <a:pt x="29384" y="35178"/>
                    <a:pt x="29834" y="34392"/>
                    <a:pt x="30392" y="33832"/>
                  </a:cubicBezTo>
                  <a:cubicBezTo>
                    <a:pt x="30428" y="33798"/>
                    <a:pt x="30466" y="33764"/>
                    <a:pt x="30505" y="33729"/>
                  </a:cubicBezTo>
                  <a:close/>
                  <a:moveTo>
                    <a:pt x="32829" y="35716"/>
                  </a:moveTo>
                  <a:lnTo>
                    <a:pt x="32829" y="35716"/>
                  </a:lnTo>
                  <a:cubicBezTo>
                    <a:pt x="33094" y="35727"/>
                    <a:pt x="33357" y="35766"/>
                    <a:pt x="33592" y="35866"/>
                  </a:cubicBezTo>
                  <a:cubicBezTo>
                    <a:pt x="33341" y="35945"/>
                    <a:pt x="33084" y="35999"/>
                    <a:pt x="32823" y="36030"/>
                  </a:cubicBezTo>
                  <a:cubicBezTo>
                    <a:pt x="32837" y="35926"/>
                    <a:pt x="32839" y="35821"/>
                    <a:pt x="32829" y="35716"/>
                  </a:cubicBezTo>
                  <a:close/>
                  <a:moveTo>
                    <a:pt x="30817" y="35812"/>
                  </a:moveTo>
                  <a:lnTo>
                    <a:pt x="30817" y="35812"/>
                  </a:lnTo>
                  <a:cubicBezTo>
                    <a:pt x="30791" y="35895"/>
                    <a:pt x="30773" y="35980"/>
                    <a:pt x="30760" y="36067"/>
                  </a:cubicBezTo>
                  <a:cubicBezTo>
                    <a:pt x="30581" y="36205"/>
                    <a:pt x="30409" y="36349"/>
                    <a:pt x="30242" y="36503"/>
                  </a:cubicBezTo>
                  <a:cubicBezTo>
                    <a:pt x="29911" y="36474"/>
                    <a:pt x="29252" y="36372"/>
                    <a:pt x="29641" y="36123"/>
                  </a:cubicBezTo>
                  <a:lnTo>
                    <a:pt x="29639" y="36123"/>
                  </a:lnTo>
                  <a:cubicBezTo>
                    <a:pt x="29953" y="35922"/>
                    <a:pt x="30415" y="35840"/>
                    <a:pt x="30817" y="35812"/>
                  </a:cubicBezTo>
                  <a:close/>
                  <a:moveTo>
                    <a:pt x="35496" y="31175"/>
                  </a:moveTo>
                  <a:cubicBezTo>
                    <a:pt x="36081" y="31175"/>
                    <a:pt x="36788" y="31669"/>
                    <a:pt x="37229" y="31910"/>
                  </a:cubicBezTo>
                  <a:cubicBezTo>
                    <a:pt x="37841" y="32244"/>
                    <a:pt x="38514" y="32481"/>
                    <a:pt x="39167" y="32724"/>
                  </a:cubicBezTo>
                  <a:cubicBezTo>
                    <a:pt x="39691" y="32915"/>
                    <a:pt x="40228" y="33070"/>
                    <a:pt x="40774" y="33184"/>
                  </a:cubicBezTo>
                  <a:cubicBezTo>
                    <a:pt x="40022" y="33772"/>
                    <a:pt x="39250" y="34337"/>
                    <a:pt x="38472" y="34887"/>
                  </a:cubicBezTo>
                  <a:lnTo>
                    <a:pt x="38471" y="34889"/>
                  </a:lnTo>
                  <a:cubicBezTo>
                    <a:pt x="37693" y="35439"/>
                    <a:pt x="36921" y="36001"/>
                    <a:pt x="36150" y="36559"/>
                  </a:cubicBezTo>
                  <a:cubicBezTo>
                    <a:pt x="36267" y="36202"/>
                    <a:pt x="36326" y="35829"/>
                    <a:pt x="36323" y="35455"/>
                  </a:cubicBezTo>
                  <a:cubicBezTo>
                    <a:pt x="36314" y="34197"/>
                    <a:pt x="35499" y="33293"/>
                    <a:pt x="34455" y="32662"/>
                  </a:cubicBezTo>
                  <a:cubicBezTo>
                    <a:pt x="34493" y="32063"/>
                    <a:pt x="34617" y="31437"/>
                    <a:pt x="35205" y="31224"/>
                  </a:cubicBezTo>
                  <a:cubicBezTo>
                    <a:pt x="35297" y="31190"/>
                    <a:pt x="35395" y="31175"/>
                    <a:pt x="35496" y="31175"/>
                  </a:cubicBezTo>
                  <a:close/>
                  <a:moveTo>
                    <a:pt x="44267" y="31462"/>
                  </a:moveTo>
                  <a:cubicBezTo>
                    <a:pt x="44425" y="31493"/>
                    <a:pt x="44581" y="31516"/>
                    <a:pt x="44698" y="31544"/>
                  </a:cubicBezTo>
                  <a:cubicBezTo>
                    <a:pt x="45571" y="31754"/>
                    <a:pt x="46435" y="31955"/>
                    <a:pt x="47320" y="32127"/>
                  </a:cubicBezTo>
                  <a:cubicBezTo>
                    <a:pt x="49358" y="32520"/>
                    <a:pt x="51368" y="32871"/>
                    <a:pt x="53343" y="33495"/>
                  </a:cubicBezTo>
                  <a:cubicBezTo>
                    <a:pt x="53335" y="33508"/>
                    <a:pt x="53326" y="33519"/>
                    <a:pt x="53318" y="33529"/>
                  </a:cubicBezTo>
                  <a:cubicBezTo>
                    <a:pt x="53303" y="33560"/>
                    <a:pt x="53289" y="33593"/>
                    <a:pt x="53277" y="33624"/>
                  </a:cubicBezTo>
                  <a:cubicBezTo>
                    <a:pt x="52913" y="33672"/>
                    <a:pt x="52547" y="33820"/>
                    <a:pt x="52217" y="33948"/>
                  </a:cubicBezTo>
                  <a:cubicBezTo>
                    <a:pt x="51277" y="34315"/>
                    <a:pt x="50272" y="34485"/>
                    <a:pt x="49343" y="34895"/>
                  </a:cubicBezTo>
                  <a:cubicBezTo>
                    <a:pt x="48240" y="35380"/>
                    <a:pt x="47092" y="35755"/>
                    <a:pt x="45985" y="36234"/>
                  </a:cubicBezTo>
                  <a:cubicBezTo>
                    <a:pt x="45585" y="36407"/>
                    <a:pt x="45145" y="36567"/>
                    <a:pt x="44720" y="36752"/>
                  </a:cubicBezTo>
                  <a:cubicBezTo>
                    <a:pt x="44323" y="35781"/>
                    <a:pt x="44078" y="34749"/>
                    <a:pt x="44027" y="33678"/>
                  </a:cubicBezTo>
                  <a:lnTo>
                    <a:pt x="44026" y="33678"/>
                  </a:lnTo>
                  <a:cubicBezTo>
                    <a:pt x="44021" y="33549"/>
                    <a:pt x="44024" y="33424"/>
                    <a:pt x="44024" y="33300"/>
                  </a:cubicBezTo>
                  <a:cubicBezTo>
                    <a:pt x="44596" y="33197"/>
                    <a:pt x="45455" y="32945"/>
                    <a:pt x="45377" y="32354"/>
                  </a:cubicBezTo>
                  <a:cubicBezTo>
                    <a:pt x="45333" y="32018"/>
                    <a:pt x="44947" y="31850"/>
                    <a:pt x="44678" y="31728"/>
                  </a:cubicBezTo>
                  <a:cubicBezTo>
                    <a:pt x="44539" y="31664"/>
                    <a:pt x="44391" y="31613"/>
                    <a:pt x="44244" y="31561"/>
                  </a:cubicBezTo>
                  <a:cubicBezTo>
                    <a:pt x="44252" y="31528"/>
                    <a:pt x="44258" y="31494"/>
                    <a:pt x="44267" y="31462"/>
                  </a:cubicBezTo>
                  <a:close/>
                  <a:moveTo>
                    <a:pt x="29320" y="36696"/>
                  </a:moveTo>
                  <a:lnTo>
                    <a:pt x="29320" y="36696"/>
                  </a:lnTo>
                  <a:cubicBezTo>
                    <a:pt x="29475" y="36771"/>
                    <a:pt x="29685" y="36811"/>
                    <a:pt x="29907" y="36831"/>
                  </a:cubicBezTo>
                  <a:cubicBezTo>
                    <a:pt x="29775" y="36964"/>
                    <a:pt x="29644" y="37100"/>
                    <a:pt x="29511" y="37235"/>
                  </a:cubicBezTo>
                  <a:lnTo>
                    <a:pt x="29509" y="37235"/>
                  </a:lnTo>
                  <a:cubicBezTo>
                    <a:pt x="29421" y="37065"/>
                    <a:pt x="29358" y="36884"/>
                    <a:pt x="29320" y="36696"/>
                  </a:cubicBezTo>
                  <a:close/>
                  <a:moveTo>
                    <a:pt x="14682" y="36938"/>
                  </a:moveTo>
                  <a:cubicBezTo>
                    <a:pt x="14782" y="37112"/>
                    <a:pt x="14799" y="37287"/>
                    <a:pt x="14896" y="37462"/>
                  </a:cubicBezTo>
                  <a:cubicBezTo>
                    <a:pt x="14547" y="37352"/>
                    <a:pt x="14465" y="37228"/>
                    <a:pt x="14017" y="37097"/>
                  </a:cubicBezTo>
                  <a:lnTo>
                    <a:pt x="14017" y="37051"/>
                  </a:lnTo>
                  <a:cubicBezTo>
                    <a:pt x="14465" y="37040"/>
                    <a:pt x="14454" y="37004"/>
                    <a:pt x="14682" y="36938"/>
                  </a:cubicBezTo>
                  <a:close/>
                  <a:moveTo>
                    <a:pt x="19541" y="35038"/>
                  </a:moveTo>
                  <a:cubicBezTo>
                    <a:pt x="20192" y="35038"/>
                    <a:pt x="20844" y="35061"/>
                    <a:pt x="21493" y="35061"/>
                  </a:cubicBezTo>
                  <a:cubicBezTo>
                    <a:pt x="21555" y="35061"/>
                    <a:pt x="21617" y="35061"/>
                    <a:pt x="21679" y="35060"/>
                  </a:cubicBezTo>
                  <a:cubicBezTo>
                    <a:pt x="21844" y="35059"/>
                    <a:pt x="22011" y="35053"/>
                    <a:pt x="22176" y="35053"/>
                  </a:cubicBezTo>
                  <a:cubicBezTo>
                    <a:pt x="22378" y="35053"/>
                    <a:pt x="22577" y="35062"/>
                    <a:pt x="22771" y="35097"/>
                  </a:cubicBezTo>
                  <a:cubicBezTo>
                    <a:pt x="22760" y="35909"/>
                    <a:pt x="22675" y="36709"/>
                    <a:pt x="22490" y="37498"/>
                  </a:cubicBezTo>
                  <a:lnTo>
                    <a:pt x="22490" y="37496"/>
                  </a:lnTo>
                  <a:cubicBezTo>
                    <a:pt x="22077" y="37440"/>
                    <a:pt x="21661" y="37385"/>
                    <a:pt x="21252" y="37290"/>
                  </a:cubicBezTo>
                  <a:cubicBezTo>
                    <a:pt x="20425" y="37097"/>
                    <a:pt x="19613" y="36834"/>
                    <a:pt x="18781" y="36658"/>
                  </a:cubicBezTo>
                  <a:cubicBezTo>
                    <a:pt x="17748" y="36440"/>
                    <a:pt x="16704" y="36291"/>
                    <a:pt x="15670" y="36092"/>
                  </a:cubicBezTo>
                  <a:cubicBezTo>
                    <a:pt x="15943" y="35792"/>
                    <a:pt x="16186" y="35439"/>
                    <a:pt x="16349" y="35074"/>
                  </a:cubicBezTo>
                  <a:cubicBezTo>
                    <a:pt x="16570" y="35083"/>
                    <a:pt x="16793" y="35086"/>
                    <a:pt x="17015" y="35086"/>
                  </a:cubicBezTo>
                  <a:cubicBezTo>
                    <a:pt x="17743" y="35086"/>
                    <a:pt x="18473" y="35050"/>
                    <a:pt x="19194" y="35040"/>
                  </a:cubicBezTo>
                  <a:cubicBezTo>
                    <a:pt x="19310" y="35039"/>
                    <a:pt x="19425" y="35038"/>
                    <a:pt x="19541" y="35038"/>
                  </a:cubicBezTo>
                  <a:close/>
                  <a:moveTo>
                    <a:pt x="63307" y="28044"/>
                  </a:moveTo>
                  <a:cubicBezTo>
                    <a:pt x="63783" y="28796"/>
                    <a:pt x="64162" y="29617"/>
                    <a:pt x="64448" y="30477"/>
                  </a:cubicBezTo>
                  <a:cubicBezTo>
                    <a:pt x="64399" y="30563"/>
                    <a:pt x="64382" y="30665"/>
                    <a:pt x="64402" y="30763"/>
                  </a:cubicBezTo>
                  <a:cubicBezTo>
                    <a:pt x="64884" y="33079"/>
                    <a:pt x="65133" y="35353"/>
                    <a:pt x="64609" y="37535"/>
                  </a:cubicBezTo>
                  <a:cubicBezTo>
                    <a:pt x="64532" y="37547"/>
                    <a:pt x="64453" y="37553"/>
                    <a:pt x="64372" y="37553"/>
                  </a:cubicBezTo>
                  <a:cubicBezTo>
                    <a:pt x="63897" y="37553"/>
                    <a:pt x="63382" y="37358"/>
                    <a:pt x="62947" y="37264"/>
                  </a:cubicBezTo>
                  <a:cubicBezTo>
                    <a:pt x="62000" y="37057"/>
                    <a:pt x="61130" y="36693"/>
                    <a:pt x="60237" y="36324"/>
                  </a:cubicBezTo>
                  <a:cubicBezTo>
                    <a:pt x="58716" y="35694"/>
                    <a:pt x="57248" y="34941"/>
                    <a:pt x="55725" y="34321"/>
                  </a:cubicBezTo>
                  <a:cubicBezTo>
                    <a:pt x="55776" y="34224"/>
                    <a:pt x="55814" y="34122"/>
                    <a:pt x="55841" y="34016"/>
                  </a:cubicBezTo>
                  <a:cubicBezTo>
                    <a:pt x="56011" y="34025"/>
                    <a:pt x="56181" y="34029"/>
                    <a:pt x="56351" y="34029"/>
                  </a:cubicBezTo>
                  <a:cubicBezTo>
                    <a:pt x="57647" y="34029"/>
                    <a:pt x="58913" y="33789"/>
                    <a:pt x="60186" y="33398"/>
                  </a:cubicBezTo>
                  <a:cubicBezTo>
                    <a:pt x="61051" y="33133"/>
                    <a:pt x="61965" y="32939"/>
                    <a:pt x="62848" y="32736"/>
                  </a:cubicBezTo>
                  <a:cubicBezTo>
                    <a:pt x="63357" y="32620"/>
                    <a:pt x="63893" y="32430"/>
                    <a:pt x="64421" y="32424"/>
                  </a:cubicBezTo>
                  <a:cubicBezTo>
                    <a:pt x="64521" y="32424"/>
                    <a:pt x="64592" y="32286"/>
                    <a:pt x="64507" y="32215"/>
                  </a:cubicBezTo>
                  <a:cubicBezTo>
                    <a:pt x="64426" y="32145"/>
                    <a:pt x="64317" y="32120"/>
                    <a:pt x="64198" y="32120"/>
                  </a:cubicBezTo>
                  <a:cubicBezTo>
                    <a:pt x="63960" y="32120"/>
                    <a:pt x="63682" y="32220"/>
                    <a:pt x="63504" y="32258"/>
                  </a:cubicBezTo>
                  <a:cubicBezTo>
                    <a:pt x="62718" y="32427"/>
                    <a:pt x="61942" y="32635"/>
                    <a:pt x="61165" y="32841"/>
                  </a:cubicBezTo>
                  <a:cubicBezTo>
                    <a:pt x="59434" y="33298"/>
                    <a:pt x="57745" y="33787"/>
                    <a:pt x="55976" y="33787"/>
                  </a:cubicBezTo>
                  <a:cubicBezTo>
                    <a:pt x="55941" y="33787"/>
                    <a:pt x="55905" y="33786"/>
                    <a:pt x="55870" y="33786"/>
                  </a:cubicBezTo>
                  <a:cubicBezTo>
                    <a:pt x="55870" y="33715"/>
                    <a:pt x="55861" y="33644"/>
                    <a:pt x="55844" y="33574"/>
                  </a:cubicBezTo>
                  <a:cubicBezTo>
                    <a:pt x="56987" y="32535"/>
                    <a:pt x="58191" y="31561"/>
                    <a:pt x="59430" y="30642"/>
                  </a:cubicBezTo>
                  <a:cubicBezTo>
                    <a:pt x="60673" y="29717"/>
                    <a:pt x="62054" y="28952"/>
                    <a:pt x="63307" y="28044"/>
                  </a:cubicBezTo>
                  <a:close/>
                  <a:moveTo>
                    <a:pt x="32548" y="36771"/>
                  </a:moveTo>
                  <a:cubicBezTo>
                    <a:pt x="32956" y="37007"/>
                    <a:pt x="33303" y="37309"/>
                    <a:pt x="33156" y="37648"/>
                  </a:cubicBezTo>
                  <a:lnTo>
                    <a:pt x="33156" y="37646"/>
                  </a:lnTo>
                  <a:cubicBezTo>
                    <a:pt x="33150" y="37658"/>
                    <a:pt x="33142" y="37663"/>
                    <a:pt x="33130" y="37663"/>
                  </a:cubicBezTo>
                  <a:cubicBezTo>
                    <a:pt x="33030" y="37663"/>
                    <a:pt x="32707" y="37242"/>
                    <a:pt x="32461" y="36901"/>
                  </a:cubicBezTo>
                  <a:cubicBezTo>
                    <a:pt x="32463" y="36898"/>
                    <a:pt x="32464" y="36898"/>
                    <a:pt x="32467" y="36894"/>
                  </a:cubicBezTo>
                  <a:cubicBezTo>
                    <a:pt x="32495" y="36857"/>
                    <a:pt x="32522" y="36812"/>
                    <a:pt x="32548" y="36771"/>
                  </a:cubicBezTo>
                  <a:close/>
                  <a:moveTo>
                    <a:pt x="34087" y="36081"/>
                  </a:moveTo>
                  <a:cubicBezTo>
                    <a:pt x="34104" y="36107"/>
                    <a:pt x="34124" y="36134"/>
                    <a:pt x="34145" y="36158"/>
                  </a:cubicBezTo>
                  <a:cubicBezTo>
                    <a:pt x="34087" y="36713"/>
                    <a:pt x="33934" y="37241"/>
                    <a:pt x="33542" y="37720"/>
                  </a:cubicBezTo>
                  <a:cubicBezTo>
                    <a:pt x="33533" y="37728"/>
                    <a:pt x="33524" y="37737"/>
                    <a:pt x="33514" y="37747"/>
                  </a:cubicBezTo>
                  <a:cubicBezTo>
                    <a:pt x="33762" y="37278"/>
                    <a:pt x="33241" y="36828"/>
                    <a:pt x="32692" y="36499"/>
                  </a:cubicBezTo>
                  <a:cubicBezTo>
                    <a:pt x="32706" y="36466"/>
                    <a:pt x="32715" y="36434"/>
                    <a:pt x="32727" y="36400"/>
                  </a:cubicBezTo>
                  <a:cubicBezTo>
                    <a:pt x="33196" y="36370"/>
                    <a:pt x="33658" y="36268"/>
                    <a:pt x="34087" y="36081"/>
                  </a:cubicBezTo>
                  <a:close/>
                  <a:moveTo>
                    <a:pt x="30074" y="37293"/>
                  </a:moveTo>
                  <a:cubicBezTo>
                    <a:pt x="29980" y="37443"/>
                    <a:pt x="29917" y="37606"/>
                    <a:pt x="29920" y="37781"/>
                  </a:cubicBezTo>
                  <a:cubicBezTo>
                    <a:pt x="29889" y="37750"/>
                    <a:pt x="29855" y="37720"/>
                    <a:pt x="29826" y="37688"/>
                  </a:cubicBezTo>
                  <a:cubicBezTo>
                    <a:pt x="29800" y="37660"/>
                    <a:pt x="29780" y="37629"/>
                    <a:pt x="29755" y="37600"/>
                  </a:cubicBezTo>
                  <a:cubicBezTo>
                    <a:pt x="29863" y="37497"/>
                    <a:pt x="29970" y="37395"/>
                    <a:pt x="30074" y="37293"/>
                  </a:cubicBezTo>
                  <a:close/>
                  <a:moveTo>
                    <a:pt x="30900" y="36880"/>
                  </a:moveTo>
                  <a:lnTo>
                    <a:pt x="30900" y="36880"/>
                  </a:lnTo>
                  <a:cubicBezTo>
                    <a:pt x="30969" y="37020"/>
                    <a:pt x="31085" y="37136"/>
                    <a:pt x="31226" y="37205"/>
                  </a:cubicBezTo>
                  <a:cubicBezTo>
                    <a:pt x="30906" y="37414"/>
                    <a:pt x="30610" y="37652"/>
                    <a:pt x="30250" y="37788"/>
                  </a:cubicBezTo>
                  <a:cubicBezTo>
                    <a:pt x="30241" y="37428"/>
                    <a:pt x="30629" y="37116"/>
                    <a:pt x="30900" y="36880"/>
                  </a:cubicBezTo>
                  <a:close/>
                  <a:moveTo>
                    <a:pt x="34405" y="33556"/>
                  </a:moveTo>
                  <a:cubicBezTo>
                    <a:pt x="35318" y="34273"/>
                    <a:pt x="35823" y="35418"/>
                    <a:pt x="35333" y="36576"/>
                  </a:cubicBezTo>
                  <a:lnTo>
                    <a:pt x="35332" y="36577"/>
                  </a:lnTo>
                  <a:cubicBezTo>
                    <a:pt x="35042" y="37262"/>
                    <a:pt x="34475" y="37739"/>
                    <a:pt x="33828" y="38091"/>
                  </a:cubicBezTo>
                  <a:cubicBezTo>
                    <a:pt x="34487" y="37419"/>
                    <a:pt x="34645" y="36440"/>
                    <a:pt x="34640" y="35523"/>
                  </a:cubicBezTo>
                  <a:cubicBezTo>
                    <a:pt x="34636" y="34881"/>
                    <a:pt x="34577" y="34460"/>
                    <a:pt x="34337" y="34095"/>
                  </a:cubicBezTo>
                  <a:cubicBezTo>
                    <a:pt x="34365" y="33916"/>
                    <a:pt x="34388" y="33738"/>
                    <a:pt x="34405" y="33556"/>
                  </a:cubicBezTo>
                  <a:close/>
                  <a:moveTo>
                    <a:pt x="31965" y="37256"/>
                  </a:moveTo>
                  <a:lnTo>
                    <a:pt x="31965" y="37256"/>
                  </a:lnTo>
                  <a:cubicBezTo>
                    <a:pt x="31971" y="37524"/>
                    <a:pt x="31945" y="37791"/>
                    <a:pt x="31884" y="38053"/>
                  </a:cubicBezTo>
                  <a:lnTo>
                    <a:pt x="31838" y="38210"/>
                  </a:lnTo>
                  <a:cubicBezTo>
                    <a:pt x="31450" y="38108"/>
                    <a:pt x="31385" y="37907"/>
                    <a:pt x="31643" y="37609"/>
                  </a:cubicBezTo>
                  <a:cubicBezTo>
                    <a:pt x="31685" y="37508"/>
                    <a:pt x="31721" y="37408"/>
                    <a:pt x="31756" y="37306"/>
                  </a:cubicBezTo>
                  <a:cubicBezTo>
                    <a:pt x="31827" y="37297"/>
                    <a:pt x="31897" y="37280"/>
                    <a:pt x="31965" y="37256"/>
                  </a:cubicBezTo>
                  <a:close/>
                  <a:moveTo>
                    <a:pt x="31357" y="37499"/>
                  </a:moveTo>
                  <a:lnTo>
                    <a:pt x="31357" y="37499"/>
                  </a:lnTo>
                  <a:cubicBezTo>
                    <a:pt x="31263" y="37784"/>
                    <a:pt x="31156" y="38161"/>
                    <a:pt x="31147" y="38459"/>
                  </a:cubicBezTo>
                  <a:cubicBezTo>
                    <a:pt x="30854" y="38388"/>
                    <a:pt x="30578" y="38269"/>
                    <a:pt x="30326" y="38105"/>
                  </a:cubicBezTo>
                  <a:cubicBezTo>
                    <a:pt x="30706" y="37965"/>
                    <a:pt x="31022" y="37719"/>
                    <a:pt x="31357" y="37499"/>
                  </a:cubicBezTo>
                  <a:close/>
                  <a:moveTo>
                    <a:pt x="32296" y="37360"/>
                  </a:moveTo>
                  <a:cubicBezTo>
                    <a:pt x="32531" y="37713"/>
                    <a:pt x="32826" y="38055"/>
                    <a:pt x="33105" y="38055"/>
                  </a:cubicBezTo>
                  <a:cubicBezTo>
                    <a:pt x="33141" y="38055"/>
                    <a:pt x="33177" y="38050"/>
                    <a:pt x="33213" y="38037"/>
                  </a:cubicBezTo>
                  <a:lnTo>
                    <a:pt x="33213" y="38037"/>
                  </a:lnTo>
                  <a:cubicBezTo>
                    <a:pt x="32887" y="38297"/>
                    <a:pt x="32494" y="38461"/>
                    <a:pt x="32078" y="38510"/>
                  </a:cubicBezTo>
                  <a:cubicBezTo>
                    <a:pt x="32245" y="38198"/>
                    <a:pt x="32299" y="37762"/>
                    <a:pt x="32296" y="37360"/>
                  </a:cubicBezTo>
                  <a:close/>
                  <a:moveTo>
                    <a:pt x="15487" y="36280"/>
                  </a:moveTo>
                  <a:cubicBezTo>
                    <a:pt x="16642" y="36551"/>
                    <a:pt x="17813" y="36751"/>
                    <a:pt x="18971" y="37006"/>
                  </a:cubicBezTo>
                  <a:cubicBezTo>
                    <a:pt x="20032" y="37239"/>
                    <a:pt x="21225" y="37750"/>
                    <a:pt x="22381" y="37917"/>
                  </a:cubicBezTo>
                  <a:cubicBezTo>
                    <a:pt x="22320" y="38144"/>
                    <a:pt x="22248" y="38370"/>
                    <a:pt x="22165" y="38594"/>
                  </a:cubicBezTo>
                  <a:lnTo>
                    <a:pt x="22165" y="38592"/>
                  </a:lnTo>
                  <a:cubicBezTo>
                    <a:pt x="20622" y="38498"/>
                    <a:pt x="19081" y="38388"/>
                    <a:pt x="17547" y="38161"/>
                  </a:cubicBezTo>
                  <a:cubicBezTo>
                    <a:pt x="17198" y="38108"/>
                    <a:pt x="16172" y="37893"/>
                    <a:pt x="15060" y="37561"/>
                  </a:cubicBezTo>
                  <a:cubicBezTo>
                    <a:pt x="14926" y="37327"/>
                    <a:pt x="14791" y="37094"/>
                    <a:pt x="14655" y="36864"/>
                  </a:cubicBezTo>
                  <a:cubicBezTo>
                    <a:pt x="14923" y="36754"/>
                    <a:pt x="15215" y="36543"/>
                    <a:pt x="15487" y="36280"/>
                  </a:cubicBezTo>
                  <a:close/>
                  <a:moveTo>
                    <a:pt x="27262" y="32120"/>
                  </a:moveTo>
                  <a:cubicBezTo>
                    <a:pt x="28876" y="32120"/>
                    <a:pt x="30651" y="32172"/>
                    <a:pt x="32160" y="32614"/>
                  </a:cubicBezTo>
                  <a:cubicBezTo>
                    <a:pt x="32100" y="32608"/>
                    <a:pt x="32041" y="32605"/>
                    <a:pt x="31984" y="32605"/>
                  </a:cubicBezTo>
                  <a:cubicBezTo>
                    <a:pt x="31625" y="32605"/>
                    <a:pt x="31320" y="32718"/>
                    <a:pt x="30961" y="32891"/>
                  </a:cubicBezTo>
                  <a:cubicBezTo>
                    <a:pt x="30946" y="32858"/>
                    <a:pt x="30984" y="32826"/>
                    <a:pt x="30966" y="32795"/>
                  </a:cubicBezTo>
                  <a:cubicBezTo>
                    <a:pt x="30938" y="32744"/>
                    <a:pt x="30896" y="32721"/>
                    <a:pt x="30852" y="32721"/>
                  </a:cubicBezTo>
                  <a:cubicBezTo>
                    <a:pt x="30807" y="32721"/>
                    <a:pt x="30760" y="32747"/>
                    <a:pt x="30729" y="32795"/>
                  </a:cubicBezTo>
                  <a:cubicBezTo>
                    <a:pt x="30667" y="32889"/>
                    <a:pt x="30632" y="33011"/>
                    <a:pt x="30590" y="33152"/>
                  </a:cubicBezTo>
                  <a:cubicBezTo>
                    <a:pt x="29208" y="34061"/>
                    <a:pt x="28377" y="36018"/>
                    <a:pt x="29221" y="37522"/>
                  </a:cubicBezTo>
                  <a:cubicBezTo>
                    <a:pt x="29141" y="37603"/>
                    <a:pt x="29062" y="37685"/>
                    <a:pt x="28982" y="37762"/>
                  </a:cubicBezTo>
                  <a:cubicBezTo>
                    <a:pt x="28549" y="38176"/>
                    <a:pt x="28110" y="38579"/>
                    <a:pt x="27684" y="38999"/>
                  </a:cubicBezTo>
                  <a:cubicBezTo>
                    <a:pt x="26889" y="38936"/>
                    <a:pt x="26104" y="38851"/>
                    <a:pt x="25346" y="38793"/>
                  </a:cubicBezTo>
                  <a:lnTo>
                    <a:pt x="25346" y="38795"/>
                  </a:lnTo>
                  <a:cubicBezTo>
                    <a:pt x="24840" y="38756"/>
                    <a:pt x="23968" y="38725"/>
                    <a:pt x="23462" y="38693"/>
                  </a:cubicBezTo>
                  <a:cubicBezTo>
                    <a:pt x="24126" y="36627"/>
                    <a:pt x="24362" y="34400"/>
                    <a:pt x="23012" y="32295"/>
                  </a:cubicBezTo>
                  <a:lnTo>
                    <a:pt x="23012" y="32266"/>
                  </a:lnTo>
                  <a:cubicBezTo>
                    <a:pt x="24362" y="32178"/>
                    <a:pt x="25796" y="32124"/>
                    <a:pt x="27018" y="32121"/>
                  </a:cubicBezTo>
                  <a:cubicBezTo>
                    <a:pt x="27099" y="32120"/>
                    <a:pt x="27180" y="32120"/>
                    <a:pt x="27262" y="32120"/>
                  </a:cubicBezTo>
                  <a:close/>
                  <a:moveTo>
                    <a:pt x="29461" y="37880"/>
                  </a:moveTo>
                  <a:cubicBezTo>
                    <a:pt x="29916" y="38464"/>
                    <a:pt x="30585" y="38846"/>
                    <a:pt x="31320" y="38937"/>
                  </a:cubicBezTo>
                  <a:cubicBezTo>
                    <a:pt x="30715" y="39040"/>
                    <a:pt x="30094" y="39078"/>
                    <a:pt x="29467" y="39078"/>
                  </a:cubicBezTo>
                  <a:cubicBezTo>
                    <a:pt x="29044" y="39078"/>
                    <a:pt x="28619" y="39061"/>
                    <a:pt x="28195" y="39033"/>
                  </a:cubicBezTo>
                  <a:lnTo>
                    <a:pt x="28195" y="39033"/>
                  </a:lnTo>
                  <a:cubicBezTo>
                    <a:pt x="28550" y="38701"/>
                    <a:pt x="28906" y="38372"/>
                    <a:pt x="29272" y="38050"/>
                  </a:cubicBezTo>
                  <a:cubicBezTo>
                    <a:pt x="29337" y="37994"/>
                    <a:pt x="29398" y="37935"/>
                    <a:pt x="29461" y="37880"/>
                  </a:cubicBezTo>
                  <a:close/>
                  <a:moveTo>
                    <a:pt x="11012" y="35340"/>
                  </a:moveTo>
                  <a:lnTo>
                    <a:pt x="11012" y="35340"/>
                  </a:lnTo>
                  <a:cubicBezTo>
                    <a:pt x="10999" y="35575"/>
                    <a:pt x="11081" y="35798"/>
                    <a:pt x="11227" y="36008"/>
                  </a:cubicBezTo>
                  <a:cubicBezTo>
                    <a:pt x="11265" y="36075"/>
                    <a:pt x="11307" y="36138"/>
                    <a:pt x="11355" y="36200"/>
                  </a:cubicBezTo>
                  <a:cubicBezTo>
                    <a:pt x="10478" y="36765"/>
                    <a:pt x="9642" y="37394"/>
                    <a:pt x="8794" y="38019"/>
                  </a:cubicBezTo>
                  <a:cubicBezTo>
                    <a:pt x="7637" y="38872"/>
                    <a:pt x="6409" y="39672"/>
                    <a:pt x="5268" y="40561"/>
                  </a:cubicBezTo>
                  <a:cubicBezTo>
                    <a:pt x="3869" y="39239"/>
                    <a:pt x="2792" y="37601"/>
                    <a:pt x="2263" y="35784"/>
                  </a:cubicBezTo>
                  <a:lnTo>
                    <a:pt x="2263" y="35783"/>
                  </a:lnTo>
                  <a:cubicBezTo>
                    <a:pt x="2468" y="35783"/>
                    <a:pt x="2670" y="35792"/>
                    <a:pt x="2863" y="35793"/>
                  </a:cubicBezTo>
                  <a:cubicBezTo>
                    <a:pt x="3119" y="35797"/>
                    <a:pt x="3375" y="35798"/>
                    <a:pt x="3632" y="35798"/>
                  </a:cubicBezTo>
                  <a:cubicBezTo>
                    <a:pt x="4320" y="35798"/>
                    <a:pt x="5010" y="35789"/>
                    <a:pt x="5699" y="35789"/>
                  </a:cubicBezTo>
                  <a:cubicBezTo>
                    <a:pt x="5831" y="35789"/>
                    <a:pt x="5963" y="35790"/>
                    <a:pt x="6094" y="35790"/>
                  </a:cubicBezTo>
                  <a:cubicBezTo>
                    <a:pt x="6137" y="35790"/>
                    <a:pt x="6181" y="35791"/>
                    <a:pt x="6224" y="35791"/>
                  </a:cubicBezTo>
                  <a:cubicBezTo>
                    <a:pt x="7834" y="35791"/>
                    <a:pt x="9437" y="35650"/>
                    <a:pt x="11012" y="35340"/>
                  </a:cubicBezTo>
                  <a:close/>
                  <a:moveTo>
                    <a:pt x="53184" y="33902"/>
                  </a:moveTo>
                  <a:cubicBezTo>
                    <a:pt x="53133" y="34210"/>
                    <a:pt x="53240" y="34497"/>
                    <a:pt x="53441" y="34712"/>
                  </a:cubicBezTo>
                  <a:cubicBezTo>
                    <a:pt x="52606" y="35928"/>
                    <a:pt x="51636" y="37066"/>
                    <a:pt x="50716" y="38207"/>
                  </a:cubicBezTo>
                  <a:cubicBezTo>
                    <a:pt x="49884" y="39237"/>
                    <a:pt x="49008" y="40244"/>
                    <a:pt x="48360" y="41396"/>
                  </a:cubicBezTo>
                  <a:cubicBezTo>
                    <a:pt x="46851" y="40236"/>
                    <a:pt x="45606" y="38738"/>
                    <a:pt x="44842" y="37034"/>
                  </a:cubicBezTo>
                  <a:cubicBezTo>
                    <a:pt x="46079" y="36403"/>
                    <a:pt x="47448" y="35953"/>
                    <a:pt x="48715" y="35487"/>
                  </a:cubicBezTo>
                  <a:cubicBezTo>
                    <a:pt x="49646" y="35145"/>
                    <a:pt x="50533" y="34759"/>
                    <a:pt x="51494" y="34487"/>
                  </a:cubicBezTo>
                  <a:cubicBezTo>
                    <a:pt x="51973" y="34349"/>
                    <a:pt x="52602" y="34015"/>
                    <a:pt x="53184" y="33902"/>
                  </a:cubicBezTo>
                  <a:close/>
                  <a:moveTo>
                    <a:pt x="53592" y="34845"/>
                  </a:moveTo>
                  <a:cubicBezTo>
                    <a:pt x="53745" y="34960"/>
                    <a:pt x="53925" y="35034"/>
                    <a:pt x="54113" y="35065"/>
                  </a:cubicBezTo>
                  <a:cubicBezTo>
                    <a:pt x="54132" y="35067"/>
                    <a:pt x="54149" y="35067"/>
                    <a:pt x="54167" y="35070"/>
                  </a:cubicBezTo>
                  <a:cubicBezTo>
                    <a:pt x="53318" y="36089"/>
                    <a:pt x="52553" y="37181"/>
                    <a:pt x="51695" y="38195"/>
                  </a:cubicBezTo>
                  <a:cubicBezTo>
                    <a:pt x="50719" y="39350"/>
                    <a:pt x="49854" y="40637"/>
                    <a:pt x="48746" y="41671"/>
                  </a:cubicBezTo>
                  <a:cubicBezTo>
                    <a:pt x="48687" y="41630"/>
                    <a:pt x="48626" y="41588"/>
                    <a:pt x="48568" y="41545"/>
                  </a:cubicBezTo>
                  <a:cubicBezTo>
                    <a:pt x="49278" y="40256"/>
                    <a:pt x="50287" y="39145"/>
                    <a:pt x="51200" y="37996"/>
                  </a:cubicBezTo>
                  <a:cubicBezTo>
                    <a:pt x="52015" y="36966"/>
                    <a:pt x="52878" y="35953"/>
                    <a:pt x="53592" y="34845"/>
                  </a:cubicBezTo>
                  <a:close/>
                  <a:moveTo>
                    <a:pt x="55587" y="34531"/>
                  </a:moveTo>
                  <a:cubicBezTo>
                    <a:pt x="57345" y="35300"/>
                    <a:pt x="59057" y="36180"/>
                    <a:pt x="60823" y="36928"/>
                  </a:cubicBezTo>
                  <a:cubicBezTo>
                    <a:pt x="61640" y="37273"/>
                    <a:pt x="62457" y="37494"/>
                    <a:pt x="63312" y="37711"/>
                  </a:cubicBezTo>
                  <a:cubicBezTo>
                    <a:pt x="63627" y="37790"/>
                    <a:pt x="64021" y="37909"/>
                    <a:pt x="64387" y="37909"/>
                  </a:cubicBezTo>
                  <a:cubicBezTo>
                    <a:pt x="64428" y="37909"/>
                    <a:pt x="64469" y="37908"/>
                    <a:pt x="64510" y="37904"/>
                  </a:cubicBezTo>
                  <a:lnTo>
                    <a:pt x="64510" y="37904"/>
                  </a:lnTo>
                  <a:cubicBezTo>
                    <a:pt x="64272" y="38750"/>
                    <a:pt x="63915" y="39561"/>
                    <a:pt x="63449" y="40307"/>
                  </a:cubicBezTo>
                  <a:cubicBezTo>
                    <a:pt x="62936" y="41135"/>
                    <a:pt x="62273" y="41791"/>
                    <a:pt x="61518" y="42309"/>
                  </a:cubicBezTo>
                  <a:cubicBezTo>
                    <a:pt x="61504" y="42305"/>
                    <a:pt x="61489" y="42304"/>
                    <a:pt x="61474" y="42304"/>
                  </a:cubicBezTo>
                  <a:cubicBezTo>
                    <a:pt x="61414" y="42304"/>
                    <a:pt x="61353" y="42332"/>
                    <a:pt x="61325" y="42387"/>
                  </a:cubicBezTo>
                  <a:cubicBezTo>
                    <a:pt x="60684" y="42022"/>
                    <a:pt x="60223" y="41410"/>
                    <a:pt x="59727" y="40875"/>
                  </a:cubicBezTo>
                  <a:cubicBezTo>
                    <a:pt x="59003" y="40097"/>
                    <a:pt x="58323" y="39329"/>
                    <a:pt x="57744" y="38430"/>
                  </a:cubicBezTo>
                  <a:cubicBezTo>
                    <a:pt x="56987" y="37255"/>
                    <a:pt x="55912" y="36024"/>
                    <a:pt x="55501" y="34635"/>
                  </a:cubicBezTo>
                  <a:cubicBezTo>
                    <a:pt x="55530" y="34601"/>
                    <a:pt x="55559" y="34567"/>
                    <a:pt x="55587" y="34531"/>
                  </a:cubicBezTo>
                  <a:close/>
                  <a:moveTo>
                    <a:pt x="15475" y="38288"/>
                  </a:moveTo>
                  <a:lnTo>
                    <a:pt x="15475" y="38288"/>
                  </a:lnTo>
                  <a:cubicBezTo>
                    <a:pt x="17543" y="38906"/>
                    <a:pt x="19711" y="39107"/>
                    <a:pt x="21885" y="39261"/>
                  </a:cubicBezTo>
                  <a:cubicBezTo>
                    <a:pt x="21721" y="39621"/>
                    <a:pt x="21534" y="39970"/>
                    <a:pt x="21325" y="40307"/>
                  </a:cubicBezTo>
                  <a:cubicBezTo>
                    <a:pt x="20622" y="41439"/>
                    <a:pt x="19641" y="42256"/>
                    <a:pt x="18520" y="42825"/>
                  </a:cubicBezTo>
                  <a:cubicBezTo>
                    <a:pt x="17311" y="41458"/>
                    <a:pt x="16383" y="39878"/>
                    <a:pt x="15475" y="38288"/>
                  </a:cubicBezTo>
                  <a:close/>
                  <a:moveTo>
                    <a:pt x="11504" y="36362"/>
                  </a:moveTo>
                  <a:cubicBezTo>
                    <a:pt x="11635" y="36488"/>
                    <a:pt x="11783" y="36596"/>
                    <a:pt x="11946" y="36683"/>
                  </a:cubicBezTo>
                  <a:cubicBezTo>
                    <a:pt x="12082" y="36778"/>
                    <a:pt x="12226" y="36868"/>
                    <a:pt x="12371" y="36953"/>
                  </a:cubicBezTo>
                  <a:cubicBezTo>
                    <a:pt x="11406" y="39036"/>
                    <a:pt x="10367" y="41084"/>
                    <a:pt x="9390" y="43161"/>
                  </a:cubicBezTo>
                  <a:cubicBezTo>
                    <a:pt x="7962" y="42612"/>
                    <a:pt x="6648" y="41808"/>
                    <a:pt x="5511" y="40788"/>
                  </a:cubicBezTo>
                  <a:lnTo>
                    <a:pt x="5511" y="40787"/>
                  </a:lnTo>
                  <a:cubicBezTo>
                    <a:pt x="5932" y="40482"/>
                    <a:pt x="6340" y="40154"/>
                    <a:pt x="6748" y="39844"/>
                  </a:cubicBezTo>
                  <a:cubicBezTo>
                    <a:pt x="7466" y="39299"/>
                    <a:pt x="8205" y="38787"/>
                    <a:pt x="8929" y="38251"/>
                  </a:cubicBezTo>
                  <a:cubicBezTo>
                    <a:pt x="9781" y="37618"/>
                    <a:pt x="10622" y="36959"/>
                    <a:pt x="11504" y="36362"/>
                  </a:cubicBezTo>
                  <a:close/>
                  <a:moveTo>
                    <a:pt x="55247" y="34845"/>
                  </a:moveTo>
                  <a:cubicBezTo>
                    <a:pt x="55403" y="36197"/>
                    <a:pt x="55539" y="37547"/>
                    <a:pt x="55513" y="38911"/>
                  </a:cubicBezTo>
                  <a:cubicBezTo>
                    <a:pt x="55496" y="39811"/>
                    <a:pt x="55431" y="40710"/>
                    <a:pt x="55425" y="41611"/>
                  </a:cubicBezTo>
                  <a:cubicBezTo>
                    <a:pt x="55420" y="42333"/>
                    <a:pt x="55570" y="43048"/>
                    <a:pt x="55389" y="43751"/>
                  </a:cubicBezTo>
                  <a:cubicBezTo>
                    <a:pt x="55003" y="43472"/>
                    <a:pt x="54924" y="42649"/>
                    <a:pt x="54860" y="42253"/>
                  </a:cubicBezTo>
                  <a:cubicBezTo>
                    <a:pt x="54747" y="41545"/>
                    <a:pt x="54715" y="40819"/>
                    <a:pt x="54696" y="40102"/>
                  </a:cubicBezTo>
                  <a:cubicBezTo>
                    <a:pt x="54678" y="39339"/>
                    <a:pt x="54681" y="38575"/>
                    <a:pt x="54703" y="37811"/>
                  </a:cubicBezTo>
                  <a:cubicBezTo>
                    <a:pt x="54729" y="36785"/>
                    <a:pt x="54998" y="35851"/>
                    <a:pt x="55199" y="34879"/>
                  </a:cubicBezTo>
                  <a:cubicBezTo>
                    <a:pt x="55216" y="34869"/>
                    <a:pt x="55231" y="34856"/>
                    <a:pt x="55247" y="34845"/>
                  </a:cubicBezTo>
                  <a:close/>
                  <a:moveTo>
                    <a:pt x="13701" y="37635"/>
                  </a:moveTo>
                  <a:lnTo>
                    <a:pt x="13701" y="37635"/>
                  </a:lnTo>
                  <a:cubicBezTo>
                    <a:pt x="14170" y="37842"/>
                    <a:pt x="14649" y="38025"/>
                    <a:pt x="15138" y="38183"/>
                  </a:cubicBezTo>
                  <a:cubicBezTo>
                    <a:pt x="15487" y="38821"/>
                    <a:pt x="15829" y="39465"/>
                    <a:pt x="16166" y="40111"/>
                  </a:cubicBezTo>
                  <a:cubicBezTo>
                    <a:pt x="16681" y="41102"/>
                    <a:pt x="17300" y="42186"/>
                    <a:pt x="18107" y="43023"/>
                  </a:cubicBezTo>
                  <a:cubicBezTo>
                    <a:pt x="16881" y="43566"/>
                    <a:pt x="15514" y="43833"/>
                    <a:pt x="14165" y="43900"/>
                  </a:cubicBezTo>
                  <a:lnTo>
                    <a:pt x="14165" y="43898"/>
                  </a:lnTo>
                  <a:cubicBezTo>
                    <a:pt x="14210" y="43009"/>
                    <a:pt x="14071" y="42083"/>
                    <a:pt x="13995" y="41232"/>
                  </a:cubicBezTo>
                  <a:cubicBezTo>
                    <a:pt x="13891" y="40057"/>
                    <a:pt x="13735" y="38840"/>
                    <a:pt x="13701" y="37635"/>
                  </a:cubicBezTo>
                  <a:close/>
                  <a:moveTo>
                    <a:pt x="54914" y="35003"/>
                  </a:moveTo>
                  <a:cubicBezTo>
                    <a:pt x="54718" y="35933"/>
                    <a:pt x="54469" y="36833"/>
                    <a:pt x="54423" y="37811"/>
                  </a:cubicBezTo>
                  <a:cubicBezTo>
                    <a:pt x="54379" y="38758"/>
                    <a:pt x="54379" y="39714"/>
                    <a:pt x="54409" y="40662"/>
                  </a:cubicBezTo>
                  <a:cubicBezTo>
                    <a:pt x="54432" y="41412"/>
                    <a:pt x="54376" y="43219"/>
                    <a:pt x="55071" y="43909"/>
                  </a:cubicBezTo>
                  <a:cubicBezTo>
                    <a:pt x="52924" y="43824"/>
                    <a:pt x="50779" y="43060"/>
                    <a:pt x="48956" y="41821"/>
                  </a:cubicBezTo>
                  <a:cubicBezTo>
                    <a:pt x="49927" y="40900"/>
                    <a:pt x="50711" y="39796"/>
                    <a:pt x="51560" y="38755"/>
                  </a:cubicBezTo>
                  <a:cubicBezTo>
                    <a:pt x="52545" y="37545"/>
                    <a:pt x="53468" y="36262"/>
                    <a:pt x="54492" y="35080"/>
                  </a:cubicBezTo>
                  <a:cubicBezTo>
                    <a:pt x="54636" y="35073"/>
                    <a:pt x="54777" y="35046"/>
                    <a:pt x="54914" y="35003"/>
                  </a:cubicBezTo>
                  <a:close/>
                  <a:moveTo>
                    <a:pt x="12588" y="37080"/>
                  </a:moveTo>
                  <a:cubicBezTo>
                    <a:pt x="12795" y="37194"/>
                    <a:pt x="12996" y="37298"/>
                    <a:pt x="13177" y="37388"/>
                  </a:cubicBezTo>
                  <a:cubicBezTo>
                    <a:pt x="13270" y="37434"/>
                    <a:pt x="13364" y="37477"/>
                    <a:pt x="13458" y="37521"/>
                  </a:cubicBezTo>
                  <a:cubicBezTo>
                    <a:pt x="13469" y="38623"/>
                    <a:pt x="13596" y="39724"/>
                    <a:pt x="13628" y="40835"/>
                  </a:cubicBezTo>
                  <a:cubicBezTo>
                    <a:pt x="13658" y="41857"/>
                    <a:pt x="13833" y="42896"/>
                    <a:pt x="13775" y="43914"/>
                  </a:cubicBezTo>
                  <a:cubicBezTo>
                    <a:pt x="13648" y="43916"/>
                    <a:pt x="13520" y="43918"/>
                    <a:pt x="13392" y="43918"/>
                  </a:cubicBezTo>
                  <a:cubicBezTo>
                    <a:pt x="13265" y="43918"/>
                    <a:pt x="13137" y="43916"/>
                    <a:pt x="13011" y="43912"/>
                  </a:cubicBezTo>
                  <a:cubicBezTo>
                    <a:pt x="11896" y="43875"/>
                    <a:pt x="10780" y="43651"/>
                    <a:pt x="9707" y="43277"/>
                  </a:cubicBezTo>
                  <a:cubicBezTo>
                    <a:pt x="10682" y="41217"/>
                    <a:pt x="11675" y="39168"/>
                    <a:pt x="12588" y="37080"/>
                  </a:cubicBezTo>
                  <a:close/>
                  <a:moveTo>
                    <a:pt x="55604" y="35591"/>
                  </a:moveTo>
                  <a:cubicBezTo>
                    <a:pt x="56071" y="36584"/>
                    <a:pt x="56772" y="37504"/>
                    <a:pt x="57362" y="38359"/>
                  </a:cubicBezTo>
                  <a:cubicBezTo>
                    <a:pt x="57995" y="39278"/>
                    <a:pt x="58586" y="40156"/>
                    <a:pt x="59368" y="40963"/>
                  </a:cubicBezTo>
                  <a:cubicBezTo>
                    <a:pt x="59911" y="41521"/>
                    <a:pt x="60381" y="42188"/>
                    <a:pt x="61042" y="42610"/>
                  </a:cubicBezTo>
                  <a:cubicBezTo>
                    <a:pt x="59452" y="43535"/>
                    <a:pt x="57526" y="43909"/>
                    <a:pt x="55680" y="43918"/>
                  </a:cubicBezTo>
                  <a:cubicBezTo>
                    <a:pt x="55864" y="43298"/>
                    <a:pt x="55804" y="42649"/>
                    <a:pt x="55762" y="42007"/>
                  </a:cubicBezTo>
                  <a:cubicBezTo>
                    <a:pt x="55702" y="41068"/>
                    <a:pt x="55794" y="40117"/>
                    <a:pt x="55828" y="39180"/>
                  </a:cubicBezTo>
                  <a:cubicBezTo>
                    <a:pt x="55872" y="37966"/>
                    <a:pt x="55754" y="36778"/>
                    <a:pt x="55604" y="35591"/>
                  </a:cubicBezTo>
                  <a:close/>
                  <a:moveTo>
                    <a:pt x="47253" y="1"/>
                  </a:moveTo>
                  <a:cubicBezTo>
                    <a:pt x="47090" y="1"/>
                    <a:pt x="46941" y="71"/>
                    <a:pt x="46857" y="197"/>
                  </a:cubicBezTo>
                  <a:cubicBezTo>
                    <a:pt x="46856" y="197"/>
                    <a:pt x="46855" y="197"/>
                    <a:pt x="46854" y="197"/>
                  </a:cubicBezTo>
                  <a:cubicBezTo>
                    <a:pt x="46756" y="197"/>
                    <a:pt x="46666" y="269"/>
                    <a:pt x="46709" y="390"/>
                  </a:cubicBezTo>
                  <a:cubicBezTo>
                    <a:pt x="47329" y="2175"/>
                    <a:pt x="51919" y="18609"/>
                    <a:pt x="51968" y="18758"/>
                  </a:cubicBezTo>
                  <a:cubicBezTo>
                    <a:pt x="45529" y="21411"/>
                    <a:pt x="39162" y="24246"/>
                    <a:pt x="32718" y="26890"/>
                  </a:cubicBezTo>
                  <a:cubicBezTo>
                    <a:pt x="30896" y="27637"/>
                    <a:pt x="29025" y="28247"/>
                    <a:pt x="27151" y="28842"/>
                  </a:cubicBezTo>
                  <a:cubicBezTo>
                    <a:pt x="27145" y="28717"/>
                    <a:pt x="27140" y="28593"/>
                    <a:pt x="27137" y="28471"/>
                  </a:cubicBezTo>
                  <a:cubicBezTo>
                    <a:pt x="27093" y="27133"/>
                    <a:pt x="27163" y="25803"/>
                    <a:pt x="27228" y="24470"/>
                  </a:cubicBezTo>
                  <a:cubicBezTo>
                    <a:pt x="27364" y="21523"/>
                    <a:pt x="27322" y="18570"/>
                    <a:pt x="27101" y="15629"/>
                  </a:cubicBezTo>
                  <a:cubicBezTo>
                    <a:pt x="27089" y="15474"/>
                    <a:pt x="26983" y="15409"/>
                    <a:pt x="26875" y="15409"/>
                  </a:cubicBezTo>
                  <a:cubicBezTo>
                    <a:pt x="26749" y="15409"/>
                    <a:pt x="26620" y="15497"/>
                    <a:pt x="26634" y="15632"/>
                  </a:cubicBezTo>
                  <a:cubicBezTo>
                    <a:pt x="26449" y="18264"/>
                    <a:pt x="26544" y="20926"/>
                    <a:pt x="26449" y="23564"/>
                  </a:cubicBezTo>
                  <a:cubicBezTo>
                    <a:pt x="26384" y="25398"/>
                    <a:pt x="26218" y="27280"/>
                    <a:pt x="26201" y="29139"/>
                  </a:cubicBezTo>
                  <a:cubicBezTo>
                    <a:pt x="25309" y="29423"/>
                    <a:pt x="24418" y="29708"/>
                    <a:pt x="23532" y="30010"/>
                  </a:cubicBezTo>
                  <a:cubicBezTo>
                    <a:pt x="23374" y="29473"/>
                    <a:pt x="23142" y="28961"/>
                    <a:pt x="22912" y="28445"/>
                  </a:cubicBezTo>
                  <a:cubicBezTo>
                    <a:pt x="22194" y="26849"/>
                    <a:pt x="21175" y="25438"/>
                    <a:pt x="19814" y="24333"/>
                  </a:cubicBezTo>
                  <a:cubicBezTo>
                    <a:pt x="19463" y="24048"/>
                    <a:pt x="19086" y="23797"/>
                    <a:pt x="18690" y="23581"/>
                  </a:cubicBezTo>
                  <a:cubicBezTo>
                    <a:pt x="19278" y="22772"/>
                    <a:pt x="19873" y="21968"/>
                    <a:pt x="20468" y="21162"/>
                  </a:cubicBezTo>
                  <a:cubicBezTo>
                    <a:pt x="20864" y="20626"/>
                    <a:pt x="21291" y="20083"/>
                    <a:pt x="21715" y="19529"/>
                  </a:cubicBezTo>
                  <a:cubicBezTo>
                    <a:pt x="22230" y="18979"/>
                    <a:pt x="22740" y="18425"/>
                    <a:pt x="23213" y="17824"/>
                  </a:cubicBezTo>
                  <a:cubicBezTo>
                    <a:pt x="23817" y="17055"/>
                    <a:pt x="24698" y="16183"/>
                    <a:pt x="24689" y="15156"/>
                  </a:cubicBezTo>
                  <a:cubicBezTo>
                    <a:pt x="24685" y="14908"/>
                    <a:pt x="24484" y="14741"/>
                    <a:pt x="24266" y="14741"/>
                  </a:cubicBezTo>
                  <a:cubicBezTo>
                    <a:pt x="24197" y="14741"/>
                    <a:pt x="24126" y="14758"/>
                    <a:pt x="24059" y="14794"/>
                  </a:cubicBezTo>
                  <a:cubicBezTo>
                    <a:pt x="23213" y="15249"/>
                    <a:pt x="22797" y="16327"/>
                    <a:pt x="22282" y="17104"/>
                  </a:cubicBezTo>
                  <a:cubicBezTo>
                    <a:pt x="21914" y="17658"/>
                    <a:pt x="21559" y="18216"/>
                    <a:pt x="21205" y="18776"/>
                  </a:cubicBezTo>
                  <a:cubicBezTo>
                    <a:pt x="20957" y="18866"/>
                    <a:pt x="20741" y="19020"/>
                    <a:pt x="20499" y="19135"/>
                  </a:cubicBezTo>
                  <a:cubicBezTo>
                    <a:pt x="20373" y="19195"/>
                    <a:pt x="20238" y="19239"/>
                    <a:pt x="20103" y="19239"/>
                  </a:cubicBezTo>
                  <a:cubicBezTo>
                    <a:pt x="20097" y="19239"/>
                    <a:pt x="20090" y="19239"/>
                    <a:pt x="20083" y="19239"/>
                  </a:cubicBezTo>
                  <a:cubicBezTo>
                    <a:pt x="18248" y="18575"/>
                    <a:pt x="16135" y="18685"/>
                    <a:pt x="14210" y="18546"/>
                  </a:cubicBezTo>
                  <a:cubicBezTo>
                    <a:pt x="11213" y="18326"/>
                    <a:pt x="8271" y="18068"/>
                    <a:pt x="5260" y="17987"/>
                  </a:cubicBezTo>
                  <a:cubicBezTo>
                    <a:pt x="5258" y="17987"/>
                    <a:pt x="5255" y="17987"/>
                    <a:pt x="5252" y="17987"/>
                  </a:cubicBezTo>
                  <a:cubicBezTo>
                    <a:pt x="4928" y="17987"/>
                    <a:pt x="4949" y="18456"/>
                    <a:pt x="5260" y="18493"/>
                  </a:cubicBezTo>
                  <a:cubicBezTo>
                    <a:pt x="6575" y="18646"/>
                    <a:pt x="7891" y="18855"/>
                    <a:pt x="9209" y="19054"/>
                  </a:cubicBezTo>
                  <a:cubicBezTo>
                    <a:pt x="9781" y="19820"/>
                    <a:pt x="10098" y="20912"/>
                    <a:pt x="10409" y="21796"/>
                  </a:cubicBezTo>
                  <a:cubicBezTo>
                    <a:pt x="10500" y="22058"/>
                    <a:pt x="10625" y="22427"/>
                    <a:pt x="10818" y="22704"/>
                  </a:cubicBezTo>
                  <a:cubicBezTo>
                    <a:pt x="5268" y="23825"/>
                    <a:pt x="1" y="28007"/>
                    <a:pt x="267" y="34115"/>
                  </a:cubicBezTo>
                  <a:cubicBezTo>
                    <a:pt x="560" y="40843"/>
                    <a:pt x="7533" y="45588"/>
                    <a:pt x="13809" y="45588"/>
                  </a:cubicBezTo>
                  <a:cubicBezTo>
                    <a:pt x="13853" y="45588"/>
                    <a:pt x="13898" y="45588"/>
                    <a:pt x="13942" y="45587"/>
                  </a:cubicBezTo>
                  <a:cubicBezTo>
                    <a:pt x="17388" y="45550"/>
                    <a:pt x="20648" y="43863"/>
                    <a:pt x="22635" y="41075"/>
                  </a:cubicBezTo>
                  <a:cubicBezTo>
                    <a:pt x="23011" y="40546"/>
                    <a:pt x="23326" y="39977"/>
                    <a:pt x="23575" y="39376"/>
                  </a:cubicBezTo>
                  <a:cubicBezTo>
                    <a:pt x="24735" y="39455"/>
                    <a:pt x="25895" y="39537"/>
                    <a:pt x="27053" y="39635"/>
                  </a:cubicBezTo>
                  <a:cubicBezTo>
                    <a:pt x="27019" y="39712"/>
                    <a:pt x="27022" y="39800"/>
                    <a:pt x="27063" y="39876"/>
                  </a:cubicBezTo>
                  <a:cubicBezTo>
                    <a:pt x="27086" y="39916"/>
                    <a:pt x="27129" y="39941"/>
                    <a:pt x="27175" y="39943"/>
                  </a:cubicBezTo>
                  <a:cubicBezTo>
                    <a:pt x="27644" y="41103"/>
                    <a:pt x="29380" y="41444"/>
                    <a:pt x="30594" y="41444"/>
                  </a:cubicBezTo>
                  <a:cubicBezTo>
                    <a:pt x="30731" y="41444"/>
                    <a:pt x="30862" y="41440"/>
                    <a:pt x="30983" y="41432"/>
                  </a:cubicBezTo>
                  <a:cubicBezTo>
                    <a:pt x="32113" y="41356"/>
                    <a:pt x="34455" y="41557"/>
                    <a:pt x="34982" y="40241"/>
                  </a:cubicBezTo>
                  <a:cubicBezTo>
                    <a:pt x="35008" y="40174"/>
                    <a:pt x="34977" y="40086"/>
                    <a:pt x="34929" y="40040"/>
                  </a:cubicBezTo>
                  <a:cubicBezTo>
                    <a:pt x="34665" y="39779"/>
                    <a:pt x="34344" y="39704"/>
                    <a:pt x="34008" y="39704"/>
                  </a:cubicBezTo>
                  <a:cubicBezTo>
                    <a:pt x="33820" y="39704"/>
                    <a:pt x="33627" y="39728"/>
                    <a:pt x="33437" y="39755"/>
                  </a:cubicBezTo>
                  <a:cubicBezTo>
                    <a:pt x="33123" y="39661"/>
                    <a:pt x="32795" y="39605"/>
                    <a:pt x="32461" y="39567"/>
                  </a:cubicBezTo>
                  <a:cubicBezTo>
                    <a:pt x="32972" y="39376"/>
                    <a:pt x="33465" y="39148"/>
                    <a:pt x="33940" y="38882"/>
                  </a:cubicBezTo>
                  <a:cubicBezTo>
                    <a:pt x="34161" y="38772"/>
                    <a:pt x="34374" y="38647"/>
                    <a:pt x="34580" y="38509"/>
                  </a:cubicBezTo>
                  <a:cubicBezTo>
                    <a:pt x="36057" y="37595"/>
                    <a:pt x="37439" y="36430"/>
                    <a:pt x="38819" y="35481"/>
                  </a:cubicBezTo>
                  <a:cubicBezTo>
                    <a:pt x="39810" y="34797"/>
                    <a:pt x="40780" y="34083"/>
                    <a:pt x="41725" y="33334"/>
                  </a:cubicBezTo>
                  <a:cubicBezTo>
                    <a:pt x="41946" y="33361"/>
                    <a:pt x="42168" y="33379"/>
                    <a:pt x="42390" y="33389"/>
                  </a:cubicBezTo>
                  <a:cubicBezTo>
                    <a:pt x="42382" y="33628"/>
                    <a:pt x="42382" y="33870"/>
                    <a:pt x="42393" y="34114"/>
                  </a:cubicBezTo>
                  <a:cubicBezTo>
                    <a:pt x="42448" y="35363"/>
                    <a:pt x="42736" y="36590"/>
                    <a:pt x="43242" y="37734"/>
                  </a:cubicBezTo>
                  <a:cubicBezTo>
                    <a:pt x="43181" y="37813"/>
                    <a:pt x="43243" y="37937"/>
                    <a:pt x="43330" y="37937"/>
                  </a:cubicBezTo>
                  <a:cubicBezTo>
                    <a:pt x="43332" y="37937"/>
                    <a:pt x="43334" y="37937"/>
                    <a:pt x="43336" y="37937"/>
                  </a:cubicBezTo>
                  <a:cubicBezTo>
                    <a:pt x="45488" y="42571"/>
                    <a:pt x="50931" y="45588"/>
                    <a:pt x="55935" y="45588"/>
                  </a:cubicBezTo>
                  <a:cubicBezTo>
                    <a:pt x="55979" y="45588"/>
                    <a:pt x="56024" y="45588"/>
                    <a:pt x="56068" y="45587"/>
                  </a:cubicBezTo>
                  <a:cubicBezTo>
                    <a:pt x="59514" y="45550"/>
                    <a:pt x="62774" y="43863"/>
                    <a:pt x="64761" y="41075"/>
                  </a:cubicBezTo>
                  <a:cubicBezTo>
                    <a:pt x="65604" y="39890"/>
                    <a:pt x="66114" y="38534"/>
                    <a:pt x="66307" y="37097"/>
                  </a:cubicBezTo>
                  <a:cubicBezTo>
                    <a:pt x="66522" y="35490"/>
                    <a:pt x="66480" y="33845"/>
                    <a:pt x="66199" y="32241"/>
                  </a:cubicBezTo>
                  <a:cubicBezTo>
                    <a:pt x="65970" y="30933"/>
                    <a:pt x="65579" y="29657"/>
                    <a:pt x="65036" y="28446"/>
                  </a:cubicBezTo>
                  <a:cubicBezTo>
                    <a:pt x="64320" y="26850"/>
                    <a:pt x="63301" y="25438"/>
                    <a:pt x="61940" y="24333"/>
                  </a:cubicBezTo>
                  <a:cubicBezTo>
                    <a:pt x="60238" y="22947"/>
                    <a:pt x="57999" y="22411"/>
                    <a:pt x="55800" y="22411"/>
                  </a:cubicBezTo>
                  <a:cubicBezTo>
                    <a:pt x="55684" y="22411"/>
                    <a:pt x="55568" y="22412"/>
                    <a:pt x="55453" y="22415"/>
                  </a:cubicBezTo>
                  <a:cubicBezTo>
                    <a:pt x="55287" y="22101"/>
                    <a:pt x="55119" y="21786"/>
                    <a:pt x="54928" y="21487"/>
                  </a:cubicBezTo>
                  <a:cubicBezTo>
                    <a:pt x="54797" y="21284"/>
                    <a:pt x="54659" y="21099"/>
                    <a:pt x="54526" y="20907"/>
                  </a:cubicBezTo>
                  <a:cubicBezTo>
                    <a:pt x="54319" y="20289"/>
                    <a:pt x="54129" y="19664"/>
                    <a:pt x="53923" y="19079"/>
                  </a:cubicBezTo>
                  <a:cubicBezTo>
                    <a:pt x="53852" y="18880"/>
                    <a:pt x="53787" y="18679"/>
                    <a:pt x="53722" y="18479"/>
                  </a:cubicBezTo>
                  <a:lnTo>
                    <a:pt x="53722" y="18479"/>
                  </a:lnTo>
                  <a:cubicBezTo>
                    <a:pt x="54084" y="18721"/>
                    <a:pt x="54476" y="18933"/>
                    <a:pt x="54843" y="18933"/>
                  </a:cubicBezTo>
                  <a:cubicBezTo>
                    <a:pt x="55103" y="18933"/>
                    <a:pt x="55351" y="18827"/>
                    <a:pt x="55569" y="18550"/>
                  </a:cubicBezTo>
                  <a:cubicBezTo>
                    <a:pt x="56122" y="17845"/>
                    <a:pt x="55674" y="16538"/>
                    <a:pt x="55378" y="15821"/>
                  </a:cubicBezTo>
                  <a:cubicBezTo>
                    <a:pt x="55149" y="15263"/>
                    <a:pt x="54863" y="14435"/>
                    <a:pt x="54308" y="14435"/>
                  </a:cubicBezTo>
                  <a:cubicBezTo>
                    <a:pt x="54156" y="14435"/>
                    <a:pt x="53983" y="14498"/>
                    <a:pt x="53786" y="14646"/>
                  </a:cubicBezTo>
                  <a:cubicBezTo>
                    <a:pt x="53434" y="14910"/>
                    <a:pt x="53396" y="15521"/>
                    <a:pt x="53348" y="15915"/>
                  </a:cubicBezTo>
                  <a:cubicBezTo>
                    <a:pt x="53291" y="16404"/>
                    <a:pt x="53322" y="16910"/>
                    <a:pt x="53377" y="17409"/>
                  </a:cubicBezTo>
                  <a:cubicBezTo>
                    <a:pt x="53094" y="16498"/>
                    <a:pt x="52824" y="15581"/>
                    <a:pt x="52527" y="14673"/>
                  </a:cubicBezTo>
                  <a:cubicBezTo>
                    <a:pt x="52417" y="14341"/>
                    <a:pt x="52310" y="14007"/>
                    <a:pt x="52203" y="13673"/>
                  </a:cubicBezTo>
                  <a:lnTo>
                    <a:pt x="52203" y="13673"/>
                  </a:lnTo>
                  <a:cubicBezTo>
                    <a:pt x="52641" y="13891"/>
                    <a:pt x="53163" y="13983"/>
                    <a:pt x="53723" y="13983"/>
                  </a:cubicBezTo>
                  <a:cubicBezTo>
                    <a:pt x="54965" y="13983"/>
                    <a:pt x="56390" y="13531"/>
                    <a:pt x="57468" y="13006"/>
                  </a:cubicBezTo>
                  <a:cubicBezTo>
                    <a:pt x="59030" y="12244"/>
                    <a:pt x="59985" y="11169"/>
                    <a:pt x="60452" y="9482"/>
                  </a:cubicBezTo>
                  <a:cubicBezTo>
                    <a:pt x="60768" y="8342"/>
                    <a:pt x="60814" y="6975"/>
                    <a:pt x="60847" y="5801"/>
                  </a:cubicBezTo>
                  <a:cubicBezTo>
                    <a:pt x="60875" y="4843"/>
                    <a:pt x="61060" y="3888"/>
                    <a:pt x="60893" y="2933"/>
                  </a:cubicBezTo>
                  <a:cubicBezTo>
                    <a:pt x="60868" y="2786"/>
                    <a:pt x="60734" y="2714"/>
                    <a:pt x="60599" y="2714"/>
                  </a:cubicBezTo>
                  <a:cubicBezTo>
                    <a:pt x="60553" y="2714"/>
                    <a:pt x="60506" y="2722"/>
                    <a:pt x="60463" y="2739"/>
                  </a:cubicBezTo>
                  <a:cubicBezTo>
                    <a:pt x="60144" y="2571"/>
                    <a:pt x="59712" y="2513"/>
                    <a:pt x="59245" y="2513"/>
                  </a:cubicBezTo>
                  <a:cubicBezTo>
                    <a:pt x="58317" y="2513"/>
                    <a:pt x="57253" y="2739"/>
                    <a:pt x="56663" y="2773"/>
                  </a:cubicBezTo>
                  <a:cubicBezTo>
                    <a:pt x="54095" y="2917"/>
                    <a:pt x="51440" y="3186"/>
                    <a:pt x="48973" y="3969"/>
                  </a:cubicBezTo>
                  <a:cubicBezTo>
                    <a:pt x="48967" y="3968"/>
                    <a:pt x="48961" y="3967"/>
                    <a:pt x="48955" y="3967"/>
                  </a:cubicBezTo>
                  <a:cubicBezTo>
                    <a:pt x="48928" y="3967"/>
                    <a:pt x="48901" y="3976"/>
                    <a:pt x="48880" y="3992"/>
                  </a:cubicBezTo>
                  <a:cubicBezTo>
                    <a:pt x="48713" y="3523"/>
                    <a:pt x="48554" y="3052"/>
                    <a:pt x="48412" y="2574"/>
                  </a:cubicBezTo>
                  <a:cubicBezTo>
                    <a:pt x="48206" y="1887"/>
                    <a:pt x="48183" y="1162"/>
                    <a:pt x="47906" y="497"/>
                  </a:cubicBezTo>
                  <a:cubicBezTo>
                    <a:pt x="47762" y="151"/>
                    <a:pt x="47492" y="1"/>
                    <a:pt x="47253" y="1"/>
                  </a:cubicBez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0;p37">
              <a:extLst>
                <a:ext uri="{FF2B5EF4-FFF2-40B4-BE49-F238E27FC236}">
                  <a16:creationId xmlns:a16="http://schemas.microsoft.com/office/drawing/2014/main" id="{E6D11D0B-D861-484A-AE4A-E23167BE2EC6}"/>
                </a:ext>
              </a:extLst>
            </p:cNvPr>
            <p:cNvSpPr/>
            <p:nvPr/>
          </p:nvSpPr>
          <p:spPr>
            <a:xfrm>
              <a:off x="1440850" y="1310900"/>
              <a:ext cx="379950" cy="279325"/>
            </a:xfrm>
            <a:custGeom>
              <a:avLst/>
              <a:gdLst/>
              <a:ahLst/>
              <a:cxnLst/>
              <a:rect l="l" t="t" r="r" b="b"/>
              <a:pathLst>
                <a:path w="15198" h="11173" extrusionOk="0">
                  <a:moveTo>
                    <a:pt x="346" y="1"/>
                  </a:moveTo>
                  <a:cubicBezTo>
                    <a:pt x="307" y="1"/>
                    <a:pt x="270" y="30"/>
                    <a:pt x="286" y="80"/>
                  </a:cubicBezTo>
                  <a:cubicBezTo>
                    <a:pt x="309" y="150"/>
                    <a:pt x="339" y="214"/>
                    <a:pt x="363" y="283"/>
                  </a:cubicBezTo>
                  <a:cubicBezTo>
                    <a:pt x="351" y="279"/>
                    <a:pt x="338" y="278"/>
                    <a:pt x="326" y="278"/>
                  </a:cubicBezTo>
                  <a:cubicBezTo>
                    <a:pt x="270" y="278"/>
                    <a:pt x="217" y="308"/>
                    <a:pt x="187" y="357"/>
                  </a:cubicBezTo>
                  <a:cubicBezTo>
                    <a:pt x="0" y="685"/>
                    <a:pt x="108" y="1261"/>
                    <a:pt x="114" y="1619"/>
                  </a:cubicBezTo>
                  <a:cubicBezTo>
                    <a:pt x="130" y="2506"/>
                    <a:pt x="422" y="3368"/>
                    <a:pt x="710" y="4203"/>
                  </a:cubicBezTo>
                  <a:cubicBezTo>
                    <a:pt x="1070" y="5257"/>
                    <a:pt x="1492" y="6309"/>
                    <a:pt x="1927" y="7334"/>
                  </a:cubicBezTo>
                  <a:cubicBezTo>
                    <a:pt x="2264" y="8128"/>
                    <a:pt x="2717" y="8924"/>
                    <a:pt x="3421" y="9450"/>
                  </a:cubicBezTo>
                  <a:cubicBezTo>
                    <a:pt x="5154" y="10740"/>
                    <a:pt x="7457" y="11105"/>
                    <a:pt x="9557" y="11165"/>
                  </a:cubicBezTo>
                  <a:cubicBezTo>
                    <a:pt x="9734" y="11170"/>
                    <a:pt x="9910" y="11172"/>
                    <a:pt x="10085" y="11172"/>
                  </a:cubicBezTo>
                  <a:cubicBezTo>
                    <a:pt x="11082" y="11172"/>
                    <a:pt x="12069" y="11096"/>
                    <a:pt x="13062" y="10969"/>
                  </a:cubicBezTo>
                  <a:cubicBezTo>
                    <a:pt x="13637" y="10893"/>
                    <a:pt x="14770" y="11033"/>
                    <a:pt x="15157" y="10483"/>
                  </a:cubicBezTo>
                  <a:cubicBezTo>
                    <a:pt x="15197" y="10424"/>
                    <a:pt x="15193" y="10334"/>
                    <a:pt x="15157" y="10277"/>
                  </a:cubicBezTo>
                  <a:cubicBezTo>
                    <a:pt x="14971" y="9968"/>
                    <a:pt x="14582" y="9911"/>
                    <a:pt x="14211" y="9911"/>
                  </a:cubicBezTo>
                  <a:cubicBezTo>
                    <a:pt x="14033" y="9911"/>
                    <a:pt x="13858" y="9924"/>
                    <a:pt x="13713" y="9929"/>
                  </a:cubicBezTo>
                  <a:cubicBezTo>
                    <a:pt x="13621" y="9932"/>
                    <a:pt x="13529" y="9933"/>
                    <a:pt x="13436" y="9933"/>
                  </a:cubicBezTo>
                  <a:cubicBezTo>
                    <a:pt x="12697" y="9933"/>
                    <a:pt x="11945" y="9849"/>
                    <a:pt x="11218" y="9738"/>
                  </a:cubicBezTo>
                  <a:cubicBezTo>
                    <a:pt x="9625" y="9495"/>
                    <a:pt x="8083" y="8946"/>
                    <a:pt x="6744" y="8038"/>
                  </a:cubicBezTo>
                  <a:cubicBezTo>
                    <a:pt x="5985" y="7523"/>
                    <a:pt x="5396" y="6832"/>
                    <a:pt x="4769" y="6171"/>
                  </a:cubicBezTo>
                  <a:cubicBezTo>
                    <a:pt x="4075" y="5440"/>
                    <a:pt x="3497" y="4715"/>
                    <a:pt x="2982" y="3849"/>
                  </a:cubicBezTo>
                  <a:cubicBezTo>
                    <a:pt x="2600" y="3207"/>
                    <a:pt x="2174" y="2628"/>
                    <a:pt x="1710" y="2045"/>
                  </a:cubicBezTo>
                  <a:cubicBezTo>
                    <a:pt x="1199" y="1402"/>
                    <a:pt x="889" y="669"/>
                    <a:pt x="405" y="29"/>
                  </a:cubicBezTo>
                  <a:cubicBezTo>
                    <a:pt x="390" y="10"/>
                    <a:pt x="368" y="1"/>
                    <a:pt x="346" y="1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1;p37">
              <a:extLst>
                <a:ext uri="{FF2B5EF4-FFF2-40B4-BE49-F238E27FC236}">
                  <a16:creationId xmlns:a16="http://schemas.microsoft.com/office/drawing/2014/main" id="{20AA04F6-F736-4203-BBB2-2B13B9C89BE7}"/>
                </a:ext>
              </a:extLst>
            </p:cNvPr>
            <p:cNvSpPr/>
            <p:nvPr/>
          </p:nvSpPr>
          <p:spPr>
            <a:xfrm>
              <a:off x="1726250" y="1514575"/>
              <a:ext cx="123025" cy="53925"/>
            </a:xfrm>
            <a:custGeom>
              <a:avLst/>
              <a:gdLst/>
              <a:ahLst/>
              <a:cxnLst/>
              <a:rect l="l" t="t" r="r" b="b"/>
              <a:pathLst>
                <a:path w="4921" h="2157" extrusionOk="0">
                  <a:moveTo>
                    <a:pt x="2640" y="0"/>
                  </a:moveTo>
                  <a:cubicBezTo>
                    <a:pt x="1751" y="0"/>
                    <a:pt x="596" y="725"/>
                    <a:pt x="230" y="1594"/>
                  </a:cubicBezTo>
                  <a:cubicBezTo>
                    <a:pt x="206" y="1598"/>
                    <a:pt x="186" y="1611"/>
                    <a:pt x="169" y="1629"/>
                  </a:cubicBezTo>
                  <a:cubicBezTo>
                    <a:pt x="0" y="1812"/>
                    <a:pt x="17" y="1932"/>
                    <a:pt x="136" y="2013"/>
                  </a:cubicBezTo>
                  <a:cubicBezTo>
                    <a:pt x="149" y="2042"/>
                    <a:pt x="178" y="2061"/>
                    <a:pt x="209" y="2061"/>
                  </a:cubicBezTo>
                  <a:cubicBezTo>
                    <a:pt x="215" y="2061"/>
                    <a:pt x="221" y="2061"/>
                    <a:pt x="227" y="2059"/>
                  </a:cubicBezTo>
                  <a:cubicBezTo>
                    <a:pt x="415" y="2133"/>
                    <a:pt x="725" y="2156"/>
                    <a:pt x="1035" y="2156"/>
                  </a:cubicBezTo>
                  <a:cubicBezTo>
                    <a:pt x="1533" y="2156"/>
                    <a:pt x="2033" y="2098"/>
                    <a:pt x="2044" y="2098"/>
                  </a:cubicBezTo>
                  <a:cubicBezTo>
                    <a:pt x="2420" y="2092"/>
                    <a:pt x="2815" y="1963"/>
                    <a:pt x="3189" y="1928"/>
                  </a:cubicBezTo>
                  <a:cubicBezTo>
                    <a:pt x="3232" y="1923"/>
                    <a:pt x="3274" y="1921"/>
                    <a:pt x="3315" y="1921"/>
                  </a:cubicBezTo>
                  <a:cubicBezTo>
                    <a:pt x="3607" y="1921"/>
                    <a:pt x="3871" y="2022"/>
                    <a:pt x="4155" y="2095"/>
                  </a:cubicBezTo>
                  <a:cubicBezTo>
                    <a:pt x="4230" y="2114"/>
                    <a:pt x="4312" y="2127"/>
                    <a:pt x="4391" y="2127"/>
                  </a:cubicBezTo>
                  <a:cubicBezTo>
                    <a:pt x="4574" y="2127"/>
                    <a:pt x="4746" y="2060"/>
                    <a:pt x="4802" y="1855"/>
                  </a:cubicBezTo>
                  <a:cubicBezTo>
                    <a:pt x="4921" y="1417"/>
                    <a:pt x="4459" y="858"/>
                    <a:pt x="4185" y="573"/>
                  </a:cubicBezTo>
                  <a:cubicBezTo>
                    <a:pt x="3797" y="171"/>
                    <a:pt x="3226" y="15"/>
                    <a:pt x="2685" y="1"/>
                  </a:cubicBezTo>
                  <a:cubicBezTo>
                    <a:pt x="2670" y="0"/>
                    <a:pt x="2655" y="0"/>
                    <a:pt x="2640" y="0"/>
                  </a:cubicBezTo>
                  <a:close/>
                </a:path>
              </a:pathLst>
            </a:custGeom>
            <a:solidFill>
              <a:srgbClr val="FDC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2;p37">
              <a:extLst>
                <a:ext uri="{FF2B5EF4-FFF2-40B4-BE49-F238E27FC236}">
                  <a16:creationId xmlns:a16="http://schemas.microsoft.com/office/drawing/2014/main" id="{C58AE0D7-691E-4873-A6A9-8CD53D974919}"/>
                </a:ext>
              </a:extLst>
            </p:cNvPr>
            <p:cNvSpPr/>
            <p:nvPr/>
          </p:nvSpPr>
          <p:spPr>
            <a:xfrm>
              <a:off x="1386025" y="1166150"/>
              <a:ext cx="103475" cy="153550"/>
            </a:xfrm>
            <a:custGeom>
              <a:avLst/>
              <a:gdLst/>
              <a:ahLst/>
              <a:cxnLst/>
              <a:rect l="l" t="t" r="r" b="b"/>
              <a:pathLst>
                <a:path w="4139" h="6142" extrusionOk="0">
                  <a:moveTo>
                    <a:pt x="2103" y="0"/>
                  </a:moveTo>
                  <a:cubicBezTo>
                    <a:pt x="1672" y="0"/>
                    <a:pt x="1270" y="196"/>
                    <a:pt x="1081" y="587"/>
                  </a:cubicBezTo>
                  <a:cubicBezTo>
                    <a:pt x="991" y="589"/>
                    <a:pt x="920" y="660"/>
                    <a:pt x="917" y="750"/>
                  </a:cubicBezTo>
                  <a:cubicBezTo>
                    <a:pt x="840" y="1942"/>
                    <a:pt x="306" y="3051"/>
                    <a:pt x="118" y="4224"/>
                  </a:cubicBezTo>
                  <a:cubicBezTo>
                    <a:pt x="34" y="4741"/>
                    <a:pt x="0" y="5537"/>
                    <a:pt x="497" y="5885"/>
                  </a:cubicBezTo>
                  <a:cubicBezTo>
                    <a:pt x="752" y="6065"/>
                    <a:pt x="1011" y="6141"/>
                    <a:pt x="1264" y="6141"/>
                  </a:cubicBezTo>
                  <a:cubicBezTo>
                    <a:pt x="2202" y="6141"/>
                    <a:pt x="3065" y="5093"/>
                    <a:pt x="3368" y="4285"/>
                  </a:cubicBezTo>
                  <a:cubicBezTo>
                    <a:pt x="3797" y="3142"/>
                    <a:pt x="4139" y="1291"/>
                    <a:pt x="3105" y="382"/>
                  </a:cubicBezTo>
                  <a:cubicBezTo>
                    <a:pt x="2816" y="127"/>
                    <a:pt x="2450" y="0"/>
                    <a:pt x="2103" y="0"/>
                  </a:cubicBezTo>
                  <a:close/>
                </a:path>
              </a:pathLst>
            </a:custGeom>
            <a:solidFill>
              <a:srgbClr val="FDC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63;p37">
              <a:extLst>
                <a:ext uri="{FF2B5EF4-FFF2-40B4-BE49-F238E27FC236}">
                  <a16:creationId xmlns:a16="http://schemas.microsoft.com/office/drawing/2014/main" id="{914183D2-F5A1-4E40-8453-D704A5EFCB1D}"/>
                </a:ext>
              </a:extLst>
            </p:cNvPr>
            <p:cNvSpPr/>
            <p:nvPr/>
          </p:nvSpPr>
          <p:spPr>
            <a:xfrm>
              <a:off x="1746450" y="1577825"/>
              <a:ext cx="101675" cy="98875"/>
            </a:xfrm>
            <a:custGeom>
              <a:avLst/>
              <a:gdLst/>
              <a:ahLst/>
              <a:cxnLst/>
              <a:rect l="l" t="t" r="r" b="b"/>
              <a:pathLst>
                <a:path w="4067" h="3955" extrusionOk="0">
                  <a:moveTo>
                    <a:pt x="1965" y="0"/>
                  </a:moveTo>
                  <a:cubicBezTo>
                    <a:pt x="1651" y="0"/>
                    <a:pt x="1331" y="124"/>
                    <a:pt x="1099" y="329"/>
                  </a:cubicBezTo>
                  <a:cubicBezTo>
                    <a:pt x="171" y="1148"/>
                    <a:pt x="1" y="2616"/>
                    <a:pt x="893" y="3527"/>
                  </a:cubicBezTo>
                  <a:cubicBezTo>
                    <a:pt x="1185" y="3825"/>
                    <a:pt x="1562" y="3954"/>
                    <a:pt x="1947" y="3954"/>
                  </a:cubicBezTo>
                  <a:cubicBezTo>
                    <a:pt x="2574" y="3954"/>
                    <a:pt x="3224" y="3612"/>
                    <a:pt x="3569" y="3098"/>
                  </a:cubicBezTo>
                  <a:cubicBezTo>
                    <a:pt x="4014" y="2435"/>
                    <a:pt x="4067" y="1832"/>
                    <a:pt x="3202" y="655"/>
                  </a:cubicBezTo>
                  <a:cubicBezTo>
                    <a:pt x="3194" y="644"/>
                    <a:pt x="3184" y="639"/>
                    <a:pt x="3173" y="639"/>
                  </a:cubicBezTo>
                  <a:cubicBezTo>
                    <a:pt x="3140" y="639"/>
                    <a:pt x="3100" y="678"/>
                    <a:pt x="3078" y="701"/>
                  </a:cubicBezTo>
                  <a:cubicBezTo>
                    <a:pt x="2938" y="489"/>
                    <a:pt x="2766" y="298"/>
                    <a:pt x="2506" y="143"/>
                  </a:cubicBezTo>
                  <a:cubicBezTo>
                    <a:pt x="2341" y="45"/>
                    <a:pt x="2154" y="0"/>
                    <a:pt x="1965" y="0"/>
                  </a:cubicBez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4;p37">
              <a:extLst>
                <a:ext uri="{FF2B5EF4-FFF2-40B4-BE49-F238E27FC236}">
                  <a16:creationId xmlns:a16="http://schemas.microsoft.com/office/drawing/2014/main" id="{1E25C93A-09AB-4B37-B4A5-7578A0A22469}"/>
                </a:ext>
              </a:extLst>
            </p:cNvPr>
            <p:cNvSpPr/>
            <p:nvPr/>
          </p:nvSpPr>
          <p:spPr>
            <a:xfrm>
              <a:off x="1161500" y="1848425"/>
              <a:ext cx="236050" cy="133525"/>
            </a:xfrm>
            <a:custGeom>
              <a:avLst/>
              <a:gdLst/>
              <a:ahLst/>
              <a:cxnLst/>
              <a:rect l="l" t="t" r="r" b="b"/>
              <a:pathLst>
                <a:path w="9442" h="5341" extrusionOk="0">
                  <a:moveTo>
                    <a:pt x="1298" y="1"/>
                  </a:moveTo>
                  <a:cubicBezTo>
                    <a:pt x="981" y="1"/>
                    <a:pt x="663" y="17"/>
                    <a:pt x="346" y="48"/>
                  </a:cubicBezTo>
                  <a:cubicBezTo>
                    <a:pt x="278" y="55"/>
                    <a:pt x="193" y="95"/>
                    <a:pt x="182" y="174"/>
                  </a:cubicBezTo>
                  <a:cubicBezTo>
                    <a:pt x="1" y="1480"/>
                    <a:pt x="1009" y="2592"/>
                    <a:pt x="1908" y="3407"/>
                  </a:cubicBezTo>
                  <a:cubicBezTo>
                    <a:pt x="3054" y="4447"/>
                    <a:pt x="4557" y="5124"/>
                    <a:pt x="6094" y="5308"/>
                  </a:cubicBezTo>
                  <a:cubicBezTo>
                    <a:pt x="6276" y="5330"/>
                    <a:pt x="6450" y="5340"/>
                    <a:pt x="6618" y="5340"/>
                  </a:cubicBezTo>
                  <a:cubicBezTo>
                    <a:pt x="7307" y="5340"/>
                    <a:pt x="7910" y="5167"/>
                    <a:pt x="8595" y="4893"/>
                  </a:cubicBezTo>
                  <a:cubicBezTo>
                    <a:pt x="8925" y="4760"/>
                    <a:pt x="9442" y="4440"/>
                    <a:pt x="9292" y="3995"/>
                  </a:cubicBezTo>
                  <a:cubicBezTo>
                    <a:pt x="8935" y="2933"/>
                    <a:pt x="7854" y="2223"/>
                    <a:pt x="6768" y="1893"/>
                  </a:cubicBezTo>
                  <a:cubicBezTo>
                    <a:pt x="6405" y="1593"/>
                    <a:pt x="6054" y="1281"/>
                    <a:pt x="5656" y="1021"/>
                  </a:cubicBezTo>
                  <a:cubicBezTo>
                    <a:pt x="5188" y="715"/>
                    <a:pt x="4555" y="553"/>
                    <a:pt x="4026" y="395"/>
                  </a:cubicBezTo>
                  <a:cubicBezTo>
                    <a:pt x="3139" y="134"/>
                    <a:pt x="2220" y="1"/>
                    <a:pt x="1298" y="1"/>
                  </a:cubicBez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65;p37">
              <a:extLst>
                <a:ext uri="{FF2B5EF4-FFF2-40B4-BE49-F238E27FC236}">
                  <a16:creationId xmlns:a16="http://schemas.microsoft.com/office/drawing/2014/main" id="{A7960B89-DF7C-417F-80DD-626320CAC445}"/>
                </a:ext>
              </a:extLst>
            </p:cNvPr>
            <p:cNvSpPr/>
            <p:nvPr/>
          </p:nvSpPr>
          <p:spPr>
            <a:xfrm>
              <a:off x="1345550" y="2422050"/>
              <a:ext cx="160300" cy="136225"/>
            </a:xfrm>
            <a:custGeom>
              <a:avLst/>
              <a:gdLst/>
              <a:ahLst/>
              <a:cxnLst/>
              <a:rect l="l" t="t" r="r" b="b"/>
              <a:pathLst>
                <a:path w="6412" h="5449" extrusionOk="0">
                  <a:moveTo>
                    <a:pt x="1553" y="0"/>
                  </a:moveTo>
                  <a:cubicBezTo>
                    <a:pt x="1413" y="0"/>
                    <a:pt x="1274" y="73"/>
                    <a:pt x="1151" y="257"/>
                  </a:cubicBezTo>
                  <a:cubicBezTo>
                    <a:pt x="973" y="521"/>
                    <a:pt x="861" y="825"/>
                    <a:pt x="798" y="1135"/>
                  </a:cubicBezTo>
                  <a:cubicBezTo>
                    <a:pt x="790" y="1134"/>
                    <a:pt x="783" y="1133"/>
                    <a:pt x="775" y="1133"/>
                  </a:cubicBezTo>
                  <a:cubicBezTo>
                    <a:pt x="733" y="1133"/>
                    <a:pt x="690" y="1158"/>
                    <a:pt x="685" y="1213"/>
                  </a:cubicBezTo>
                  <a:cubicBezTo>
                    <a:pt x="592" y="2127"/>
                    <a:pt x="0" y="3446"/>
                    <a:pt x="506" y="4327"/>
                  </a:cubicBezTo>
                  <a:cubicBezTo>
                    <a:pt x="1035" y="5246"/>
                    <a:pt x="2139" y="5306"/>
                    <a:pt x="3087" y="5376"/>
                  </a:cubicBezTo>
                  <a:cubicBezTo>
                    <a:pt x="3565" y="5410"/>
                    <a:pt x="4043" y="5449"/>
                    <a:pt x="4520" y="5449"/>
                  </a:cubicBezTo>
                  <a:cubicBezTo>
                    <a:pt x="4818" y="5449"/>
                    <a:pt x="5116" y="5434"/>
                    <a:pt x="5414" y="5393"/>
                  </a:cubicBezTo>
                  <a:cubicBezTo>
                    <a:pt x="5903" y="5325"/>
                    <a:pt x="6412" y="4890"/>
                    <a:pt x="5959" y="4406"/>
                  </a:cubicBezTo>
                  <a:cubicBezTo>
                    <a:pt x="5453" y="3866"/>
                    <a:pt x="4605" y="3701"/>
                    <a:pt x="3925" y="3501"/>
                  </a:cubicBezTo>
                  <a:cubicBezTo>
                    <a:pt x="3381" y="3342"/>
                    <a:pt x="2915" y="3042"/>
                    <a:pt x="2737" y="2482"/>
                  </a:cubicBezTo>
                  <a:cubicBezTo>
                    <a:pt x="2555" y="1902"/>
                    <a:pt x="2626" y="1230"/>
                    <a:pt x="2346" y="678"/>
                  </a:cubicBezTo>
                  <a:cubicBezTo>
                    <a:pt x="2195" y="382"/>
                    <a:pt x="1872" y="0"/>
                    <a:pt x="1553" y="0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66;p37">
              <a:extLst>
                <a:ext uri="{FF2B5EF4-FFF2-40B4-BE49-F238E27FC236}">
                  <a16:creationId xmlns:a16="http://schemas.microsoft.com/office/drawing/2014/main" id="{66036DB6-85FB-4D8A-83B0-02E4763463D5}"/>
                </a:ext>
              </a:extLst>
            </p:cNvPr>
            <p:cNvSpPr/>
            <p:nvPr/>
          </p:nvSpPr>
          <p:spPr>
            <a:xfrm>
              <a:off x="1113525" y="1609675"/>
              <a:ext cx="487200" cy="872400"/>
            </a:xfrm>
            <a:custGeom>
              <a:avLst/>
              <a:gdLst/>
              <a:ahLst/>
              <a:cxnLst/>
              <a:rect l="l" t="t" r="r" b="b"/>
              <a:pathLst>
                <a:path w="19488" h="34896" extrusionOk="0">
                  <a:moveTo>
                    <a:pt x="3700" y="0"/>
                  </a:moveTo>
                  <a:cubicBezTo>
                    <a:pt x="3537" y="0"/>
                    <a:pt x="3446" y="113"/>
                    <a:pt x="3451" y="371"/>
                  </a:cubicBezTo>
                  <a:cubicBezTo>
                    <a:pt x="3452" y="549"/>
                    <a:pt x="398" y="3224"/>
                    <a:pt x="199" y="6410"/>
                  </a:cubicBezTo>
                  <a:cubicBezTo>
                    <a:pt x="1" y="9594"/>
                    <a:pt x="7332" y="12447"/>
                    <a:pt x="9552" y="14097"/>
                  </a:cubicBezTo>
                  <a:cubicBezTo>
                    <a:pt x="11109" y="15254"/>
                    <a:pt x="13099" y="16533"/>
                    <a:pt x="14596" y="17754"/>
                  </a:cubicBezTo>
                  <a:cubicBezTo>
                    <a:pt x="16033" y="18928"/>
                    <a:pt x="12547" y="24265"/>
                    <a:pt x="12057" y="25414"/>
                  </a:cubicBezTo>
                  <a:cubicBezTo>
                    <a:pt x="11284" y="27220"/>
                    <a:pt x="10588" y="29040"/>
                    <a:pt x="10116" y="30952"/>
                  </a:cubicBezTo>
                  <a:cubicBezTo>
                    <a:pt x="9813" y="32189"/>
                    <a:pt x="9222" y="33943"/>
                    <a:pt x="10019" y="34540"/>
                  </a:cubicBezTo>
                  <a:cubicBezTo>
                    <a:pt x="10243" y="34708"/>
                    <a:pt x="10725" y="34896"/>
                    <a:pt x="11179" y="34896"/>
                  </a:cubicBezTo>
                  <a:cubicBezTo>
                    <a:pt x="11455" y="34896"/>
                    <a:pt x="11720" y="34826"/>
                    <a:pt x="11910" y="34640"/>
                  </a:cubicBezTo>
                  <a:cubicBezTo>
                    <a:pt x="12586" y="33975"/>
                    <a:pt x="12722" y="32338"/>
                    <a:pt x="12900" y="31870"/>
                  </a:cubicBezTo>
                  <a:cubicBezTo>
                    <a:pt x="14448" y="27819"/>
                    <a:pt x="17095" y="24328"/>
                    <a:pt x="18538" y="20207"/>
                  </a:cubicBezTo>
                  <a:cubicBezTo>
                    <a:pt x="19110" y="18574"/>
                    <a:pt x="19488" y="16981"/>
                    <a:pt x="19189" y="15260"/>
                  </a:cubicBezTo>
                  <a:cubicBezTo>
                    <a:pt x="18895" y="13565"/>
                    <a:pt x="17114" y="11801"/>
                    <a:pt x="16099" y="10478"/>
                  </a:cubicBezTo>
                  <a:cubicBezTo>
                    <a:pt x="14483" y="8367"/>
                    <a:pt x="12510" y="6346"/>
                    <a:pt x="10033" y="5302"/>
                  </a:cubicBezTo>
                  <a:cubicBezTo>
                    <a:pt x="8980" y="4859"/>
                    <a:pt x="4771" y="0"/>
                    <a:pt x="3700" y="0"/>
                  </a:cubicBezTo>
                  <a:close/>
                </a:path>
              </a:pathLst>
            </a:custGeom>
            <a:solidFill>
              <a:srgbClr val="FDC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67;p37">
              <a:extLst>
                <a:ext uri="{FF2B5EF4-FFF2-40B4-BE49-F238E27FC236}">
                  <a16:creationId xmlns:a16="http://schemas.microsoft.com/office/drawing/2014/main" id="{B827A79E-F352-42F1-9EC4-8E1CC4F7E752}"/>
                </a:ext>
              </a:extLst>
            </p:cNvPr>
            <p:cNvSpPr/>
            <p:nvPr/>
          </p:nvSpPr>
          <p:spPr>
            <a:xfrm>
              <a:off x="1414625" y="1769000"/>
              <a:ext cx="132050" cy="132750"/>
            </a:xfrm>
            <a:custGeom>
              <a:avLst/>
              <a:gdLst/>
              <a:ahLst/>
              <a:cxnLst/>
              <a:rect l="l" t="t" r="r" b="b"/>
              <a:pathLst>
                <a:path w="5282" h="5310" extrusionOk="0">
                  <a:moveTo>
                    <a:pt x="104" y="1"/>
                  </a:moveTo>
                  <a:cubicBezTo>
                    <a:pt x="48" y="1"/>
                    <a:pt x="1" y="69"/>
                    <a:pt x="50" y="122"/>
                  </a:cubicBezTo>
                  <a:cubicBezTo>
                    <a:pt x="908" y="1033"/>
                    <a:pt x="1836" y="1841"/>
                    <a:pt x="2651" y="2799"/>
                  </a:cubicBezTo>
                  <a:cubicBezTo>
                    <a:pt x="3366" y="3640"/>
                    <a:pt x="4111" y="4738"/>
                    <a:pt x="5081" y="5296"/>
                  </a:cubicBezTo>
                  <a:cubicBezTo>
                    <a:pt x="5097" y="5306"/>
                    <a:pt x="5114" y="5310"/>
                    <a:pt x="5131" y="5310"/>
                  </a:cubicBezTo>
                  <a:cubicBezTo>
                    <a:pt x="5209" y="5310"/>
                    <a:pt x="5281" y="5222"/>
                    <a:pt x="5231" y="5145"/>
                  </a:cubicBezTo>
                  <a:cubicBezTo>
                    <a:pt x="4598" y="4203"/>
                    <a:pt x="3661" y="3394"/>
                    <a:pt x="2908" y="2540"/>
                  </a:cubicBezTo>
                  <a:cubicBezTo>
                    <a:pt x="2062" y="1583"/>
                    <a:pt x="1105" y="858"/>
                    <a:pt x="152" y="20"/>
                  </a:cubicBezTo>
                  <a:cubicBezTo>
                    <a:pt x="137" y="6"/>
                    <a:pt x="120" y="1"/>
                    <a:pt x="104" y="1"/>
                  </a:cubicBezTo>
                  <a:close/>
                </a:path>
              </a:pathLst>
            </a:custGeom>
            <a:solidFill>
              <a:srgbClr val="F5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68;p37">
              <a:extLst>
                <a:ext uri="{FF2B5EF4-FFF2-40B4-BE49-F238E27FC236}">
                  <a16:creationId xmlns:a16="http://schemas.microsoft.com/office/drawing/2014/main" id="{228A3610-A073-4828-89BB-F71C2F8D3B3E}"/>
                </a:ext>
              </a:extLst>
            </p:cNvPr>
            <p:cNvSpPr/>
            <p:nvPr/>
          </p:nvSpPr>
          <p:spPr>
            <a:xfrm>
              <a:off x="1474325" y="2051150"/>
              <a:ext cx="71500" cy="38250"/>
            </a:xfrm>
            <a:custGeom>
              <a:avLst/>
              <a:gdLst/>
              <a:ahLst/>
              <a:cxnLst/>
              <a:rect l="l" t="t" r="r" b="b"/>
              <a:pathLst>
                <a:path w="2860" h="1530" extrusionOk="0">
                  <a:moveTo>
                    <a:pt x="2562" y="1"/>
                  </a:moveTo>
                  <a:cubicBezTo>
                    <a:pt x="2560" y="1"/>
                    <a:pt x="2558" y="1"/>
                    <a:pt x="2557" y="1"/>
                  </a:cubicBezTo>
                  <a:cubicBezTo>
                    <a:pt x="2184" y="20"/>
                    <a:pt x="1828" y="146"/>
                    <a:pt x="1465" y="221"/>
                  </a:cubicBezTo>
                  <a:cubicBezTo>
                    <a:pt x="1012" y="313"/>
                    <a:pt x="546" y="351"/>
                    <a:pt x="85" y="382"/>
                  </a:cubicBezTo>
                  <a:cubicBezTo>
                    <a:pt x="81" y="382"/>
                    <a:pt x="79" y="386"/>
                    <a:pt x="73" y="388"/>
                  </a:cubicBezTo>
                  <a:cubicBezTo>
                    <a:pt x="65" y="389"/>
                    <a:pt x="59" y="395"/>
                    <a:pt x="50" y="399"/>
                  </a:cubicBezTo>
                  <a:cubicBezTo>
                    <a:pt x="37" y="405"/>
                    <a:pt x="25" y="408"/>
                    <a:pt x="19" y="419"/>
                  </a:cubicBezTo>
                  <a:cubicBezTo>
                    <a:pt x="11" y="429"/>
                    <a:pt x="6" y="443"/>
                    <a:pt x="6" y="456"/>
                  </a:cubicBezTo>
                  <a:cubicBezTo>
                    <a:pt x="5" y="462"/>
                    <a:pt x="0" y="465"/>
                    <a:pt x="0" y="471"/>
                  </a:cubicBezTo>
                  <a:cubicBezTo>
                    <a:pt x="2" y="480"/>
                    <a:pt x="5" y="491"/>
                    <a:pt x="11" y="501"/>
                  </a:cubicBezTo>
                  <a:cubicBezTo>
                    <a:pt x="13" y="511"/>
                    <a:pt x="17" y="522"/>
                    <a:pt x="25" y="532"/>
                  </a:cubicBezTo>
                  <a:cubicBezTo>
                    <a:pt x="501" y="985"/>
                    <a:pt x="1237" y="1529"/>
                    <a:pt x="1919" y="1529"/>
                  </a:cubicBezTo>
                  <a:cubicBezTo>
                    <a:pt x="2239" y="1529"/>
                    <a:pt x="2547" y="1410"/>
                    <a:pt x="2810" y="1105"/>
                  </a:cubicBezTo>
                  <a:cubicBezTo>
                    <a:pt x="2859" y="1051"/>
                    <a:pt x="2825" y="944"/>
                    <a:pt x="2753" y="944"/>
                  </a:cubicBezTo>
                  <a:cubicBezTo>
                    <a:pt x="2743" y="944"/>
                    <a:pt x="2733" y="946"/>
                    <a:pt x="2722" y="951"/>
                  </a:cubicBezTo>
                  <a:cubicBezTo>
                    <a:pt x="2410" y="1077"/>
                    <a:pt x="2140" y="1168"/>
                    <a:pt x="1846" y="1168"/>
                  </a:cubicBezTo>
                  <a:cubicBezTo>
                    <a:pt x="1702" y="1168"/>
                    <a:pt x="1552" y="1146"/>
                    <a:pt x="1389" y="1096"/>
                  </a:cubicBezTo>
                  <a:cubicBezTo>
                    <a:pt x="1040" y="986"/>
                    <a:pt x="727" y="774"/>
                    <a:pt x="416" y="573"/>
                  </a:cubicBezTo>
                  <a:lnTo>
                    <a:pt x="416" y="573"/>
                  </a:lnTo>
                  <a:cubicBezTo>
                    <a:pt x="522" y="577"/>
                    <a:pt x="631" y="579"/>
                    <a:pt x="740" y="579"/>
                  </a:cubicBezTo>
                  <a:cubicBezTo>
                    <a:pt x="1390" y="579"/>
                    <a:pt x="2085" y="504"/>
                    <a:pt x="2600" y="167"/>
                  </a:cubicBezTo>
                  <a:cubicBezTo>
                    <a:pt x="2670" y="123"/>
                    <a:pt x="2650" y="1"/>
                    <a:pt x="2562" y="1"/>
                  </a:cubicBezTo>
                  <a:close/>
                </a:path>
              </a:pathLst>
            </a:custGeom>
            <a:solidFill>
              <a:srgbClr val="F5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69;p37">
              <a:extLst>
                <a:ext uri="{FF2B5EF4-FFF2-40B4-BE49-F238E27FC236}">
                  <a16:creationId xmlns:a16="http://schemas.microsoft.com/office/drawing/2014/main" id="{F01DB662-DD7E-43DE-BFAB-AD234A929DEE}"/>
                </a:ext>
              </a:extLst>
            </p:cNvPr>
            <p:cNvSpPr/>
            <p:nvPr/>
          </p:nvSpPr>
          <p:spPr>
            <a:xfrm>
              <a:off x="1142475" y="1253475"/>
              <a:ext cx="372125" cy="531750"/>
            </a:xfrm>
            <a:custGeom>
              <a:avLst/>
              <a:gdLst/>
              <a:ahLst/>
              <a:cxnLst/>
              <a:rect l="l" t="t" r="r" b="b"/>
              <a:pathLst>
                <a:path w="14885" h="21270" extrusionOk="0">
                  <a:moveTo>
                    <a:pt x="10151" y="1"/>
                  </a:moveTo>
                  <a:cubicBezTo>
                    <a:pt x="10141" y="1"/>
                    <a:pt x="10134" y="5"/>
                    <a:pt x="10130" y="14"/>
                  </a:cubicBezTo>
                  <a:cubicBezTo>
                    <a:pt x="10100" y="13"/>
                    <a:pt x="10071" y="13"/>
                    <a:pt x="10041" y="13"/>
                  </a:cubicBezTo>
                  <a:cubicBezTo>
                    <a:pt x="6851" y="13"/>
                    <a:pt x="5124" y="5180"/>
                    <a:pt x="4122" y="7482"/>
                  </a:cubicBezTo>
                  <a:cubicBezTo>
                    <a:pt x="3213" y="9569"/>
                    <a:pt x="2383" y="11626"/>
                    <a:pt x="1032" y="13439"/>
                  </a:cubicBezTo>
                  <a:cubicBezTo>
                    <a:pt x="892" y="13774"/>
                    <a:pt x="771" y="14118"/>
                    <a:pt x="671" y="14469"/>
                  </a:cubicBezTo>
                  <a:cubicBezTo>
                    <a:pt x="1" y="16890"/>
                    <a:pt x="1249" y="19049"/>
                    <a:pt x="3490" y="20109"/>
                  </a:cubicBezTo>
                  <a:cubicBezTo>
                    <a:pt x="4832" y="20743"/>
                    <a:pt x="6503" y="21269"/>
                    <a:pt x="8084" y="21269"/>
                  </a:cubicBezTo>
                  <a:cubicBezTo>
                    <a:pt x="8538" y="21269"/>
                    <a:pt x="8985" y="21226"/>
                    <a:pt x="9414" y="21129"/>
                  </a:cubicBezTo>
                  <a:cubicBezTo>
                    <a:pt x="9787" y="21044"/>
                    <a:pt x="10143" y="20891"/>
                    <a:pt x="10461" y="20678"/>
                  </a:cubicBezTo>
                  <a:cubicBezTo>
                    <a:pt x="11279" y="18887"/>
                    <a:pt x="12155" y="17088"/>
                    <a:pt x="12617" y="15186"/>
                  </a:cubicBezTo>
                  <a:cubicBezTo>
                    <a:pt x="13140" y="13047"/>
                    <a:pt x="14742" y="10047"/>
                    <a:pt x="14819" y="7867"/>
                  </a:cubicBezTo>
                  <a:cubicBezTo>
                    <a:pt x="14884" y="5986"/>
                    <a:pt x="13678" y="555"/>
                    <a:pt x="10650" y="336"/>
                  </a:cubicBezTo>
                  <a:cubicBezTo>
                    <a:pt x="10534" y="326"/>
                    <a:pt x="10238" y="1"/>
                    <a:pt x="10151" y="1"/>
                  </a:cubicBezTo>
                  <a:close/>
                </a:path>
              </a:pathLst>
            </a:custGeom>
            <a:solidFill>
              <a:srgbClr val="A0D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70;p37">
              <a:extLst>
                <a:ext uri="{FF2B5EF4-FFF2-40B4-BE49-F238E27FC236}">
                  <a16:creationId xmlns:a16="http://schemas.microsoft.com/office/drawing/2014/main" id="{7D4EA85E-968F-4F7B-AACF-1FFDCBE0EE90}"/>
                </a:ext>
              </a:extLst>
            </p:cNvPr>
            <p:cNvSpPr/>
            <p:nvPr/>
          </p:nvSpPr>
          <p:spPr>
            <a:xfrm>
              <a:off x="1373375" y="1316675"/>
              <a:ext cx="407125" cy="345525"/>
            </a:xfrm>
            <a:custGeom>
              <a:avLst/>
              <a:gdLst/>
              <a:ahLst/>
              <a:cxnLst/>
              <a:rect l="l" t="t" r="r" b="b"/>
              <a:pathLst>
                <a:path w="16285" h="13821" extrusionOk="0">
                  <a:moveTo>
                    <a:pt x="2177" y="1"/>
                  </a:moveTo>
                  <a:cubicBezTo>
                    <a:pt x="1679" y="1"/>
                    <a:pt x="1132" y="299"/>
                    <a:pt x="794" y="630"/>
                  </a:cubicBezTo>
                  <a:cubicBezTo>
                    <a:pt x="338" y="1075"/>
                    <a:pt x="0" y="1927"/>
                    <a:pt x="319" y="2493"/>
                  </a:cubicBezTo>
                  <a:cubicBezTo>
                    <a:pt x="321" y="2503"/>
                    <a:pt x="321" y="2510"/>
                    <a:pt x="322" y="2520"/>
                  </a:cubicBezTo>
                  <a:cubicBezTo>
                    <a:pt x="686" y="4900"/>
                    <a:pt x="1748" y="7402"/>
                    <a:pt x="2803" y="9559"/>
                  </a:cubicBezTo>
                  <a:cubicBezTo>
                    <a:pt x="3700" y="11399"/>
                    <a:pt x="4917" y="13073"/>
                    <a:pt x="6963" y="13623"/>
                  </a:cubicBezTo>
                  <a:cubicBezTo>
                    <a:pt x="7481" y="13763"/>
                    <a:pt x="8059" y="13821"/>
                    <a:pt x="8665" y="13821"/>
                  </a:cubicBezTo>
                  <a:cubicBezTo>
                    <a:pt x="10392" y="13821"/>
                    <a:pt x="12346" y="13353"/>
                    <a:pt x="13793" y="13002"/>
                  </a:cubicBezTo>
                  <a:cubicBezTo>
                    <a:pt x="14720" y="12777"/>
                    <a:pt x="16285" y="11933"/>
                    <a:pt x="15184" y="10833"/>
                  </a:cubicBezTo>
                  <a:cubicBezTo>
                    <a:pt x="14759" y="10408"/>
                    <a:pt x="14209" y="10312"/>
                    <a:pt x="13646" y="10312"/>
                  </a:cubicBezTo>
                  <a:cubicBezTo>
                    <a:pt x="13450" y="10312"/>
                    <a:pt x="13252" y="10324"/>
                    <a:pt x="13057" y="10337"/>
                  </a:cubicBezTo>
                  <a:cubicBezTo>
                    <a:pt x="12524" y="10373"/>
                    <a:pt x="11967" y="10408"/>
                    <a:pt x="11407" y="10408"/>
                  </a:cubicBezTo>
                  <a:cubicBezTo>
                    <a:pt x="10270" y="10408"/>
                    <a:pt x="9124" y="10264"/>
                    <a:pt x="8161" y="9698"/>
                  </a:cubicBezTo>
                  <a:cubicBezTo>
                    <a:pt x="5911" y="8375"/>
                    <a:pt x="4637" y="4598"/>
                    <a:pt x="3995" y="2274"/>
                  </a:cubicBezTo>
                  <a:cubicBezTo>
                    <a:pt x="3808" y="1598"/>
                    <a:pt x="3502" y="480"/>
                    <a:pt x="2806" y="212"/>
                  </a:cubicBezTo>
                  <a:cubicBezTo>
                    <a:pt x="2622" y="63"/>
                    <a:pt x="2405" y="1"/>
                    <a:pt x="2177" y="1"/>
                  </a:cubicBezTo>
                  <a:close/>
                </a:path>
              </a:pathLst>
            </a:custGeom>
            <a:solidFill>
              <a:srgbClr val="A0D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71;p37">
              <a:extLst>
                <a:ext uri="{FF2B5EF4-FFF2-40B4-BE49-F238E27FC236}">
                  <a16:creationId xmlns:a16="http://schemas.microsoft.com/office/drawing/2014/main" id="{F306D646-EA29-412B-B064-F0CC8280F0BC}"/>
                </a:ext>
              </a:extLst>
            </p:cNvPr>
            <p:cNvSpPr/>
            <p:nvPr/>
          </p:nvSpPr>
          <p:spPr>
            <a:xfrm>
              <a:off x="1345650" y="1356325"/>
              <a:ext cx="112325" cy="231600"/>
            </a:xfrm>
            <a:custGeom>
              <a:avLst/>
              <a:gdLst/>
              <a:ahLst/>
              <a:cxnLst/>
              <a:rect l="l" t="t" r="r" b="b"/>
              <a:pathLst>
                <a:path w="4493" h="9264" extrusionOk="0">
                  <a:moveTo>
                    <a:pt x="1152" y="0"/>
                  </a:moveTo>
                  <a:cubicBezTo>
                    <a:pt x="1124" y="0"/>
                    <a:pt x="1097" y="27"/>
                    <a:pt x="1103" y="61"/>
                  </a:cubicBezTo>
                  <a:cubicBezTo>
                    <a:pt x="1222" y="810"/>
                    <a:pt x="1632" y="1493"/>
                    <a:pt x="1835" y="2225"/>
                  </a:cubicBezTo>
                  <a:cubicBezTo>
                    <a:pt x="2078" y="3110"/>
                    <a:pt x="2130" y="4039"/>
                    <a:pt x="2337" y="4933"/>
                  </a:cubicBezTo>
                  <a:cubicBezTo>
                    <a:pt x="2344" y="4958"/>
                    <a:pt x="2351" y="4984"/>
                    <a:pt x="2359" y="5010"/>
                  </a:cubicBezTo>
                  <a:cubicBezTo>
                    <a:pt x="2231" y="4837"/>
                    <a:pt x="2101" y="4670"/>
                    <a:pt x="1989" y="4500"/>
                  </a:cubicBezTo>
                  <a:cubicBezTo>
                    <a:pt x="1516" y="3785"/>
                    <a:pt x="955" y="2898"/>
                    <a:pt x="141" y="2548"/>
                  </a:cubicBezTo>
                  <a:cubicBezTo>
                    <a:pt x="129" y="2543"/>
                    <a:pt x="117" y="2540"/>
                    <a:pt x="105" y="2540"/>
                  </a:cubicBezTo>
                  <a:cubicBezTo>
                    <a:pt x="43" y="2540"/>
                    <a:pt x="0" y="2610"/>
                    <a:pt x="49" y="2667"/>
                  </a:cubicBezTo>
                  <a:cubicBezTo>
                    <a:pt x="564" y="3277"/>
                    <a:pt x="1137" y="3787"/>
                    <a:pt x="1607" y="4443"/>
                  </a:cubicBezTo>
                  <a:cubicBezTo>
                    <a:pt x="1867" y="4804"/>
                    <a:pt x="2280" y="5234"/>
                    <a:pt x="2568" y="5691"/>
                  </a:cubicBezTo>
                  <a:cubicBezTo>
                    <a:pt x="2657" y="5944"/>
                    <a:pt x="2760" y="6198"/>
                    <a:pt x="2872" y="6448"/>
                  </a:cubicBezTo>
                  <a:cubicBezTo>
                    <a:pt x="2883" y="6499"/>
                    <a:pt x="2889" y="6552"/>
                    <a:pt x="2893" y="6603"/>
                  </a:cubicBezTo>
                  <a:cubicBezTo>
                    <a:pt x="2893" y="6641"/>
                    <a:pt x="2917" y="6657"/>
                    <a:pt x="2944" y="6657"/>
                  </a:cubicBezTo>
                  <a:cubicBezTo>
                    <a:pt x="2952" y="6657"/>
                    <a:pt x="2959" y="6656"/>
                    <a:pt x="2967" y="6654"/>
                  </a:cubicBezTo>
                  <a:cubicBezTo>
                    <a:pt x="3380" y="7535"/>
                    <a:pt x="3887" y="8392"/>
                    <a:pt x="4295" y="9216"/>
                  </a:cubicBezTo>
                  <a:cubicBezTo>
                    <a:pt x="4311" y="9249"/>
                    <a:pt x="4340" y="9263"/>
                    <a:pt x="4370" y="9263"/>
                  </a:cubicBezTo>
                  <a:cubicBezTo>
                    <a:pt x="4430" y="9263"/>
                    <a:pt x="4492" y="9210"/>
                    <a:pt x="4470" y="9142"/>
                  </a:cubicBezTo>
                  <a:cubicBezTo>
                    <a:pt x="3949" y="7573"/>
                    <a:pt x="2931" y="6195"/>
                    <a:pt x="2555" y="4571"/>
                  </a:cubicBezTo>
                  <a:cubicBezTo>
                    <a:pt x="2368" y="3770"/>
                    <a:pt x="2308" y="2947"/>
                    <a:pt x="2116" y="2148"/>
                  </a:cubicBezTo>
                  <a:cubicBezTo>
                    <a:pt x="1943" y="1415"/>
                    <a:pt x="1575" y="668"/>
                    <a:pt x="1191" y="24"/>
                  </a:cubicBezTo>
                  <a:cubicBezTo>
                    <a:pt x="1181" y="7"/>
                    <a:pt x="1166" y="0"/>
                    <a:pt x="1152" y="0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2;p37">
              <a:extLst>
                <a:ext uri="{FF2B5EF4-FFF2-40B4-BE49-F238E27FC236}">
                  <a16:creationId xmlns:a16="http://schemas.microsoft.com/office/drawing/2014/main" id="{3A21E9B0-F0D0-45AA-87B5-96EB657D4497}"/>
                </a:ext>
              </a:extLst>
            </p:cNvPr>
            <p:cNvSpPr/>
            <p:nvPr/>
          </p:nvSpPr>
          <p:spPr>
            <a:xfrm>
              <a:off x="1729350" y="1535950"/>
              <a:ext cx="133200" cy="92575"/>
            </a:xfrm>
            <a:custGeom>
              <a:avLst/>
              <a:gdLst/>
              <a:ahLst/>
              <a:cxnLst/>
              <a:rect l="l" t="t" r="r" b="b"/>
              <a:pathLst>
                <a:path w="5328" h="3703" extrusionOk="0">
                  <a:moveTo>
                    <a:pt x="3049" y="0"/>
                  </a:moveTo>
                  <a:cubicBezTo>
                    <a:pt x="1903" y="0"/>
                    <a:pt x="630" y="759"/>
                    <a:pt x="153" y="1741"/>
                  </a:cubicBezTo>
                  <a:cubicBezTo>
                    <a:pt x="131" y="1781"/>
                    <a:pt x="142" y="1830"/>
                    <a:pt x="178" y="1860"/>
                  </a:cubicBezTo>
                  <a:cubicBezTo>
                    <a:pt x="1" y="2528"/>
                    <a:pt x="683" y="3495"/>
                    <a:pt x="1349" y="3495"/>
                  </a:cubicBezTo>
                  <a:cubicBezTo>
                    <a:pt x="1563" y="3495"/>
                    <a:pt x="1776" y="3395"/>
                    <a:pt x="1958" y="3153"/>
                  </a:cubicBezTo>
                  <a:cubicBezTo>
                    <a:pt x="2210" y="2816"/>
                    <a:pt x="2378" y="2430"/>
                    <a:pt x="2598" y="2075"/>
                  </a:cubicBezTo>
                  <a:cubicBezTo>
                    <a:pt x="2711" y="1890"/>
                    <a:pt x="2803" y="1816"/>
                    <a:pt x="2881" y="1816"/>
                  </a:cubicBezTo>
                  <a:cubicBezTo>
                    <a:pt x="3006" y="1816"/>
                    <a:pt x="3093" y="2011"/>
                    <a:pt x="3165" y="2245"/>
                  </a:cubicBezTo>
                  <a:cubicBezTo>
                    <a:pt x="3301" y="2679"/>
                    <a:pt x="3397" y="3300"/>
                    <a:pt x="3807" y="3575"/>
                  </a:cubicBezTo>
                  <a:cubicBezTo>
                    <a:pt x="3936" y="3660"/>
                    <a:pt x="4099" y="3703"/>
                    <a:pt x="4264" y="3703"/>
                  </a:cubicBezTo>
                  <a:cubicBezTo>
                    <a:pt x="4539" y="3703"/>
                    <a:pt x="4820" y="3585"/>
                    <a:pt x="4959" y="3351"/>
                  </a:cubicBezTo>
                  <a:cubicBezTo>
                    <a:pt x="5327" y="2726"/>
                    <a:pt x="5193" y="1863"/>
                    <a:pt x="4922" y="1227"/>
                  </a:cubicBezTo>
                  <a:cubicBezTo>
                    <a:pt x="4552" y="353"/>
                    <a:pt x="3830" y="0"/>
                    <a:pt x="3049" y="0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73;p37">
              <a:extLst>
                <a:ext uri="{FF2B5EF4-FFF2-40B4-BE49-F238E27FC236}">
                  <a16:creationId xmlns:a16="http://schemas.microsoft.com/office/drawing/2014/main" id="{45F23519-70BF-4E7E-9AC1-2FB71541E305}"/>
                </a:ext>
              </a:extLst>
            </p:cNvPr>
            <p:cNvSpPr/>
            <p:nvPr/>
          </p:nvSpPr>
          <p:spPr>
            <a:xfrm>
              <a:off x="1189375" y="1753425"/>
              <a:ext cx="156575" cy="96350"/>
            </a:xfrm>
            <a:custGeom>
              <a:avLst/>
              <a:gdLst/>
              <a:ahLst/>
              <a:cxnLst/>
              <a:rect l="l" t="t" r="r" b="b"/>
              <a:pathLst>
                <a:path w="6263" h="3854" extrusionOk="0">
                  <a:moveTo>
                    <a:pt x="164" y="0"/>
                  </a:moveTo>
                  <a:cubicBezTo>
                    <a:pt x="85" y="0"/>
                    <a:pt x="1" y="91"/>
                    <a:pt x="44" y="191"/>
                  </a:cubicBezTo>
                  <a:cubicBezTo>
                    <a:pt x="655" y="1591"/>
                    <a:pt x="1374" y="3259"/>
                    <a:pt x="2950" y="3754"/>
                  </a:cubicBezTo>
                  <a:cubicBezTo>
                    <a:pt x="3164" y="3821"/>
                    <a:pt x="3389" y="3853"/>
                    <a:pt x="3617" y="3853"/>
                  </a:cubicBezTo>
                  <a:cubicBezTo>
                    <a:pt x="4785" y="3853"/>
                    <a:pt x="6034" y="3024"/>
                    <a:pt x="6247" y="1887"/>
                  </a:cubicBezTo>
                  <a:cubicBezTo>
                    <a:pt x="6263" y="1805"/>
                    <a:pt x="6190" y="1718"/>
                    <a:pt x="6115" y="1718"/>
                  </a:cubicBezTo>
                  <a:cubicBezTo>
                    <a:pt x="6086" y="1718"/>
                    <a:pt x="6056" y="1731"/>
                    <a:pt x="6030" y="1762"/>
                  </a:cubicBezTo>
                  <a:cubicBezTo>
                    <a:pt x="5343" y="2596"/>
                    <a:pt x="4567" y="3397"/>
                    <a:pt x="3556" y="3397"/>
                  </a:cubicBezTo>
                  <a:cubicBezTo>
                    <a:pt x="3232" y="3397"/>
                    <a:pt x="2884" y="3315"/>
                    <a:pt x="2508" y="3126"/>
                  </a:cubicBezTo>
                  <a:cubicBezTo>
                    <a:pt x="1399" y="2569"/>
                    <a:pt x="756" y="1131"/>
                    <a:pt x="258" y="66"/>
                  </a:cubicBezTo>
                  <a:cubicBezTo>
                    <a:pt x="236" y="20"/>
                    <a:pt x="201" y="0"/>
                    <a:pt x="164" y="0"/>
                  </a:cubicBezTo>
                  <a:close/>
                </a:path>
              </a:pathLst>
            </a:custGeom>
            <a:solidFill>
              <a:srgbClr val="F5B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74;p37">
              <a:extLst>
                <a:ext uri="{FF2B5EF4-FFF2-40B4-BE49-F238E27FC236}">
                  <a16:creationId xmlns:a16="http://schemas.microsoft.com/office/drawing/2014/main" id="{0F5C068B-FCD4-4AFD-9A1D-2EAF41A26DF2}"/>
                </a:ext>
              </a:extLst>
            </p:cNvPr>
            <p:cNvSpPr/>
            <p:nvPr/>
          </p:nvSpPr>
          <p:spPr>
            <a:xfrm>
              <a:off x="1173525" y="2340475"/>
              <a:ext cx="158275" cy="134500"/>
            </a:xfrm>
            <a:custGeom>
              <a:avLst/>
              <a:gdLst/>
              <a:ahLst/>
              <a:cxnLst/>
              <a:rect l="l" t="t" r="r" b="b"/>
              <a:pathLst>
                <a:path w="6331" h="5380" extrusionOk="0">
                  <a:moveTo>
                    <a:pt x="1534" y="0"/>
                  </a:moveTo>
                  <a:cubicBezTo>
                    <a:pt x="1396" y="0"/>
                    <a:pt x="1259" y="72"/>
                    <a:pt x="1136" y="254"/>
                  </a:cubicBezTo>
                  <a:cubicBezTo>
                    <a:pt x="963" y="515"/>
                    <a:pt x="850" y="814"/>
                    <a:pt x="788" y="1123"/>
                  </a:cubicBezTo>
                  <a:cubicBezTo>
                    <a:pt x="779" y="1120"/>
                    <a:pt x="770" y="1119"/>
                    <a:pt x="762" y="1119"/>
                  </a:cubicBezTo>
                  <a:cubicBezTo>
                    <a:pt x="719" y="1119"/>
                    <a:pt x="681" y="1152"/>
                    <a:pt x="678" y="1199"/>
                  </a:cubicBezTo>
                  <a:cubicBezTo>
                    <a:pt x="587" y="2100"/>
                    <a:pt x="1" y="3402"/>
                    <a:pt x="502" y="4272"/>
                  </a:cubicBezTo>
                  <a:cubicBezTo>
                    <a:pt x="1021" y="5179"/>
                    <a:pt x="2112" y="5238"/>
                    <a:pt x="3047" y="5306"/>
                  </a:cubicBezTo>
                  <a:cubicBezTo>
                    <a:pt x="3522" y="5341"/>
                    <a:pt x="3996" y="5380"/>
                    <a:pt x="4470" y="5380"/>
                  </a:cubicBezTo>
                  <a:cubicBezTo>
                    <a:pt x="4762" y="5380"/>
                    <a:pt x="5054" y="5365"/>
                    <a:pt x="5345" y="5325"/>
                  </a:cubicBezTo>
                  <a:cubicBezTo>
                    <a:pt x="5828" y="5257"/>
                    <a:pt x="6330" y="4828"/>
                    <a:pt x="5882" y="4350"/>
                  </a:cubicBezTo>
                  <a:cubicBezTo>
                    <a:pt x="5384" y="3817"/>
                    <a:pt x="4546" y="3655"/>
                    <a:pt x="3875" y="3458"/>
                  </a:cubicBezTo>
                  <a:cubicBezTo>
                    <a:pt x="3338" y="3300"/>
                    <a:pt x="2877" y="3005"/>
                    <a:pt x="2702" y="2451"/>
                  </a:cubicBezTo>
                  <a:cubicBezTo>
                    <a:pt x="2522" y="1878"/>
                    <a:pt x="2593" y="1216"/>
                    <a:pt x="2316" y="670"/>
                  </a:cubicBezTo>
                  <a:cubicBezTo>
                    <a:pt x="2167" y="377"/>
                    <a:pt x="1849" y="0"/>
                    <a:pt x="1534" y="0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75;p37">
              <a:extLst>
                <a:ext uri="{FF2B5EF4-FFF2-40B4-BE49-F238E27FC236}">
                  <a16:creationId xmlns:a16="http://schemas.microsoft.com/office/drawing/2014/main" id="{E17EC18F-CE4A-4F1B-82F2-8E78D0AD53BA}"/>
                </a:ext>
              </a:extLst>
            </p:cNvPr>
            <p:cNvSpPr/>
            <p:nvPr/>
          </p:nvSpPr>
          <p:spPr>
            <a:xfrm>
              <a:off x="877075" y="1850450"/>
              <a:ext cx="412975" cy="552375"/>
            </a:xfrm>
            <a:custGeom>
              <a:avLst/>
              <a:gdLst/>
              <a:ahLst/>
              <a:cxnLst/>
              <a:rect l="l" t="t" r="r" b="b"/>
              <a:pathLst>
                <a:path w="16519" h="22095" extrusionOk="0">
                  <a:moveTo>
                    <a:pt x="3805" y="0"/>
                  </a:moveTo>
                  <a:cubicBezTo>
                    <a:pt x="3110" y="0"/>
                    <a:pt x="2424" y="51"/>
                    <a:pt x="1862" y="243"/>
                  </a:cubicBezTo>
                  <a:cubicBezTo>
                    <a:pt x="277" y="601"/>
                    <a:pt x="0" y="2453"/>
                    <a:pt x="723" y="3843"/>
                  </a:cubicBezTo>
                  <a:cubicBezTo>
                    <a:pt x="1952" y="6207"/>
                    <a:pt x="4749" y="6717"/>
                    <a:pt x="7201" y="6717"/>
                  </a:cubicBezTo>
                  <a:cubicBezTo>
                    <a:pt x="7413" y="6717"/>
                    <a:pt x="7623" y="6714"/>
                    <a:pt x="7829" y="6707"/>
                  </a:cubicBezTo>
                  <a:cubicBezTo>
                    <a:pt x="8460" y="6685"/>
                    <a:pt x="9060" y="6565"/>
                    <a:pt x="9678" y="6446"/>
                  </a:cubicBezTo>
                  <a:cubicBezTo>
                    <a:pt x="9845" y="6413"/>
                    <a:pt x="9998" y="6398"/>
                    <a:pt x="10138" y="6398"/>
                  </a:cubicBezTo>
                  <a:cubicBezTo>
                    <a:pt x="11672" y="6398"/>
                    <a:pt x="11664" y="8219"/>
                    <a:pt x="11800" y="9450"/>
                  </a:cubicBezTo>
                  <a:cubicBezTo>
                    <a:pt x="12041" y="11629"/>
                    <a:pt x="12233" y="13805"/>
                    <a:pt x="12253" y="15998"/>
                  </a:cubicBezTo>
                  <a:cubicBezTo>
                    <a:pt x="12262" y="16887"/>
                    <a:pt x="11438" y="22094"/>
                    <a:pt x="13271" y="22094"/>
                  </a:cubicBezTo>
                  <a:cubicBezTo>
                    <a:pt x="13328" y="22094"/>
                    <a:pt x="13389" y="22089"/>
                    <a:pt x="13452" y="22079"/>
                  </a:cubicBezTo>
                  <a:cubicBezTo>
                    <a:pt x="14517" y="21899"/>
                    <a:pt x="14939" y="21389"/>
                    <a:pt x="15092" y="20333"/>
                  </a:cubicBezTo>
                  <a:cubicBezTo>
                    <a:pt x="15352" y="18550"/>
                    <a:pt x="15702" y="16762"/>
                    <a:pt x="15833" y="14962"/>
                  </a:cubicBezTo>
                  <a:cubicBezTo>
                    <a:pt x="16076" y="11660"/>
                    <a:pt x="16518" y="8174"/>
                    <a:pt x="16382" y="4857"/>
                  </a:cubicBezTo>
                  <a:cubicBezTo>
                    <a:pt x="16262" y="1921"/>
                    <a:pt x="14420" y="1342"/>
                    <a:pt x="11805" y="790"/>
                  </a:cubicBezTo>
                  <a:cubicBezTo>
                    <a:pt x="10024" y="414"/>
                    <a:pt x="8258" y="61"/>
                    <a:pt x="6437" y="61"/>
                  </a:cubicBezTo>
                  <a:cubicBezTo>
                    <a:pt x="6351" y="61"/>
                    <a:pt x="6265" y="62"/>
                    <a:pt x="6179" y="63"/>
                  </a:cubicBezTo>
                  <a:cubicBezTo>
                    <a:pt x="6127" y="64"/>
                    <a:pt x="6074" y="65"/>
                    <a:pt x="6020" y="65"/>
                  </a:cubicBezTo>
                  <a:cubicBezTo>
                    <a:pt x="5382" y="65"/>
                    <a:pt x="4588" y="0"/>
                    <a:pt x="3805" y="0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76;p37">
              <a:extLst>
                <a:ext uri="{FF2B5EF4-FFF2-40B4-BE49-F238E27FC236}">
                  <a16:creationId xmlns:a16="http://schemas.microsoft.com/office/drawing/2014/main" id="{CE26A04C-6D5A-4E92-9E69-9B4412A76F01}"/>
                </a:ext>
              </a:extLst>
            </p:cNvPr>
            <p:cNvSpPr/>
            <p:nvPr/>
          </p:nvSpPr>
          <p:spPr>
            <a:xfrm>
              <a:off x="1164300" y="1967175"/>
              <a:ext cx="67900" cy="36225"/>
            </a:xfrm>
            <a:custGeom>
              <a:avLst/>
              <a:gdLst/>
              <a:ahLst/>
              <a:cxnLst/>
              <a:rect l="l" t="t" r="r" b="b"/>
              <a:pathLst>
                <a:path w="2716" h="1449" extrusionOk="0">
                  <a:moveTo>
                    <a:pt x="2543" y="0"/>
                  </a:moveTo>
                  <a:cubicBezTo>
                    <a:pt x="1606" y="0"/>
                    <a:pt x="618" y="576"/>
                    <a:pt x="51" y="1280"/>
                  </a:cubicBezTo>
                  <a:cubicBezTo>
                    <a:pt x="0" y="1322"/>
                    <a:pt x="16" y="1378"/>
                    <a:pt x="54" y="1412"/>
                  </a:cubicBezTo>
                  <a:cubicBezTo>
                    <a:pt x="73" y="1434"/>
                    <a:pt x="99" y="1448"/>
                    <a:pt x="125" y="1448"/>
                  </a:cubicBezTo>
                  <a:cubicBezTo>
                    <a:pt x="146" y="1448"/>
                    <a:pt x="168" y="1439"/>
                    <a:pt x="186" y="1416"/>
                  </a:cubicBezTo>
                  <a:cubicBezTo>
                    <a:pt x="413" y="1234"/>
                    <a:pt x="636" y="1045"/>
                    <a:pt x="889" y="900"/>
                  </a:cubicBezTo>
                  <a:cubicBezTo>
                    <a:pt x="1443" y="581"/>
                    <a:pt x="2097" y="481"/>
                    <a:pt x="2643" y="159"/>
                  </a:cubicBezTo>
                  <a:cubicBezTo>
                    <a:pt x="2716" y="116"/>
                    <a:pt x="2682" y="3"/>
                    <a:pt x="2601" y="1"/>
                  </a:cubicBezTo>
                  <a:cubicBezTo>
                    <a:pt x="2582" y="1"/>
                    <a:pt x="2562" y="0"/>
                    <a:pt x="2543" y="0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77;p37">
              <a:extLst>
                <a:ext uri="{FF2B5EF4-FFF2-40B4-BE49-F238E27FC236}">
                  <a16:creationId xmlns:a16="http://schemas.microsoft.com/office/drawing/2014/main" id="{34BEA697-4DDF-4B80-9D14-647B226A52D0}"/>
                </a:ext>
              </a:extLst>
            </p:cNvPr>
            <p:cNvSpPr/>
            <p:nvPr/>
          </p:nvSpPr>
          <p:spPr>
            <a:xfrm>
              <a:off x="1164225" y="1999250"/>
              <a:ext cx="75200" cy="15200"/>
            </a:xfrm>
            <a:custGeom>
              <a:avLst/>
              <a:gdLst/>
              <a:ahLst/>
              <a:cxnLst/>
              <a:rect l="l" t="t" r="r" b="b"/>
              <a:pathLst>
                <a:path w="3008" h="608" extrusionOk="0">
                  <a:moveTo>
                    <a:pt x="1962" y="1"/>
                  </a:moveTo>
                  <a:cubicBezTo>
                    <a:pt x="1318" y="1"/>
                    <a:pt x="654" y="139"/>
                    <a:pt x="107" y="391"/>
                  </a:cubicBezTo>
                  <a:cubicBezTo>
                    <a:pt x="0" y="440"/>
                    <a:pt x="59" y="607"/>
                    <a:pt x="162" y="607"/>
                  </a:cubicBezTo>
                  <a:cubicBezTo>
                    <a:pt x="172" y="607"/>
                    <a:pt x="183" y="606"/>
                    <a:pt x="195" y="602"/>
                  </a:cubicBezTo>
                  <a:cubicBezTo>
                    <a:pt x="1098" y="288"/>
                    <a:pt x="2012" y="520"/>
                    <a:pt x="2911" y="306"/>
                  </a:cubicBezTo>
                  <a:cubicBezTo>
                    <a:pt x="3008" y="283"/>
                    <a:pt x="3006" y="136"/>
                    <a:pt x="2911" y="112"/>
                  </a:cubicBezTo>
                  <a:cubicBezTo>
                    <a:pt x="2611" y="36"/>
                    <a:pt x="2289" y="1"/>
                    <a:pt x="1962" y="1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78;p37">
              <a:extLst>
                <a:ext uri="{FF2B5EF4-FFF2-40B4-BE49-F238E27FC236}">
                  <a16:creationId xmlns:a16="http://schemas.microsoft.com/office/drawing/2014/main" id="{15196FF9-4F77-43A2-875E-75A31ED661FB}"/>
                </a:ext>
              </a:extLst>
            </p:cNvPr>
            <p:cNvSpPr/>
            <p:nvPr/>
          </p:nvSpPr>
          <p:spPr>
            <a:xfrm>
              <a:off x="928950" y="1315200"/>
              <a:ext cx="102175" cy="151575"/>
            </a:xfrm>
            <a:custGeom>
              <a:avLst/>
              <a:gdLst/>
              <a:ahLst/>
              <a:cxnLst/>
              <a:rect l="l" t="t" r="r" b="b"/>
              <a:pathLst>
                <a:path w="4087" h="6063" extrusionOk="0">
                  <a:moveTo>
                    <a:pt x="2077" y="0"/>
                  </a:moveTo>
                  <a:cubicBezTo>
                    <a:pt x="1651" y="0"/>
                    <a:pt x="1254" y="194"/>
                    <a:pt x="1068" y="581"/>
                  </a:cubicBezTo>
                  <a:cubicBezTo>
                    <a:pt x="980" y="582"/>
                    <a:pt x="909" y="652"/>
                    <a:pt x="906" y="740"/>
                  </a:cubicBezTo>
                  <a:cubicBezTo>
                    <a:pt x="828" y="1917"/>
                    <a:pt x="304" y="3012"/>
                    <a:pt x="117" y="4170"/>
                  </a:cubicBezTo>
                  <a:cubicBezTo>
                    <a:pt x="35" y="4680"/>
                    <a:pt x="1" y="5466"/>
                    <a:pt x="491" y="5809"/>
                  </a:cubicBezTo>
                  <a:cubicBezTo>
                    <a:pt x="743" y="5987"/>
                    <a:pt x="999" y="6063"/>
                    <a:pt x="1250" y="6063"/>
                  </a:cubicBezTo>
                  <a:cubicBezTo>
                    <a:pt x="2175" y="6063"/>
                    <a:pt x="3026" y="5027"/>
                    <a:pt x="3326" y="4230"/>
                  </a:cubicBezTo>
                  <a:cubicBezTo>
                    <a:pt x="3748" y="3103"/>
                    <a:pt x="4087" y="1273"/>
                    <a:pt x="3066" y="376"/>
                  </a:cubicBezTo>
                  <a:cubicBezTo>
                    <a:pt x="2781" y="126"/>
                    <a:pt x="2419" y="0"/>
                    <a:pt x="2077" y="0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79;p37">
              <a:extLst>
                <a:ext uri="{FF2B5EF4-FFF2-40B4-BE49-F238E27FC236}">
                  <a16:creationId xmlns:a16="http://schemas.microsoft.com/office/drawing/2014/main" id="{BC78C267-2FAD-412A-8329-D5735935FB74}"/>
                </a:ext>
              </a:extLst>
            </p:cNvPr>
            <p:cNvSpPr/>
            <p:nvPr/>
          </p:nvSpPr>
          <p:spPr>
            <a:xfrm>
              <a:off x="918525" y="1144275"/>
              <a:ext cx="187750" cy="229075"/>
            </a:xfrm>
            <a:custGeom>
              <a:avLst/>
              <a:gdLst/>
              <a:ahLst/>
              <a:cxnLst/>
              <a:rect l="l" t="t" r="r" b="b"/>
              <a:pathLst>
                <a:path w="7510" h="9163" extrusionOk="0">
                  <a:moveTo>
                    <a:pt x="4951" y="1"/>
                  </a:moveTo>
                  <a:cubicBezTo>
                    <a:pt x="4294" y="1"/>
                    <a:pt x="3471" y="314"/>
                    <a:pt x="2569" y="655"/>
                  </a:cubicBezTo>
                  <a:cubicBezTo>
                    <a:pt x="164" y="1564"/>
                    <a:pt x="0" y="5365"/>
                    <a:pt x="1179" y="7252"/>
                  </a:cubicBezTo>
                  <a:cubicBezTo>
                    <a:pt x="1870" y="8357"/>
                    <a:pt x="3205" y="9162"/>
                    <a:pt x="4441" y="9162"/>
                  </a:cubicBezTo>
                  <a:cubicBezTo>
                    <a:pt x="5248" y="9162"/>
                    <a:pt x="6012" y="8820"/>
                    <a:pt x="6529" y="7994"/>
                  </a:cubicBezTo>
                  <a:cubicBezTo>
                    <a:pt x="7417" y="6581"/>
                    <a:pt x="7510" y="1979"/>
                    <a:pt x="6140" y="700"/>
                  </a:cubicBezTo>
                  <a:cubicBezTo>
                    <a:pt x="5870" y="189"/>
                    <a:pt x="5460" y="1"/>
                    <a:pt x="4951" y="1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80;p37">
              <a:extLst>
                <a:ext uri="{FF2B5EF4-FFF2-40B4-BE49-F238E27FC236}">
                  <a16:creationId xmlns:a16="http://schemas.microsoft.com/office/drawing/2014/main" id="{6A9C48C3-3A24-4310-A31F-111F2CE96163}"/>
                </a:ext>
              </a:extLst>
            </p:cNvPr>
            <p:cNvSpPr/>
            <p:nvPr/>
          </p:nvSpPr>
          <p:spPr>
            <a:xfrm>
              <a:off x="889025" y="2525450"/>
              <a:ext cx="158225" cy="134525"/>
            </a:xfrm>
            <a:custGeom>
              <a:avLst/>
              <a:gdLst/>
              <a:ahLst/>
              <a:cxnLst/>
              <a:rect l="l" t="t" r="r" b="b"/>
              <a:pathLst>
                <a:path w="6329" h="5381" extrusionOk="0">
                  <a:moveTo>
                    <a:pt x="1532" y="1"/>
                  </a:moveTo>
                  <a:cubicBezTo>
                    <a:pt x="1395" y="1"/>
                    <a:pt x="1258" y="73"/>
                    <a:pt x="1135" y="255"/>
                  </a:cubicBezTo>
                  <a:cubicBezTo>
                    <a:pt x="961" y="516"/>
                    <a:pt x="849" y="813"/>
                    <a:pt x="787" y="1122"/>
                  </a:cubicBezTo>
                  <a:cubicBezTo>
                    <a:pt x="779" y="1119"/>
                    <a:pt x="770" y="1118"/>
                    <a:pt x="761" y="1118"/>
                  </a:cubicBezTo>
                  <a:cubicBezTo>
                    <a:pt x="718" y="1118"/>
                    <a:pt x="680" y="1152"/>
                    <a:pt x="676" y="1198"/>
                  </a:cubicBezTo>
                  <a:cubicBezTo>
                    <a:pt x="585" y="2101"/>
                    <a:pt x="0" y="3402"/>
                    <a:pt x="500" y="4272"/>
                  </a:cubicBezTo>
                  <a:cubicBezTo>
                    <a:pt x="1021" y="5179"/>
                    <a:pt x="2111" y="5239"/>
                    <a:pt x="3047" y="5307"/>
                  </a:cubicBezTo>
                  <a:cubicBezTo>
                    <a:pt x="3518" y="5341"/>
                    <a:pt x="3990" y="5380"/>
                    <a:pt x="4462" y="5380"/>
                  </a:cubicBezTo>
                  <a:cubicBezTo>
                    <a:pt x="4756" y="5380"/>
                    <a:pt x="5051" y="5365"/>
                    <a:pt x="5345" y="5324"/>
                  </a:cubicBezTo>
                  <a:cubicBezTo>
                    <a:pt x="5827" y="5257"/>
                    <a:pt x="6328" y="4828"/>
                    <a:pt x="5882" y="4350"/>
                  </a:cubicBezTo>
                  <a:cubicBezTo>
                    <a:pt x="5384" y="3816"/>
                    <a:pt x="4545" y="3654"/>
                    <a:pt x="3873" y="3457"/>
                  </a:cubicBezTo>
                  <a:cubicBezTo>
                    <a:pt x="3336" y="3300"/>
                    <a:pt x="2877" y="3004"/>
                    <a:pt x="2702" y="2451"/>
                  </a:cubicBezTo>
                  <a:cubicBezTo>
                    <a:pt x="2521" y="1878"/>
                    <a:pt x="2592" y="1215"/>
                    <a:pt x="2315" y="669"/>
                  </a:cubicBezTo>
                  <a:cubicBezTo>
                    <a:pt x="2166" y="377"/>
                    <a:pt x="1848" y="1"/>
                    <a:pt x="1532" y="1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81;p37">
              <a:extLst>
                <a:ext uri="{FF2B5EF4-FFF2-40B4-BE49-F238E27FC236}">
                  <a16:creationId xmlns:a16="http://schemas.microsoft.com/office/drawing/2014/main" id="{29753B2E-6377-4E87-BF10-52B67B553C88}"/>
                </a:ext>
              </a:extLst>
            </p:cNvPr>
            <p:cNvSpPr/>
            <p:nvPr/>
          </p:nvSpPr>
          <p:spPr>
            <a:xfrm>
              <a:off x="790050" y="1802500"/>
              <a:ext cx="350875" cy="792675"/>
            </a:xfrm>
            <a:custGeom>
              <a:avLst/>
              <a:gdLst/>
              <a:ahLst/>
              <a:cxnLst/>
              <a:rect l="l" t="t" r="r" b="b"/>
              <a:pathLst>
                <a:path w="14035" h="31707" extrusionOk="0">
                  <a:moveTo>
                    <a:pt x="2155" y="1"/>
                  </a:moveTo>
                  <a:cubicBezTo>
                    <a:pt x="2103" y="1"/>
                    <a:pt x="2052" y="9"/>
                    <a:pt x="2001" y="25"/>
                  </a:cubicBezTo>
                  <a:cubicBezTo>
                    <a:pt x="856" y="396"/>
                    <a:pt x="0" y="4075"/>
                    <a:pt x="37" y="5002"/>
                  </a:cubicBezTo>
                  <a:cubicBezTo>
                    <a:pt x="82" y="6198"/>
                    <a:pt x="226" y="6602"/>
                    <a:pt x="823" y="7621"/>
                  </a:cubicBezTo>
                  <a:cubicBezTo>
                    <a:pt x="1364" y="8548"/>
                    <a:pt x="3502" y="9969"/>
                    <a:pt x="4225" y="10757"/>
                  </a:cubicBezTo>
                  <a:cubicBezTo>
                    <a:pt x="5520" y="12168"/>
                    <a:pt x="7091" y="13372"/>
                    <a:pt x="8568" y="14580"/>
                  </a:cubicBezTo>
                  <a:cubicBezTo>
                    <a:pt x="9986" y="15740"/>
                    <a:pt x="7184" y="20795"/>
                    <a:pt x="6698" y="21929"/>
                  </a:cubicBezTo>
                  <a:cubicBezTo>
                    <a:pt x="5934" y="23712"/>
                    <a:pt x="5248" y="25509"/>
                    <a:pt x="4782" y="27396"/>
                  </a:cubicBezTo>
                  <a:cubicBezTo>
                    <a:pt x="4482" y="28617"/>
                    <a:pt x="4100" y="29921"/>
                    <a:pt x="4895" y="31042"/>
                  </a:cubicBezTo>
                  <a:cubicBezTo>
                    <a:pt x="5230" y="31515"/>
                    <a:pt x="5526" y="31706"/>
                    <a:pt x="5788" y="31706"/>
                  </a:cubicBezTo>
                  <a:cubicBezTo>
                    <a:pt x="6783" y="31706"/>
                    <a:pt x="7285" y="28946"/>
                    <a:pt x="7530" y="28304"/>
                  </a:cubicBezTo>
                  <a:cubicBezTo>
                    <a:pt x="9058" y="24303"/>
                    <a:pt x="11672" y="20859"/>
                    <a:pt x="13097" y="16790"/>
                  </a:cubicBezTo>
                  <a:cubicBezTo>
                    <a:pt x="13662" y="15177"/>
                    <a:pt x="14035" y="13606"/>
                    <a:pt x="13741" y="11905"/>
                  </a:cubicBezTo>
                  <a:cubicBezTo>
                    <a:pt x="13450" y="10233"/>
                    <a:pt x="11690" y="8490"/>
                    <a:pt x="10690" y="7185"/>
                  </a:cubicBezTo>
                  <a:cubicBezTo>
                    <a:pt x="9094" y="5100"/>
                    <a:pt x="7145" y="3106"/>
                    <a:pt x="4702" y="2076"/>
                  </a:cubicBezTo>
                  <a:cubicBezTo>
                    <a:pt x="3996" y="1780"/>
                    <a:pt x="2952" y="1"/>
                    <a:pt x="2155" y="1"/>
                  </a:cubicBezTo>
                  <a:close/>
                </a:path>
              </a:pathLst>
            </a:custGeom>
            <a:solidFill>
              <a:srgbClr val="A0D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2;p37">
              <a:extLst>
                <a:ext uri="{FF2B5EF4-FFF2-40B4-BE49-F238E27FC236}">
                  <a16:creationId xmlns:a16="http://schemas.microsoft.com/office/drawing/2014/main" id="{52269F98-C574-424F-A5CE-F93FA42274A4}"/>
                </a:ext>
              </a:extLst>
            </p:cNvPr>
            <p:cNvSpPr/>
            <p:nvPr/>
          </p:nvSpPr>
          <p:spPr>
            <a:xfrm>
              <a:off x="957225" y="1880850"/>
              <a:ext cx="130350" cy="131000"/>
            </a:xfrm>
            <a:custGeom>
              <a:avLst/>
              <a:gdLst/>
              <a:ahLst/>
              <a:cxnLst/>
              <a:rect l="l" t="t" r="r" b="b"/>
              <a:pathLst>
                <a:path w="5214" h="5240" extrusionOk="0">
                  <a:moveTo>
                    <a:pt x="101" y="1"/>
                  </a:moveTo>
                  <a:cubicBezTo>
                    <a:pt x="46" y="1"/>
                    <a:pt x="0" y="67"/>
                    <a:pt x="48" y="118"/>
                  </a:cubicBezTo>
                  <a:cubicBezTo>
                    <a:pt x="896" y="1020"/>
                    <a:pt x="1813" y="1816"/>
                    <a:pt x="2615" y="2761"/>
                  </a:cubicBezTo>
                  <a:cubicBezTo>
                    <a:pt x="3321" y="3593"/>
                    <a:pt x="4057" y="4676"/>
                    <a:pt x="5014" y="5226"/>
                  </a:cubicBezTo>
                  <a:cubicBezTo>
                    <a:pt x="5030" y="5236"/>
                    <a:pt x="5047" y="5240"/>
                    <a:pt x="5064" y="5240"/>
                  </a:cubicBezTo>
                  <a:cubicBezTo>
                    <a:pt x="5141" y="5240"/>
                    <a:pt x="5213" y="5154"/>
                    <a:pt x="5162" y="5078"/>
                  </a:cubicBezTo>
                  <a:cubicBezTo>
                    <a:pt x="4538" y="4147"/>
                    <a:pt x="3611" y="3351"/>
                    <a:pt x="2869" y="2508"/>
                  </a:cubicBezTo>
                  <a:cubicBezTo>
                    <a:pt x="2035" y="1561"/>
                    <a:pt x="1089" y="845"/>
                    <a:pt x="149" y="19"/>
                  </a:cubicBezTo>
                  <a:cubicBezTo>
                    <a:pt x="133" y="6"/>
                    <a:pt x="117" y="1"/>
                    <a:pt x="101" y="1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83;p37">
              <a:extLst>
                <a:ext uri="{FF2B5EF4-FFF2-40B4-BE49-F238E27FC236}">
                  <a16:creationId xmlns:a16="http://schemas.microsoft.com/office/drawing/2014/main" id="{B895BEB3-B8DD-4B1B-9542-8FA351E40787}"/>
                </a:ext>
              </a:extLst>
            </p:cNvPr>
            <p:cNvSpPr/>
            <p:nvPr/>
          </p:nvSpPr>
          <p:spPr>
            <a:xfrm>
              <a:off x="1016150" y="2159325"/>
              <a:ext cx="70550" cy="37750"/>
            </a:xfrm>
            <a:custGeom>
              <a:avLst/>
              <a:gdLst/>
              <a:ahLst/>
              <a:cxnLst/>
              <a:rect l="l" t="t" r="r" b="b"/>
              <a:pathLst>
                <a:path w="2822" h="1510" extrusionOk="0">
                  <a:moveTo>
                    <a:pt x="2529" y="1"/>
                  </a:moveTo>
                  <a:cubicBezTo>
                    <a:pt x="2527" y="1"/>
                    <a:pt x="2526" y="1"/>
                    <a:pt x="2524" y="1"/>
                  </a:cubicBezTo>
                  <a:cubicBezTo>
                    <a:pt x="2156" y="20"/>
                    <a:pt x="1805" y="145"/>
                    <a:pt x="1446" y="219"/>
                  </a:cubicBezTo>
                  <a:cubicBezTo>
                    <a:pt x="999" y="309"/>
                    <a:pt x="540" y="347"/>
                    <a:pt x="85" y="377"/>
                  </a:cubicBezTo>
                  <a:cubicBezTo>
                    <a:pt x="81" y="377"/>
                    <a:pt x="77" y="381"/>
                    <a:pt x="73" y="381"/>
                  </a:cubicBezTo>
                  <a:cubicBezTo>
                    <a:pt x="65" y="385"/>
                    <a:pt x="57" y="388"/>
                    <a:pt x="50" y="392"/>
                  </a:cubicBezTo>
                  <a:cubicBezTo>
                    <a:pt x="39" y="397"/>
                    <a:pt x="28" y="405"/>
                    <a:pt x="19" y="414"/>
                  </a:cubicBezTo>
                  <a:cubicBezTo>
                    <a:pt x="12" y="425"/>
                    <a:pt x="8" y="437"/>
                    <a:pt x="6" y="450"/>
                  </a:cubicBezTo>
                  <a:cubicBezTo>
                    <a:pt x="6" y="454"/>
                    <a:pt x="0" y="459"/>
                    <a:pt x="0" y="465"/>
                  </a:cubicBezTo>
                  <a:cubicBezTo>
                    <a:pt x="0" y="476"/>
                    <a:pt x="8" y="485"/>
                    <a:pt x="11" y="494"/>
                  </a:cubicBezTo>
                  <a:cubicBezTo>
                    <a:pt x="14" y="505"/>
                    <a:pt x="19" y="516"/>
                    <a:pt x="25" y="525"/>
                  </a:cubicBezTo>
                  <a:cubicBezTo>
                    <a:pt x="494" y="973"/>
                    <a:pt x="1221" y="1510"/>
                    <a:pt x="1894" y="1510"/>
                  </a:cubicBezTo>
                  <a:cubicBezTo>
                    <a:pt x="2210" y="1510"/>
                    <a:pt x="2514" y="1392"/>
                    <a:pt x="2774" y="1091"/>
                  </a:cubicBezTo>
                  <a:cubicBezTo>
                    <a:pt x="2822" y="1037"/>
                    <a:pt x="2790" y="933"/>
                    <a:pt x="2720" y="933"/>
                  </a:cubicBezTo>
                  <a:cubicBezTo>
                    <a:pt x="2710" y="933"/>
                    <a:pt x="2699" y="935"/>
                    <a:pt x="2688" y="940"/>
                  </a:cubicBezTo>
                  <a:cubicBezTo>
                    <a:pt x="2378" y="1063"/>
                    <a:pt x="2112" y="1153"/>
                    <a:pt x="1822" y="1153"/>
                  </a:cubicBezTo>
                  <a:cubicBezTo>
                    <a:pt x="1680" y="1153"/>
                    <a:pt x="1532" y="1132"/>
                    <a:pt x="1372" y="1082"/>
                  </a:cubicBezTo>
                  <a:cubicBezTo>
                    <a:pt x="1025" y="975"/>
                    <a:pt x="718" y="765"/>
                    <a:pt x="410" y="566"/>
                  </a:cubicBezTo>
                  <a:lnTo>
                    <a:pt x="410" y="566"/>
                  </a:lnTo>
                  <a:cubicBezTo>
                    <a:pt x="518" y="569"/>
                    <a:pt x="628" y="572"/>
                    <a:pt x="739" y="572"/>
                  </a:cubicBezTo>
                  <a:cubicBezTo>
                    <a:pt x="1378" y="572"/>
                    <a:pt x="2060" y="496"/>
                    <a:pt x="2567" y="165"/>
                  </a:cubicBezTo>
                  <a:cubicBezTo>
                    <a:pt x="2636" y="121"/>
                    <a:pt x="2616" y="1"/>
                    <a:pt x="2529" y="1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84;p37">
              <a:extLst>
                <a:ext uri="{FF2B5EF4-FFF2-40B4-BE49-F238E27FC236}">
                  <a16:creationId xmlns:a16="http://schemas.microsoft.com/office/drawing/2014/main" id="{D76B517B-104F-4D04-9C4E-016BD386EB40}"/>
                </a:ext>
              </a:extLst>
            </p:cNvPr>
            <p:cNvSpPr/>
            <p:nvPr/>
          </p:nvSpPr>
          <p:spPr>
            <a:xfrm>
              <a:off x="791550" y="1413475"/>
              <a:ext cx="230375" cy="483450"/>
            </a:xfrm>
            <a:custGeom>
              <a:avLst/>
              <a:gdLst/>
              <a:ahLst/>
              <a:cxnLst/>
              <a:rect l="l" t="t" r="r" b="b"/>
              <a:pathLst>
                <a:path w="9215" h="19338" extrusionOk="0">
                  <a:moveTo>
                    <a:pt x="6152" y="0"/>
                  </a:moveTo>
                  <a:cubicBezTo>
                    <a:pt x="6099" y="0"/>
                    <a:pt x="6048" y="6"/>
                    <a:pt x="5999" y="18"/>
                  </a:cubicBezTo>
                  <a:cubicBezTo>
                    <a:pt x="5220" y="206"/>
                    <a:pt x="3732" y="2404"/>
                    <a:pt x="3383" y="3010"/>
                  </a:cubicBezTo>
                  <a:cubicBezTo>
                    <a:pt x="1918" y="5551"/>
                    <a:pt x="1049" y="7861"/>
                    <a:pt x="625" y="10838"/>
                  </a:cubicBezTo>
                  <a:cubicBezTo>
                    <a:pt x="353" y="12751"/>
                    <a:pt x="1" y="16249"/>
                    <a:pt x="1255" y="17848"/>
                  </a:cubicBezTo>
                  <a:cubicBezTo>
                    <a:pt x="1957" y="18744"/>
                    <a:pt x="3148" y="19338"/>
                    <a:pt x="4288" y="19338"/>
                  </a:cubicBezTo>
                  <a:cubicBezTo>
                    <a:pt x="4999" y="19338"/>
                    <a:pt x="5691" y="19107"/>
                    <a:pt x="6231" y="18574"/>
                  </a:cubicBezTo>
                  <a:cubicBezTo>
                    <a:pt x="7640" y="17185"/>
                    <a:pt x="8039" y="15125"/>
                    <a:pt x="8331" y="13251"/>
                  </a:cubicBezTo>
                  <a:cubicBezTo>
                    <a:pt x="8512" y="12089"/>
                    <a:pt x="9215" y="9431"/>
                    <a:pt x="8754" y="8381"/>
                  </a:cubicBezTo>
                  <a:lnTo>
                    <a:pt x="8491" y="1963"/>
                  </a:lnTo>
                  <a:cubicBezTo>
                    <a:pt x="8221" y="1354"/>
                    <a:pt x="6972" y="0"/>
                    <a:pt x="6152" y="0"/>
                  </a:cubicBezTo>
                  <a:close/>
                </a:path>
              </a:pathLst>
            </a:custGeom>
            <a:solidFill>
              <a:srgbClr val="FDC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85;p37">
              <a:extLst>
                <a:ext uri="{FF2B5EF4-FFF2-40B4-BE49-F238E27FC236}">
                  <a16:creationId xmlns:a16="http://schemas.microsoft.com/office/drawing/2014/main" id="{6334B3C2-AC02-4273-9212-F7A8568A65D8}"/>
                </a:ext>
              </a:extLst>
            </p:cNvPr>
            <p:cNvSpPr/>
            <p:nvPr/>
          </p:nvSpPr>
          <p:spPr>
            <a:xfrm>
              <a:off x="653725" y="1427475"/>
              <a:ext cx="385975" cy="332675"/>
            </a:xfrm>
            <a:custGeom>
              <a:avLst/>
              <a:gdLst/>
              <a:ahLst/>
              <a:cxnLst/>
              <a:rect l="l" t="t" r="r" b="b"/>
              <a:pathLst>
                <a:path w="15439" h="13307" extrusionOk="0">
                  <a:moveTo>
                    <a:pt x="10963" y="1731"/>
                  </a:moveTo>
                  <a:cubicBezTo>
                    <a:pt x="11093" y="1731"/>
                    <a:pt x="11227" y="1737"/>
                    <a:pt x="11366" y="1754"/>
                  </a:cubicBezTo>
                  <a:cubicBezTo>
                    <a:pt x="12637" y="1915"/>
                    <a:pt x="13235" y="3505"/>
                    <a:pt x="13503" y="4839"/>
                  </a:cubicBezTo>
                  <a:cubicBezTo>
                    <a:pt x="13786" y="6241"/>
                    <a:pt x="13056" y="7625"/>
                    <a:pt x="12310" y="8747"/>
                  </a:cubicBezTo>
                  <a:cubicBezTo>
                    <a:pt x="11717" y="9641"/>
                    <a:pt x="10826" y="10738"/>
                    <a:pt x="9637" y="10738"/>
                  </a:cubicBezTo>
                  <a:cubicBezTo>
                    <a:pt x="9624" y="10738"/>
                    <a:pt x="9612" y="10738"/>
                    <a:pt x="9599" y="10738"/>
                  </a:cubicBezTo>
                  <a:cubicBezTo>
                    <a:pt x="9052" y="10727"/>
                    <a:pt x="8302" y="10288"/>
                    <a:pt x="7696" y="10288"/>
                  </a:cubicBezTo>
                  <a:cubicBezTo>
                    <a:pt x="7670" y="10288"/>
                    <a:pt x="7645" y="10289"/>
                    <a:pt x="7620" y="10291"/>
                  </a:cubicBezTo>
                  <a:cubicBezTo>
                    <a:pt x="7756" y="9910"/>
                    <a:pt x="7881" y="9530"/>
                    <a:pt x="8000" y="9174"/>
                  </a:cubicBezTo>
                  <a:cubicBezTo>
                    <a:pt x="8478" y="7761"/>
                    <a:pt x="8862" y="6460"/>
                    <a:pt x="9083" y="4972"/>
                  </a:cubicBezTo>
                  <a:cubicBezTo>
                    <a:pt x="9236" y="3952"/>
                    <a:pt x="9547" y="2908"/>
                    <a:pt x="9453" y="1731"/>
                  </a:cubicBezTo>
                  <a:lnTo>
                    <a:pt x="9453" y="1731"/>
                  </a:lnTo>
                  <a:cubicBezTo>
                    <a:pt x="9597" y="1773"/>
                    <a:pt x="9749" y="1788"/>
                    <a:pt x="9908" y="1788"/>
                  </a:cubicBezTo>
                  <a:cubicBezTo>
                    <a:pt x="10227" y="1788"/>
                    <a:pt x="10577" y="1731"/>
                    <a:pt x="10963" y="1731"/>
                  </a:cubicBezTo>
                  <a:close/>
                  <a:moveTo>
                    <a:pt x="7430" y="0"/>
                  </a:moveTo>
                  <a:cubicBezTo>
                    <a:pt x="6939" y="0"/>
                    <a:pt x="6440" y="44"/>
                    <a:pt x="5939" y="64"/>
                  </a:cubicBezTo>
                  <a:cubicBezTo>
                    <a:pt x="5860" y="67"/>
                    <a:pt x="5777" y="69"/>
                    <a:pt x="5691" y="69"/>
                  </a:cubicBezTo>
                  <a:cubicBezTo>
                    <a:pt x="5263" y="69"/>
                    <a:pt x="4755" y="34"/>
                    <a:pt x="4240" y="34"/>
                  </a:cubicBezTo>
                  <a:cubicBezTo>
                    <a:pt x="3338" y="34"/>
                    <a:pt x="2417" y="141"/>
                    <a:pt x="1879" y="726"/>
                  </a:cubicBezTo>
                  <a:cubicBezTo>
                    <a:pt x="1089" y="1587"/>
                    <a:pt x="2371" y="1822"/>
                    <a:pt x="3264" y="2053"/>
                  </a:cubicBezTo>
                  <a:cubicBezTo>
                    <a:pt x="3783" y="2186"/>
                    <a:pt x="4315" y="2262"/>
                    <a:pt x="4852" y="2282"/>
                  </a:cubicBezTo>
                  <a:cubicBezTo>
                    <a:pt x="4674" y="2500"/>
                    <a:pt x="4508" y="2718"/>
                    <a:pt x="4365" y="2931"/>
                  </a:cubicBezTo>
                  <a:cubicBezTo>
                    <a:pt x="2911" y="5081"/>
                    <a:pt x="1" y="11228"/>
                    <a:pt x="3386" y="12910"/>
                  </a:cubicBezTo>
                  <a:cubicBezTo>
                    <a:pt x="3939" y="13186"/>
                    <a:pt x="4420" y="13306"/>
                    <a:pt x="4841" y="13306"/>
                  </a:cubicBezTo>
                  <a:cubicBezTo>
                    <a:pt x="5760" y="13306"/>
                    <a:pt x="6395" y="12734"/>
                    <a:pt x="6873" y="11945"/>
                  </a:cubicBezTo>
                  <a:cubicBezTo>
                    <a:pt x="6898" y="12007"/>
                    <a:pt x="8455" y="12924"/>
                    <a:pt x="9125" y="12971"/>
                  </a:cubicBezTo>
                  <a:cubicBezTo>
                    <a:pt x="9196" y="12976"/>
                    <a:pt x="9268" y="12978"/>
                    <a:pt x="9340" y="12978"/>
                  </a:cubicBezTo>
                  <a:cubicBezTo>
                    <a:pt x="10289" y="12978"/>
                    <a:pt x="11229" y="12562"/>
                    <a:pt x="12024" y="12085"/>
                  </a:cubicBezTo>
                  <a:cubicBezTo>
                    <a:pt x="13902" y="10960"/>
                    <a:pt x="14986" y="9083"/>
                    <a:pt x="15227" y="6946"/>
                  </a:cubicBezTo>
                  <a:cubicBezTo>
                    <a:pt x="15439" y="5076"/>
                    <a:pt x="14935" y="3268"/>
                    <a:pt x="13911" y="1725"/>
                  </a:cubicBezTo>
                  <a:cubicBezTo>
                    <a:pt x="13453" y="1037"/>
                    <a:pt x="12909" y="509"/>
                    <a:pt x="12105" y="256"/>
                  </a:cubicBezTo>
                  <a:cubicBezTo>
                    <a:pt x="11503" y="66"/>
                    <a:pt x="10790" y="0"/>
                    <a:pt x="10095" y="0"/>
                  </a:cubicBezTo>
                  <a:cubicBezTo>
                    <a:pt x="9528" y="0"/>
                    <a:pt x="8973" y="44"/>
                    <a:pt x="8501" y="100"/>
                  </a:cubicBezTo>
                  <a:cubicBezTo>
                    <a:pt x="8150" y="24"/>
                    <a:pt x="7792" y="0"/>
                    <a:pt x="7430" y="0"/>
                  </a:cubicBez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86;p37">
              <a:extLst>
                <a:ext uri="{FF2B5EF4-FFF2-40B4-BE49-F238E27FC236}">
                  <a16:creationId xmlns:a16="http://schemas.microsoft.com/office/drawing/2014/main" id="{24DB6BAA-F0A9-47BB-B91E-AD736795CB2A}"/>
                </a:ext>
              </a:extLst>
            </p:cNvPr>
            <p:cNvSpPr/>
            <p:nvPr/>
          </p:nvSpPr>
          <p:spPr>
            <a:xfrm>
              <a:off x="896625" y="1444400"/>
              <a:ext cx="418550" cy="331000"/>
            </a:xfrm>
            <a:custGeom>
              <a:avLst/>
              <a:gdLst/>
              <a:ahLst/>
              <a:cxnLst/>
              <a:rect l="l" t="t" r="r" b="b"/>
              <a:pathLst>
                <a:path w="16742" h="13240" extrusionOk="0">
                  <a:moveTo>
                    <a:pt x="1493" y="0"/>
                  </a:moveTo>
                  <a:cubicBezTo>
                    <a:pt x="1200" y="0"/>
                    <a:pt x="956" y="86"/>
                    <a:pt x="816" y="217"/>
                  </a:cubicBezTo>
                  <a:cubicBezTo>
                    <a:pt x="347" y="657"/>
                    <a:pt x="1" y="1499"/>
                    <a:pt x="329" y="2056"/>
                  </a:cubicBezTo>
                  <a:cubicBezTo>
                    <a:pt x="329" y="2067"/>
                    <a:pt x="330" y="2073"/>
                    <a:pt x="332" y="2082"/>
                  </a:cubicBezTo>
                  <a:cubicBezTo>
                    <a:pt x="705" y="4433"/>
                    <a:pt x="1798" y="6903"/>
                    <a:pt x="2880" y="9032"/>
                  </a:cubicBezTo>
                  <a:cubicBezTo>
                    <a:pt x="3802" y="10849"/>
                    <a:pt x="5053" y="12501"/>
                    <a:pt x="7158" y="13045"/>
                  </a:cubicBezTo>
                  <a:cubicBezTo>
                    <a:pt x="7691" y="13183"/>
                    <a:pt x="8284" y="13240"/>
                    <a:pt x="8906" y="13240"/>
                  </a:cubicBezTo>
                  <a:cubicBezTo>
                    <a:pt x="10682" y="13240"/>
                    <a:pt x="12692" y="12778"/>
                    <a:pt x="14181" y="12430"/>
                  </a:cubicBezTo>
                  <a:cubicBezTo>
                    <a:pt x="15133" y="12209"/>
                    <a:pt x="16741" y="11377"/>
                    <a:pt x="15609" y="10291"/>
                  </a:cubicBezTo>
                  <a:cubicBezTo>
                    <a:pt x="15173" y="9871"/>
                    <a:pt x="14608" y="9776"/>
                    <a:pt x="14027" y="9776"/>
                  </a:cubicBezTo>
                  <a:cubicBezTo>
                    <a:pt x="13826" y="9776"/>
                    <a:pt x="13623" y="9788"/>
                    <a:pt x="13423" y="9801"/>
                  </a:cubicBezTo>
                  <a:cubicBezTo>
                    <a:pt x="12875" y="9837"/>
                    <a:pt x="12303" y="9871"/>
                    <a:pt x="11728" y="9871"/>
                  </a:cubicBezTo>
                  <a:cubicBezTo>
                    <a:pt x="10558" y="9871"/>
                    <a:pt x="9380" y="9729"/>
                    <a:pt x="8389" y="9170"/>
                  </a:cubicBezTo>
                  <a:cubicBezTo>
                    <a:pt x="6075" y="7863"/>
                    <a:pt x="4483" y="4733"/>
                    <a:pt x="3863" y="2429"/>
                  </a:cubicBezTo>
                  <a:cubicBezTo>
                    <a:pt x="3365" y="581"/>
                    <a:pt x="2259" y="0"/>
                    <a:pt x="1493" y="0"/>
                  </a:cubicBezTo>
                  <a:close/>
                </a:path>
              </a:pathLst>
            </a:custGeom>
            <a:solidFill>
              <a:srgbClr val="FDC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87;p37">
              <a:extLst>
                <a:ext uri="{FF2B5EF4-FFF2-40B4-BE49-F238E27FC236}">
                  <a16:creationId xmlns:a16="http://schemas.microsoft.com/office/drawing/2014/main" id="{FF70539A-E216-4E0B-A46E-DE566290E478}"/>
                </a:ext>
              </a:extLst>
            </p:cNvPr>
            <p:cNvSpPr/>
            <p:nvPr/>
          </p:nvSpPr>
          <p:spPr>
            <a:xfrm>
              <a:off x="914150" y="1111875"/>
              <a:ext cx="235900" cy="206600"/>
            </a:xfrm>
            <a:custGeom>
              <a:avLst/>
              <a:gdLst/>
              <a:ahLst/>
              <a:cxnLst/>
              <a:rect l="l" t="t" r="r" b="b"/>
              <a:pathLst>
                <a:path w="9436" h="8264" extrusionOk="0">
                  <a:moveTo>
                    <a:pt x="4070" y="1"/>
                  </a:moveTo>
                  <a:cubicBezTo>
                    <a:pt x="2041" y="1"/>
                    <a:pt x="1142" y="1227"/>
                    <a:pt x="519" y="2716"/>
                  </a:cubicBezTo>
                  <a:cubicBezTo>
                    <a:pt x="262" y="3332"/>
                    <a:pt x="84" y="4043"/>
                    <a:pt x="98" y="4728"/>
                  </a:cubicBezTo>
                  <a:cubicBezTo>
                    <a:pt x="24" y="5104"/>
                    <a:pt x="1" y="5502"/>
                    <a:pt x="72" y="5867"/>
                  </a:cubicBezTo>
                  <a:cubicBezTo>
                    <a:pt x="175" y="6386"/>
                    <a:pt x="457" y="6859"/>
                    <a:pt x="669" y="7340"/>
                  </a:cubicBezTo>
                  <a:cubicBezTo>
                    <a:pt x="795" y="7626"/>
                    <a:pt x="893" y="8036"/>
                    <a:pt x="1114" y="8264"/>
                  </a:cubicBezTo>
                  <a:cubicBezTo>
                    <a:pt x="1533" y="8021"/>
                    <a:pt x="1777" y="7373"/>
                    <a:pt x="2050" y="6988"/>
                  </a:cubicBezTo>
                  <a:cubicBezTo>
                    <a:pt x="2493" y="6363"/>
                    <a:pt x="2913" y="5763"/>
                    <a:pt x="3239" y="5101"/>
                  </a:cubicBezTo>
                  <a:cubicBezTo>
                    <a:pt x="3690" y="4724"/>
                    <a:pt x="4178" y="4393"/>
                    <a:pt x="4696" y="4113"/>
                  </a:cubicBezTo>
                  <a:cubicBezTo>
                    <a:pt x="5678" y="3582"/>
                    <a:pt x="6774" y="3634"/>
                    <a:pt x="7824" y="3333"/>
                  </a:cubicBezTo>
                  <a:cubicBezTo>
                    <a:pt x="8282" y="3202"/>
                    <a:pt x="8625" y="3038"/>
                    <a:pt x="8961" y="2701"/>
                  </a:cubicBezTo>
                  <a:cubicBezTo>
                    <a:pt x="9071" y="2591"/>
                    <a:pt x="9420" y="2331"/>
                    <a:pt x="9347" y="2166"/>
                  </a:cubicBezTo>
                  <a:cubicBezTo>
                    <a:pt x="9216" y="1858"/>
                    <a:pt x="8205" y="1889"/>
                    <a:pt x="7917" y="1810"/>
                  </a:cubicBezTo>
                  <a:cubicBezTo>
                    <a:pt x="8140" y="1632"/>
                    <a:pt x="8560" y="1566"/>
                    <a:pt x="8828" y="1400"/>
                  </a:cubicBezTo>
                  <a:cubicBezTo>
                    <a:pt x="8936" y="1334"/>
                    <a:pt x="9436" y="1018"/>
                    <a:pt x="9395" y="872"/>
                  </a:cubicBezTo>
                  <a:cubicBezTo>
                    <a:pt x="9373" y="792"/>
                    <a:pt x="9287" y="771"/>
                    <a:pt x="9192" y="771"/>
                  </a:cubicBezTo>
                  <a:cubicBezTo>
                    <a:pt x="9088" y="771"/>
                    <a:pt x="8972" y="796"/>
                    <a:pt x="8919" y="799"/>
                  </a:cubicBezTo>
                  <a:cubicBezTo>
                    <a:pt x="8881" y="801"/>
                    <a:pt x="8843" y="802"/>
                    <a:pt x="8806" y="802"/>
                  </a:cubicBezTo>
                  <a:cubicBezTo>
                    <a:pt x="8501" y="802"/>
                    <a:pt x="8225" y="733"/>
                    <a:pt x="7922" y="664"/>
                  </a:cubicBezTo>
                  <a:cubicBezTo>
                    <a:pt x="7057" y="466"/>
                    <a:pt x="6661" y="457"/>
                    <a:pt x="5803" y="242"/>
                  </a:cubicBezTo>
                  <a:cubicBezTo>
                    <a:pt x="5147" y="76"/>
                    <a:pt x="4574" y="1"/>
                    <a:pt x="4070" y="1"/>
                  </a:cubicBezTo>
                  <a:close/>
                </a:path>
              </a:pathLst>
            </a:custGeom>
            <a:solidFill>
              <a:srgbClr val="2A2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88;p37">
              <a:extLst>
                <a:ext uri="{FF2B5EF4-FFF2-40B4-BE49-F238E27FC236}">
                  <a16:creationId xmlns:a16="http://schemas.microsoft.com/office/drawing/2014/main" id="{90315473-5075-41F2-9F4F-D93DCBA70A78}"/>
                </a:ext>
              </a:extLst>
            </p:cNvPr>
            <p:cNvSpPr/>
            <p:nvPr/>
          </p:nvSpPr>
          <p:spPr>
            <a:xfrm>
              <a:off x="925050" y="1244850"/>
              <a:ext cx="62425" cy="63600"/>
            </a:xfrm>
            <a:custGeom>
              <a:avLst/>
              <a:gdLst/>
              <a:ahLst/>
              <a:cxnLst/>
              <a:rect l="l" t="t" r="r" b="b"/>
              <a:pathLst>
                <a:path w="2497" h="2544" extrusionOk="0">
                  <a:moveTo>
                    <a:pt x="1464" y="1"/>
                  </a:moveTo>
                  <a:cubicBezTo>
                    <a:pt x="1292" y="1"/>
                    <a:pt x="1081" y="79"/>
                    <a:pt x="955" y="166"/>
                  </a:cubicBezTo>
                  <a:cubicBezTo>
                    <a:pt x="0" y="828"/>
                    <a:pt x="761" y="2544"/>
                    <a:pt x="1826" y="2544"/>
                  </a:cubicBezTo>
                  <a:cubicBezTo>
                    <a:pt x="1883" y="2544"/>
                    <a:pt x="1940" y="2539"/>
                    <a:pt x="1999" y="2529"/>
                  </a:cubicBezTo>
                  <a:cubicBezTo>
                    <a:pt x="2200" y="2389"/>
                    <a:pt x="2497" y="2247"/>
                    <a:pt x="2477" y="1963"/>
                  </a:cubicBezTo>
                  <a:cubicBezTo>
                    <a:pt x="2463" y="1789"/>
                    <a:pt x="2381" y="1621"/>
                    <a:pt x="2333" y="1454"/>
                  </a:cubicBezTo>
                  <a:cubicBezTo>
                    <a:pt x="2277" y="1267"/>
                    <a:pt x="2223" y="1081"/>
                    <a:pt x="2161" y="897"/>
                  </a:cubicBezTo>
                  <a:cubicBezTo>
                    <a:pt x="2059" y="596"/>
                    <a:pt x="1918" y="76"/>
                    <a:pt x="1549" y="8"/>
                  </a:cubicBezTo>
                  <a:cubicBezTo>
                    <a:pt x="1522" y="3"/>
                    <a:pt x="1494" y="1"/>
                    <a:pt x="1464" y="1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89;p37">
              <a:extLst>
                <a:ext uri="{FF2B5EF4-FFF2-40B4-BE49-F238E27FC236}">
                  <a16:creationId xmlns:a16="http://schemas.microsoft.com/office/drawing/2014/main" id="{E00E5230-EB20-4A9D-892D-860BAACC160D}"/>
                </a:ext>
              </a:extLst>
            </p:cNvPr>
            <p:cNvSpPr/>
            <p:nvPr/>
          </p:nvSpPr>
          <p:spPr>
            <a:xfrm>
              <a:off x="1242350" y="1669450"/>
              <a:ext cx="129000" cy="86775"/>
            </a:xfrm>
            <a:custGeom>
              <a:avLst/>
              <a:gdLst/>
              <a:ahLst/>
              <a:cxnLst/>
              <a:rect l="l" t="t" r="r" b="b"/>
              <a:pathLst>
                <a:path w="5160" h="3471" extrusionOk="0">
                  <a:moveTo>
                    <a:pt x="2510" y="1"/>
                  </a:moveTo>
                  <a:cubicBezTo>
                    <a:pt x="1536" y="1"/>
                    <a:pt x="1" y="686"/>
                    <a:pt x="412" y="1755"/>
                  </a:cubicBezTo>
                  <a:cubicBezTo>
                    <a:pt x="364" y="2359"/>
                    <a:pt x="701" y="2939"/>
                    <a:pt x="1402" y="3244"/>
                  </a:cubicBezTo>
                  <a:cubicBezTo>
                    <a:pt x="1740" y="3391"/>
                    <a:pt x="2131" y="3470"/>
                    <a:pt x="2524" y="3470"/>
                  </a:cubicBezTo>
                  <a:cubicBezTo>
                    <a:pt x="3213" y="3470"/>
                    <a:pt x="3904" y="3225"/>
                    <a:pt x="4307" y="2669"/>
                  </a:cubicBezTo>
                  <a:cubicBezTo>
                    <a:pt x="5159" y="1495"/>
                    <a:pt x="3882" y="166"/>
                    <a:pt x="2739" y="15"/>
                  </a:cubicBezTo>
                  <a:cubicBezTo>
                    <a:pt x="2668" y="5"/>
                    <a:pt x="2591" y="1"/>
                    <a:pt x="2510" y="1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0;p37">
              <a:extLst>
                <a:ext uri="{FF2B5EF4-FFF2-40B4-BE49-F238E27FC236}">
                  <a16:creationId xmlns:a16="http://schemas.microsoft.com/office/drawing/2014/main" id="{44832732-8DA4-47D7-B8B5-8C0DB3A94E09}"/>
                </a:ext>
              </a:extLst>
            </p:cNvPr>
            <p:cNvSpPr/>
            <p:nvPr/>
          </p:nvSpPr>
          <p:spPr>
            <a:xfrm>
              <a:off x="1375450" y="993025"/>
              <a:ext cx="190225" cy="232025"/>
            </a:xfrm>
            <a:custGeom>
              <a:avLst/>
              <a:gdLst/>
              <a:ahLst/>
              <a:cxnLst/>
              <a:rect l="l" t="t" r="r" b="b"/>
              <a:pathLst>
                <a:path w="7609" h="9281" extrusionOk="0">
                  <a:moveTo>
                    <a:pt x="5014" y="0"/>
                  </a:moveTo>
                  <a:cubicBezTo>
                    <a:pt x="4349" y="0"/>
                    <a:pt x="3516" y="317"/>
                    <a:pt x="2602" y="663"/>
                  </a:cubicBezTo>
                  <a:cubicBezTo>
                    <a:pt x="166" y="1583"/>
                    <a:pt x="1" y="5434"/>
                    <a:pt x="1195" y="7345"/>
                  </a:cubicBezTo>
                  <a:cubicBezTo>
                    <a:pt x="1894" y="8465"/>
                    <a:pt x="3246" y="9280"/>
                    <a:pt x="4499" y="9280"/>
                  </a:cubicBezTo>
                  <a:cubicBezTo>
                    <a:pt x="5316" y="9280"/>
                    <a:pt x="6091" y="8933"/>
                    <a:pt x="6615" y="8097"/>
                  </a:cubicBezTo>
                  <a:cubicBezTo>
                    <a:pt x="7512" y="6665"/>
                    <a:pt x="7608" y="2004"/>
                    <a:pt x="6219" y="709"/>
                  </a:cubicBezTo>
                  <a:cubicBezTo>
                    <a:pt x="5946" y="192"/>
                    <a:pt x="5530" y="0"/>
                    <a:pt x="5014" y="0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1;p37">
              <a:extLst>
                <a:ext uri="{FF2B5EF4-FFF2-40B4-BE49-F238E27FC236}">
                  <a16:creationId xmlns:a16="http://schemas.microsoft.com/office/drawing/2014/main" id="{453B7608-756C-4ECB-BBCF-48D9CC777723}"/>
                </a:ext>
              </a:extLst>
            </p:cNvPr>
            <p:cNvSpPr/>
            <p:nvPr/>
          </p:nvSpPr>
          <p:spPr>
            <a:xfrm>
              <a:off x="1335900" y="916825"/>
              <a:ext cx="291000" cy="203950"/>
            </a:xfrm>
            <a:custGeom>
              <a:avLst/>
              <a:gdLst/>
              <a:ahLst/>
              <a:cxnLst/>
              <a:rect l="l" t="t" r="r" b="b"/>
              <a:pathLst>
                <a:path w="11640" h="8158" extrusionOk="0">
                  <a:moveTo>
                    <a:pt x="5134" y="1"/>
                  </a:moveTo>
                  <a:cubicBezTo>
                    <a:pt x="4041" y="1"/>
                    <a:pt x="2909" y="385"/>
                    <a:pt x="2084" y="997"/>
                  </a:cubicBezTo>
                  <a:cubicBezTo>
                    <a:pt x="1" y="2542"/>
                    <a:pt x="372" y="5663"/>
                    <a:pt x="1594" y="7630"/>
                  </a:cubicBezTo>
                  <a:cubicBezTo>
                    <a:pt x="1611" y="7733"/>
                    <a:pt x="1639" y="7834"/>
                    <a:pt x="1694" y="7922"/>
                  </a:cubicBezTo>
                  <a:cubicBezTo>
                    <a:pt x="1785" y="8064"/>
                    <a:pt x="1930" y="8157"/>
                    <a:pt x="2083" y="8157"/>
                  </a:cubicBezTo>
                  <a:cubicBezTo>
                    <a:pt x="2158" y="8157"/>
                    <a:pt x="2234" y="8135"/>
                    <a:pt x="2307" y="8084"/>
                  </a:cubicBezTo>
                  <a:cubicBezTo>
                    <a:pt x="2412" y="8012"/>
                    <a:pt x="2393" y="7848"/>
                    <a:pt x="2304" y="7791"/>
                  </a:cubicBezTo>
                  <a:cubicBezTo>
                    <a:pt x="2304" y="6552"/>
                    <a:pt x="3544" y="5663"/>
                    <a:pt x="4535" y="5149"/>
                  </a:cubicBezTo>
                  <a:cubicBezTo>
                    <a:pt x="5021" y="4898"/>
                    <a:pt x="5489" y="4809"/>
                    <a:pt x="5966" y="4809"/>
                  </a:cubicBezTo>
                  <a:cubicBezTo>
                    <a:pt x="6394" y="4809"/>
                    <a:pt x="6830" y="4881"/>
                    <a:pt x="7293" y="4971"/>
                  </a:cubicBezTo>
                  <a:cubicBezTo>
                    <a:pt x="7903" y="5091"/>
                    <a:pt x="8578" y="5227"/>
                    <a:pt x="9211" y="5227"/>
                  </a:cubicBezTo>
                  <a:cubicBezTo>
                    <a:pt x="10118" y="5227"/>
                    <a:pt x="10940" y="4947"/>
                    <a:pt x="11360" y="3934"/>
                  </a:cubicBezTo>
                  <a:cubicBezTo>
                    <a:pt x="11404" y="3827"/>
                    <a:pt x="11296" y="3682"/>
                    <a:pt x="11182" y="3682"/>
                  </a:cubicBezTo>
                  <a:cubicBezTo>
                    <a:pt x="11177" y="3682"/>
                    <a:pt x="11173" y="3683"/>
                    <a:pt x="11168" y="3683"/>
                  </a:cubicBezTo>
                  <a:cubicBezTo>
                    <a:pt x="10922" y="3708"/>
                    <a:pt x="10674" y="3721"/>
                    <a:pt x="10427" y="3721"/>
                  </a:cubicBezTo>
                  <a:cubicBezTo>
                    <a:pt x="10400" y="3721"/>
                    <a:pt x="10373" y="3721"/>
                    <a:pt x="10345" y="3720"/>
                  </a:cubicBezTo>
                  <a:cubicBezTo>
                    <a:pt x="10458" y="3668"/>
                    <a:pt x="10565" y="3607"/>
                    <a:pt x="10668" y="3536"/>
                  </a:cubicBezTo>
                  <a:cubicBezTo>
                    <a:pt x="11143" y="3205"/>
                    <a:pt x="11640" y="2717"/>
                    <a:pt x="11612" y="2098"/>
                  </a:cubicBezTo>
                  <a:cubicBezTo>
                    <a:pt x="11605" y="1968"/>
                    <a:pt x="11510" y="1897"/>
                    <a:pt x="11393" y="1897"/>
                  </a:cubicBezTo>
                  <a:cubicBezTo>
                    <a:pt x="11380" y="1897"/>
                    <a:pt x="11366" y="1898"/>
                    <a:pt x="11352" y="1900"/>
                  </a:cubicBezTo>
                  <a:cubicBezTo>
                    <a:pt x="10924" y="1960"/>
                    <a:pt x="10503" y="2042"/>
                    <a:pt x="10072" y="2044"/>
                  </a:cubicBezTo>
                  <a:cubicBezTo>
                    <a:pt x="9557" y="2044"/>
                    <a:pt x="9113" y="1684"/>
                    <a:pt x="8698" y="1424"/>
                  </a:cubicBezTo>
                  <a:cubicBezTo>
                    <a:pt x="8026" y="998"/>
                    <a:pt x="7347" y="565"/>
                    <a:pt x="6606" y="269"/>
                  </a:cubicBezTo>
                  <a:cubicBezTo>
                    <a:pt x="6148" y="85"/>
                    <a:pt x="5645" y="1"/>
                    <a:pt x="5134" y="1"/>
                  </a:cubicBezTo>
                  <a:close/>
                </a:path>
              </a:pathLst>
            </a:custGeom>
            <a:solidFill>
              <a:srgbClr val="55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2;p37">
              <a:extLst>
                <a:ext uri="{FF2B5EF4-FFF2-40B4-BE49-F238E27FC236}">
                  <a16:creationId xmlns:a16="http://schemas.microsoft.com/office/drawing/2014/main" id="{5E7D2670-64BE-4C35-8AF7-D286AA9F240C}"/>
                </a:ext>
              </a:extLst>
            </p:cNvPr>
            <p:cNvSpPr/>
            <p:nvPr/>
          </p:nvSpPr>
          <p:spPr>
            <a:xfrm>
              <a:off x="1349700" y="1068975"/>
              <a:ext cx="82650" cy="75925"/>
            </a:xfrm>
            <a:custGeom>
              <a:avLst/>
              <a:gdLst/>
              <a:ahLst/>
              <a:cxnLst/>
              <a:rect l="l" t="t" r="r" b="b"/>
              <a:pathLst>
                <a:path w="3306" h="3037" extrusionOk="0">
                  <a:moveTo>
                    <a:pt x="1580" y="1"/>
                  </a:moveTo>
                  <a:cubicBezTo>
                    <a:pt x="1391" y="1"/>
                    <a:pt x="1185" y="95"/>
                    <a:pt x="958" y="320"/>
                  </a:cubicBezTo>
                  <a:cubicBezTo>
                    <a:pt x="1" y="1275"/>
                    <a:pt x="1099" y="3037"/>
                    <a:pt x="2313" y="3037"/>
                  </a:cubicBezTo>
                  <a:cubicBezTo>
                    <a:pt x="2454" y="3037"/>
                    <a:pt x="2596" y="3013"/>
                    <a:pt x="2737" y="2962"/>
                  </a:cubicBezTo>
                  <a:lnTo>
                    <a:pt x="3306" y="2393"/>
                  </a:lnTo>
                  <a:cubicBezTo>
                    <a:pt x="2908" y="1809"/>
                    <a:pt x="2408" y="1"/>
                    <a:pt x="1580" y="1"/>
                  </a:cubicBezTo>
                  <a:close/>
                </a:path>
              </a:pathLst>
            </a:custGeom>
            <a:solidFill>
              <a:srgbClr val="FDD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2223;p37">
            <a:extLst>
              <a:ext uri="{FF2B5EF4-FFF2-40B4-BE49-F238E27FC236}">
                <a16:creationId xmlns:a16="http://schemas.microsoft.com/office/drawing/2014/main" id="{F23D3F59-CE8D-4809-88EF-2999D97D596F}"/>
              </a:ext>
            </a:extLst>
          </p:cNvPr>
          <p:cNvGrpSpPr/>
          <p:nvPr/>
        </p:nvGrpSpPr>
        <p:grpSpPr>
          <a:xfrm rot="-1083714">
            <a:off x="1010662" y="3265629"/>
            <a:ext cx="1285417" cy="613491"/>
            <a:chOff x="238125" y="1785325"/>
            <a:chExt cx="6880950" cy="2706350"/>
          </a:xfrm>
        </p:grpSpPr>
        <p:sp>
          <p:nvSpPr>
            <p:cNvPr id="100" name="Google Shape;2224;p37">
              <a:extLst>
                <a:ext uri="{FF2B5EF4-FFF2-40B4-BE49-F238E27FC236}">
                  <a16:creationId xmlns:a16="http://schemas.microsoft.com/office/drawing/2014/main" id="{33BD1D68-4518-496D-BBC8-FEA9F4F57B6A}"/>
                </a:ext>
              </a:extLst>
            </p:cNvPr>
            <p:cNvSpPr/>
            <p:nvPr/>
          </p:nvSpPr>
          <p:spPr>
            <a:xfrm>
              <a:off x="4606575" y="1927350"/>
              <a:ext cx="1661450" cy="831075"/>
            </a:xfrm>
            <a:custGeom>
              <a:avLst/>
              <a:gdLst/>
              <a:ahLst/>
              <a:cxnLst/>
              <a:rect l="l" t="t" r="r" b="b"/>
              <a:pathLst>
                <a:path w="66458" h="33243" extrusionOk="0">
                  <a:moveTo>
                    <a:pt x="12461" y="0"/>
                  </a:moveTo>
                  <a:lnTo>
                    <a:pt x="17374" y="10156"/>
                  </a:lnTo>
                  <a:cubicBezTo>
                    <a:pt x="17374" y="10156"/>
                    <a:pt x="20759" y="10491"/>
                    <a:pt x="25206" y="10785"/>
                  </a:cubicBezTo>
                  <a:lnTo>
                    <a:pt x="26382" y="17618"/>
                  </a:lnTo>
                  <a:lnTo>
                    <a:pt x="26382" y="17618"/>
                  </a:lnTo>
                  <a:lnTo>
                    <a:pt x="13472" y="12166"/>
                  </a:lnTo>
                  <a:cubicBezTo>
                    <a:pt x="13472" y="12166"/>
                    <a:pt x="125" y="14882"/>
                    <a:pt x="63" y="15539"/>
                  </a:cubicBezTo>
                  <a:cubicBezTo>
                    <a:pt x="1" y="16196"/>
                    <a:pt x="3754" y="33243"/>
                    <a:pt x="3754" y="33243"/>
                  </a:cubicBezTo>
                  <a:cubicBezTo>
                    <a:pt x="3754" y="33243"/>
                    <a:pt x="6051" y="19563"/>
                    <a:pt x="28351" y="19563"/>
                  </a:cubicBezTo>
                  <a:cubicBezTo>
                    <a:pt x="28641" y="19563"/>
                    <a:pt x="28934" y="19566"/>
                    <a:pt x="29231" y="19570"/>
                  </a:cubicBezTo>
                  <a:cubicBezTo>
                    <a:pt x="34228" y="20642"/>
                    <a:pt x="45189" y="23351"/>
                    <a:pt x="51085" y="27573"/>
                  </a:cubicBezTo>
                  <a:cubicBezTo>
                    <a:pt x="53076" y="29197"/>
                    <a:pt x="56816" y="30137"/>
                    <a:pt x="59996" y="30137"/>
                  </a:cubicBezTo>
                  <a:cubicBezTo>
                    <a:pt x="62966" y="30137"/>
                    <a:pt x="65449" y="29317"/>
                    <a:pt x="65563" y="27468"/>
                  </a:cubicBezTo>
                  <a:cubicBezTo>
                    <a:pt x="66458" y="25895"/>
                    <a:pt x="59358" y="20689"/>
                    <a:pt x="53655" y="17914"/>
                  </a:cubicBezTo>
                  <a:cubicBezTo>
                    <a:pt x="51373" y="16803"/>
                    <a:pt x="46120" y="14023"/>
                    <a:pt x="40636" y="11086"/>
                  </a:cubicBezTo>
                  <a:cubicBezTo>
                    <a:pt x="41369" y="11037"/>
                    <a:pt x="42052" y="10973"/>
                    <a:pt x="42671" y="10893"/>
                  </a:cubicBezTo>
                  <a:cubicBezTo>
                    <a:pt x="50348" y="9877"/>
                    <a:pt x="51732" y="5572"/>
                    <a:pt x="51332" y="4541"/>
                  </a:cubicBezTo>
                  <a:cubicBezTo>
                    <a:pt x="50997" y="3671"/>
                    <a:pt x="49094" y="1592"/>
                    <a:pt x="42558" y="1592"/>
                  </a:cubicBezTo>
                  <a:cubicBezTo>
                    <a:pt x="41344" y="1592"/>
                    <a:pt x="39970" y="1664"/>
                    <a:pt x="38417" y="1829"/>
                  </a:cubicBezTo>
                  <a:cubicBezTo>
                    <a:pt x="36885" y="1991"/>
                    <a:pt x="35208" y="2060"/>
                    <a:pt x="33467" y="2060"/>
                  </a:cubicBezTo>
                  <a:cubicBezTo>
                    <a:pt x="23929" y="2060"/>
                    <a:pt x="12462" y="0"/>
                    <a:pt x="12461" y="0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225;p37">
              <a:extLst>
                <a:ext uri="{FF2B5EF4-FFF2-40B4-BE49-F238E27FC236}">
                  <a16:creationId xmlns:a16="http://schemas.microsoft.com/office/drawing/2014/main" id="{2AF52630-0445-4495-9224-006A62495FC7}"/>
                </a:ext>
              </a:extLst>
            </p:cNvPr>
            <p:cNvSpPr/>
            <p:nvPr/>
          </p:nvSpPr>
          <p:spPr>
            <a:xfrm>
              <a:off x="5770250" y="3595975"/>
              <a:ext cx="305575" cy="180025"/>
            </a:xfrm>
            <a:custGeom>
              <a:avLst/>
              <a:gdLst/>
              <a:ahLst/>
              <a:cxnLst/>
              <a:rect l="l" t="t" r="r" b="b"/>
              <a:pathLst>
                <a:path w="12223" h="7201" extrusionOk="0">
                  <a:moveTo>
                    <a:pt x="11410" y="1"/>
                  </a:moveTo>
                  <a:cubicBezTo>
                    <a:pt x="8457" y="3426"/>
                    <a:pt x="4338" y="5298"/>
                    <a:pt x="121" y="5521"/>
                  </a:cubicBezTo>
                  <a:lnTo>
                    <a:pt x="87" y="6023"/>
                  </a:lnTo>
                  <a:lnTo>
                    <a:pt x="35" y="6699"/>
                  </a:lnTo>
                  <a:lnTo>
                    <a:pt x="0" y="7200"/>
                  </a:lnTo>
                  <a:cubicBezTo>
                    <a:pt x="4561" y="6892"/>
                    <a:pt x="8984" y="4787"/>
                    <a:pt x="12120" y="995"/>
                  </a:cubicBezTo>
                  <a:cubicBezTo>
                    <a:pt x="12156" y="952"/>
                    <a:pt x="12190" y="906"/>
                    <a:pt x="12223" y="861"/>
                  </a:cubicBezTo>
                  <a:lnTo>
                    <a:pt x="12218" y="857"/>
                  </a:lnTo>
                  <a:cubicBezTo>
                    <a:pt x="12174" y="826"/>
                    <a:pt x="12129" y="793"/>
                    <a:pt x="12088" y="757"/>
                  </a:cubicBezTo>
                  <a:cubicBezTo>
                    <a:pt x="11825" y="541"/>
                    <a:pt x="11595" y="286"/>
                    <a:pt x="11410" y="1"/>
                  </a:cubicBezTo>
                  <a:close/>
                </a:path>
              </a:pathLst>
            </a:custGeom>
            <a:solidFill>
              <a:srgbClr val="536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226;p37">
              <a:extLst>
                <a:ext uri="{FF2B5EF4-FFF2-40B4-BE49-F238E27FC236}">
                  <a16:creationId xmlns:a16="http://schemas.microsoft.com/office/drawing/2014/main" id="{22F78FC4-6220-44F9-AD6F-DCA934BF2BB0}"/>
                </a:ext>
              </a:extLst>
            </p:cNvPr>
            <p:cNvSpPr/>
            <p:nvPr/>
          </p:nvSpPr>
          <p:spPr>
            <a:xfrm>
              <a:off x="4866525" y="3043750"/>
              <a:ext cx="704250" cy="704225"/>
            </a:xfrm>
            <a:custGeom>
              <a:avLst/>
              <a:gdLst/>
              <a:ahLst/>
              <a:cxnLst/>
              <a:rect l="l" t="t" r="r" b="b"/>
              <a:pathLst>
                <a:path w="28170" h="28169" extrusionOk="0">
                  <a:moveTo>
                    <a:pt x="14084" y="0"/>
                  </a:moveTo>
                  <a:cubicBezTo>
                    <a:pt x="10349" y="0"/>
                    <a:pt x="6766" y="1484"/>
                    <a:pt x="4126" y="4125"/>
                  </a:cubicBezTo>
                  <a:cubicBezTo>
                    <a:pt x="1483" y="6767"/>
                    <a:pt x="1" y="10349"/>
                    <a:pt x="1" y="14085"/>
                  </a:cubicBezTo>
                  <a:cubicBezTo>
                    <a:pt x="1" y="17820"/>
                    <a:pt x="1483" y="21403"/>
                    <a:pt x="4126" y="24044"/>
                  </a:cubicBezTo>
                  <a:cubicBezTo>
                    <a:pt x="6766" y="26686"/>
                    <a:pt x="10349" y="28169"/>
                    <a:pt x="14084" y="28169"/>
                  </a:cubicBezTo>
                  <a:cubicBezTo>
                    <a:pt x="17821" y="28169"/>
                    <a:pt x="21404" y="26686"/>
                    <a:pt x="24044" y="24044"/>
                  </a:cubicBezTo>
                  <a:cubicBezTo>
                    <a:pt x="26685" y="21403"/>
                    <a:pt x="28169" y="17820"/>
                    <a:pt x="28169" y="14085"/>
                  </a:cubicBezTo>
                  <a:cubicBezTo>
                    <a:pt x="28169" y="10349"/>
                    <a:pt x="26685" y="6767"/>
                    <a:pt x="24044" y="4125"/>
                  </a:cubicBezTo>
                  <a:cubicBezTo>
                    <a:pt x="21404" y="1484"/>
                    <a:pt x="17821" y="0"/>
                    <a:pt x="14084" y="0"/>
                  </a:cubicBezTo>
                  <a:close/>
                </a:path>
              </a:pathLst>
            </a:custGeom>
            <a:solidFill>
              <a:srgbClr val="849A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227;p37">
              <a:extLst>
                <a:ext uri="{FF2B5EF4-FFF2-40B4-BE49-F238E27FC236}">
                  <a16:creationId xmlns:a16="http://schemas.microsoft.com/office/drawing/2014/main" id="{B8C3F67A-30A0-4216-BF2B-BB11E032D4E4}"/>
                </a:ext>
              </a:extLst>
            </p:cNvPr>
            <p:cNvSpPr/>
            <p:nvPr/>
          </p:nvSpPr>
          <p:spPr>
            <a:xfrm>
              <a:off x="4357650" y="3271950"/>
              <a:ext cx="1000600" cy="1199125"/>
            </a:xfrm>
            <a:custGeom>
              <a:avLst/>
              <a:gdLst/>
              <a:ahLst/>
              <a:cxnLst/>
              <a:rect l="l" t="t" r="r" b="b"/>
              <a:pathLst>
                <a:path w="40024" h="47965" extrusionOk="0">
                  <a:moveTo>
                    <a:pt x="33918" y="0"/>
                  </a:moveTo>
                  <a:lnTo>
                    <a:pt x="687" y="40203"/>
                  </a:lnTo>
                  <a:lnTo>
                    <a:pt x="1" y="47059"/>
                  </a:lnTo>
                  <a:lnTo>
                    <a:pt x="4550" y="47965"/>
                  </a:lnTo>
                  <a:lnTo>
                    <a:pt x="8678" y="42970"/>
                  </a:lnTo>
                  <a:lnTo>
                    <a:pt x="7594" y="40057"/>
                  </a:lnTo>
                  <a:lnTo>
                    <a:pt x="10659" y="40575"/>
                  </a:lnTo>
                  <a:lnTo>
                    <a:pt x="14460" y="35977"/>
                  </a:lnTo>
                  <a:lnTo>
                    <a:pt x="12975" y="31992"/>
                  </a:lnTo>
                  <a:lnTo>
                    <a:pt x="17169" y="32700"/>
                  </a:lnTo>
                  <a:lnTo>
                    <a:pt x="21211" y="27809"/>
                  </a:lnTo>
                  <a:lnTo>
                    <a:pt x="20187" y="25055"/>
                  </a:lnTo>
                  <a:lnTo>
                    <a:pt x="23085" y="25543"/>
                  </a:lnTo>
                  <a:lnTo>
                    <a:pt x="40024" y="5049"/>
                  </a:lnTo>
                  <a:lnTo>
                    <a:pt x="33918" y="0"/>
                  </a:ln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228;p37">
              <a:extLst>
                <a:ext uri="{FF2B5EF4-FFF2-40B4-BE49-F238E27FC236}">
                  <a16:creationId xmlns:a16="http://schemas.microsoft.com/office/drawing/2014/main" id="{C90ECD94-6E42-4E56-B7FD-E123C67D862E}"/>
                </a:ext>
              </a:extLst>
            </p:cNvPr>
            <p:cNvSpPr/>
            <p:nvPr/>
          </p:nvSpPr>
          <p:spPr>
            <a:xfrm>
              <a:off x="4403450" y="3614450"/>
              <a:ext cx="609925" cy="764725"/>
            </a:xfrm>
            <a:custGeom>
              <a:avLst/>
              <a:gdLst/>
              <a:ahLst/>
              <a:cxnLst/>
              <a:rect l="l" t="t" r="r" b="b"/>
              <a:pathLst>
                <a:path w="24397" h="30589" extrusionOk="0">
                  <a:moveTo>
                    <a:pt x="23097" y="0"/>
                  </a:moveTo>
                  <a:lnTo>
                    <a:pt x="197" y="27706"/>
                  </a:lnTo>
                  <a:lnTo>
                    <a:pt x="0" y="30589"/>
                  </a:lnTo>
                  <a:lnTo>
                    <a:pt x="24396" y="1075"/>
                  </a:lnTo>
                  <a:lnTo>
                    <a:pt x="23097" y="0"/>
                  </a:lnTo>
                  <a:close/>
                </a:path>
              </a:pathLst>
            </a:custGeom>
            <a:solidFill>
              <a:srgbClr val="66A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229;p37">
              <a:extLst>
                <a:ext uri="{FF2B5EF4-FFF2-40B4-BE49-F238E27FC236}">
                  <a16:creationId xmlns:a16="http://schemas.microsoft.com/office/drawing/2014/main" id="{522A7C95-5E65-4B20-BFE5-C0154E9188CB}"/>
                </a:ext>
              </a:extLst>
            </p:cNvPr>
            <p:cNvSpPr/>
            <p:nvPr/>
          </p:nvSpPr>
          <p:spPr>
            <a:xfrm>
              <a:off x="4855475" y="3057100"/>
              <a:ext cx="704250" cy="704275"/>
            </a:xfrm>
            <a:custGeom>
              <a:avLst/>
              <a:gdLst/>
              <a:ahLst/>
              <a:cxnLst/>
              <a:rect l="l" t="t" r="r" b="b"/>
              <a:pathLst>
                <a:path w="28170" h="28171" extrusionOk="0">
                  <a:moveTo>
                    <a:pt x="14085" y="0"/>
                  </a:moveTo>
                  <a:cubicBezTo>
                    <a:pt x="10349" y="0"/>
                    <a:pt x="6766" y="1484"/>
                    <a:pt x="4125" y="4127"/>
                  </a:cubicBezTo>
                  <a:cubicBezTo>
                    <a:pt x="1484" y="6767"/>
                    <a:pt x="0" y="10350"/>
                    <a:pt x="0" y="14085"/>
                  </a:cubicBezTo>
                  <a:cubicBezTo>
                    <a:pt x="0" y="17820"/>
                    <a:pt x="1484" y="21403"/>
                    <a:pt x="4125" y="24046"/>
                  </a:cubicBezTo>
                  <a:cubicBezTo>
                    <a:pt x="6766" y="26686"/>
                    <a:pt x="10349" y="28171"/>
                    <a:pt x="14085" y="28171"/>
                  </a:cubicBezTo>
                  <a:cubicBezTo>
                    <a:pt x="17821" y="28171"/>
                    <a:pt x="21403" y="26686"/>
                    <a:pt x="24044" y="24046"/>
                  </a:cubicBezTo>
                  <a:cubicBezTo>
                    <a:pt x="26687" y="21403"/>
                    <a:pt x="28169" y="17820"/>
                    <a:pt x="28169" y="14085"/>
                  </a:cubicBezTo>
                  <a:cubicBezTo>
                    <a:pt x="28169" y="10350"/>
                    <a:pt x="26687" y="6767"/>
                    <a:pt x="24044" y="4127"/>
                  </a:cubicBezTo>
                  <a:cubicBezTo>
                    <a:pt x="21403" y="1484"/>
                    <a:pt x="17821" y="0"/>
                    <a:pt x="14085" y="0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230;p37">
              <a:extLst>
                <a:ext uri="{FF2B5EF4-FFF2-40B4-BE49-F238E27FC236}">
                  <a16:creationId xmlns:a16="http://schemas.microsoft.com/office/drawing/2014/main" id="{25417335-913D-4D2D-9A87-F5BA0EA14089}"/>
                </a:ext>
              </a:extLst>
            </p:cNvPr>
            <p:cNvSpPr/>
            <p:nvPr/>
          </p:nvSpPr>
          <p:spPr>
            <a:xfrm>
              <a:off x="4876100" y="3113950"/>
              <a:ext cx="660875" cy="590600"/>
            </a:xfrm>
            <a:custGeom>
              <a:avLst/>
              <a:gdLst/>
              <a:ahLst/>
              <a:cxnLst/>
              <a:rect l="l" t="t" r="r" b="b"/>
              <a:pathLst>
                <a:path w="26435" h="23624" extrusionOk="0">
                  <a:moveTo>
                    <a:pt x="13267" y="1"/>
                  </a:moveTo>
                  <a:cubicBezTo>
                    <a:pt x="10176" y="1"/>
                    <a:pt x="7106" y="1208"/>
                    <a:pt x="4819" y="3550"/>
                  </a:cubicBezTo>
                  <a:cubicBezTo>
                    <a:pt x="4589" y="3784"/>
                    <a:pt x="4368" y="4030"/>
                    <a:pt x="4155" y="4287"/>
                  </a:cubicBezTo>
                  <a:cubicBezTo>
                    <a:pt x="1" y="9315"/>
                    <a:pt x="707" y="16760"/>
                    <a:pt x="5735" y="20916"/>
                  </a:cubicBezTo>
                  <a:cubicBezTo>
                    <a:pt x="7936" y="22737"/>
                    <a:pt x="10602" y="23624"/>
                    <a:pt x="13251" y="23624"/>
                  </a:cubicBezTo>
                  <a:cubicBezTo>
                    <a:pt x="16652" y="23624"/>
                    <a:pt x="20026" y="22162"/>
                    <a:pt x="22362" y="19336"/>
                  </a:cubicBezTo>
                  <a:cubicBezTo>
                    <a:pt x="22577" y="19078"/>
                    <a:pt x="22775" y="18816"/>
                    <a:pt x="22962" y="18546"/>
                  </a:cubicBezTo>
                  <a:cubicBezTo>
                    <a:pt x="26435" y="13558"/>
                    <a:pt x="25555" y="6651"/>
                    <a:pt x="20786" y="2709"/>
                  </a:cubicBezTo>
                  <a:cubicBezTo>
                    <a:pt x="18584" y="889"/>
                    <a:pt x="15918" y="1"/>
                    <a:pt x="13267" y="1"/>
                  </a:cubicBezTo>
                  <a:close/>
                </a:path>
              </a:pathLst>
            </a:custGeom>
            <a:solidFill>
              <a:srgbClr val="66A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231;p37">
              <a:extLst>
                <a:ext uri="{FF2B5EF4-FFF2-40B4-BE49-F238E27FC236}">
                  <a16:creationId xmlns:a16="http://schemas.microsoft.com/office/drawing/2014/main" id="{F9E5E387-6DC2-46AA-895C-6C31DE2BE75C}"/>
                </a:ext>
              </a:extLst>
            </p:cNvPr>
            <p:cNvSpPr/>
            <p:nvPr/>
          </p:nvSpPr>
          <p:spPr>
            <a:xfrm>
              <a:off x="4909775" y="3113925"/>
              <a:ext cx="616475" cy="552400"/>
            </a:xfrm>
            <a:custGeom>
              <a:avLst/>
              <a:gdLst/>
              <a:ahLst/>
              <a:cxnLst/>
              <a:rect l="l" t="t" r="r" b="b"/>
              <a:pathLst>
                <a:path w="24659" h="22096" extrusionOk="0">
                  <a:moveTo>
                    <a:pt x="11922" y="1"/>
                  </a:moveTo>
                  <a:cubicBezTo>
                    <a:pt x="8831" y="1"/>
                    <a:pt x="5761" y="1209"/>
                    <a:pt x="3473" y="3551"/>
                  </a:cubicBezTo>
                  <a:cubicBezTo>
                    <a:pt x="0" y="8541"/>
                    <a:pt x="880" y="15447"/>
                    <a:pt x="5651" y="19389"/>
                  </a:cubicBezTo>
                  <a:cubicBezTo>
                    <a:pt x="7852" y="21209"/>
                    <a:pt x="10517" y="22096"/>
                    <a:pt x="13166" y="22096"/>
                  </a:cubicBezTo>
                  <a:cubicBezTo>
                    <a:pt x="16257" y="22096"/>
                    <a:pt x="19328" y="20888"/>
                    <a:pt x="21615" y="18545"/>
                  </a:cubicBezTo>
                  <a:cubicBezTo>
                    <a:pt x="21649" y="18498"/>
                    <a:pt x="21685" y="18444"/>
                    <a:pt x="21718" y="18395"/>
                  </a:cubicBezTo>
                  <a:cubicBezTo>
                    <a:pt x="22095" y="17838"/>
                    <a:pt x="22421" y="17248"/>
                    <a:pt x="22696" y="16634"/>
                  </a:cubicBezTo>
                  <a:cubicBezTo>
                    <a:pt x="24659" y="12260"/>
                    <a:pt x="23784" y="7017"/>
                    <a:pt x="20326" y="3515"/>
                  </a:cubicBezTo>
                  <a:cubicBezTo>
                    <a:pt x="20046" y="3231"/>
                    <a:pt x="19749" y="2961"/>
                    <a:pt x="19439" y="2707"/>
                  </a:cubicBezTo>
                  <a:cubicBezTo>
                    <a:pt x="19390" y="2666"/>
                    <a:pt x="19341" y="2625"/>
                    <a:pt x="19287" y="2588"/>
                  </a:cubicBezTo>
                  <a:cubicBezTo>
                    <a:pt x="17117" y="849"/>
                    <a:pt x="14512" y="1"/>
                    <a:pt x="11922" y="1"/>
                  </a:cubicBezTo>
                  <a:close/>
                </a:path>
              </a:pathLst>
            </a:custGeom>
            <a:solidFill>
              <a:srgbClr val="74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232;p37">
              <a:extLst>
                <a:ext uri="{FF2B5EF4-FFF2-40B4-BE49-F238E27FC236}">
                  <a16:creationId xmlns:a16="http://schemas.microsoft.com/office/drawing/2014/main" id="{0B56EC57-C396-4F49-A0B7-E89A32F4BAAE}"/>
                </a:ext>
              </a:extLst>
            </p:cNvPr>
            <p:cNvSpPr/>
            <p:nvPr/>
          </p:nvSpPr>
          <p:spPr>
            <a:xfrm>
              <a:off x="5363350" y="3176625"/>
              <a:ext cx="113850" cy="397225"/>
            </a:xfrm>
            <a:custGeom>
              <a:avLst/>
              <a:gdLst/>
              <a:ahLst/>
              <a:cxnLst/>
              <a:rect l="l" t="t" r="r" b="b"/>
              <a:pathLst>
                <a:path w="4554" h="15889" extrusionOk="0">
                  <a:moveTo>
                    <a:pt x="975" y="1"/>
                  </a:moveTo>
                  <a:cubicBezTo>
                    <a:pt x="294" y="2041"/>
                    <a:pt x="1" y="4188"/>
                    <a:pt x="107" y="6334"/>
                  </a:cubicBezTo>
                  <a:cubicBezTo>
                    <a:pt x="277" y="9743"/>
                    <a:pt x="1449" y="13085"/>
                    <a:pt x="3575" y="15888"/>
                  </a:cubicBezTo>
                  <a:cubicBezTo>
                    <a:pt x="3952" y="15330"/>
                    <a:pt x="4278" y="14742"/>
                    <a:pt x="4553" y="14127"/>
                  </a:cubicBezTo>
                  <a:cubicBezTo>
                    <a:pt x="2781" y="11562"/>
                    <a:pt x="1791" y="8539"/>
                    <a:pt x="1701" y="5423"/>
                  </a:cubicBezTo>
                  <a:cubicBezTo>
                    <a:pt x="1654" y="3936"/>
                    <a:pt x="1816" y="2450"/>
                    <a:pt x="2183" y="1007"/>
                  </a:cubicBezTo>
                  <a:cubicBezTo>
                    <a:pt x="1903" y="723"/>
                    <a:pt x="1606" y="453"/>
                    <a:pt x="1296" y="199"/>
                  </a:cubicBezTo>
                  <a:cubicBezTo>
                    <a:pt x="1247" y="158"/>
                    <a:pt x="1198" y="117"/>
                    <a:pt x="1144" y="81"/>
                  </a:cubicBezTo>
                  <a:cubicBezTo>
                    <a:pt x="1092" y="48"/>
                    <a:pt x="1034" y="22"/>
                    <a:pt x="975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33;p37">
              <a:extLst>
                <a:ext uri="{FF2B5EF4-FFF2-40B4-BE49-F238E27FC236}">
                  <a16:creationId xmlns:a16="http://schemas.microsoft.com/office/drawing/2014/main" id="{65B03F02-795B-433F-825E-F3A021D695BF}"/>
                </a:ext>
              </a:extLst>
            </p:cNvPr>
            <p:cNvSpPr/>
            <p:nvPr/>
          </p:nvSpPr>
          <p:spPr>
            <a:xfrm>
              <a:off x="5206900" y="3202425"/>
              <a:ext cx="184150" cy="165725"/>
            </a:xfrm>
            <a:custGeom>
              <a:avLst/>
              <a:gdLst/>
              <a:ahLst/>
              <a:cxnLst/>
              <a:rect l="l" t="t" r="r" b="b"/>
              <a:pathLst>
                <a:path w="7366" h="6629" extrusionOk="0">
                  <a:moveTo>
                    <a:pt x="3725" y="0"/>
                  </a:moveTo>
                  <a:cubicBezTo>
                    <a:pt x="3000" y="0"/>
                    <a:pt x="2280" y="236"/>
                    <a:pt x="1690" y="696"/>
                  </a:cubicBezTo>
                  <a:cubicBezTo>
                    <a:pt x="1496" y="843"/>
                    <a:pt x="1321" y="1013"/>
                    <a:pt x="1167" y="1202"/>
                  </a:cubicBezTo>
                  <a:cubicBezTo>
                    <a:pt x="1" y="2614"/>
                    <a:pt x="199" y="4703"/>
                    <a:pt x="1609" y="5869"/>
                  </a:cubicBezTo>
                  <a:cubicBezTo>
                    <a:pt x="2228" y="6380"/>
                    <a:pt x="2976" y="6628"/>
                    <a:pt x="3719" y="6628"/>
                  </a:cubicBezTo>
                  <a:cubicBezTo>
                    <a:pt x="4674" y="6628"/>
                    <a:pt x="5622" y="6218"/>
                    <a:pt x="6277" y="5425"/>
                  </a:cubicBezTo>
                  <a:cubicBezTo>
                    <a:pt x="6432" y="5238"/>
                    <a:pt x="6567" y="5035"/>
                    <a:pt x="6676" y="4817"/>
                  </a:cubicBezTo>
                  <a:cubicBezTo>
                    <a:pt x="7366" y="3466"/>
                    <a:pt x="7051" y="1765"/>
                    <a:pt x="5834" y="760"/>
                  </a:cubicBezTo>
                  <a:cubicBezTo>
                    <a:pt x="5217" y="249"/>
                    <a:pt x="4469" y="0"/>
                    <a:pt x="3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34;p37">
              <a:extLst>
                <a:ext uri="{FF2B5EF4-FFF2-40B4-BE49-F238E27FC236}">
                  <a16:creationId xmlns:a16="http://schemas.microsoft.com/office/drawing/2014/main" id="{E4F21B27-7966-42E4-88F1-59FB33F8DF68}"/>
                </a:ext>
              </a:extLst>
            </p:cNvPr>
            <p:cNvSpPr/>
            <p:nvPr/>
          </p:nvSpPr>
          <p:spPr>
            <a:xfrm>
              <a:off x="5894650" y="3232625"/>
              <a:ext cx="1224425" cy="1259050"/>
            </a:xfrm>
            <a:custGeom>
              <a:avLst/>
              <a:gdLst/>
              <a:ahLst/>
              <a:cxnLst/>
              <a:rect l="l" t="t" r="r" b="b"/>
              <a:pathLst>
                <a:path w="48977" h="50362" extrusionOk="0">
                  <a:moveTo>
                    <a:pt x="25778" y="0"/>
                  </a:moveTo>
                  <a:lnTo>
                    <a:pt x="3115" y="7241"/>
                  </a:lnTo>
                  <a:lnTo>
                    <a:pt x="1400" y="20440"/>
                  </a:lnTo>
                  <a:lnTo>
                    <a:pt x="1179" y="22131"/>
                  </a:lnTo>
                  <a:lnTo>
                    <a:pt x="1" y="31187"/>
                  </a:lnTo>
                  <a:lnTo>
                    <a:pt x="23200" y="50362"/>
                  </a:lnTo>
                  <a:lnTo>
                    <a:pt x="48977" y="19177"/>
                  </a:lnTo>
                  <a:lnTo>
                    <a:pt x="25778" y="0"/>
                  </a:ln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35;p37">
              <a:extLst>
                <a:ext uri="{FF2B5EF4-FFF2-40B4-BE49-F238E27FC236}">
                  <a16:creationId xmlns:a16="http://schemas.microsoft.com/office/drawing/2014/main" id="{85079D64-39ED-4778-96F9-C6A08BCD55F9}"/>
                </a:ext>
              </a:extLst>
            </p:cNvPr>
            <p:cNvSpPr/>
            <p:nvPr/>
          </p:nvSpPr>
          <p:spPr>
            <a:xfrm>
              <a:off x="5837775" y="3185650"/>
              <a:ext cx="757900" cy="874125"/>
            </a:xfrm>
            <a:custGeom>
              <a:avLst/>
              <a:gdLst/>
              <a:ahLst/>
              <a:cxnLst/>
              <a:rect l="l" t="t" r="r" b="b"/>
              <a:pathLst>
                <a:path w="30316" h="34965" extrusionOk="0">
                  <a:moveTo>
                    <a:pt x="25779" y="0"/>
                  </a:moveTo>
                  <a:lnTo>
                    <a:pt x="3113" y="7240"/>
                  </a:lnTo>
                  <a:lnTo>
                    <a:pt x="1" y="31187"/>
                  </a:lnTo>
                  <a:lnTo>
                    <a:pt x="4569" y="34964"/>
                  </a:lnTo>
                  <a:lnTo>
                    <a:pt x="6394" y="9951"/>
                  </a:lnTo>
                  <a:lnTo>
                    <a:pt x="30315" y="3750"/>
                  </a:lnTo>
                  <a:lnTo>
                    <a:pt x="2577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6;p37">
              <a:extLst>
                <a:ext uri="{FF2B5EF4-FFF2-40B4-BE49-F238E27FC236}">
                  <a16:creationId xmlns:a16="http://schemas.microsoft.com/office/drawing/2014/main" id="{B7158A9C-525A-4F9F-A972-B67EFE1BD39F}"/>
                </a:ext>
              </a:extLst>
            </p:cNvPr>
            <p:cNvSpPr/>
            <p:nvPr/>
          </p:nvSpPr>
          <p:spPr>
            <a:xfrm>
              <a:off x="5752750" y="3092750"/>
              <a:ext cx="931175" cy="1061825"/>
            </a:xfrm>
            <a:custGeom>
              <a:avLst/>
              <a:gdLst/>
              <a:ahLst/>
              <a:cxnLst/>
              <a:rect l="l" t="t" r="r" b="b"/>
              <a:pathLst>
                <a:path w="37247" h="42473" extrusionOk="0">
                  <a:moveTo>
                    <a:pt x="30501" y="1"/>
                  </a:moveTo>
                  <a:lnTo>
                    <a:pt x="2156" y="7352"/>
                  </a:lnTo>
                  <a:lnTo>
                    <a:pt x="1006" y="23096"/>
                  </a:lnTo>
                  <a:lnTo>
                    <a:pt x="888" y="24772"/>
                  </a:lnTo>
                  <a:lnTo>
                    <a:pt x="1" y="36896"/>
                  </a:lnTo>
                  <a:lnTo>
                    <a:pt x="6748" y="42473"/>
                  </a:lnTo>
                  <a:lnTo>
                    <a:pt x="8223" y="22228"/>
                  </a:lnTo>
                  <a:lnTo>
                    <a:pt x="8346" y="20511"/>
                  </a:lnTo>
                  <a:lnTo>
                    <a:pt x="8899" y="12926"/>
                  </a:lnTo>
                  <a:lnTo>
                    <a:pt x="37247" y="5577"/>
                  </a:lnTo>
                  <a:lnTo>
                    <a:pt x="30501" y="1"/>
                  </a:lnTo>
                  <a:close/>
                </a:path>
              </a:pathLst>
            </a:custGeom>
            <a:solidFill>
              <a:srgbClr val="74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37;p37">
              <a:extLst>
                <a:ext uri="{FF2B5EF4-FFF2-40B4-BE49-F238E27FC236}">
                  <a16:creationId xmlns:a16="http://schemas.microsoft.com/office/drawing/2014/main" id="{D2D31DC8-B2BA-45E2-B765-7BFF2F2D7112}"/>
                </a:ext>
              </a:extLst>
            </p:cNvPr>
            <p:cNvSpPr/>
            <p:nvPr/>
          </p:nvSpPr>
          <p:spPr>
            <a:xfrm>
              <a:off x="6368225" y="3691800"/>
              <a:ext cx="539900" cy="525200"/>
            </a:xfrm>
            <a:custGeom>
              <a:avLst/>
              <a:gdLst/>
              <a:ahLst/>
              <a:cxnLst/>
              <a:rect l="l" t="t" r="r" b="b"/>
              <a:pathLst>
                <a:path w="21596" h="21008" extrusionOk="0">
                  <a:moveTo>
                    <a:pt x="8237" y="1"/>
                  </a:moveTo>
                  <a:lnTo>
                    <a:pt x="0" y="9964"/>
                  </a:lnTo>
                  <a:lnTo>
                    <a:pt x="13360" y="21008"/>
                  </a:lnTo>
                  <a:lnTo>
                    <a:pt x="21595" y="11046"/>
                  </a:lnTo>
                  <a:lnTo>
                    <a:pt x="8237" y="1"/>
                  </a:ln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238;p37">
              <a:extLst>
                <a:ext uri="{FF2B5EF4-FFF2-40B4-BE49-F238E27FC236}">
                  <a16:creationId xmlns:a16="http://schemas.microsoft.com/office/drawing/2014/main" id="{E631BD15-FFC8-4763-B224-0A5BFB756370}"/>
                </a:ext>
              </a:extLst>
            </p:cNvPr>
            <p:cNvSpPr/>
            <p:nvPr/>
          </p:nvSpPr>
          <p:spPr>
            <a:xfrm>
              <a:off x="6030600" y="3462400"/>
              <a:ext cx="192125" cy="172225"/>
            </a:xfrm>
            <a:custGeom>
              <a:avLst/>
              <a:gdLst/>
              <a:ahLst/>
              <a:cxnLst/>
              <a:rect l="l" t="t" r="r" b="b"/>
              <a:pathLst>
                <a:path w="7685" h="6889" extrusionOk="0">
                  <a:moveTo>
                    <a:pt x="3869" y="0"/>
                  </a:moveTo>
                  <a:cubicBezTo>
                    <a:pt x="3076" y="0"/>
                    <a:pt x="2283" y="274"/>
                    <a:pt x="1642" y="820"/>
                  </a:cubicBezTo>
                  <a:cubicBezTo>
                    <a:pt x="1484" y="948"/>
                    <a:pt x="1342" y="1091"/>
                    <a:pt x="1214" y="1248"/>
                  </a:cubicBezTo>
                  <a:cubicBezTo>
                    <a:pt x="0" y="2716"/>
                    <a:pt x="207" y="4888"/>
                    <a:pt x="1674" y="6100"/>
                  </a:cubicBezTo>
                  <a:cubicBezTo>
                    <a:pt x="2315" y="6630"/>
                    <a:pt x="3091" y="6889"/>
                    <a:pt x="3863" y="6889"/>
                  </a:cubicBezTo>
                  <a:cubicBezTo>
                    <a:pt x="4855" y="6889"/>
                    <a:pt x="5841" y="6462"/>
                    <a:pt x="6523" y="5637"/>
                  </a:cubicBezTo>
                  <a:cubicBezTo>
                    <a:pt x="6653" y="5481"/>
                    <a:pt x="6768" y="5314"/>
                    <a:pt x="6863" y="5135"/>
                  </a:cubicBezTo>
                  <a:cubicBezTo>
                    <a:pt x="7685" y="3686"/>
                    <a:pt x="7349" y="1853"/>
                    <a:pt x="6063" y="791"/>
                  </a:cubicBezTo>
                  <a:cubicBezTo>
                    <a:pt x="5426" y="264"/>
                    <a:pt x="4648" y="0"/>
                    <a:pt x="3869" y="0"/>
                  </a:cubicBezTo>
                  <a:close/>
                </a:path>
              </a:pathLst>
            </a:custGeom>
            <a:solidFill>
              <a:srgbClr val="536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239;p37">
              <a:extLst>
                <a:ext uri="{FF2B5EF4-FFF2-40B4-BE49-F238E27FC236}">
                  <a16:creationId xmlns:a16="http://schemas.microsoft.com/office/drawing/2014/main" id="{3C4D38FD-148F-4A81-84BE-148541213261}"/>
                </a:ext>
              </a:extLst>
            </p:cNvPr>
            <p:cNvSpPr/>
            <p:nvPr/>
          </p:nvSpPr>
          <p:spPr>
            <a:xfrm>
              <a:off x="6050050" y="3462375"/>
              <a:ext cx="154425" cy="138575"/>
            </a:xfrm>
            <a:custGeom>
              <a:avLst/>
              <a:gdLst/>
              <a:ahLst/>
              <a:cxnLst/>
              <a:rect l="l" t="t" r="r" b="b"/>
              <a:pathLst>
                <a:path w="6177" h="5543" extrusionOk="0">
                  <a:moveTo>
                    <a:pt x="3093" y="1"/>
                  </a:moveTo>
                  <a:cubicBezTo>
                    <a:pt x="2299" y="1"/>
                    <a:pt x="1506" y="275"/>
                    <a:pt x="864" y="821"/>
                  </a:cubicBezTo>
                  <a:cubicBezTo>
                    <a:pt x="149" y="1685"/>
                    <a:pt x="0" y="2884"/>
                    <a:pt x="482" y="3896"/>
                  </a:cubicBezTo>
                  <a:cubicBezTo>
                    <a:pt x="959" y="4902"/>
                    <a:pt x="1973" y="5543"/>
                    <a:pt x="3085" y="5543"/>
                  </a:cubicBezTo>
                  <a:cubicBezTo>
                    <a:pt x="3092" y="5543"/>
                    <a:pt x="3099" y="5543"/>
                    <a:pt x="3106" y="5543"/>
                  </a:cubicBezTo>
                  <a:cubicBezTo>
                    <a:pt x="4227" y="5536"/>
                    <a:pt x="5241" y="4881"/>
                    <a:pt x="5709" y="3862"/>
                  </a:cubicBezTo>
                  <a:cubicBezTo>
                    <a:pt x="6176" y="2843"/>
                    <a:pt x="6011" y="1645"/>
                    <a:pt x="5285" y="792"/>
                  </a:cubicBezTo>
                  <a:cubicBezTo>
                    <a:pt x="4649" y="264"/>
                    <a:pt x="3871" y="1"/>
                    <a:pt x="30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40;p37">
              <a:extLst>
                <a:ext uri="{FF2B5EF4-FFF2-40B4-BE49-F238E27FC236}">
                  <a16:creationId xmlns:a16="http://schemas.microsoft.com/office/drawing/2014/main" id="{9A27AD95-9008-4510-B481-152A49F5702B}"/>
                </a:ext>
              </a:extLst>
            </p:cNvPr>
            <p:cNvSpPr/>
            <p:nvPr/>
          </p:nvSpPr>
          <p:spPr>
            <a:xfrm>
              <a:off x="5960550" y="3511200"/>
              <a:ext cx="89200" cy="105400"/>
            </a:xfrm>
            <a:custGeom>
              <a:avLst/>
              <a:gdLst/>
              <a:ahLst/>
              <a:cxnLst/>
              <a:rect l="l" t="t" r="r" b="b"/>
              <a:pathLst>
                <a:path w="3568" h="4216" extrusionOk="0">
                  <a:moveTo>
                    <a:pt x="3567" y="0"/>
                  </a:moveTo>
                  <a:lnTo>
                    <a:pt x="3567" y="0"/>
                  </a:lnTo>
                  <a:cubicBezTo>
                    <a:pt x="2542" y="1000"/>
                    <a:pt x="1382" y="1852"/>
                    <a:pt x="124" y="2536"/>
                  </a:cubicBezTo>
                  <a:lnTo>
                    <a:pt x="34" y="3773"/>
                  </a:lnTo>
                  <a:lnTo>
                    <a:pt x="1" y="4216"/>
                  </a:lnTo>
                  <a:cubicBezTo>
                    <a:pt x="1172" y="3606"/>
                    <a:pt x="2268" y="2861"/>
                    <a:pt x="3267" y="1997"/>
                  </a:cubicBezTo>
                  <a:cubicBezTo>
                    <a:pt x="3159" y="1316"/>
                    <a:pt x="3264" y="620"/>
                    <a:pt x="3567" y="0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241;p37">
              <a:extLst>
                <a:ext uri="{FF2B5EF4-FFF2-40B4-BE49-F238E27FC236}">
                  <a16:creationId xmlns:a16="http://schemas.microsoft.com/office/drawing/2014/main" id="{AEDDF0ED-FA96-47D7-92A2-1842C1C4D9FA}"/>
                </a:ext>
              </a:extLst>
            </p:cNvPr>
            <p:cNvSpPr/>
            <p:nvPr/>
          </p:nvSpPr>
          <p:spPr>
            <a:xfrm>
              <a:off x="5774950" y="3605550"/>
              <a:ext cx="186400" cy="106525"/>
            </a:xfrm>
            <a:custGeom>
              <a:avLst/>
              <a:gdLst/>
              <a:ahLst/>
              <a:cxnLst/>
              <a:rect l="l" t="t" r="r" b="b"/>
              <a:pathLst>
                <a:path w="7456" h="4261" extrusionOk="0">
                  <a:moveTo>
                    <a:pt x="7456" y="1"/>
                  </a:moveTo>
                  <a:lnTo>
                    <a:pt x="7456" y="1"/>
                  </a:lnTo>
                  <a:cubicBezTo>
                    <a:pt x="5262" y="1457"/>
                    <a:pt x="2741" y="2345"/>
                    <a:pt x="120" y="2584"/>
                  </a:cubicBezTo>
                  <a:lnTo>
                    <a:pt x="0" y="4260"/>
                  </a:lnTo>
                  <a:cubicBezTo>
                    <a:pt x="2581" y="3983"/>
                    <a:pt x="5094" y="3133"/>
                    <a:pt x="7333" y="1718"/>
                  </a:cubicBezTo>
                  <a:lnTo>
                    <a:pt x="7456" y="1"/>
                  </a:lnTo>
                  <a:close/>
                </a:path>
              </a:pathLst>
            </a:custGeom>
            <a:solidFill>
              <a:srgbClr val="455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242;p37">
              <a:extLst>
                <a:ext uri="{FF2B5EF4-FFF2-40B4-BE49-F238E27FC236}">
                  <a16:creationId xmlns:a16="http://schemas.microsoft.com/office/drawing/2014/main" id="{BEECDF4F-1E03-4905-A50B-0FEFBE63D86E}"/>
                </a:ext>
              </a:extLst>
            </p:cNvPr>
            <p:cNvSpPr/>
            <p:nvPr/>
          </p:nvSpPr>
          <p:spPr>
            <a:xfrm>
              <a:off x="5308050" y="2915500"/>
              <a:ext cx="846750" cy="861525"/>
            </a:xfrm>
            <a:custGeom>
              <a:avLst/>
              <a:gdLst/>
              <a:ahLst/>
              <a:cxnLst/>
              <a:rect l="l" t="t" r="r" b="b"/>
              <a:pathLst>
                <a:path w="33870" h="34461" extrusionOk="0">
                  <a:moveTo>
                    <a:pt x="17338" y="1"/>
                  </a:moveTo>
                  <a:cubicBezTo>
                    <a:pt x="12485" y="1"/>
                    <a:pt x="7667" y="2037"/>
                    <a:pt x="4273" y="5979"/>
                  </a:cubicBezTo>
                  <a:cubicBezTo>
                    <a:pt x="4187" y="6065"/>
                    <a:pt x="4113" y="6156"/>
                    <a:pt x="4034" y="6249"/>
                  </a:cubicBezTo>
                  <a:cubicBezTo>
                    <a:pt x="3680" y="6678"/>
                    <a:pt x="3756" y="6573"/>
                    <a:pt x="3453" y="7021"/>
                  </a:cubicBezTo>
                  <a:cubicBezTo>
                    <a:pt x="3489" y="7042"/>
                    <a:pt x="3520" y="7060"/>
                    <a:pt x="3554" y="7083"/>
                  </a:cubicBezTo>
                  <a:cubicBezTo>
                    <a:pt x="3859" y="7255"/>
                    <a:pt x="4154" y="7443"/>
                    <a:pt x="4439" y="7646"/>
                  </a:cubicBezTo>
                  <a:cubicBezTo>
                    <a:pt x="4714" y="7237"/>
                    <a:pt x="4614" y="7383"/>
                    <a:pt x="4935" y="6994"/>
                  </a:cubicBezTo>
                  <a:cubicBezTo>
                    <a:pt x="5006" y="6906"/>
                    <a:pt x="5081" y="6821"/>
                    <a:pt x="5160" y="6740"/>
                  </a:cubicBezTo>
                  <a:lnTo>
                    <a:pt x="5179" y="6719"/>
                  </a:lnTo>
                  <a:cubicBezTo>
                    <a:pt x="8341" y="3062"/>
                    <a:pt x="12825" y="1172"/>
                    <a:pt x="17341" y="1172"/>
                  </a:cubicBezTo>
                  <a:cubicBezTo>
                    <a:pt x="20945" y="1172"/>
                    <a:pt x="24570" y="2376"/>
                    <a:pt x="27559" y="4847"/>
                  </a:cubicBezTo>
                  <a:cubicBezTo>
                    <a:pt x="29631" y="6557"/>
                    <a:pt x="31240" y="8760"/>
                    <a:pt x="32239" y="11255"/>
                  </a:cubicBezTo>
                  <a:lnTo>
                    <a:pt x="32809" y="11105"/>
                  </a:lnTo>
                  <a:lnTo>
                    <a:pt x="33368" y="10960"/>
                  </a:lnTo>
                  <a:cubicBezTo>
                    <a:pt x="32344" y="8310"/>
                    <a:pt x="30645" y="5882"/>
                    <a:pt x="28303" y="3946"/>
                  </a:cubicBezTo>
                  <a:cubicBezTo>
                    <a:pt x="25095" y="1294"/>
                    <a:pt x="21205" y="1"/>
                    <a:pt x="17338" y="1"/>
                  </a:cubicBezTo>
                  <a:close/>
                  <a:moveTo>
                    <a:pt x="977" y="11743"/>
                  </a:moveTo>
                  <a:cubicBezTo>
                    <a:pt x="296" y="13781"/>
                    <a:pt x="1" y="15931"/>
                    <a:pt x="109" y="18077"/>
                  </a:cubicBezTo>
                  <a:cubicBezTo>
                    <a:pt x="286" y="21633"/>
                    <a:pt x="1556" y="25124"/>
                    <a:pt x="3862" y="28001"/>
                  </a:cubicBezTo>
                  <a:cubicBezTo>
                    <a:pt x="4418" y="28700"/>
                    <a:pt x="5029" y="29352"/>
                    <a:pt x="5690" y="29952"/>
                  </a:cubicBezTo>
                  <a:cubicBezTo>
                    <a:pt x="5900" y="30149"/>
                    <a:pt x="6116" y="30335"/>
                    <a:pt x="6338" y="30519"/>
                  </a:cubicBezTo>
                  <a:cubicBezTo>
                    <a:pt x="9547" y="33172"/>
                    <a:pt x="13429" y="34460"/>
                    <a:pt x="17296" y="34460"/>
                  </a:cubicBezTo>
                  <a:cubicBezTo>
                    <a:pt x="17694" y="34460"/>
                    <a:pt x="18091" y="34447"/>
                    <a:pt x="18488" y="34419"/>
                  </a:cubicBezTo>
                  <a:cubicBezTo>
                    <a:pt x="23049" y="34111"/>
                    <a:pt x="27472" y="32006"/>
                    <a:pt x="30608" y="28214"/>
                  </a:cubicBezTo>
                  <a:cubicBezTo>
                    <a:pt x="30644" y="28171"/>
                    <a:pt x="30678" y="28125"/>
                    <a:pt x="30711" y="28080"/>
                  </a:cubicBezTo>
                  <a:cubicBezTo>
                    <a:pt x="30753" y="28039"/>
                    <a:pt x="30789" y="27993"/>
                    <a:pt x="30817" y="27940"/>
                  </a:cubicBezTo>
                  <a:cubicBezTo>
                    <a:pt x="32213" y="26201"/>
                    <a:pt x="33252" y="24200"/>
                    <a:pt x="33869" y="22056"/>
                  </a:cubicBezTo>
                  <a:cubicBezTo>
                    <a:pt x="33578" y="21958"/>
                    <a:pt x="33273" y="21900"/>
                    <a:pt x="32965" y="21884"/>
                  </a:cubicBezTo>
                  <a:cubicBezTo>
                    <a:pt x="32904" y="21882"/>
                    <a:pt x="32843" y="21879"/>
                    <a:pt x="32782" y="21879"/>
                  </a:cubicBezTo>
                  <a:cubicBezTo>
                    <a:pt x="32756" y="21879"/>
                    <a:pt x="32729" y="21879"/>
                    <a:pt x="32703" y="21881"/>
                  </a:cubicBezTo>
                  <a:cubicBezTo>
                    <a:pt x="32123" y="23815"/>
                    <a:pt x="31178" y="25619"/>
                    <a:pt x="29916" y="27197"/>
                  </a:cubicBezTo>
                  <a:cubicBezTo>
                    <a:pt x="29915" y="27210"/>
                    <a:pt x="29906" y="27218"/>
                    <a:pt x="29898" y="27220"/>
                  </a:cubicBezTo>
                  <a:cubicBezTo>
                    <a:pt x="29839" y="27306"/>
                    <a:pt x="29775" y="27390"/>
                    <a:pt x="29707" y="27470"/>
                  </a:cubicBezTo>
                  <a:cubicBezTo>
                    <a:pt x="26822" y="30961"/>
                    <a:pt x="22761" y="32919"/>
                    <a:pt x="18575" y="33242"/>
                  </a:cubicBezTo>
                  <a:cubicBezTo>
                    <a:pt x="18149" y="33275"/>
                    <a:pt x="17722" y="33292"/>
                    <a:pt x="17295" y="33292"/>
                  </a:cubicBezTo>
                  <a:cubicBezTo>
                    <a:pt x="13690" y="33292"/>
                    <a:pt x="10066" y="32084"/>
                    <a:pt x="7083" y="29618"/>
                  </a:cubicBezTo>
                  <a:cubicBezTo>
                    <a:pt x="6885" y="29454"/>
                    <a:pt x="6690" y="29285"/>
                    <a:pt x="6503" y="29108"/>
                  </a:cubicBezTo>
                  <a:cubicBezTo>
                    <a:pt x="5887" y="28553"/>
                    <a:pt x="5315" y="27949"/>
                    <a:pt x="4796" y="27303"/>
                  </a:cubicBezTo>
                  <a:cubicBezTo>
                    <a:pt x="1451" y="23114"/>
                    <a:pt x="399" y="17539"/>
                    <a:pt x="1988" y="12420"/>
                  </a:cubicBezTo>
                  <a:cubicBezTo>
                    <a:pt x="1924" y="12359"/>
                    <a:pt x="1860" y="12299"/>
                    <a:pt x="1788" y="12240"/>
                  </a:cubicBezTo>
                  <a:cubicBezTo>
                    <a:pt x="1611" y="12092"/>
                    <a:pt x="1420" y="11965"/>
                    <a:pt x="1217" y="11858"/>
                  </a:cubicBezTo>
                  <a:cubicBezTo>
                    <a:pt x="1138" y="11816"/>
                    <a:pt x="1056" y="11778"/>
                    <a:pt x="977" y="11743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243;p37">
              <a:extLst>
                <a:ext uri="{FF2B5EF4-FFF2-40B4-BE49-F238E27FC236}">
                  <a16:creationId xmlns:a16="http://schemas.microsoft.com/office/drawing/2014/main" id="{D082A127-A3AE-4C8F-8F53-24BD68A8764C}"/>
                </a:ext>
              </a:extLst>
            </p:cNvPr>
            <p:cNvSpPr/>
            <p:nvPr/>
          </p:nvSpPr>
          <p:spPr>
            <a:xfrm>
              <a:off x="5319150" y="2902300"/>
              <a:ext cx="841700" cy="861600"/>
            </a:xfrm>
            <a:custGeom>
              <a:avLst/>
              <a:gdLst/>
              <a:ahLst/>
              <a:cxnLst/>
              <a:rect l="l" t="t" r="r" b="b"/>
              <a:pathLst>
                <a:path w="33668" h="34464" extrusionOk="0">
                  <a:moveTo>
                    <a:pt x="17327" y="1"/>
                  </a:moveTo>
                  <a:cubicBezTo>
                    <a:pt x="12361" y="1"/>
                    <a:pt x="7430" y="2130"/>
                    <a:pt x="4026" y="6249"/>
                  </a:cubicBezTo>
                  <a:cubicBezTo>
                    <a:pt x="3970" y="6318"/>
                    <a:pt x="3903" y="6407"/>
                    <a:pt x="3829" y="6505"/>
                  </a:cubicBezTo>
                  <a:cubicBezTo>
                    <a:pt x="3469" y="6996"/>
                    <a:pt x="2966" y="7778"/>
                    <a:pt x="2709" y="8156"/>
                  </a:cubicBezTo>
                  <a:cubicBezTo>
                    <a:pt x="2706" y="8166"/>
                    <a:pt x="2701" y="8174"/>
                    <a:pt x="2694" y="8182"/>
                  </a:cubicBezTo>
                  <a:cubicBezTo>
                    <a:pt x="3027" y="8374"/>
                    <a:pt x="3358" y="8579"/>
                    <a:pt x="3679" y="8807"/>
                  </a:cubicBezTo>
                  <a:cubicBezTo>
                    <a:pt x="3900" y="8474"/>
                    <a:pt x="4375" y="7745"/>
                    <a:pt x="4716" y="7268"/>
                  </a:cubicBezTo>
                  <a:lnTo>
                    <a:pt x="4734" y="7245"/>
                  </a:lnTo>
                  <a:cubicBezTo>
                    <a:pt x="4807" y="7147"/>
                    <a:pt x="4870" y="7062"/>
                    <a:pt x="4925" y="6995"/>
                  </a:cubicBezTo>
                  <a:cubicBezTo>
                    <a:pt x="8099" y="3157"/>
                    <a:pt x="12696" y="1172"/>
                    <a:pt x="17326" y="1172"/>
                  </a:cubicBezTo>
                  <a:cubicBezTo>
                    <a:pt x="20933" y="1172"/>
                    <a:pt x="24560" y="2376"/>
                    <a:pt x="27549" y="4847"/>
                  </a:cubicBezTo>
                  <a:cubicBezTo>
                    <a:pt x="29728" y="6643"/>
                    <a:pt x="31389" y="8984"/>
                    <a:pt x="32365" y="11633"/>
                  </a:cubicBezTo>
                  <a:lnTo>
                    <a:pt x="32924" y="11488"/>
                  </a:lnTo>
                  <a:lnTo>
                    <a:pt x="33504" y="11338"/>
                  </a:lnTo>
                  <a:cubicBezTo>
                    <a:pt x="32495" y="8540"/>
                    <a:pt x="30748" y="5974"/>
                    <a:pt x="28294" y="3944"/>
                  </a:cubicBezTo>
                  <a:cubicBezTo>
                    <a:pt x="25086" y="1293"/>
                    <a:pt x="21196" y="1"/>
                    <a:pt x="17327" y="1"/>
                  </a:cubicBezTo>
                  <a:close/>
                  <a:moveTo>
                    <a:pt x="969" y="11746"/>
                  </a:moveTo>
                  <a:cubicBezTo>
                    <a:pt x="899" y="11959"/>
                    <a:pt x="832" y="12170"/>
                    <a:pt x="773" y="12386"/>
                  </a:cubicBezTo>
                  <a:cubicBezTo>
                    <a:pt x="227" y="14232"/>
                    <a:pt x="1" y="16156"/>
                    <a:pt x="101" y="18077"/>
                  </a:cubicBezTo>
                  <a:cubicBezTo>
                    <a:pt x="276" y="21634"/>
                    <a:pt x="1546" y="25125"/>
                    <a:pt x="3852" y="28001"/>
                  </a:cubicBezTo>
                  <a:cubicBezTo>
                    <a:pt x="4409" y="28701"/>
                    <a:pt x="5020" y="29353"/>
                    <a:pt x="5682" y="29954"/>
                  </a:cubicBezTo>
                  <a:cubicBezTo>
                    <a:pt x="5892" y="30149"/>
                    <a:pt x="6108" y="30336"/>
                    <a:pt x="6329" y="30519"/>
                  </a:cubicBezTo>
                  <a:cubicBezTo>
                    <a:pt x="9540" y="33173"/>
                    <a:pt x="13427" y="34464"/>
                    <a:pt x="17297" y="34464"/>
                  </a:cubicBezTo>
                  <a:cubicBezTo>
                    <a:pt x="17558" y="34464"/>
                    <a:pt x="17818" y="34458"/>
                    <a:pt x="18079" y="34446"/>
                  </a:cubicBezTo>
                  <a:cubicBezTo>
                    <a:pt x="22616" y="34240"/>
                    <a:pt x="27059" y="32257"/>
                    <a:pt x="30262" y="28604"/>
                  </a:cubicBezTo>
                  <a:cubicBezTo>
                    <a:pt x="30303" y="28563"/>
                    <a:pt x="30340" y="28517"/>
                    <a:pt x="30373" y="28468"/>
                  </a:cubicBezTo>
                  <a:cubicBezTo>
                    <a:pt x="30452" y="28388"/>
                    <a:pt x="30527" y="28303"/>
                    <a:pt x="30598" y="28214"/>
                  </a:cubicBezTo>
                  <a:cubicBezTo>
                    <a:pt x="31957" y="26576"/>
                    <a:pt x="32998" y="24699"/>
                    <a:pt x="33668" y="22677"/>
                  </a:cubicBezTo>
                  <a:cubicBezTo>
                    <a:pt x="33586" y="22640"/>
                    <a:pt x="33507" y="22613"/>
                    <a:pt x="33425" y="22584"/>
                  </a:cubicBezTo>
                  <a:cubicBezTo>
                    <a:pt x="33134" y="22486"/>
                    <a:pt x="32829" y="22428"/>
                    <a:pt x="32521" y="22414"/>
                  </a:cubicBezTo>
                  <a:cubicBezTo>
                    <a:pt x="31898" y="24257"/>
                    <a:pt x="30940" y="25972"/>
                    <a:pt x="29698" y="27471"/>
                  </a:cubicBezTo>
                  <a:cubicBezTo>
                    <a:pt x="29626" y="27559"/>
                    <a:pt x="29552" y="27644"/>
                    <a:pt x="29472" y="27725"/>
                  </a:cubicBezTo>
                  <a:cubicBezTo>
                    <a:pt x="29469" y="27738"/>
                    <a:pt x="29462" y="27746"/>
                    <a:pt x="29454" y="27748"/>
                  </a:cubicBezTo>
                  <a:cubicBezTo>
                    <a:pt x="26501" y="31173"/>
                    <a:pt x="22382" y="33045"/>
                    <a:pt x="18165" y="33268"/>
                  </a:cubicBezTo>
                  <a:cubicBezTo>
                    <a:pt x="17873" y="33284"/>
                    <a:pt x="17580" y="33292"/>
                    <a:pt x="17287" y="33292"/>
                  </a:cubicBezTo>
                  <a:cubicBezTo>
                    <a:pt x="13681" y="33292"/>
                    <a:pt x="10059" y="32088"/>
                    <a:pt x="7073" y="29618"/>
                  </a:cubicBezTo>
                  <a:cubicBezTo>
                    <a:pt x="6875" y="29455"/>
                    <a:pt x="6682" y="29286"/>
                    <a:pt x="6495" y="29109"/>
                  </a:cubicBezTo>
                  <a:cubicBezTo>
                    <a:pt x="5877" y="28554"/>
                    <a:pt x="5307" y="27951"/>
                    <a:pt x="4788" y="27304"/>
                  </a:cubicBezTo>
                  <a:cubicBezTo>
                    <a:pt x="1443" y="23115"/>
                    <a:pt x="391" y="17540"/>
                    <a:pt x="1980" y="12421"/>
                  </a:cubicBezTo>
                  <a:cubicBezTo>
                    <a:pt x="1916" y="12362"/>
                    <a:pt x="1852" y="12301"/>
                    <a:pt x="1780" y="12240"/>
                  </a:cubicBezTo>
                  <a:cubicBezTo>
                    <a:pt x="1534" y="12037"/>
                    <a:pt x="1261" y="11870"/>
                    <a:pt x="969" y="11746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244;p37">
              <a:extLst>
                <a:ext uri="{FF2B5EF4-FFF2-40B4-BE49-F238E27FC236}">
                  <a16:creationId xmlns:a16="http://schemas.microsoft.com/office/drawing/2014/main" id="{EEA168B9-27AA-4402-8FE2-26D42F60EAD8}"/>
                </a:ext>
              </a:extLst>
            </p:cNvPr>
            <p:cNvSpPr/>
            <p:nvPr/>
          </p:nvSpPr>
          <p:spPr>
            <a:xfrm>
              <a:off x="4847225" y="2802550"/>
              <a:ext cx="791950" cy="452450"/>
            </a:xfrm>
            <a:custGeom>
              <a:avLst/>
              <a:gdLst/>
              <a:ahLst/>
              <a:cxnLst/>
              <a:rect l="l" t="t" r="r" b="b"/>
              <a:pathLst>
                <a:path w="31678" h="18098" extrusionOk="0">
                  <a:moveTo>
                    <a:pt x="6893" y="1"/>
                  </a:moveTo>
                  <a:lnTo>
                    <a:pt x="1" y="14199"/>
                  </a:lnTo>
                  <a:cubicBezTo>
                    <a:pt x="5471" y="14695"/>
                    <a:pt x="10956" y="15591"/>
                    <a:pt x="15169" y="16925"/>
                  </a:cubicBezTo>
                  <a:cubicBezTo>
                    <a:pt x="16902" y="17470"/>
                    <a:pt x="18626" y="17826"/>
                    <a:pt x="20264" y="17986"/>
                  </a:cubicBezTo>
                  <a:cubicBezTo>
                    <a:pt x="20741" y="18039"/>
                    <a:pt x="21206" y="18065"/>
                    <a:pt x="21666" y="18086"/>
                  </a:cubicBezTo>
                  <a:cubicBezTo>
                    <a:pt x="21888" y="18094"/>
                    <a:pt x="22107" y="18097"/>
                    <a:pt x="22323" y="18097"/>
                  </a:cubicBezTo>
                  <a:cubicBezTo>
                    <a:pt x="22633" y="18097"/>
                    <a:pt x="22938" y="18090"/>
                    <a:pt x="23239" y="18077"/>
                  </a:cubicBezTo>
                  <a:cubicBezTo>
                    <a:pt x="23797" y="18050"/>
                    <a:pt x="24353" y="17995"/>
                    <a:pt x="24905" y="17908"/>
                  </a:cubicBezTo>
                  <a:cubicBezTo>
                    <a:pt x="28642" y="17351"/>
                    <a:pt x="31309" y="15498"/>
                    <a:pt x="31625" y="12466"/>
                  </a:cubicBezTo>
                  <a:cubicBezTo>
                    <a:pt x="31677" y="12019"/>
                    <a:pt x="31672" y="11540"/>
                    <a:pt x="31604" y="11037"/>
                  </a:cubicBezTo>
                  <a:cubicBezTo>
                    <a:pt x="31589" y="10911"/>
                    <a:pt x="31576" y="10778"/>
                    <a:pt x="31548" y="10642"/>
                  </a:cubicBezTo>
                  <a:cubicBezTo>
                    <a:pt x="31507" y="10280"/>
                    <a:pt x="31371" y="9925"/>
                    <a:pt x="31163" y="9578"/>
                  </a:cubicBezTo>
                  <a:cubicBezTo>
                    <a:pt x="30930" y="9191"/>
                    <a:pt x="30596" y="8816"/>
                    <a:pt x="30186" y="8451"/>
                  </a:cubicBezTo>
                  <a:cubicBezTo>
                    <a:pt x="26207" y="4904"/>
                    <a:pt x="17936" y="2161"/>
                    <a:pt x="13886" y="1781"/>
                  </a:cubicBezTo>
                  <a:cubicBezTo>
                    <a:pt x="12161" y="1621"/>
                    <a:pt x="9584" y="918"/>
                    <a:pt x="6893" y="1"/>
                  </a:cubicBezTo>
                  <a:close/>
                </a:path>
              </a:pathLst>
            </a:custGeom>
            <a:solidFill>
              <a:srgbClr val="E8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245;p37">
              <a:extLst>
                <a:ext uri="{FF2B5EF4-FFF2-40B4-BE49-F238E27FC236}">
                  <a16:creationId xmlns:a16="http://schemas.microsoft.com/office/drawing/2014/main" id="{4BD21CD0-3C07-4FF6-913C-BD3228D5A605}"/>
                </a:ext>
              </a:extLst>
            </p:cNvPr>
            <p:cNvSpPr/>
            <p:nvPr/>
          </p:nvSpPr>
          <p:spPr>
            <a:xfrm>
              <a:off x="3316425" y="1785325"/>
              <a:ext cx="2609100" cy="1469700"/>
            </a:xfrm>
            <a:custGeom>
              <a:avLst/>
              <a:gdLst/>
              <a:ahLst/>
              <a:cxnLst/>
              <a:rect l="l" t="t" r="r" b="b"/>
              <a:pathLst>
                <a:path w="104364" h="58788" extrusionOk="0">
                  <a:moveTo>
                    <a:pt x="57339" y="0"/>
                  </a:moveTo>
                  <a:cubicBezTo>
                    <a:pt x="48938" y="1198"/>
                    <a:pt x="0" y="24807"/>
                    <a:pt x="0" y="24807"/>
                  </a:cubicBezTo>
                  <a:cubicBezTo>
                    <a:pt x="0" y="24807"/>
                    <a:pt x="120" y="25559"/>
                    <a:pt x="349" y="26814"/>
                  </a:cubicBezTo>
                  <a:cubicBezTo>
                    <a:pt x="1520" y="33183"/>
                    <a:pt x="5414" y="52555"/>
                    <a:pt x="9902" y="53399"/>
                  </a:cubicBezTo>
                  <a:cubicBezTo>
                    <a:pt x="12190" y="53828"/>
                    <a:pt x="17341" y="54247"/>
                    <a:pt x="23143" y="54539"/>
                  </a:cubicBezTo>
                  <a:cubicBezTo>
                    <a:pt x="27692" y="54765"/>
                    <a:pt x="32637" y="54909"/>
                    <a:pt x="36903" y="54909"/>
                  </a:cubicBezTo>
                  <a:cubicBezTo>
                    <a:pt x="39999" y="54909"/>
                    <a:pt x="42737" y="54833"/>
                    <a:pt x="44707" y="54657"/>
                  </a:cubicBezTo>
                  <a:cubicBezTo>
                    <a:pt x="46522" y="54497"/>
                    <a:pt x="48661" y="54415"/>
                    <a:pt x="50987" y="54415"/>
                  </a:cubicBezTo>
                  <a:cubicBezTo>
                    <a:pt x="56113" y="54415"/>
                    <a:pt x="62151" y="54815"/>
                    <a:pt x="67647" y="55668"/>
                  </a:cubicBezTo>
                  <a:cubicBezTo>
                    <a:pt x="70844" y="56162"/>
                    <a:pt x="73857" y="56810"/>
                    <a:pt x="76401" y="57614"/>
                  </a:cubicBezTo>
                  <a:cubicBezTo>
                    <a:pt x="78134" y="58161"/>
                    <a:pt x="79856" y="58515"/>
                    <a:pt x="81494" y="58677"/>
                  </a:cubicBezTo>
                  <a:cubicBezTo>
                    <a:pt x="81971" y="58728"/>
                    <a:pt x="82436" y="58756"/>
                    <a:pt x="82897" y="58775"/>
                  </a:cubicBezTo>
                  <a:cubicBezTo>
                    <a:pt x="83116" y="58783"/>
                    <a:pt x="83332" y="58787"/>
                    <a:pt x="83546" y="58787"/>
                  </a:cubicBezTo>
                  <a:cubicBezTo>
                    <a:pt x="83859" y="58787"/>
                    <a:pt x="84167" y="58779"/>
                    <a:pt x="84471" y="58766"/>
                  </a:cubicBezTo>
                  <a:cubicBezTo>
                    <a:pt x="85028" y="58741"/>
                    <a:pt x="85585" y="58684"/>
                    <a:pt x="86135" y="58598"/>
                  </a:cubicBezTo>
                  <a:cubicBezTo>
                    <a:pt x="86299" y="58574"/>
                    <a:pt x="86471" y="58546"/>
                    <a:pt x="86627" y="58515"/>
                  </a:cubicBezTo>
                  <a:cubicBezTo>
                    <a:pt x="90103" y="57869"/>
                    <a:pt x="92554" y="56053"/>
                    <a:pt x="92855" y="53155"/>
                  </a:cubicBezTo>
                  <a:cubicBezTo>
                    <a:pt x="92908" y="52708"/>
                    <a:pt x="92903" y="52229"/>
                    <a:pt x="92836" y="51725"/>
                  </a:cubicBezTo>
                  <a:cubicBezTo>
                    <a:pt x="92819" y="51600"/>
                    <a:pt x="92806" y="51467"/>
                    <a:pt x="92778" y="51331"/>
                  </a:cubicBezTo>
                  <a:cubicBezTo>
                    <a:pt x="92737" y="50969"/>
                    <a:pt x="92603" y="50616"/>
                    <a:pt x="92393" y="50267"/>
                  </a:cubicBezTo>
                  <a:cubicBezTo>
                    <a:pt x="92308" y="50126"/>
                    <a:pt x="92211" y="49990"/>
                    <a:pt x="92107" y="49864"/>
                  </a:cubicBezTo>
                  <a:cubicBezTo>
                    <a:pt x="91902" y="49600"/>
                    <a:pt x="91671" y="49357"/>
                    <a:pt x="91417" y="49140"/>
                  </a:cubicBezTo>
                  <a:cubicBezTo>
                    <a:pt x="91235" y="48977"/>
                    <a:pt x="91045" y="48815"/>
                    <a:pt x="90845" y="48666"/>
                  </a:cubicBezTo>
                  <a:cubicBezTo>
                    <a:pt x="86697" y="45352"/>
                    <a:pt x="78981" y="42832"/>
                    <a:pt x="75117" y="42470"/>
                  </a:cubicBezTo>
                  <a:cubicBezTo>
                    <a:pt x="70276" y="42017"/>
                    <a:pt x="58766" y="37343"/>
                    <a:pt x="56808" y="35254"/>
                  </a:cubicBezTo>
                  <a:cubicBezTo>
                    <a:pt x="54851" y="33164"/>
                    <a:pt x="54719" y="29345"/>
                    <a:pt x="55352" y="26541"/>
                  </a:cubicBezTo>
                  <a:cubicBezTo>
                    <a:pt x="55890" y="24186"/>
                    <a:pt x="56148" y="19717"/>
                    <a:pt x="62685" y="19717"/>
                  </a:cubicBezTo>
                  <a:cubicBezTo>
                    <a:pt x="63913" y="19717"/>
                    <a:pt x="65362" y="19874"/>
                    <a:pt x="67076" y="20233"/>
                  </a:cubicBezTo>
                  <a:cubicBezTo>
                    <a:pt x="71590" y="21175"/>
                    <a:pt x="79440" y="24616"/>
                    <a:pt x="83377" y="27206"/>
                  </a:cubicBezTo>
                  <a:cubicBezTo>
                    <a:pt x="88905" y="30834"/>
                    <a:pt x="87374" y="34682"/>
                    <a:pt x="90157" y="40598"/>
                  </a:cubicBezTo>
                  <a:cubicBezTo>
                    <a:pt x="91142" y="42705"/>
                    <a:pt x="92131" y="44566"/>
                    <a:pt x="93104" y="46179"/>
                  </a:cubicBezTo>
                  <a:cubicBezTo>
                    <a:pt x="93320" y="46535"/>
                    <a:pt x="93530" y="46874"/>
                    <a:pt x="93743" y="47200"/>
                  </a:cubicBezTo>
                  <a:cubicBezTo>
                    <a:pt x="93869" y="47401"/>
                    <a:pt x="93995" y="47596"/>
                    <a:pt x="94130" y="47786"/>
                  </a:cubicBezTo>
                  <a:cubicBezTo>
                    <a:pt x="94166" y="47836"/>
                    <a:pt x="94194" y="47883"/>
                    <a:pt x="94221" y="47932"/>
                  </a:cubicBezTo>
                  <a:cubicBezTo>
                    <a:pt x="94370" y="48160"/>
                    <a:pt x="94528" y="48383"/>
                    <a:pt x="94675" y="48587"/>
                  </a:cubicBezTo>
                  <a:cubicBezTo>
                    <a:pt x="94859" y="48835"/>
                    <a:pt x="95034" y="49082"/>
                    <a:pt x="95213" y="49308"/>
                  </a:cubicBezTo>
                  <a:cubicBezTo>
                    <a:pt x="95294" y="49423"/>
                    <a:pt x="95371" y="49523"/>
                    <a:pt x="95450" y="49623"/>
                  </a:cubicBezTo>
                  <a:cubicBezTo>
                    <a:pt x="95842" y="50131"/>
                    <a:pt x="96228" y="50588"/>
                    <a:pt x="96613" y="51007"/>
                  </a:cubicBezTo>
                  <a:cubicBezTo>
                    <a:pt x="98454" y="53014"/>
                    <a:pt x="100177" y="54029"/>
                    <a:pt x="101680" y="54029"/>
                  </a:cubicBezTo>
                  <a:cubicBezTo>
                    <a:pt x="102140" y="54029"/>
                    <a:pt x="102580" y="53934"/>
                    <a:pt x="102996" y="53743"/>
                  </a:cubicBezTo>
                  <a:cubicBezTo>
                    <a:pt x="103169" y="53659"/>
                    <a:pt x="103328" y="53553"/>
                    <a:pt x="103471" y="53425"/>
                  </a:cubicBezTo>
                  <a:cubicBezTo>
                    <a:pt x="103603" y="53302"/>
                    <a:pt x="103720" y="53165"/>
                    <a:pt x="103815" y="53012"/>
                  </a:cubicBezTo>
                  <a:cubicBezTo>
                    <a:pt x="103962" y="52775"/>
                    <a:pt x="104075" y="52519"/>
                    <a:pt x="104149" y="52250"/>
                  </a:cubicBezTo>
                  <a:cubicBezTo>
                    <a:pt x="104214" y="52023"/>
                    <a:pt x="104264" y="51792"/>
                    <a:pt x="104295" y="51557"/>
                  </a:cubicBezTo>
                  <a:cubicBezTo>
                    <a:pt x="104309" y="51462"/>
                    <a:pt x="104318" y="51367"/>
                    <a:pt x="104321" y="51272"/>
                  </a:cubicBezTo>
                  <a:cubicBezTo>
                    <a:pt x="104364" y="50801"/>
                    <a:pt x="104357" y="50286"/>
                    <a:pt x="104303" y="49741"/>
                  </a:cubicBezTo>
                  <a:cubicBezTo>
                    <a:pt x="104291" y="49551"/>
                    <a:pt x="104265" y="49366"/>
                    <a:pt x="104241" y="49172"/>
                  </a:cubicBezTo>
                  <a:cubicBezTo>
                    <a:pt x="104155" y="48556"/>
                    <a:pt x="104034" y="47906"/>
                    <a:pt x="103877" y="47251"/>
                  </a:cubicBezTo>
                  <a:cubicBezTo>
                    <a:pt x="103181" y="44294"/>
                    <a:pt x="101888" y="41135"/>
                    <a:pt x="101215" y="39500"/>
                  </a:cubicBezTo>
                  <a:cubicBezTo>
                    <a:pt x="100299" y="37282"/>
                    <a:pt x="100166" y="30516"/>
                    <a:pt x="99282" y="25623"/>
                  </a:cubicBezTo>
                  <a:cubicBezTo>
                    <a:pt x="98782" y="22891"/>
                    <a:pt x="97363" y="20409"/>
                    <a:pt x="95262" y="18594"/>
                  </a:cubicBezTo>
                  <a:cubicBezTo>
                    <a:pt x="87072" y="11490"/>
                    <a:pt x="64300" y="341"/>
                    <a:pt x="57339" y="0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246;p37">
              <a:extLst>
                <a:ext uri="{FF2B5EF4-FFF2-40B4-BE49-F238E27FC236}">
                  <a16:creationId xmlns:a16="http://schemas.microsoft.com/office/drawing/2014/main" id="{E0E547D8-88E5-40E2-A747-1020F8082335}"/>
                </a:ext>
              </a:extLst>
            </p:cNvPr>
            <p:cNvSpPr/>
            <p:nvPr/>
          </p:nvSpPr>
          <p:spPr>
            <a:xfrm>
              <a:off x="3033325" y="2386500"/>
              <a:ext cx="579475" cy="853075"/>
            </a:xfrm>
            <a:custGeom>
              <a:avLst/>
              <a:gdLst/>
              <a:ahLst/>
              <a:cxnLst/>
              <a:rect l="l" t="t" r="r" b="b"/>
              <a:pathLst>
                <a:path w="23179" h="34123" extrusionOk="0">
                  <a:moveTo>
                    <a:pt x="12158" y="0"/>
                  </a:moveTo>
                  <a:lnTo>
                    <a:pt x="2866" y="2480"/>
                  </a:lnTo>
                  <a:lnTo>
                    <a:pt x="1121" y="2947"/>
                  </a:lnTo>
                  <a:lnTo>
                    <a:pt x="1" y="3244"/>
                  </a:lnTo>
                  <a:lnTo>
                    <a:pt x="66" y="3413"/>
                  </a:lnTo>
                  <a:lnTo>
                    <a:pt x="11999" y="34122"/>
                  </a:lnTo>
                  <a:lnTo>
                    <a:pt x="23178" y="30620"/>
                  </a:lnTo>
                  <a:lnTo>
                    <a:pt x="12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247;p37">
              <a:extLst>
                <a:ext uri="{FF2B5EF4-FFF2-40B4-BE49-F238E27FC236}">
                  <a16:creationId xmlns:a16="http://schemas.microsoft.com/office/drawing/2014/main" id="{67F1A343-83F9-4807-B361-D07D08D1EEEB}"/>
                </a:ext>
              </a:extLst>
            </p:cNvPr>
            <p:cNvSpPr/>
            <p:nvPr/>
          </p:nvSpPr>
          <p:spPr>
            <a:xfrm>
              <a:off x="3034975" y="2443050"/>
              <a:ext cx="577850" cy="796475"/>
            </a:xfrm>
            <a:custGeom>
              <a:avLst/>
              <a:gdLst/>
              <a:ahLst/>
              <a:cxnLst/>
              <a:rect l="l" t="t" r="r" b="b"/>
              <a:pathLst>
                <a:path w="23114" h="31859" extrusionOk="0">
                  <a:moveTo>
                    <a:pt x="3559" y="1"/>
                  </a:moveTo>
                  <a:cubicBezTo>
                    <a:pt x="3559" y="1"/>
                    <a:pt x="390" y="979"/>
                    <a:pt x="0" y="1152"/>
                  </a:cubicBezTo>
                  <a:lnTo>
                    <a:pt x="11935" y="31859"/>
                  </a:lnTo>
                  <a:lnTo>
                    <a:pt x="23114" y="28358"/>
                  </a:lnTo>
                  <a:lnTo>
                    <a:pt x="3559" y="1"/>
                  </a:lnTo>
                  <a:close/>
                </a:path>
              </a:pathLst>
            </a:custGeom>
            <a:solidFill>
              <a:srgbClr val="74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248;p37">
              <a:extLst>
                <a:ext uri="{FF2B5EF4-FFF2-40B4-BE49-F238E27FC236}">
                  <a16:creationId xmlns:a16="http://schemas.microsoft.com/office/drawing/2014/main" id="{CF6C2E20-0355-467B-92F0-F7CF61B3E50C}"/>
                </a:ext>
              </a:extLst>
            </p:cNvPr>
            <p:cNvSpPr/>
            <p:nvPr/>
          </p:nvSpPr>
          <p:spPr>
            <a:xfrm>
              <a:off x="238125" y="2405250"/>
              <a:ext cx="3316050" cy="1898850"/>
            </a:xfrm>
            <a:custGeom>
              <a:avLst/>
              <a:gdLst/>
              <a:ahLst/>
              <a:cxnLst/>
              <a:rect l="l" t="t" r="r" b="b"/>
              <a:pathLst>
                <a:path w="132642" h="75954" extrusionOk="0">
                  <a:moveTo>
                    <a:pt x="114366" y="1"/>
                  </a:moveTo>
                  <a:lnTo>
                    <a:pt x="0" y="26462"/>
                  </a:lnTo>
                  <a:lnTo>
                    <a:pt x="5177" y="43750"/>
                  </a:lnTo>
                  <a:lnTo>
                    <a:pt x="15163" y="75954"/>
                  </a:lnTo>
                  <a:lnTo>
                    <a:pt x="128861" y="51514"/>
                  </a:lnTo>
                  <a:cubicBezTo>
                    <a:pt x="131264" y="51001"/>
                    <a:pt x="132642" y="48463"/>
                    <a:pt x="131766" y="46170"/>
                  </a:cubicBezTo>
                  <a:lnTo>
                    <a:pt x="120331" y="16233"/>
                  </a:lnTo>
                  <a:lnTo>
                    <a:pt x="114366" y="1"/>
                  </a:lnTo>
                  <a:close/>
                </a:path>
              </a:pathLst>
            </a:custGeom>
            <a:solidFill>
              <a:srgbClr val="66A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249;p37">
              <a:extLst>
                <a:ext uri="{FF2B5EF4-FFF2-40B4-BE49-F238E27FC236}">
                  <a16:creationId xmlns:a16="http://schemas.microsoft.com/office/drawing/2014/main" id="{4AF186E7-63B6-4D30-AC4F-DCE13C55C9B7}"/>
                </a:ext>
              </a:extLst>
            </p:cNvPr>
            <p:cNvSpPr/>
            <p:nvPr/>
          </p:nvSpPr>
          <p:spPr>
            <a:xfrm>
              <a:off x="3161650" y="3432600"/>
              <a:ext cx="175075" cy="163625"/>
            </a:xfrm>
            <a:custGeom>
              <a:avLst/>
              <a:gdLst/>
              <a:ahLst/>
              <a:cxnLst/>
              <a:rect l="l" t="t" r="r" b="b"/>
              <a:pathLst>
                <a:path w="7003" h="6545" extrusionOk="0">
                  <a:moveTo>
                    <a:pt x="3474" y="1"/>
                  </a:moveTo>
                  <a:cubicBezTo>
                    <a:pt x="2360" y="1"/>
                    <a:pt x="1308" y="571"/>
                    <a:pt x="703" y="1536"/>
                  </a:cubicBezTo>
                  <a:cubicBezTo>
                    <a:pt x="0" y="2656"/>
                    <a:pt x="43" y="4091"/>
                    <a:pt x="810" y="5169"/>
                  </a:cubicBezTo>
                  <a:cubicBezTo>
                    <a:pt x="1433" y="6044"/>
                    <a:pt x="2432" y="6545"/>
                    <a:pt x="3476" y="6545"/>
                  </a:cubicBezTo>
                  <a:cubicBezTo>
                    <a:pt x="3718" y="6545"/>
                    <a:pt x="3964" y="6518"/>
                    <a:pt x="4207" y="6462"/>
                  </a:cubicBezTo>
                  <a:cubicBezTo>
                    <a:pt x="5498" y="6165"/>
                    <a:pt x="6483" y="5122"/>
                    <a:pt x="6702" y="3816"/>
                  </a:cubicBezTo>
                  <a:cubicBezTo>
                    <a:pt x="7002" y="2035"/>
                    <a:pt x="5801" y="346"/>
                    <a:pt x="4021" y="47"/>
                  </a:cubicBezTo>
                  <a:cubicBezTo>
                    <a:pt x="3838" y="16"/>
                    <a:pt x="3655" y="1"/>
                    <a:pt x="3474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880;p25">
            <a:extLst>
              <a:ext uri="{FF2B5EF4-FFF2-40B4-BE49-F238E27FC236}">
                <a16:creationId xmlns:a16="http://schemas.microsoft.com/office/drawing/2014/main" id="{239E29FE-5CE6-43AE-8FC5-EC21F5B4174F}"/>
              </a:ext>
            </a:extLst>
          </p:cNvPr>
          <p:cNvGrpSpPr/>
          <p:nvPr/>
        </p:nvGrpSpPr>
        <p:grpSpPr>
          <a:xfrm>
            <a:off x="6817037" y="3158829"/>
            <a:ext cx="1053680" cy="1075715"/>
            <a:chOff x="2142475" y="238100"/>
            <a:chExt cx="3393075" cy="5165650"/>
          </a:xfrm>
        </p:grpSpPr>
        <p:sp>
          <p:nvSpPr>
            <p:cNvPr id="127" name="Google Shape;881;p25">
              <a:extLst>
                <a:ext uri="{FF2B5EF4-FFF2-40B4-BE49-F238E27FC236}">
                  <a16:creationId xmlns:a16="http://schemas.microsoft.com/office/drawing/2014/main" id="{67E69917-CDFA-4A5C-8B02-ADF06A22FDDC}"/>
                </a:ext>
              </a:extLst>
            </p:cNvPr>
            <p:cNvSpPr/>
            <p:nvPr/>
          </p:nvSpPr>
          <p:spPr>
            <a:xfrm>
              <a:off x="3708475" y="3652000"/>
              <a:ext cx="503925" cy="1751750"/>
            </a:xfrm>
            <a:custGeom>
              <a:avLst/>
              <a:gdLst/>
              <a:ahLst/>
              <a:cxnLst/>
              <a:rect l="l" t="t" r="r" b="b"/>
              <a:pathLst>
                <a:path w="20157" h="70070" extrusionOk="0">
                  <a:moveTo>
                    <a:pt x="13437" y="1"/>
                  </a:moveTo>
                  <a:lnTo>
                    <a:pt x="0" y="70070"/>
                  </a:lnTo>
                  <a:lnTo>
                    <a:pt x="2880" y="70070"/>
                  </a:lnTo>
                  <a:lnTo>
                    <a:pt x="20156" y="1"/>
                  </a:lnTo>
                  <a:close/>
                </a:path>
              </a:pathLst>
            </a:custGeom>
            <a:solidFill>
              <a:srgbClr val="66A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82;p25">
              <a:extLst>
                <a:ext uri="{FF2B5EF4-FFF2-40B4-BE49-F238E27FC236}">
                  <a16:creationId xmlns:a16="http://schemas.microsoft.com/office/drawing/2014/main" id="{059CFDC8-766A-4F11-A466-C8563A06861C}"/>
                </a:ext>
              </a:extLst>
            </p:cNvPr>
            <p:cNvSpPr/>
            <p:nvPr/>
          </p:nvSpPr>
          <p:spPr>
            <a:xfrm>
              <a:off x="4644300" y="3652000"/>
              <a:ext cx="503925" cy="1751750"/>
            </a:xfrm>
            <a:custGeom>
              <a:avLst/>
              <a:gdLst/>
              <a:ahLst/>
              <a:cxnLst/>
              <a:rect l="l" t="t" r="r" b="b"/>
              <a:pathLst>
                <a:path w="20157" h="70070" extrusionOk="0">
                  <a:moveTo>
                    <a:pt x="1" y="1"/>
                  </a:moveTo>
                  <a:lnTo>
                    <a:pt x="17277" y="70070"/>
                  </a:lnTo>
                  <a:lnTo>
                    <a:pt x="20157" y="70070"/>
                  </a:lnTo>
                  <a:lnTo>
                    <a:pt x="6720" y="1"/>
                  </a:lnTo>
                  <a:close/>
                </a:path>
              </a:pathLst>
            </a:custGeom>
            <a:solidFill>
              <a:srgbClr val="66A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83;p25">
              <a:extLst>
                <a:ext uri="{FF2B5EF4-FFF2-40B4-BE49-F238E27FC236}">
                  <a16:creationId xmlns:a16="http://schemas.microsoft.com/office/drawing/2014/main" id="{8E138FC9-8183-427C-92C5-6752E571C3A5}"/>
                </a:ext>
              </a:extLst>
            </p:cNvPr>
            <p:cNvSpPr/>
            <p:nvPr/>
          </p:nvSpPr>
          <p:spPr>
            <a:xfrm>
              <a:off x="3464325" y="1478850"/>
              <a:ext cx="956150" cy="1750225"/>
            </a:xfrm>
            <a:custGeom>
              <a:avLst/>
              <a:gdLst/>
              <a:ahLst/>
              <a:cxnLst/>
              <a:rect l="l" t="t" r="r" b="b"/>
              <a:pathLst>
                <a:path w="38246" h="70009" extrusionOk="0">
                  <a:moveTo>
                    <a:pt x="26018" y="1"/>
                  </a:moveTo>
                  <a:cubicBezTo>
                    <a:pt x="23782" y="1"/>
                    <a:pt x="22615" y="1330"/>
                    <a:pt x="22615" y="1330"/>
                  </a:cubicBezTo>
                  <a:cubicBezTo>
                    <a:pt x="18015" y="7633"/>
                    <a:pt x="26801" y="37278"/>
                    <a:pt x="26801" y="37278"/>
                  </a:cubicBezTo>
                  <a:cubicBezTo>
                    <a:pt x="24127" y="42913"/>
                    <a:pt x="6539" y="61080"/>
                    <a:pt x="6539" y="61080"/>
                  </a:cubicBezTo>
                  <a:cubicBezTo>
                    <a:pt x="6539" y="61080"/>
                    <a:pt x="6131" y="61059"/>
                    <a:pt x="5523" y="61059"/>
                  </a:cubicBezTo>
                  <a:cubicBezTo>
                    <a:pt x="3801" y="61059"/>
                    <a:pt x="471" y="61230"/>
                    <a:pt x="271" y="62539"/>
                  </a:cubicBezTo>
                  <a:cubicBezTo>
                    <a:pt x="1" y="64311"/>
                    <a:pt x="800" y="68968"/>
                    <a:pt x="3072" y="69920"/>
                  </a:cubicBezTo>
                  <a:cubicBezTo>
                    <a:pt x="3217" y="69980"/>
                    <a:pt x="3377" y="70009"/>
                    <a:pt x="3548" y="70009"/>
                  </a:cubicBezTo>
                  <a:cubicBezTo>
                    <a:pt x="6072" y="70009"/>
                    <a:pt x="11239" y="63876"/>
                    <a:pt x="11239" y="63876"/>
                  </a:cubicBezTo>
                  <a:cubicBezTo>
                    <a:pt x="21619" y="55754"/>
                    <a:pt x="34960" y="41244"/>
                    <a:pt x="34960" y="41244"/>
                  </a:cubicBezTo>
                  <a:cubicBezTo>
                    <a:pt x="34960" y="41244"/>
                    <a:pt x="38245" y="7894"/>
                    <a:pt x="32086" y="2726"/>
                  </a:cubicBezTo>
                  <a:cubicBezTo>
                    <a:pt x="29583" y="624"/>
                    <a:pt x="27550" y="1"/>
                    <a:pt x="26018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84;p25">
              <a:extLst>
                <a:ext uri="{FF2B5EF4-FFF2-40B4-BE49-F238E27FC236}">
                  <a16:creationId xmlns:a16="http://schemas.microsoft.com/office/drawing/2014/main" id="{F2D6696A-A6B1-4111-981F-34290B59084D}"/>
                </a:ext>
              </a:extLst>
            </p:cNvPr>
            <p:cNvSpPr/>
            <p:nvPr/>
          </p:nvSpPr>
          <p:spPr>
            <a:xfrm>
              <a:off x="2142475" y="3004750"/>
              <a:ext cx="1314375" cy="2321050"/>
            </a:xfrm>
            <a:custGeom>
              <a:avLst/>
              <a:gdLst/>
              <a:ahLst/>
              <a:cxnLst/>
              <a:rect l="l" t="t" r="r" b="b"/>
              <a:pathLst>
                <a:path w="52575" h="92842" extrusionOk="0">
                  <a:moveTo>
                    <a:pt x="43503" y="1"/>
                  </a:moveTo>
                  <a:cubicBezTo>
                    <a:pt x="43142" y="1"/>
                    <a:pt x="42760" y="14"/>
                    <a:pt x="42357" y="40"/>
                  </a:cubicBezTo>
                  <a:lnTo>
                    <a:pt x="15365" y="76420"/>
                  </a:lnTo>
                  <a:cubicBezTo>
                    <a:pt x="15365" y="76420"/>
                    <a:pt x="10128" y="86460"/>
                    <a:pt x="8029" y="86598"/>
                  </a:cubicBezTo>
                  <a:cubicBezTo>
                    <a:pt x="5930" y="86737"/>
                    <a:pt x="0" y="86285"/>
                    <a:pt x="5202" y="88471"/>
                  </a:cubicBezTo>
                  <a:cubicBezTo>
                    <a:pt x="8206" y="89733"/>
                    <a:pt x="10053" y="90509"/>
                    <a:pt x="11456" y="90509"/>
                  </a:cubicBezTo>
                  <a:cubicBezTo>
                    <a:pt x="12482" y="90509"/>
                    <a:pt x="13270" y="90093"/>
                    <a:pt x="14098" y="89148"/>
                  </a:cubicBezTo>
                  <a:cubicBezTo>
                    <a:pt x="16057" y="86911"/>
                    <a:pt x="18382" y="83808"/>
                    <a:pt x="18382" y="83808"/>
                  </a:cubicBezTo>
                  <a:lnTo>
                    <a:pt x="18382" y="83808"/>
                  </a:lnTo>
                  <a:lnTo>
                    <a:pt x="15606" y="92841"/>
                  </a:lnTo>
                  <a:cubicBezTo>
                    <a:pt x="15606" y="92841"/>
                    <a:pt x="24538" y="81295"/>
                    <a:pt x="19198" y="77011"/>
                  </a:cubicBezTo>
                  <a:cubicBezTo>
                    <a:pt x="19198" y="77011"/>
                    <a:pt x="48820" y="40496"/>
                    <a:pt x="47349" y="24577"/>
                  </a:cubicBezTo>
                  <a:cubicBezTo>
                    <a:pt x="47349" y="24577"/>
                    <a:pt x="45476" y="21751"/>
                    <a:pt x="46933" y="18283"/>
                  </a:cubicBezTo>
                  <a:cubicBezTo>
                    <a:pt x="48389" y="14815"/>
                    <a:pt x="49207" y="8018"/>
                    <a:pt x="49207" y="8018"/>
                  </a:cubicBezTo>
                  <a:cubicBezTo>
                    <a:pt x="49207" y="8018"/>
                    <a:pt x="52574" y="1"/>
                    <a:pt x="43503" y="1"/>
                  </a:cubicBezTo>
                  <a:close/>
                </a:path>
              </a:pathLst>
            </a:custGeom>
            <a:solidFill>
              <a:srgbClr val="FCD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85;p25">
              <a:extLst>
                <a:ext uri="{FF2B5EF4-FFF2-40B4-BE49-F238E27FC236}">
                  <a16:creationId xmlns:a16="http://schemas.microsoft.com/office/drawing/2014/main" id="{CC12DE0E-14F9-4989-9F4E-AC1687C3D2E3}"/>
                </a:ext>
              </a:extLst>
            </p:cNvPr>
            <p:cNvSpPr/>
            <p:nvPr/>
          </p:nvSpPr>
          <p:spPr>
            <a:xfrm>
              <a:off x="3035300" y="2952400"/>
              <a:ext cx="1104975" cy="2450250"/>
            </a:xfrm>
            <a:custGeom>
              <a:avLst/>
              <a:gdLst/>
              <a:ahLst/>
              <a:cxnLst/>
              <a:rect l="l" t="t" r="r" b="b"/>
              <a:pathLst>
                <a:path w="44199" h="98010" extrusionOk="0">
                  <a:moveTo>
                    <a:pt x="15918" y="0"/>
                  </a:moveTo>
                  <a:cubicBezTo>
                    <a:pt x="12602" y="0"/>
                    <a:pt x="9128" y="474"/>
                    <a:pt x="6098" y="1871"/>
                  </a:cubicBezTo>
                  <a:cubicBezTo>
                    <a:pt x="5822" y="1999"/>
                    <a:pt x="5654" y="2290"/>
                    <a:pt x="5673" y="2593"/>
                  </a:cubicBezTo>
                  <a:lnTo>
                    <a:pt x="10342" y="82910"/>
                  </a:lnTo>
                  <a:cubicBezTo>
                    <a:pt x="10344" y="82944"/>
                    <a:pt x="10344" y="82978"/>
                    <a:pt x="10341" y="83012"/>
                  </a:cubicBezTo>
                  <a:cubicBezTo>
                    <a:pt x="10272" y="83815"/>
                    <a:pt x="9332" y="94284"/>
                    <a:pt x="7524" y="95187"/>
                  </a:cubicBezTo>
                  <a:cubicBezTo>
                    <a:pt x="5643" y="96128"/>
                    <a:pt x="0" y="98009"/>
                    <a:pt x="5643" y="98009"/>
                  </a:cubicBezTo>
                  <a:cubicBezTo>
                    <a:pt x="11285" y="98009"/>
                    <a:pt x="13166" y="98009"/>
                    <a:pt x="14107" y="95187"/>
                  </a:cubicBezTo>
                  <a:cubicBezTo>
                    <a:pt x="14393" y="94326"/>
                    <a:pt x="14681" y="93376"/>
                    <a:pt x="14941" y="92473"/>
                  </a:cubicBezTo>
                  <a:cubicBezTo>
                    <a:pt x="15046" y="92111"/>
                    <a:pt x="15346" y="91939"/>
                    <a:pt x="15646" y="91939"/>
                  </a:cubicBezTo>
                  <a:cubicBezTo>
                    <a:pt x="15995" y="91939"/>
                    <a:pt x="16344" y="92172"/>
                    <a:pt x="16388" y="92607"/>
                  </a:cubicBezTo>
                  <a:cubicBezTo>
                    <a:pt x="16432" y="93053"/>
                    <a:pt x="16780" y="93276"/>
                    <a:pt x="17128" y="93276"/>
                  </a:cubicBezTo>
                  <a:cubicBezTo>
                    <a:pt x="17474" y="93276"/>
                    <a:pt x="17820" y="93054"/>
                    <a:pt x="17863" y="92610"/>
                  </a:cubicBezTo>
                  <a:cubicBezTo>
                    <a:pt x="18247" y="88636"/>
                    <a:pt x="17991" y="83684"/>
                    <a:pt x="14693" y="82233"/>
                  </a:cubicBezTo>
                  <a:cubicBezTo>
                    <a:pt x="14362" y="82087"/>
                    <a:pt x="14195" y="81717"/>
                    <a:pt x="14293" y="81370"/>
                  </a:cubicBezTo>
                  <a:cubicBezTo>
                    <a:pt x="15828" y="75927"/>
                    <a:pt x="26187" y="37909"/>
                    <a:pt x="20252" y="23838"/>
                  </a:cubicBezTo>
                  <a:cubicBezTo>
                    <a:pt x="20045" y="23349"/>
                    <a:pt x="20395" y="22816"/>
                    <a:pt x="20922" y="22816"/>
                  </a:cubicBezTo>
                  <a:cubicBezTo>
                    <a:pt x="20929" y="22816"/>
                    <a:pt x="20936" y="22816"/>
                    <a:pt x="20943" y="22816"/>
                  </a:cubicBezTo>
                  <a:cubicBezTo>
                    <a:pt x="22074" y="22846"/>
                    <a:pt x="23918" y="22883"/>
                    <a:pt x="26087" y="22883"/>
                  </a:cubicBezTo>
                  <a:cubicBezTo>
                    <a:pt x="33331" y="22883"/>
                    <a:pt x="44198" y="22465"/>
                    <a:pt x="44198" y="19957"/>
                  </a:cubicBezTo>
                  <a:cubicBezTo>
                    <a:pt x="44198" y="16197"/>
                    <a:pt x="30093" y="2090"/>
                    <a:pt x="30093" y="2090"/>
                  </a:cubicBezTo>
                  <a:lnTo>
                    <a:pt x="29153" y="2090"/>
                  </a:lnTo>
                  <a:cubicBezTo>
                    <a:pt x="29153" y="2090"/>
                    <a:pt x="22883" y="0"/>
                    <a:pt x="15918" y="0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86;p25">
              <a:extLst>
                <a:ext uri="{FF2B5EF4-FFF2-40B4-BE49-F238E27FC236}">
                  <a16:creationId xmlns:a16="http://schemas.microsoft.com/office/drawing/2014/main" id="{479A0339-BFCE-4AA2-8054-87F38D0313E9}"/>
                </a:ext>
              </a:extLst>
            </p:cNvPr>
            <p:cNvSpPr/>
            <p:nvPr/>
          </p:nvSpPr>
          <p:spPr>
            <a:xfrm>
              <a:off x="3340925" y="2816550"/>
              <a:ext cx="1810250" cy="715250"/>
            </a:xfrm>
            <a:custGeom>
              <a:avLst/>
              <a:gdLst/>
              <a:ahLst/>
              <a:cxnLst/>
              <a:rect l="l" t="t" r="r" b="b"/>
              <a:pathLst>
                <a:path w="72410" h="28610" extrusionOk="0">
                  <a:moveTo>
                    <a:pt x="63006" y="1"/>
                  </a:moveTo>
                  <a:cubicBezTo>
                    <a:pt x="63006" y="1"/>
                    <a:pt x="57589" y="3612"/>
                    <a:pt x="49644" y="3612"/>
                  </a:cubicBezTo>
                  <a:cubicBezTo>
                    <a:pt x="47659" y="3612"/>
                    <a:pt x="45515" y="3387"/>
                    <a:pt x="43258" y="2823"/>
                  </a:cubicBezTo>
                  <a:cubicBezTo>
                    <a:pt x="41001" y="2258"/>
                    <a:pt x="37916" y="2032"/>
                    <a:pt x="34424" y="2032"/>
                  </a:cubicBezTo>
                  <a:cubicBezTo>
                    <a:pt x="20461" y="2032"/>
                    <a:pt x="0" y="5643"/>
                    <a:pt x="0" y="5643"/>
                  </a:cubicBezTo>
                  <a:cubicBezTo>
                    <a:pt x="15047" y="8465"/>
                    <a:pt x="19748" y="28213"/>
                    <a:pt x="19748" y="28213"/>
                  </a:cubicBezTo>
                  <a:cubicBezTo>
                    <a:pt x="19748" y="28213"/>
                    <a:pt x="25566" y="28610"/>
                    <a:pt x="33136" y="28610"/>
                  </a:cubicBezTo>
                  <a:cubicBezTo>
                    <a:pt x="45754" y="28610"/>
                    <a:pt x="63242" y="27508"/>
                    <a:pt x="66768" y="21631"/>
                  </a:cubicBezTo>
                  <a:cubicBezTo>
                    <a:pt x="72410" y="12226"/>
                    <a:pt x="63006" y="1"/>
                    <a:pt x="63006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87;p25">
              <a:extLst>
                <a:ext uri="{FF2B5EF4-FFF2-40B4-BE49-F238E27FC236}">
                  <a16:creationId xmlns:a16="http://schemas.microsoft.com/office/drawing/2014/main" id="{45663E40-A091-4281-BA6E-0DECF13CDEB3}"/>
                </a:ext>
              </a:extLst>
            </p:cNvPr>
            <p:cNvSpPr/>
            <p:nvPr/>
          </p:nvSpPr>
          <p:spPr>
            <a:xfrm>
              <a:off x="3778625" y="450275"/>
              <a:ext cx="606950" cy="729750"/>
            </a:xfrm>
            <a:custGeom>
              <a:avLst/>
              <a:gdLst/>
              <a:ahLst/>
              <a:cxnLst/>
              <a:rect l="l" t="t" r="r" b="b"/>
              <a:pathLst>
                <a:path w="24278" h="29190" extrusionOk="0">
                  <a:moveTo>
                    <a:pt x="4415" y="1"/>
                  </a:moveTo>
                  <a:cubicBezTo>
                    <a:pt x="4415" y="1104"/>
                    <a:pt x="0" y="25383"/>
                    <a:pt x="9932" y="28693"/>
                  </a:cubicBezTo>
                  <a:cubicBezTo>
                    <a:pt x="10959" y="29035"/>
                    <a:pt x="11928" y="29189"/>
                    <a:pt x="12839" y="29189"/>
                  </a:cubicBezTo>
                  <a:cubicBezTo>
                    <a:pt x="20731" y="29189"/>
                    <a:pt x="24278" y="17658"/>
                    <a:pt x="24278" y="17658"/>
                  </a:cubicBezTo>
                  <a:lnTo>
                    <a:pt x="17657" y="2208"/>
                  </a:lnTo>
                  <a:lnTo>
                    <a:pt x="4415" y="1"/>
                  </a:ln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88;p25">
              <a:extLst>
                <a:ext uri="{FF2B5EF4-FFF2-40B4-BE49-F238E27FC236}">
                  <a16:creationId xmlns:a16="http://schemas.microsoft.com/office/drawing/2014/main" id="{AB3C5547-EC9F-4EFA-8C0F-AD48537A4983}"/>
                </a:ext>
              </a:extLst>
            </p:cNvPr>
            <p:cNvSpPr/>
            <p:nvPr/>
          </p:nvSpPr>
          <p:spPr>
            <a:xfrm>
              <a:off x="4192450" y="846750"/>
              <a:ext cx="248325" cy="596775"/>
            </a:xfrm>
            <a:custGeom>
              <a:avLst/>
              <a:gdLst/>
              <a:ahLst/>
              <a:cxnLst/>
              <a:rect l="l" t="t" r="r" b="b"/>
              <a:pathLst>
                <a:path w="9933" h="23871" extrusionOk="0">
                  <a:moveTo>
                    <a:pt x="6955" y="1"/>
                  </a:moveTo>
                  <a:lnTo>
                    <a:pt x="1" y="7317"/>
                  </a:lnTo>
                  <a:lnTo>
                    <a:pt x="1" y="23870"/>
                  </a:lnTo>
                  <a:lnTo>
                    <a:pt x="9932" y="18352"/>
                  </a:lnTo>
                  <a:lnTo>
                    <a:pt x="6955" y="1"/>
                  </a:ln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89;p25">
              <a:extLst>
                <a:ext uri="{FF2B5EF4-FFF2-40B4-BE49-F238E27FC236}">
                  <a16:creationId xmlns:a16="http://schemas.microsoft.com/office/drawing/2014/main" id="{F4961FCF-7064-40B6-BC58-79041A46FC62}"/>
                </a:ext>
              </a:extLst>
            </p:cNvPr>
            <p:cNvSpPr/>
            <p:nvPr/>
          </p:nvSpPr>
          <p:spPr>
            <a:xfrm>
              <a:off x="3751025" y="1250350"/>
              <a:ext cx="1243525" cy="1810175"/>
            </a:xfrm>
            <a:custGeom>
              <a:avLst/>
              <a:gdLst/>
              <a:ahLst/>
              <a:cxnLst/>
              <a:rect l="l" t="t" r="r" b="b"/>
              <a:pathLst>
                <a:path w="49741" h="72407" extrusionOk="0">
                  <a:moveTo>
                    <a:pt x="25382" y="1"/>
                  </a:moveTo>
                  <a:cubicBezTo>
                    <a:pt x="22975" y="3212"/>
                    <a:pt x="19983" y="3649"/>
                    <a:pt x="18531" y="3649"/>
                  </a:cubicBezTo>
                  <a:cubicBezTo>
                    <a:pt x="17986" y="3649"/>
                    <a:pt x="17658" y="3588"/>
                    <a:pt x="17658" y="3588"/>
                  </a:cubicBezTo>
                  <a:lnTo>
                    <a:pt x="17658" y="3588"/>
                  </a:lnTo>
                  <a:cubicBezTo>
                    <a:pt x="1" y="27039"/>
                    <a:pt x="18122" y="65027"/>
                    <a:pt x="18122" y="65027"/>
                  </a:cubicBezTo>
                  <a:cubicBezTo>
                    <a:pt x="29195" y="70564"/>
                    <a:pt x="36265" y="72406"/>
                    <a:pt x="40772" y="72406"/>
                  </a:cubicBezTo>
                  <a:cubicBezTo>
                    <a:pt x="49741" y="72406"/>
                    <a:pt x="48557" y="65111"/>
                    <a:pt x="48557" y="65111"/>
                  </a:cubicBezTo>
                  <a:cubicBezTo>
                    <a:pt x="35315" y="47454"/>
                    <a:pt x="38626" y="33108"/>
                    <a:pt x="36418" y="17658"/>
                  </a:cubicBezTo>
                  <a:cubicBezTo>
                    <a:pt x="34211" y="2208"/>
                    <a:pt x="25382" y="1"/>
                    <a:pt x="25382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90;p25">
              <a:extLst>
                <a:ext uri="{FF2B5EF4-FFF2-40B4-BE49-F238E27FC236}">
                  <a16:creationId xmlns:a16="http://schemas.microsoft.com/office/drawing/2014/main" id="{71968C5E-6023-4859-B874-994322591CC2}"/>
                </a:ext>
              </a:extLst>
            </p:cNvPr>
            <p:cNvSpPr/>
            <p:nvPr/>
          </p:nvSpPr>
          <p:spPr>
            <a:xfrm>
              <a:off x="3728200" y="238100"/>
              <a:ext cx="1334750" cy="1547675"/>
            </a:xfrm>
            <a:custGeom>
              <a:avLst/>
              <a:gdLst/>
              <a:ahLst/>
              <a:cxnLst/>
              <a:rect l="l" t="t" r="r" b="b"/>
              <a:pathLst>
                <a:path w="53390" h="61907" extrusionOk="0">
                  <a:moveTo>
                    <a:pt x="11199" y="1"/>
                  </a:moveTo>
                  <a:cubicBezTo>
                    <a:pt x="10014" y="1"/>
                    <a:pt x="8897" y="181"/>
                    <a:pt x="7893" y="595"/>
                  </a:cubicBezTo>
                  <a:cubicBezTo>
                    <a:pt x="1" y="3845"/>
                    <a:pt x="1042" y="14335"/>
                    <a:pt x="5628" y="16054"/>
                  </a:cubicBezTo>
                  <a:cubicBezTo>
                    <a:pt x="5628" y="16054"/>
                    <a:pt x="6036" y="10809"/>
                    <a:pt x="6500" y="8488"/>
                  </a:cubicBezTo>
                  <a:cubicBezTo>
                    <a:pt x="6500" y="8488"/>
                    <a:pt x="12467" y="21826"/>
                    <a:pt x="24571" y="22121"/>
                  </a:cubicBezTo>
                  <a:cubicBezTo>
                    <a:pt x="24571" y="22121"/>
                    <a:pt x="23213" y="43770"/>
                    <a:pt x="26928" y="46557"/>
                  </a:cubicBezTo>
                  <a:cubicBezTo>
                    <a:pt x="30642" y="49344"/>
                    <a:pt x="37473" y="54042"/>
                    <a:pt x="37771" y="61906"/>
                  </a:cubicBezTo>
                  <a:cubicBezTo>
                    <a:pt x="37771" y="61906"/>
                    <a:pt x="53389" y="48414"/>
                    <a:pt x="41783" y="37736"/>
                  </a:cubicBezTo>
                  <a:cubicBezTo>
                    <a:pt x="30177" y="27057"/>
                    <a:pt x="38070" y="12666"/>
                    <a:pt x="30642" y="8488"/>
                  </a:cubicBezTo>
                  <a:cubicBezTo>
                    <a:pt x="30642" y="8488"/>
                    <a:pt x="19326" y="1"/>
                    <a:pt x="11199" y="1"/>
                  </a:cubicBezTo>
                  <a:close/>
                </a:path>
              </a:pathLst>
            </a:custGeom>
            <a:solidFill>
              <a:srgbClr val="66A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91;p25">
              <a:extLst>
                <a:ext uri="{FF2B5EF4-FFF2-40B4-BE49-F238E27FC236}">
                  <a16:creationId xmlns:a16="http://schemas.microsoft.com/office/drawing/2014/main" id="{0F9F18DD-BAC6-49A0-BD26-62C7F8BD9B22}"/>
                </a:ext>
              </a:extLst>
            </p:cNvPr>
            <p:cNvSpPr/>
            <p:nvPr/>
          </p:nvSpPr>
          <p:spPr>
            <a:xfrm>
              <a:off x="3459025" y="1535975"/>
              <a:ext cx="1232100" cy="1834675"/>
            </a:xfrm>
            <a:custGeom>
              <a:avLst/>
              <a:gdLst/>
              <a:ahLst/>
              <a:cxnLst/>
              <a:rect l="l" t="t" r="r" b="b"/>
              <a:pathLst>
                <a:path w="49284" h="73387" extrusionOk="0">
                  <a:moveTo>
                    <a:pt x="36281" y="0"/>
                  </a:moveTo>
                  <a:cubicBezTo>
                    <a:pt x="34285" y="0"/>
                    <a:pt x="33121" y="1038"/>
                    <a:pt x="33121" y="1038"/>
                  </a:cubicBezTo>
                  <a:cubicBezTo>
                    <a:pt x="27257" y="7294"/>
                    <a:pt x="32858" y="40802"/>
                    <a:pt x="32858" y="40802"/>
                  </a:cubicBezTo>
                  <a:cubicBezTo>
                    <a:pt x="29183" y="46588"/>
                    <a:pt x="7566" y="64037"/>
                    <a:pt x="7566" y="64037"/>
                  </a:cubicBezTo>
                  <a:cubicBezTo>
                    <a:pt x="7566" y="64037"/>
                    <a:pt x="5620" y="63694"/>
                    <a:pt x="3771" y="63694"/>
                  </a:cubicBezTo>
                  <a:cubicBezTo>
                    <a:pt x="2241" y="63694"/>
                    <a:pt x="776" y="63929"/>
                    <a:pt x="534" y="64788"/>
                  </a:cubicBezTo>
                  <a:cubicBezTo>
                    <a:pt x="1" y="66684"/>
                    <a:pt x="248" y="71868"/>
                    <a:pt x="2598" y="73212"/>
                  </a:cubicBezTo>
                  <a:cubicBezTo>
                    <a:pt x="2808" y="73332"/>
                    <a:pt x="3058" y="73387"/>
                    <a:pt x="3340" y="73387"/>
                  </a:cubicBezTo>
                  <a:cubicBezTo>
                    <a:pt x="6206" y="73387"/>
                    <a:pt x="12315" y="67717"/>
                    <a:pt x="12315" y="67717"/>
                  </a:cubicBezTo>
                  <a:cubicBezTo>
                    <a:pt x="24724" y="60254"/>
                    <a:pt x="41223" y="46223"/>
                    <a:pt x="41223" y="46223"/>
                  </a:cubicBezTo>
                  <a:cubicBezTo>
                    <a:pt x="41223" y="46223"/>
                    <a:pt x="49283" y="10297"/>
                    <a:pt x="43261" y="3832"/>
                  </a:cubicBezTo>
                  <a:cubicBezTo>
                    <a:pt x="40441" y="805"/>
                    <a:pt x="38039" y="0"/>
                    <a:pt x="36281" y="0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92;p25">
              <a:extLst>
                <a:ext uri="{FF2B5EF4-FFF2-40B4-BE49-F238E27FC236}">
                  <a16:creationId xmlns:a16="http://schemas.microsoft.com/office/drawing/2014/main" id="{A4337E38-919E-452D-965F-DB346A511982}"/>
                </a:ext>
              </a:extLst>
            </p:cNvPr>
            <p:cNvSpPr/>
            <p:nvPr/>
          </p:nvSpPr>
          <p:spPr>
            <a:xfrm>
              <a:off x="4291900" y="773050"/>
              <a:ext cx="141575" cy="158425"/>
            </a:xfrm>
            <a:custGeom>
              <a:avLst/>
              <a:gdLst/>
              <a:ahLst/>
              <a:cxnLst/>
              <a:rect l="l" t="t" r="r" b="b"/>
              <a:pathLst>
                <a:path w="5663" h="6337" extrusionOk="0">
                  <a:moveTo>
                    <a:pt x="3453" y="1"/>
                  </a:moveTo>
                  <a:cubicBezTo>
                    <a:pt x="2416" y="1"/>
                    <a:pt x="1284" y="896"/>
                    <a:pt x="704" y="2275"/>
                  </a:cubicBezTo>
                  <a:cubicBezTo>
                    <a:pt x="1" y="3954"/>
                    <a:pt x="381" y="5714"/>
                    <a:pt x="1557" y="6207"/>
                  </a:cubicBezTo>
                  <a:cubicBezTo>
                    <a:pt x="1765" y="6295"/>
                    <a:pt x="1985" y="6337"/>
                    <a:pt x="2208" y="6337"/>
                  </a:cubicBezTo>
                  <a:cubicBezTo>
                    <a:pt x="3246" y="6337"/>
                    <a:pt x="4379" y="5441"/>
                    <a:pt x="4959" y="4062"/>
                  </a:cubicBezTo>
                  <a:cubicBezTo>
                    <a:pt x="5663" y="2383"/>
                    <a:pt x="5282" y="624"/>
                    <a:pt x="4107" y="131"/>
                  </a:cubicBezTo>
                  <a:cubicBezTo>
                    <a:pt x="3898" y="43"/>
                    <a:pt x="3678" y="1"/>
                    <a:pt x="3453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93;p25">
              <a:extLst>
                <a:ext uri="{FF2B5EF4-FFF2-40B4-BE49-F238E27FC236}">
                  <a16:creationId xmlns:a16="http://schemas.microsoft.com/office/drawing/2014/main" id="{10BBD6F3-67D8-4657-BEE4-8275B7543181}"/>
                </a:ext>
              </a:extLst>
            </p:cNvPr>
            <p:cNvSpPr/>
            <p:nvPr/>
          </p:nvSpPr>
          <p:spPr>
            <a:xfrm>
              <a:off x="3354875" y="2017875"/>
              <a:ext cx="2180675" cy="1678775"/>
            </a:xfrm>
            <a:custGeom>
              <a:avLst/>
              <a:gdLst/>
              <a:ahLst/>
              <a:cxnLst/>
              <a:rect l="l" t="t" r="r" b="b"/>
              <a:pathLst>
                <a:path w="87227" h="67151" extrusionOk="0">
                  <a:moveTo>
                    <a:pt x="83023" y="1"/>
                  </a:moveTo>
                  <a:cubicBezTo>
                    <a:pt x="80648" y="1"/>
                    <a:pt x="77483" y="1525"/>
                    <a:pt x="76097" y="6607"/>
                  </a:cubicBezTo>
                  <a:cubicBezTo>
                    <a:pt x="73218" y="17165"/>
                    <a:pt x="69379" y="55559"/>
                    <a:pt x="56901" y="56518"/>
                  </a:cubicBezTo>
                  <a:cubicBezTo>
                    <a:pt x="44422" y="57477"/>
                    <a:pt x="6030" y="59398"/>
                    <a:pt x="6030" y="59398"/>
                  </a:cubicBezTo>
                  <a:cubicBezTo>
                    <a:pt x="6030" y="59398"/>
                    <a:pt x="0" y="67151"/>
                    <a:pt x="25480" y="67151"/>
                  </a:cubicBezTo>
                  <a:cubicBezTo>
                    <a:pt x="26896" y="67151"/>
                    <a:pt x="28409" y="67127"/>
                    <a:pt x="30025" y="67076"/>
                  </a:cubicBezTo>
                  <a:cubicBezTo>
                    <a:pt x="60739" y="66117"/>
                    <a:pt x="68419" y="66117"/>
                    <a:pt x="71298" y="58438"/>
                  </a:cubicBezTo>
                  <a:cubicBezTo>
                    <a:pt x="74176" y="50758"/>
                    <a:pt x="79937" y="4686"/>
                    <a:pt x="84737" y="2766"/>
                  </a:cubicBezTo>
                  <a:cubicBezTo>
                    <a:pt x="87226" y="1771"/>
                    <a:pt x="85583" y="1"/>
                    <a:pt x="83023" y="1"/>
                  </a:cubicBezTo>
                  <a:close/>
                </a:path>
              </a:pathLst>
            </a:custGeom>
            <a:solidFill>
              <a:srgbClr val="74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854;p25">
            <a:extLst>
              <a:ext uri="{FF2B5EF4-FFF2-40B4-BE49-F238E27FC236}">
                <a16:creationId xmlns:a16="http://schemas.microsoft.com/office/drawing/2014/main" id="{A4F310B6-EFCD-4047-9CDD-C69A3498B7F1}"/>
              </a:ext>
            </a:extLst>
          </p:cNvPr>
          <p:cNvSpPr/>
          <p:nvPr/>
        </p:nvSpPr>
        <p:spPr>
          <a:xfrm>
            <a:off x="7721449" y="2648412"/>
            <a:ext cx="343990" cy="322215"/>
          </a:xfrm>
          <a:prstGeom prst="ellipse">
            <a:avLst/>
          </a:prstGeom>
          <a:solidFill>
            <a:srgbClr val="66A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1" name="Google Shape;855;p25">
            <a:extLst>
              <a:ext uri="{FF2B5EF4-FFF2-40B4-BE49-F238E27FC236}">
                <a16:creationId xmlns:a16="http://schemas.microsoft.com/office/drawing/2014/main" id="{2757CA9C-54B3-4DF2-9513-EF64C9E4EC99}"/>
              </a:ext>
            </a:extLst>
          </p:cNvPr>
          <p:cNvGrpSpPr/>
          <p:nvPr/>
        </p:nvGrpSpPr>
        <p:grpSpPr>
          <a:xfrm>
            <a:off x="7747977" y="2678528"/>
            <a:ext cx="281528" cy="251333"/>
            <a:chOff x="697975" y="3427775"/>
            <a:chExt cx="2044850" cy="2047400"/>
          </a:xfrm>
        </p:grpSpPr>
        <p:sp>
          <p:nvSpPr>
            <p:cNvPr id="142" name="Google Shape;856;p25">
              <a:extLst>
                <a:ext uri="{FF2B5EF4-FFF2-40B4-BE49-F238E27FC236}">
                  <a16:creationId xmlns:a16="http://schemas.microsoft.com/office/drawing/2014/main" id="{24E0152D-FC8D-4DDE-BE03-F70DDF167DC0}"/>
                </a:ext>
              </a:extLst>
            </p:cNvPr>
            <p:cNvSpPr/>
            <p:nvPr/>
          </p:nvSpPr>
          <p:spPr>
            <a:xfrm>
              <a:off x="1038350" y="3780525"/>
              <a:ext cx="1365375" cy="1401200"/>
            </a:xfrm>
            <a:custGeom>
              <a:avLst/>
              <a:gdLst/>
              <a:ahLst/>
              <a:cxnLst/>
              <a:rect l="l" t="t" r="r" b="b"/>
              <a:pathLst>
                <a:path w="54615" h="56048" extrusionOk="0">
                  <a:moveTo>
                    <a:pt x="22986" y="2834"/>
                  </a:moveTo>
                  <a:cubicBezTo>
                    <a:pt x="24845" y="2834"/>
                    <a:pt x="26096" y="3960"/>
                    <a:pt x="26309" y="4163"/>
                  </a:cubicBezTo>
                  <a:cubicBezTo>
                    <a:pt x="26565" y="4436"/>
                    <a:pt x="26923" y="4573"/>
                    <a:pt x="27299" y="4573"/>
                  </a:cubicBezTo>
                  <a:lnTo>
                    <a:pt x="27333" y="4573"/>
                  </a:lnTo>
                  <a:cubicBezTo>
                    <a:pt x="27708" y="4573"/>
                    <a:pt x="28066" y="4436"/>
                    <a:pt x="28339" y="4180"/>
                  </a:cubicBezTo>
                  <a:cubicBezTo>
                    <a:pt x="28553" y="3967"/>
                    <a:pt x="29800" y="2835"/>
                    <a:pt x="31659" y="2835"/>
                  </a:cubicBezTo>
                  <a:cubicBezTo>
                    <a:pt x="32924" y="2835"/>
                    <a:pt x="34472" y="3358"/>
                    <a:pt x="36171" y="5050"/>
                  </a:cubicBezTo>
                  <a:cubicBezTo>
                    <a:pt x="36438" y="5317"/>
                    <a:pt x="36799" y="5459"/>
                    <a:pt x="37172" y="5459"/>
                  </a:cubicBezTo>
                  <a:cubicBezTo>
                    <a:pt x="37276" y="5459"/>
                    <a:pt x="37380" y="5448"/>
                    <a:pt x="37484" y="5426"/>
                  </a:cubicBezTo>
                  <a:cubicBezTo>
                    <a:pt x="37542" y="5414"/>
                    <a:pt x="37700" y="5386"/>
                    <a:pt x="37925" y="5386"/>
                  </a:cubicBezTo>
                  <a:cubicBezTo>
                    <a:pt x="38690" y="5386"/>
                    <a:pt x="40228" y="5715"/>
                    <a:pt x="41204" y="8156"/>
                  </a:cubicBezTo>
                  <a:cubicBezTo>
                    <a:pt x="41426" y="8685"/>
                    <a:pt x="41937" y="9043"/>
                    <a:pt x="42518" y="9043"/>
                  </a:cubicBezTo>
                  <a:cubicBezTo>
                    <a:pt x="43882" y="9162"/>
                    <a:pt x="45162" y="9794"/>
                    <a:pt x="46083" y="10817"/>
                  </a:cubicBezTo>
                  <a:cubicBezTo>
                    <a:pt x="47807" y="12660"/>
                    <a:pt x="48557" y="15850"/>
                    <a:pt x="48250" y="20030"/>
                  </a:cubicBezTo>
                  <a:cubicBezTo>
                    <a:pt x="48233" y="20338"/>
                    <a:pt x="48318" y="20645"/>
                    <a:pt x="48489" y="20918"/>
                  </a:cubicBezTo>
                  <a:cubicBezTo>
                    <a:pt x="48950" y="21617"/>
                    <a:pt x="52823" y="27930"/>
                    <a:pt x="46203" y="32349"/>
                  </a:cubicBezTo>
                  <a:lnTo>
                    <a:pt x="46186" y="32349"/>
                  </a:lnTo>
                  <a:cubicBezTo>
                    <a:pt x="45691" y="32673"/>
                    <a:pt x="45452" y="33287"/>
                    <a:pt x="45606" y="33850"/>
                  </a:cubicBezTo>
                  <a:cubicBezTo>
                    <a:pt x="45657" y="34106"/>
                    <a:pt x="47005" y="39890"/>
                    <a:pt x="41955" y="42040"/>
                  </a:cubicBezTo>
                  <a:cubicBezTo>
                    <a:pt x="41272" y="42330"/>
                    <a:pt x="40931" y="43098"/>
                    <a:pt x="41170" y="43797"/>
                  </a:cubicBezTo>
                  <a:cubicBezTo>
                    <a:pt x="41170" y="43814"/>
                    <a:pt x="41750" y="45674"/>
                    <a:pt x="40999" y="46919"/>
                  </a:cubicBezTo>
                  <a:cubicBezTo>
                    <a:pt x="40590" y="47585"/>
                    <a:pt x="39839" y="48011"/>
                    <a:pt x="38696" y="48199"/>
                  </a:cubicBezTo>
                  <a:cubicBezTo>
                    <a:pt x="38286" y="48267"/>
                    <a:pt x="37928" y="48523"/>
                    <a:pt x="37723" y="48882"/>
                  </a:cubicBezTo>
                  <a:cubicBezTo>
                    <a:pt x="37007" y="50093"/>
                    <a:pt x="34686" y="53232"/>
                    <a:pt x="32434" y="53232"/>
                  </a:cubicBezTo>
                  <a:lnTo>
                    <a:pt x="32383" y="53232"/>
                  </a:lnTo>
                  <a:cubicBezTo>
                    <a:pt x="31086" y="53215"/>
                    <a:pt x="29790" y="52072"/>
                    <a:pt x="28578" y="49820"/>
                  </a:cubicBezTo>
                  <a:cubicBezTo>
                    <a:pt x="28305" y="49359"/>
                    <a:pt x="27811" y="49086"/>
                    <a:pt x="27299" y="49086"/>
                  </a:cubicBezTo>
                  <a:cubicBezTo>
                    <a:pt x="26770" y="49086"/>
                    <a:pt x="26292" y="49359"/>
                    <a:pt x="26053" y="49820"/>
                  </a:cubicBezTo>
                  <a:cubicBezTo>
                    <a:pt x="24825" y="52055"/>
                    <a:pt x="23545" y="53215"/>
                    <a:pt x="22231" y="53232"/>
                  </a:cubicBezTo>
                  <a:lnTo>
                    <a:pt x="22197" y="53232"/>
                  </a:lnTo>
                  <a:cubicBezTo>
                    <a:pt x="19945" y="53232"/>
                    <a:pt x="17608" y="50110"/>
                    <a:pt x="16908" y="48899"/>
                  </a:cubicBezTo>
                  <a:cubicBezTo>
                    <a:pt x="16686" y="48523"/>
                    <a:pt x="16328" y="48284"/>
                    <a:pt x="15919" y="48216"/>
                  </a:cubicBezTo>
                  <a:cubicBezTo>
                    <a:pt x="14793" y="48028"/>
                    <a:pt x="14042" y="47602"/>
                    <a:pt x="13632" y="46937"/>
                  </a:cubicBezTo>
                  <a:cubicBezTo>
                    <a:pt x="12984" y="45879"/>
                    <a:pt x="13291" y="44309"/>
                    <a:pt x="13445" y="43797"/>
                  </a:cubicBezTo>
                  <a:cubicBezTo>
                    <a:pt x="13684" y="43098"/>
                    <a:pt x="13342" y="42330"/>
                    <a:pt x="12660" y="42040"/>
                  </a:cubicBezTo>
                  <a:cubicBezTo>
                    <a:pt x="7627" y="39890"/>
                    <a:pt x="8958" y="34106"/>
                    <a:pt x="9009" y="33867"/>
                  </a:cubicBezTo>
                  <a:cubicBezTo>
                    <a:pt x="9162" y="33287"/>
                    <a:pt x="8923" y="32673"/>
                    <a:pt x="8429" y="32349"/>
                  </a:cubicBezTo>
                  <a:cubicBezTo>
                    <a:pt x="1809" y="27930"/>
                    <a:pt x="5682" y="21617"/>
                    <a:pt x="6142" y="20918"/>
                  </a:cubicBezTo>
                  <a:cubicBezTo>
                    <a:pt x="6313" y="20645"/>
                    <a:pt x="6398" y="20338"/>
                    <a:pt x="6381" y="20030"/>
                  </a:cubicBezTo>
                  <a:cubicBezTo>
                    <a:pt x="6091" y="15867"/>
                    <a:pt x="6825" y="12694"/>
                    <a:pt x="8514" y="10851"/>
                  </a:cubicBezTo>
                  <a:cubicBezTo>
                    <a:pt x="9435" y="9811"/>
                    <a:pt x="10732" y="9162"/>
                    <a:pt x="12131" y="9043"/>
                  </a:cubicBezTo>
                  <a:cubicBezTo>
                    <a:pt x="12694" y="9043"/>
                    <a:pt x="13223" y="8685"/>
                    <a:pt x="13428" y="8156"/>
                  </a:cubicBezTo>
                  <a:cubicBezTo>
                    <a:pt x="14409" y="5702"/>
                    <a:pt x="15968" y="5393"/>
                    <a:pt x="16726" y="5393"/>
                  </a:cubicBezTo>
                  <a:cubicBezTo>
                    <a:pt x="16943" y="5393"/>
                    <a:pt x="17094" y="5418"/>
                    <a:pt x="17147" y="5426"/>
                  </a:cubicBezTo>
                  <a:cubicBezTo>
                    <a:pt x="17260" y="5454"/>
                    <a:pt x="17376" y="5468"/>
                    <a:pt x="17490" y="5468"/>
                  </a:cubicBezTo>
                  <a:cubicBezTo>
                    <a:pt x="17858" y="5468"/>
                    <a:pt x="18218" y="5324"/>
                    <a:pt x="18478" y="5050"/>
                  </a:cubicBezTo>
                  <a:cubicBezTo>
                    <a:pt x="20172" y="3357"/>
                    <a:pt x="21720" y="2834"/>
                    <a:pt x="22986" y="2834"/>
                  </a:cubicBezTo>
                  <a:close/>
                  <a:moveTo>
                    <a:pt x="22933" y="1"/>
                  </a:moveTo>
                  <a:cubicBezTo>
                    <a:pt x="21243" y="1"/>
                    <a:pt x="19171" y="583"/>
                    <a:pt x="16994" y="2577"/>
                  </a:cubicBezTo>
                  <a:cubicBezTo>
                    <a:pt x="16906" y="2572"/>
                    <a:pt x="16815" y="2570"/>
                    <a:pt x="16723" y="2570"/>
                  </a:cubicBezTo>
                  <a:cubicBezTo>
                    <a:pt x="15026" y="2570"/>
                    <a:pt x="12647" y="3353"/>
                    <a:pt x="11159" y="6330"/>
                  </a:cubicBezTo>
                  <a:cubicBezTo>
                    <a:pt x="9367" y="6654"/>
                    <a:pt x="7712" y="7541"/>
                    <a:pt x="6484" y="8889"/>
                  </a:cubicBezTo>
                  <a:cubicBezTo>
                    <a:pt x="4249" y="11278"/>
                    <a:pt x="3259" y="14929"/>
                    <a:pt x="3532" y="19757"/>
                  </a:cubicBezTo>
                  <a:cubicBezTo>
                    <a:pt x="1587" y="22999"/>
                    <a:pt x="0" y="29517"/>
                    <a:pt x="6091" y="34140"/>
                  </a:cubicBezTo>
                  <a:cubicBezTo>
                    <a:pt x="5682" y="37024"/>
                    <a:pt x="6228" y="41665"/>
                    <a:pt x="10493" y="44121"/>
                  </a:cubicBezTo>
                  <a:cubicBezTo>
                    <a:pt x="10340" y="45230"/>
                    <a:pt x="10322" y="46885"/>
                    <a:pt x="11210" y="48387"/>
                  </a:cubicBezTo>
                  <a:cubicBezTo>
                    <a:pt x="11960" y="49632"/>
                    <a:pt x="13172" y="50451"/>
                    <a:pt x="14810" y="50861"/>
                  </a:cubicBezTo>
                  <a:cubicBezTo>
                    <a:pt x="15782" y="52345"/>
                    <a:pt x="18580" y="56047"/>
                    <a:pt x="22197" y="56047"/>
                  </a:cubicBezTo>
                  <a:lnTo>
                    <a:pt x="22266" y="56047"/>
                  </a:lnTo>
                  <a:cubicBezTo>
                    <a:pt x="24142" y="56013"/>
                    <a:pt x="25831" y="55024"/>
                    <a:pt x="27316" y="53079"/>
                  </a:cubicBezTo>
                  <a:cubicBezTo>
                    <a:pt x="28783" y="55024"/>
                    <a:pt x="30472" y="56013"/>
                    <a:pt x="32349" y="56047"/>
                  </a:cubicBezTo>
                  <a:lnTo>
                    <a:pt x="32417" y="56047"/>
                  </a:lnTo>
                  <a:cubicBezTo>
                    <a:pt x="36034" y="56047"/>
                    <a:pt x="38832" y="52345"/>
                    <a:pt x="39822" y="50861"/>
                  </a:cubicBezTo>
                  <a:cubicBezTo>
                    <a:pt x="41460" y="50451"/>
                    <a:pt x="42654" y="49632"/>
                    <a:pt x="43405" y="48387"/>
                  </a:cubicBezTo>
                  <a:cubicBezTo>
                    <a:pt x="44309" y="46885"/>
                    <a:pt x="44292" y="45230"/>
                    <a:pt x="44121" y="44121"/>
                  </a:cubicBezTo>
                  <a:cubicBezTo>
                    <a:pt x="48387" y="41665"/>
                    <a:pt x="48933" y="37024"/>
                    <a:pt x="48523" y="34140"/>
                  </a:cubicBezTo>
                  <a:cubicBezTo>
                    <a:pt x="54614" y="29517"/>
                    <a:pt x="53027" y="22999"/>
                    <a:pt x="51082" y="19757"/>
                  </a:cubicBezTo>
                  <a:lnTo>
                    <a:pt x="51100" y="19757"/>
                  </a:lnTo>
                  <a:cubicBezTo>
                    <a:pt x="51355" y="14929"/>
                    <a:pt x="50366" y="11278"/>
                    <a:pt x="48148" y="8889"/>
                  </a:cubicBezTo>
                  <a:cubicBezTo>
                    <a:pt x="46902" y="7541"/>
                    <a:pt x="45264" y="6654"/>
                    <a:pt x="43473" y="6330"/>
                  </a:cubicBezTo>
                  <a:cubicBezTo>
                    <a:pt x="41983" y="3366"/>
                    <a:pt x="39585" y="2570"/>
                    <a:pt x="37901" y="2570"/>
                  </a:cubicBezTo>
                  <a:cubicBezTo>
                    <a:pt x="37811" y="2570"/>
                    <a:pt x="37723" y="2572"/>
                    <a:pt x="37638" y="2577"/>
                  </a:cubicBezTo>
                  <a:cubicBezTo>
                    <a:pt x="35446" y="594"/>
                    <a:pt x="33360" y="7"/>
                    <a:pt x="31664" y="7"/>
                  </a:cubicBezTo>
                  <a:cubicBezTo>
                    <a:pt x="31010" y="7"/>
                    <a:pt x="30414" y="94"/>
                    <a:pt x="29892" y="222"/>
                  </a:cubicBezTo>
                  <a:cubicBezTo>
                    <a:pt x="28971" y="461"/>
                    <a:pt x="28101" y="853"/>
                    <a:pt x="27316" y="1382"/>
                  </a:cubicBezTo>
                  <a:cubicBezTo>
                    <a:pt x="26531" y="853"/>
                    <a:pt x="25661" y="461"/>
                    <a:pt x="24739" y="222"/>
                  </a:cubicBezTo>
                  <a:cubicBezTo>
                    <a:pt x="24208" y="92"/>
                    <a:pt x="23600" y="1"/>
                    <a:pt x="22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57;p25">
              <a:extLst>
                <a:ext uri="{FF2B5EF4-FFF2-40B4-BE49-F238E27FC236}">
                  <a16:creationId xmlns:a16="http://schemas.microsoft.com/office/drawing/2014/main" id="{EBAAC1DB-CA4B-45E8-B7FD-6CCA32E6F784}"/>
                </a:ext>
              </a:extLst>
            </p:cNvPr>
            <p:cNvSpPr/>
            <p:nvPr/>
          </p:nvSpPr>
          <p:spPr>
            <a:xfrm>
              <a:off x="1301525" y="3935750"/>
              <a:ext cx="209025" cy="226975"/>
            </a:xfrm>
            <a:custGeom>
              <a:avLst/>
              <a:gdLst/>
              <a:ahLst/>
              <a:cxnLst/>
              <a:rect l="l" t="t" r="r" b="b"/>
              <a:pathLst>
                <a:path w="8361" h="9079" extrusionOk="0">
                  <a:moveTo>
                    <a:pt x="1601" y="0"/>
                  </a:moveTo>
                  <a:cubicBezTo>
                    <a:pt x="1002" y="0"/>
                    <a:pt x="448" y="372"/>
                    <a:pt x="256" y="974"/>
                  </a:cubicBezTo>
                  <a:cubicBezTo>
                    <a:pt x="0" y="1708"/>
                    <a:pt x="410" y="2510"/>
                    <a:pt x="1143" y="2749"/>
                  </a:cubicBezTo>
                  <a:cubicBezTo>
                    <a:pt x="5392" y="4165"/>
                    <a:pt x="5528" y="7509"/>
                    <a:pt x="5545" y="7679"/>
                  </a:cubicBezTo>
                  <a:cubicBezTo>
                    <a:pt x="5545" y="8454"/>
                    <a:pt x="6160" y="9079"/>
                    <a:pt x="6930" y="9079"/>
                  </a:cubicBezTo>
                  <a:cubicBezTo>
                    <a:pt x="6941" y="9079"/>
                    <a:pt x="6951" y="9079"/>
                    <a:pt x="6961" y="9078"/>
                  </a:cubicBezTo>
                  <a:cubicBezTo>
                    <a:pt x="7729" y="9078"/>
                    <a:pt x="8360" y="8447"/>
                    <a:pt x="8360" y="7662"/>
                  </a:cubicBezTo>
                  <a:cubicBezTo>
                    <a:pt x="8360" y="7440"/>
                    <a:pt x="8292" y="2168"/>
                    <a:pt x="2048" y="70"/>
                  </a:cubicBezTo>
                  <a:cubicBezTo>
                    <a:pt x="1899" y="23"/>
                    <a:pt x="1749" y="0"/>
                    <a:pt x="1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58;p25">
              <a:extLst>
                <a:ext uri="{FF2B5EF4-FFF2-40B4-BE49-F238E27FC236}">
                  <a16:creationId xmlns:a16="http://schemas.microsoft.com/office/drawing/2014/main" id="{1CDC86A5-5017-435F-A73C-785CF5639C25}"/>
                </a:ext>
              </a:extLst>
            </p:cNvPr>
            <p:cNvSpPr/>
            <p:nvPr/>
          </p:nvSpPr>
          <p:spPr>
            <a:xfrm>
              <a:off x="1180325" y="4516200"/>
              <a:ext cx="312300" cy="177125"/>
            </a:xfrm>
            <a:custGeom>
              <a:avLst/>
              <a:gdLst/>
              <a:ahLst/>
              <a:cxnLst/>
              <a:rect l="l" t="t" r="r" b="b"/>
              <a:pathLst>
                <a:path w="12492" h="7085" extrusionOk="0">
                  <a:moveTo>
                    <a:pt x="10892" y="1"/>
                  </a:moveTo>
                  <a:cubicBezTo>
                    <a:pt x="10320" y="1"/>
                    <a:pt x="9787" y="355"/>
                    <a:pt x="9574" y="926"/>
                  </a:cubicBezTo>
                  <a:cubicBezTo>
                    <a:pt x="9574" y="960"/>
                    <a:pt x="8534" y="3587"/>
                    <a:pt x="6606" y="4150"/>
                  </a:cubicBezTo>
                  <a:cubicBezTo>
                    <a:pt x="6370" y="4223"/>
                    <a:pt x="6124" y="4258"/>
                    <a:pt x="5867" y="4258"/>
                  </a:cubicBezTo>
                  <a:cubicBezTo>
                    <a:pt x="4969" y="4258"/>
                    <a:pt x="3945" y="3822"/>
                    <a:pt x="2818" y="2973"/>
                  </a:cubicBezTo>
                  <a:cubicBezTo>
                    <a:pt x="2546" y="2783"/>
                    <a:pt x="2269" y="2701"/>
                    <a:pt x="2007" y="2701"/>
                  </a:cubicBezTo>
                  <a:cubicBezTo>
                    <a:pt x="858" y="2701"/>
                    <a:pt x="0" y="4277"/>
                    <a:pt x="1112" y="5208"/>
                  </a:cubicBezTo>
                  <a:cubicBezTo>
                    <a:pt x="2750" y="6454"/>
                    <a:pt x="4336" y="7085"/>
                    <a:pt x="5855" y="7085"/>
                  </a:cubicBezTo>
                  <a:cubicBezTo>
                    <a:pt x="6384" y="7085"/>
                    <a:pt x="6896" y="7017"/>
                    <a:pt x="7407" y="6863"/>
                  </a:cubicBezTo>
                  <a:cubicBezTo>
                    <a:pt x="10717" y="5908"/>
                    <a:pt x="12168" y="2069"/>
                    <a:pt x="12236" y="1915"/>
                  </a:cubicBezTo>
                  <a:cubicBezTo>
                    <a:pt x="12492" y="1182"/>
                    <a:pt x="12116" y="363"/>
                    <a:pt x="11400" y="107"/>
                  </a:cubicBezTo>
                  <a:lnTo>
                    <a:pt x="11383" y="90"/>
                  </a:lnTo>
                  <a:cubicBezTo>
                    <a:pt x="11220" y="29"/>
                    <a:pt x="11054" y="1"/>
                    <a:pt x="108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59;p25">
              <a:extLst>
                <a:ext uri="{FF2B5EF4-FFF2-40B4-BE49-F238E27FC236}">
                  <a16:creationId xmlns:a16="http://schemas.microsoft.com/office/drawing/2014/main" id="{85C5FD22-6C5C-4CBA-854B-536DAC16F69C}"/>
                </a:ext>
              </a:extLst>
            </p:cNvPr>
            <p:cNvSpPr/>
            <p:nvPr/>
          </p:nvSpPr>
          <p:spPr>
            <a:xfrm>
              <a:off x="1437150" y="4739475"/>
              <a:ext cx="165950" cy="249025"/>
            </a:xfrm>
            <a:custGeom>
              <a:avLst/>
              <a:gdLst/>
              <a:ahLst/>
              <a:cxnLst/>
              <a:rect l="l" t="t" r="r" b="b"/>
              <a:pathLst>
                <a:path w="6638" h="9961" extrusionOk="0">
                  <a:moveTo>
                    <a:pt x="5094" y="1"/>
                  </a:moveTo>
                  <a:cubicBezTo>
                    <a:pt x="4731" y="1"/>
                    <a:pt x="4369" y="142"/>
                    <a:pt x="4096" y="423"/>
                  </a:cubicBezTo>
                  <a:cubicBezTo>
                    <a:pt x="1" y="4501"/>
                    <a:pt x="990" y="8732"/>
                    <a:pt x="1042" y="8903"/>
                  </a:cubicBezTo>
                  <a:cubicBezTo>
                    <a:pt x="1195" y="9534"/>
                    <a:pt x="1758" y="9961"/>
                    <a:pt x="2406" y="9961"/>
                  </a:cubicBezTo>
                  <a:cubicBezTo>
                    <a:pt x="2509" y="9961"/>
                    <a:pt x="2628" y="9961"/>
                    <a:pt x="2731" y="9926"/>
                  </a:cubicBezTo>
                  <a:cubicBezTo>
                    <a:pt x="3481" y="9739"/>
                    <a:pt x="3959" y="8988"/>
                    <a:pt x="3788" y="8237"/>
                  </a:cubicBezTo>
                  <a:cubicBezTo>
                    <a:pt x="3754" y="8118"/>
                    <a:pt x="3174" y="5337"/>
                    <a:pt x="6092" y="2419"/>
                  </a:cubicBezTo>
                  <a:cubicBezTo>
                    <a:pt x="6638" y="1873"/>
                    <a:pt x="6638" y="969"/>
                    <a:pt x="6092" y="423"/>
                  </a:cubicBezTo>
                  <a:cubicBezTo>
                    <a:pt x="5819" y="142"/>
                    <a:pt x="5456" y="1"/>
                    <a:pt x="50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60;p25">
              <a:extLst>
                <a:ext uri="{FF2B5EF4-FFF2-40B4-BE49-F238E27FC236}">
                  <a16:creationId xmlns:a16="http://schemas.microsoft.com/office/drawing/2014/main" id="{06C23411-393B-4652-9FCE-77F7AFEF10A7}"/>
                </a:ext>
              </a:extLst>
            </p:cNvPr>
            <p:cNvSpPr/>
            <p:nvPr/>
          </p:nvSpPr>
          <p:spPr>
            <a:xfrm>
              <a:off x="1206025" y="4243925"/>
              <a:ext cx="465750" cy="175150"/>
            </a:xfrm>
            <a:custGeom>
              <a:avLst/>
              <a:gdLst/>
              <a:ahLst/>
              <a:cxnLst/>
              <a:rect l="l" t="t" r="r" b="b"/>
              <a:pathLst>
                <a:path w="18630" h="7006" extrusionOk="0">
                  <a:moveTo>
                    <a:pt x="16323" y="0"/>
                  </a:moveTo>
                  <a:cubicBezTo>
                    <a:pt x="15179" y="0"/>
                    <a:pt x="14222" y="754"/>
                    <a:pt x="13358" y="1443"/>
                  </a:cubicBezTo>
                  <a:cubicBezTo>
                    <a:pt x="12146" y="2450"/>
                    <a:pt x="10798" y="3252"/>
                    <a:pt x="9348" y="3849"/>
                  </a:cubicBezTo>
                  <a:cubicBezTo>
                    <a:pt x="8788" y="4073"/>
                    <a:pt x="8243" y="4167"/>
                    <a:pt x="7722" y="4167"/>
                  </a:cubicBezTo>
                  <a:cubicBezTo>
                    <a:pt x="5064" y="4167"/>
                    <a:pt x="3033" y="1725"/>
                    <a:pt x="2933" y="1597"/>
                  </a:cubicBezTo>
                  <a:cubicBezTo>
                    <a:pt x="2627" y="1269"/>
                    <a:pt x="2267" y="1130"/>
                    <a:pt x="1920" y="1130"/>
                  </a:cubicBezTo>
                  <a:cubicBezTo>
                    <a:pt x="912" y="1130"/>
                    <a:pt x="1" y="2293"/>
                    <a:pt x="749" y="3371"/>
                  </a:cubicBezTo>
                  <a:cubicBezTo>
                    <a:pt x="886" y="3542"/>
                    <a:pt x="3718" y="7005"/>
                    <a:pt x="7710" y="7005"/>
                  </a:cubicBezTo>
                  <a:cubicBezTo>
                    <a:pt x="8632" y="7005"/>
                    <a:pt x="9553" y="6818"/>
                    <a:pt x="10406" y="6476"/>
                  </a:cubicBezTo>
                  <a:cubicBezTo>
                    <a:pt x="12095" y="5777"/>
                    <a:pt x="13682" y="4839"/>
                    <a:pt x="15098" y="3661"/>
                  </a:cubicBezTo>
                  <a:cubicBezTo>
                    <a:pt x="15541" y="3320"/>
                    <a:pt x="16139" y="2859"/>
                    <a:pt x="16309" y="2825"/>
                  </a:cubicBezTo>
                  <a:cubicBezTo>
                    <a:pt x="16343" y="2842"/>
                    <a:pt x="16360" y="2842"/>
                    <a:pt x="16395" y="2859"/>
                  </a:cubicBezTo>
                  <a:cubicBezTo>
                    <a:pt x="16598" y="2959"/>
                    <a:pt x="16813" y="3006"/>
                    <a:pt x="17024" y="3006"/>
                  </a:cubicBezTo>
                  <a:cubicBezTo>
                    <a:pt x="17540" y="3006"/>
                    <a:pt x="18034" y="2724"/>
                    <a:pt x="18288" y="2228"/>
                  </a:cubicBezTo>
                  <a:cubicBezTo>
                    <a:pt x="18630" y="1529"/>
                    <a:pt x="18357" y="676"/>
                    <a:pt x="17657" y="334"/>
                  </a:cubicBezTo>
                  <a:lnTo>
                    <a:pt x="17640" y="334"/>
                  </a:lnTo>
                  <a:cubicBezTo>
                    <a:pt x="17174" y="99"/>
                    <a:pt x="16736" y="0"/>
                    <a:pt x="16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61;p25">
              <a:extLst>
                <a:ext uri="{FF2B5EF4-FFF2-40B4-BE49-F238E27FC236}">
                  <a16:creationId xmlns:a16="http://schemas.microsoft.com/office/drawing/2014/main" id="{FC6ECDFD-56FC-4461-AC5F-79ED9BF45A16}"/>
                </a:ext>
              </a:extLst>
            </p:cNvPr>
            <p:cNvSpPr/>
            <p:nvPr/>
          </p:nvSpPr>
          <p:spPr>
            <a:xfrm>
              <a:off x="1931100" y="3935950"/>
              <a:ext cx="208600" cy="226775"/>
            </a:xfrm>
            <a:custGeom>
              <a:avLst/>
              <a:gdLst/>
              <a:ahLst/>
              <a:cxnLst/>
              <a:rect l="l" t="t" r="r" b="b"/>
              <a:pathLst>
                <a:path w="8344" h="9071" extrusionOk="0">
                  <a:moveTo>
                    <a:pt x="6773" y="1"/>
                  </a:moveTo>
                  <a:cubicBezTo>
                    <a:pt x="6620" y="1"/>
                    <a:pt x="6465" y="26"/>
                    <a:pt x="6313" y="79"/>
                  </a:cubicBezTo>
                  <a:cubicBezTo>
                    <a:pt x="68" y="2160"/>
                    <a:pt x="0" y="7432"/>
                    <a:pt x="0" y="7654"/>
                  </a:cubicBezTo>
                  <a:cubicBezTo>
                    <a:pt x="0" y="8439"/>
                    <a:pt x="614" y="9053"/>
                    <a:pt x="1399" y="9070"/>
                  </a:cubicBezTo>
                  <a:cubicBezTo>
                    <a:pt x="2167" y="9053"/>
                    <a:pt x="2798" y="8439"/>
                    <a:pt x="2815" y="7671"/>
                  </a:cubicBezTo>
                  <a:cubicBezTo>
                    <a:pt x="2815" y="7535"/>
                    <a:pt x="2935" y="4174"/>
                    <a:pt x="7217" y="2758"/>
                  </a:cubicBezTo>
                  <a:cubicBezTo>
                    <a:pt x="7951" y="2502"/>
                    <a:pt x="8343" y="1700"/>
                    <a:pt x="8104" y="966"/>
                  </a:cubicBezTo>
                  <a:cubicBezTo>
                    <a:pt x="7915" y="371"/>
                    <a:pt x="7361" y="1"/>
                    <a:pt x="67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62;p25">
              <a:extLst>
                <a:ext uri="{FF2B5EF4-FFF2-40B4-BE49-F238E27FC236}">
                  <a16:creationId xmlns:a16="http://schemas.microsoft.com/office/drawing/2014/main" id="{46240658-4F3B-4744-B371-6AB9FBD6514D}"/>
                </a:ext>
              </a:extLst>
            </p:cNvPr>
            <p:cNvSpPr/>
            <p:nvPr/>
          </p:nvSpPr>
          <p:spPr>
            <a:xfrm>
              <a:off x="1949425" y="4517175"/>
              <a:ext cx="302450" cy="176150"/>
            </a:xfrm>
            <a:custGeom>
              <a:avLst/>
              <a:gdLst/>
              <a:ahLst/>
              <a:cxnLst/>
              <a:rect l="l" t="t" r="r" b="b"/>
              <a:pathLst>
                <a:path w="12098" h="7046" extrusionOk="0">
                  <a:moveTo>
                    <a:pt x="1579" y="0"/>
                  </a:moveTo>
                  <a:cubicBezTo>
                    <a:pt x="1417" y="0"/>
                    <a:pt x="1253" y="28"/>
                    <a:pt x="1093" y="85"/>
                  </a:cubicBezTo>
                  <a:cubicBezTo>
                    <a:pt x="376" y="358"/>
                    <a:pt x="1" y="1143"/>
                    <a:pt x="240" y="1859"/>
                  </a:cubicBezTo>
                  <a:cubicBezTo>
                    <a:pt x="308" y="2030"/>
                    <a:pt x="1758" y="5869"/>
                    <a:pt x="5068" y="6824"/>
                  </a:cubicBezTo>
                  <a:cubicBezTo>
                    <a:pt x="5563" y="6961"/>
                    <a:pt x="6092" y="7046"/>
                    <a:pt x="6603" y="7046"/>
                  </a:cubicBezTo>
                  <a:cubicBezTo>
                    <a:pt x="8139" y="7046"/>
                    <a:pt x="9726" y="6415"/>
                    <a:pt x="11347" y="5169"/>
                  </a:cubicBezTo>
                  <a:cubicBezTo>
                    <a:pt x="11978" y="4691"/>
                    <a:pt x="12097" y="3804"/>
                    <a:pt x="11620" y="3190"/>
                  </a:cubicBezTo>
                  <a:lnTo>
                    <a:pt x="11620" y="3190"/>
                  </a:lnTo>
                  <a:lnTo>
                    <a:pt x="11620" y="3207"/>
                  </a:lnTo>
                  <a:cubicBezTo>
                    <a:pt x="11339" y="2836"/>
                    <a:pt x="10916" y="2642"/>
                    <a:pt x="10491" y="2642"/>
                  </a:cubicBezTo>
                  <a:cubicBezTo>
                    <a:pt x="10193" y="2642"/>
                    <a:pt x="9894" y="2737"/>
                    <a:pt x="9640" y="2934"/>
                  </a:cubicBezTo>
                  <a:cubicBezTo>
                    <a:pt x="8522" y="3786"/>
                    <a:pt x="7497" y="4212"/>
                    <a:pt x="6598" y="4212"/>
                  </a:cubicBezTo>
                  <a:cubicBezTo>
                    <a:pt x="6345" y="4212"/>
                    <a:pt x="6102" y="4179"/>
                    <a:pt x="5870" y="4111"/>
                  </a:cubicBezTo>
                  <a:cubicBezTo>
                    <a:pt x="4249" y="3651"/>
                    <a:pt x="3174" y="1637"/>
                    <a:pt x="2884" y="887"/>
                  </a:cubicBezTo>
                  <a:cubicBezTo>
                    <a:pt x="2672" y="330"/>
                    <a:pt x="2141" y="0"/>
                    <a:pt x="1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63;p25">
              <a:extLst>
                <a:ext uri="{FF2B5EF4-FFF2-40B4-BE49-F238E27FC236}">
                  <a16:creationId xmlns:a16="http://schemas.microsoft.com/office/drawing/2014/main" id="{F7A3DA0D-A455-4E6A-8B83-772CDE2781F0}"/>
                </a:ext>
              </a:extLst>
            </p:cNvPr>
            <p:cNvSpPr/>
            <p:nvPr/>
          </p:nvSpPr>
          <p:spPr>
            <a:xfrm>
              <a:off x="1806550" y="4640850"/>
              <a:ext cx="165925" cy="249550"/>
            </a:xfrm>
            <a:custGeom>
              <a:avLst/>
              <a:gdLst/>
              <a:ahLst/>
              <a:cxnLst/>
              <a:rect l="l" t="t" r="r" b="b"/>
              <a:pathLst>
                <a:path w="6637" h="9982" extrusionOk="0">
                  <a:moveTo>
                    <a:pt x="1544" y="0"/>
                  </a:moveTo>
                  <a:cubicBezTo>
                    <a:pt x="1182" y="0"/>
                    <a:pt x="819" y="137"/>
                    <a:pt x="546" y="410"/>
                  </a:cubicBezTo>
                  <a:cubicBezTo>
                    <a:pt x="0" y="973"/>
                    <a:pt x="0" y="1860"/>
                    <a:pt x="546" y="2406"/>
                  </a:cubicBezTo>
                  <a:cubicBezTo>
                    <a:pt x="3446" y="5307"/>
                    <a:pt x="2901" y="8088"/>
                    <a:pt x="2849" y="8224"/>
                  </a:cubicBezTo>
                  <a:cubicBezTo>
                    <a:pt x="2679" y="8992"/>
                    <a:pt x="3122" y="9743"/>
                    <a:pt x="3890" y="9930"/>
                  </a:cubicBezTo>
                  <a:cubicBezTo>
                    <a:pt x="3992" y="9964"/>
                    <a:pt x="4112" y="9981"/>
                    <a:pt x="4231" y="9981"/>
                  </a:cubicBezTo>
                  <a:cubicBezTo>
                    <a:pt x="4880" y="9981"/>
                    <a:pt x="5443" y="9538"/>
                    <a:pt x="5596" y="8906"/>
                  </a:cubicBezTo>
                  <a:cubicBezTo>
                    <a:pt x="5647" y="8736"/>
                    <a:pt x="6637" y="4522"/>
                    <a:pt x="2542" y="427"/>
                  </a:cubicBezTo>
                  <a:lnTo>
                    <a:pt x="2542" y="410"/>
                  </a:lnTo>
                  <a:cubicBezTo>
                    <a:pt x="2269" y="137"/>
                    <a:pt x="1907" y="0"/>
                    <a:pt x="1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64;p25">
              <a:extLst>
                <a:ext uri="{FF2B5EF4-FFF2-40B4-BE49-F238E27FC236}">
                  <a16:creationId xmlns:a16="http://schemas.microsoft.com/office/drawing/2014/main" id="{026E6EEC-149B-47E8-9201-FF98D7E85FDF}"/>
                </a:ext>
              </a:extLst>
            </p:cNvPr>
            <p:cNvSpPr/>
            <p:nvPr/>
          </p:nvSpPr>
          <p:spPr>
            <a:xfrm>
              <a:off x="1825300" y="4156600"/>
              <a:ext cx="389450" cy="299150"/>
            </a:xfrm>
            <a:custGeom>
              <a:avLst/>
              <a:gdLst/>
              <a:ahLst/>
              <a:cxnLst/>
              <a:rect l="l" t="t" r="r" b="b"/>
              <a:pathLst>
                <a:path w="15578" h="11966" extrusionOk="0">
                  <a:moveTo>
                    <a:pt x="1465" y="0"/>
                  </a:moveTo>
                  <a:cubicBezTo>
                    <a:pt x="748" y="0"/>
                    <a:pt x="134" y="559"/>
                    <a:pt x="69" y="1302"/>
                  </a:cubicBezTo>
                  <a:cubicBezTo>
                    <a:pt x="1" y="2087"/>
                    <a:pt x="581" y="2752"/>
                    <a:pt x="1366" y="2821"/>
                  </a:cubicBezTo>
                  <a:lnTo>
                    <a:pt x="1434" y="2821"/>
                  </a:lnTo>
                  <a:cubicBezTo>
                    <a:pt x="1587" y="2957"/>
                    <a:pt x="1860" y="3657"/>
                    <a:pt x="2048" y="4169"/>
                  </a:cubicBezTo>
                  <a:cubicBezTo>
                    <a:pt x="2645" y="5909"/>
                    <a:pt x="3515" y="7547"/>
                    <a:pt x="4607" y="9014"/>
                  </a:cubicBezTo>
                  <a:cubicBezTo>
                    <a:pt x="6382" y="11386"/>
                    <a:pt x="8839" y="11966"/>
                    <a:pt x="10869" y="11966"/>
                  </a:cubicBezTo>
                  <a:cubicBezTo>
                    <a:pt x="12097" y="11966"/>
                    <a:pt x="13309" y="11761"/>
                    <a:pt x="14469" y="11386"/>
                  </a:cubicBezTo>
                  <a:cubicBezTo>
                    <a:pt x="15203" y="11113"/>
                    <a:pt x="15578" y="10311"/>
                    <a:pt x="15322" y="9577"/>
                  </a:cubicBezTo>
                  <a:lnTo>
                    <a:pt x="15322" y="9577"/>
                  </a:lnTo>
                  <a:lnTo>
                    <a:pt x="15322" y="9594"/>
                  </a:lnTo>
                  <a:cubicBezTo>
                    <a:pt x="15108" y="9019"/>
                    <a:pt x="14570" y="8654"/>
                    <a:pt x="13994" y="8654"/>
                  </a:cubicBezTo>
                  <a:cubicBezTo>
                    <a:pt x="13834" y="8654"/>
                    <a:pt x="13672" y="8682"/>
                    <a:pt x="13513" y="8741"/>
                  </a:cubicBezTo>
                  <a:cubicBezTo>
                    <a:pt x="13419" y="8767"/>
                    <a:pt x="12286" y="9159"/>
                    <a:pt x="10902" y="9159"/>
                  </a:cubicBezTo>
                  <a:cubicBezTo>
                    <a:pt x="9549" y="9159"/>
                    <a:pt x="7956" y="8784"/>
                    <a:pt x="6860" y="7325"/>
                  </a:cubicBezTo>
                  <a:cubicBezTo>
                    <a:pt x="5921" y="6062"/>
                    <a:pt x="5205" y="4663"/>
                    <a:pt x="4693" y="3196"/>
                  </a:cubicBezTo>
                  <a:cubicBezTo>
                    <a:pt x="4164" y="1780"/>
                    <a:pt x="3550" y="176"/>
                    <a:pt x="1587" y="5"/>
                  </a:cubicBezTo>
                  <a:cubicBezTo>
                    <a:pt x="1546" y="2"/>
                    <a:pt x="1505" y="0"/>
                    <a:pt x="1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65;p25">
              <a:extLst>
                <a:ext uri="{FF2B5EF4-FFF2-40B4-BE49-F238E27FC236}">
                  <a16:creationId xmlns:a16="http://schemas.microsoft.com/office/drawing/2014/main" id="{A8ECC5F9-EDA9-45BF-8525-DDF2438823D6}"/>
                </a:ext>
              </a:extLst>
            </p:cNvPr>
            <p:cNvSpPr/>
            <p:nvPr/>
          </p:nvSpPr>
          <p:spPr>
            <a:xfrm>
              <a:off x="1685400" y="3824450"/>
              <a:ext cx="70400" cy="1253625"/>
            </a:xfrm>
            <a:custGeom>
              <a:avLst/>
              <a:gdLst/>
              <a:ahLst/>
              <a:cxnLst/>
              <a:rect l="l" t="t" r="r" b="b"/>
              <a:pathLst>
                <a:path w="2816" h="50145" extrusionOk="0">
                  <a:moveTo>
                    <a:pt x="1417" y="1"/>
                  </a:moveTo>
                  <a:cubicBezTo>
                    <a:pt x="632" y="1"/>
                    <a:pt x="1" y="632"/>
                    <a:pt x="1" y="1400"/>
                  </a:cubicBezTo>
                  <a:lnTo>
                    <a:pt x="1" y="48728"/>
                  </a:lnTo>
                  <a:cubicBezTo>
                    <a:pt x="1" y="49513"/>
                    <a:pt x="632" y="50144"/>
                    <a:pt x="1417" y="50144"/>
                  </a:cubicBezTo>
                  <a:cubicBezTo>
                    <a:pt x="2184" y="50144"/>
                    <a:pt x="2816" y="49513"/>
                    <a:pt x="2816" y="48728"/>
                  </a:cubicBezTo>
                  <a:lnTo>
                    <a:pt x="2816" y="1400"/>
                  </a:lnTo>
                  <a:cubicBezTo>
                    <a:pt x="2816" y="632"/>
                    <a:pt x="2184" y="1"/>
                    <a:pt x="1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66;p25">
              <a:extLst>
                <a:ext uri="{FF2B5EF4-FFF2-40B4-BE49-F238E27FC236}">
                  <a16:creationId xmlns:a16="http://schemas.microsoft.com/office/drawing/2014/main" id="{595FB8C7-70E7-4951-AA7D-EAED8AB0AB10}"/>
                </a:ext>
              </a:extLst>
            </p:cNvPr>
            <p:cNvSpPr/>
            <p:nvPr/>
          </p:nvSpPr>
          <p:spPr>
            <a:xfrm>
              <a:off x="1373600" y="4338925"/>
              <a:ext cx="195200" cy="336600"/>
            </a:xfrm>
            <a:custGeom>
              <a:avLst/>
              <a:gdLst/>
              <a:ahLst/>
              <a:cxnLst/>
              <a:rect l="l" t="t" r="r" b="b"/>
              <a:pathLst>
                <a:path w="7808" h="13464" extrusionOk="0">
                  <a:moveTo>
                    <a:pt x="4037" y="0"/>
                  </a:moveTo>
                  <a:cubicBezTo>
                    <a:pt x="3535" y="0"/>
                    <a:pt x="3050" y="266"/>
                    <a:pt x="2799" y="731"/>
                  </a:cubicBezTo>
                  <a:cubicBezTo>
                    <a:pt x="1366" y="3598"/>
                    <a:pt x="1" y="9876"/>
                    <a:pt x="5068" y="13255"/>
                  </a:cubicBezTo>
                  <a:cubicBezTo>
                    <a:pt x="5316" y="13400"/>
                    <a:pt x="5563" y="13463"/>
                    <a:pt x="5795" y="13463"/>
                  </a:cubicBezTo>
                  <a:cubicBezTo>
                    <a:pt x="6984" y="13463"/>
                    <a:pt x="7808" y="11802"/>
                    <a:pt x="6638" y="10917"/>
                  </a:cubicBezTo>
                  <a:lnTo>
                    <a:pt x="6638" y="10900"/>
                  </a:lnTo>
                  <a:cubicBezTo>
                    <a:pt x="2389" y="8085"/>
                    <a:pt x="5204" y="2250"/>
                    <a:pt x="5324" y="1994"/>
                  </a:cubicBezTo>
                  <a:cubicBezTo>
                    <a:pt x="5648" y="1294"/>
                    <a:pt x="5341" y="476"/>
                    <a:pt x="4675" y="151"/>
                  </a:cubicBezTo>
                  <a:cubicBezTo>
                    <a:pt x="4471" y="49"/>
                    <a:pt x="4252" y="0"/>
                    <a:pt x="4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67;p25">
              <a:extLst>
                <a:ext uri="{FF2B5EF4-FFF2-40B4-BE49-F238E27FC236}">
                  <a16:creationId xmlns:a16="http://schemas.microsoft.com/office/drawing/2014/main" id="{296C13DE-1125-4F20-818D-DA4AF63AC3C3}"/>
                </a:ext>
              </a:extLst>
            </p:cNvPr>
            <p:cNvSpPr/>
            <p:nvPr/>
          </p:nvSpPr>
          <p:spPr>
            <a:xfrm>
              <a:off x="1684975" y="3427775"/>
              <a:ext cx="70825" cy="246975"/>
            </a:xfrm>
            <a:custGeom>
              <a:avLst/>
              <a:gdLst/>
              <a:ahLst/>
              <a:cxnLst/>
              <a:rect l="l" t="t" r="r" b="b"/>
              <a:pathLst>
                <a:path w="2833" h="9879" extrusionOk="0">
                  <a:moveTo>
                    <a:pt x="1417" y="0"/>
                  </a:moveTo>
                  <a:cubicBezTo>
                    <a:pt x="632" y="0"/>
                    <a:pt x="1" y="632"/>
                    <a:pt x="1" y="1416"/>
                  </a:cubicBezTo>
                  <a:lnTo>
                    <a:pt x="1" y="8463"/>
                  </a:lnTo>
                  <a:cubicBezTo>
                    <a:pt x="1" y="9248"/>
                    <a:pt x="632" y="9879"/>
                    <a:pt x="1417" y="9879"/>
                  </a:cubicBezTo>
                  <a:cubicBezTo>
                    <a:pt x="2201" y="9879"/>
                    <a:pt x="2833" y="9248"/>
                    <a:pt x="2833" y="8463"/>
                  </a:cubicBezTo>
                  <a:lnTo>
                    <a:pt x="2833" y="1416"/>
                  </a:lnTo>
                  <a:cubicBezTo>
                    <a:pt x="2833" y="632"/>
                    <a:pt x="2201" y="0"/>
                    <a:pt x="1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68;p25">
              <a:extLst>
                <a:ext uri="{FF2B5EF4-FFF2-40B4-BE49-F238E27FC236}">
                  <a16:creationId xmlns:a16="http://schemas.microsoft.com/office/drawing/2014/main" id="{9251A500-9793-4DA4-BA97-A9CE322DC422}"/>
                </a:ext>
              </a:extLst>
            </p:cNvPr>
            <p:cNvSpPr/>
            <p:nvPr/>
          </p:nvSpPr>
          <p:spPr>
            <a:xfrm>
              <a:off x="1684975" y="5227775"/>
              <a:ext cx="70825" cy="247400"/>
            </a:xfrm>
            <a:custGeom>
              <a:avLst/>
              <a:gdLst/>
              <a:ahLst/>
              <a:cxnLst/>
              <a:rect l="l" t="t" r="r" b="b"/>
              <a:pathLst>
                <a:path w="2833" h="9896" extrusionOk="0">
                  <a:moveTo>
                    <a:pt x="1417" y="0"/>
                  </a:moveTo>
                  <a:cubicBezTo>
                    <a:pt x="632" y="0"/>
                    <a:pt x="1" y="631"/>
                    <a:pt x="1" y="1416"/>
                  </a:cubicBezTo>
                  <a:lnTo>
                    <a:pt x="1" y="8480"/>
                  </a:lnTo>
                  <a:cubicBezTo>
                    <a:pt x="1" y="9264"/>
                    <a:pt x="632" y="9896"/>
                    <a:pt x="1417" y="9896"/>
                  </a:cubicBezTo>
                  <a:cubicBezTo>
                    <a:pt x="2201" y="9896"/>
                    <a:pt x="2833" y="9264"/>
                    <a:pt x="2833" y="8480"/>
                  </a:cubicBezTo>
                  <a:lnTo>
                    <a:pt x="2833" y="1416"/>
                  </a:lnTo>
                  <a:cubicBezTo>
                    <a:pt x="2833" y="631"/>
                    <a:pt x="2201" y="0"/>
                    <a:pt x="1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69;p25">
              <a:extLst>
                <a:ext uri="{FF2B5EF4-FFF2-40B4-BE49-F238E27FC236}">
                  <a16:creationId xmlns:a16="http://schemas.microsoft.com/office/drawing/2014/main" id="{4C2C62C3-28BE-4EDD-AC9F-7AD157D8748B}"/>
                </a:ext>
              </a:extLst>
            </p:cNvPr>
            <p:cNvSpPr/>
            <p:nvPr/>
          </p:nvSpPr>
          <p:spPr>
            <a:xfrm>
              <a:off x="697975" y="4416050"/>
              <a:ext cx="244425" cy="70850"/>
            </a:xfrm>
            <a:custGeom>
              <a:avLst/>
              <a:gdLst/>
              <a:ahLst/>
              <a:cxnLst/>
              <a:rect l="l" t="t" r="r" b="b"/>
              <a:pathLst>
                <a:path w="9777" h="2834" extrusionOk="0">
                  <a:moveTo>
                    <a:pt x="1365" y="1"/>
                  </a:moveTo>
                  <a:cubicBezTo>
                    <a:pt x="597" y="35"/>
                    <a:pt x="0" y="649"/>
                    <a:pt x="0" y="1417"/>
                  </a:cubicBezTo>
                  <a:cubicBezTo>
                    <a:pt x="0" y="2168"/>
                    <a:pt x="597" y="2799"/>
                    <a:pt x="1365" y="2833"/>
                  </a:cubicBezTo>
                  <a:lnTo>
                    <a:pt x="8429" y="2833"/>
                  </a:lnTo>
                  <a:cubicBezTo>
                    <a:pt x="9179" y="2799"/>
                    <a:pt x="9776" y="2168"/>
                    <a:pt x="9776" y="1417"/>
                  </a:cubicBezTo>
                  <a:cubicBezTo>
                    <a:pt x="9776" y="649"/>
                    <a:pt x="9179" y="35"/>
                    <a:pt x="8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70;p25">
              <a:extLst>
                <a:ext uri="{FF2B5EF4-FFF2-40B4-BE49-F238E27FC236}">
                  <a16:creationId xmlns:a16="http://schemas.microsoft.com/office/drawing/2014/main" id="{C94283DE-DCD6-4088-B732-9E37A134CE5F}"/>
                </a:ext>
              </a:extLst>
            </p:cNvPr>
            <p:cNvSpPr/>
            <p:nvPr/>
          </p:nvSpPr>
          <p:spPr>
            <a:xfrm>
              <a:off x="2498375" y="4416050"/>
              <a:ext cx="244450" cy="70850"/>
            </a:xfrm>
            <a:custGeom>
              <a:avLst/>
              <a:gdLst/>
              <a:ahLst/>
              <a:cxnLst/>
              <a:rect l="l" t="t" r="r" b="b"/>
              <a:pathLst>
                <a:path w="9778" h="2834" extrusionOk="0">
                  <a:moveTo>
                    <a:pt x="1366" y="1"/>
                  </a:moveTo>
                  <a:cubicBezTo>
                    <a:pt x="598" y="35"/>
                    <a:pt x="1" y="649"/>
                    <a:pt x="1" y="1417"/>
                  </a:cubicBezTo>
                  <a:cubicBezTo>
                    <a:pt x="1" y="2168"/>
                    <a:pt x="598" y="2799"/>
                    <a:pt x="1366" y="2833"/>
                  </a:cubicBezTo>
                  <a:lnTo>
                    <a:pt x="8412" y="2833"/>
                  </a:lnTo>
                  <a:cubicBezTo>
                    <a:pt x="9180" y="2799"/>
                    <a:pt x="9777" y="2168"/>
                    <a:pt x="9777" y="1417"/>
                  </a:cubicBezTo>
                  <a:cubicBezTo>
                    <a:pt x="9777" y="649"/>
                    <a:pt x="9180" y="35"/>
                    <a:pt x="8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71;p25">
              <a:extLst>
                <a:ext uri="{FF2B5EF4-FFF2-40B4-BE49-F238E27FC236}">
                  <a16:creationId xmlns:a16="http://schemas.microsoft.com/office/drawing/2014/main" id="{61F6F4E7-5825-446C-86F8-86434D646354}"/>
                </a:ext>
              </a:extLst>
            </p:cNvPr>
            <p:cNvSpPr/>
            <p:nvPr/>
          </p:nvSpPr>
          <p:spPr>
            <a:xfrm>
              <a:off x="971900" y="3717175"/>
              <a:ext cx="223850" cy="195375"/>
            </a:xfrm>
            <a:custGeom>
              <a:avLst/>
              <a:gdLst/>
              <a:ahLst/>
              <a:cxnLst/>
              <a:rect l="l" t="t" r="r" b="b"/>
              <a:pathLst>
                <a:path w="8954" h="7815" extrusionOk="0">
                  <a:moveTo>
                    <a:pt x="2014" y="1"/>
                  </a:moveTo>
                  <a:cubicBezTo>
                    <a:pt x="928" y="1"/>
                    <a:pt x="1" y="1390"/>
                    <a:pt x="986" y="2415"/>
                  </a:cubicBezTo>
                  <a:lnTo>
                    <a:pt x="5968" y="7397"/>
                  </a:lnTo>
                  <a:cubicBezTo>
                    <a:pt x="6274" y="7691"/>
                    <a:pt x="6612" y="7815"/>
                    <a:pt x="6937" y="7815"/>
                  </a:cubicBezTo>
                  <a:cubicBezTo>
                    <a:pt x="8024" y="7815"/>
                    <a:pt x="8954" y="6425"/>
                    <a:pt x="7981" y="5401"/>
                  </a:cubicBezTo>
                  <a:lnTo>
                    <a:pt x="2982" y="419"/>
                  </a:lnTo>
                  <a:cubicBezTo>
                    <a:pt x="2677" y="124"/>
                    <a:pt x="2338" y="1"/>
                    <a:pt x="2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72;p25">
              <a:extLst>
                <a:ext uri="{FF2B5EF4-FFF2-40B4-BE49-F238E27FC236}">
                  <a16:creationId xmlns:a16="http://schemas.microsoft.com/office/drawing/2014/main" id="{8C5BA255-7F4B-4570-8D7F-C30E4A445960}"/>
                </a:ext>
              </a:extLst>
            </p:cNvPr>
            <p:cNvSpPr/>
            <p:nvPr/>
          </p:nvSpPr>
          <p:spPr>
            <a:xfrm>
              <a:off x="2245125" y="4989975"/>
              <a:ext cx="223750" cy="195800"/>
            </a:xfrm>
            <a:custGeom>
              <a:avLst/>
              <a:gdLst/>
              <a:ahLst/>
              <a:cxnLst/>
              <a:rect l="l" t="t" r="r" b="b"/>
              <a:pathLst>
                <a:path w="8950" h="7832" extrusionOk="0">
                  <a:moveTo>
                    <a:pt x="2014" y="0"/>
                  </a:moveTo>
                  <a:cubicBezTo>
                    <a:pt x="927" y="0"/>
                    <a:pt x="0" y="1390"/>
                    <a:pt x="986" y="2414"/>
                  </a:cubicBezTo>
                  <a:lnTo>
                    <a:pt x="5968" y="7413"/>
                  </a:lnTo>
                  <a:cubicBezTo>
                    <a:pt x="6274" y="7708"/>
                    <a:pt x="6612" y="7831"/>
                    <a:pt x="6936" y="7831"/>
                  </a:cubicBezTo>
                  <a:cubicBezTo>
                    <a:pt x="8022" y="7831"/>
                    <a:pt x="8950" y="6442"/>
                    <a:pt x="7964" y="5417"/>
                  </a:cubicBezTo>
                  <a:lnTo>
                    <a:pt x="2982" y="418"/>
                  </a:lnTo>
                  <a:cubicBezTo>
                    <a:pt x="2676" y="124"/>
                    <a:pt x="2338" y="0"/>
                    <a:pt x="20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73;p25">
              <a:extLst>
                <a:ext uri="{FF2B5EF4-FFF2-40B4-BE49-F238E27FC236}">
                  <a16:creationId xmlns:a16="http://schemas.microsoft.com/office/drawing/2014/main" id="{CB047C9A-9F85-4556-9315-3EC7EE586318}"/>
                </a:ext>
              </a:extLst>
            </p:cNvPr>
            <p:cNvSpPr/>
            <p:nvPr/>
          </p:nvSpPr>
          <p:spPr>
            <a:xfrm>
              <a:off x="2254825" y="3717075"/>
              <a:ext cx="203050" cy="196025"/>
            </a:xfrm>
            <a:custGeom>
              <a:avLst/>
              <a:gdLst/>
              <a:ahLst/>
              <a:cxnLst/>
              <a:rect l="l" t="t" r="r" b="b"/>
              <a:pathLst>
                <a:path w="8122" h="7841" extrusionOk="0">
                  <a:moveTo>
                    <a:pt x="6578" y="0"/>
                  </a:moveTo>
                  <a:cubicBezTo>
                    <a:pt x="6215" y="0"/>
                    <a:pt x="5853" y="141"/>
                    <a:pt x="5580" y="423"/>
                  </a:cubicBezTo>
                  <a:lnTo>
                    <a:pt x="598" y="5405"/>
                  </a:lnTo>
                  <a:cubicBezTo>
                    <a:pt x="18" y="5951"/>
                    <a:pt x="1" y="6872"/>
                    <a:pt x="564" y="7435"/>
                  </a:cubicBezTo>
                  <a:cubicBezTo>
                    <a:pt x="841" y="7704"/>
                    <a:pt x="1201" y="7840"/>
                    <a:pt x="1562" y="7840"/>
                  </a:cubicBezTo>
                  <a:cubicBezTo>
                    <a:pt x="1935" y="7840"/>
                    <a:pt x="2308" y="7695"/>
                    <a:pt x="2594" y="7401"/>
                  </a:cubicBezTo>
                  <a:lnTo>
                    <a:pt x="7576" y="2419"/>
                  </a:lnTo>
                  <a:cubicBezTo>
                    <a:pt x="8122" y="1856"/>
                    <a:pt x="8122" y="969"/>
                    <a:pt x="7576" y="423"/>
                  </a:cubicBezTo>
                  <a:cubicBezTo>
                    <a:pt x="7303" y="141"/>
                    <a:pt x="6940" y="0"/>
                    <a:pt x="65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74;p25">
              <a:extLst>
                <a:ext uri="{FF2B5EF4-FFF2-40B4-BE49-F238E27FC236}">
                  <a16:creationId xmlns:a16="http://schemas.microsoft.com/office/drawing/2014/main" id="{9538450E-27B6-42DB-A5CC-8F0EE827B1EA}"/>
                </a:ext>
              </a:extLst>
            </p:cNvPr>
            <p:cNvSpPr/>
            <p:nvPr/>
          </p:nvSpPr>
          <p:spPr>
            <a:xfrm>
              <a:off x="982475" y="4990175"/>
              <a:ext cx="202625" cy="195375"/>
            </a:xfrm>
            <a:custGeom>
              <a:avLst/>
              <a:gdLst/>
              <a:ahLst/>
              <a:cxnLst/>
              <a:rect l="l" t="t" r="r" b="b"/>
              <a:pathLst>
                <a:path w="8105" h="7815" extrusionOk="0">
                  <a:moveTo>
                    <a:pt x="6554" y="1"/>
                  </a:moveTo>
                  <a:cubicBezTo>
                    <a:pt x="6194" y="1"/>
                    <a:pt x="5835" y="137"/>
                    <a:pt x="5562" y="410"/>
                  </a:cubicBezTo>
                  <a:lnTo>
                    <a:pt x="563" y="5409"/>
                  </a:lnTo>
                  <a:cubicBezTo>
                    <a:pt x="0" y="5955"/>
                    <a:pt x="0" y="6860"/>
                    <a:pt x="563" y="7405"/>
                  </a:cubicBezTo>
                  <a:cubicBezTo>
                    <a:pt x="836" y="7678"/>
                    <a:pt x="1199" y="7815"/>
                    <a:pt x="1561" y="7815"/>
                  </a:cubicBezTo>
                  <a:cubicBezTo>
                    <a:pt x="1924" y="7815"/>
                    <a:pt x="2286" y="7678"/>
                    <a:pt x="2559" y="7405"/>
                  </a:cubicBezTo>
                  <a:lnTo>
                    <a:pt x="7558" y="2406"/>
                  </a:lnTo>
                  <a:cubicBezTo>
                    <a:pt x="8104" y="1860"/>
                    <a:pt x="8104" y="956"/>
                    <a:pt x="7558" y="410"/>
                  </a:cubicBezTo>
                  <a:cubicBezTo>
                    <a:pt x="7277" y="137"/>
                    <a:pt x="6914" y="1"/>
                    <a:pt x="6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1"/>
          <p:cNvSpPr txBox="1">
            <a:spLocks noGrp="1"/>
          </p:cNvSpPr>
          <p:nvPr>
            <p:ph type="ctrTitle"/>
          </p:nvPr>
        </p:nvSpPr>
        <p:spPr>
          <a:xfrm>
            <a:off x="790975" y="720000"/>
            <a:ext cx="50124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the 5 </a:t>
            </a:r>
            <a:r>
              <a:rPr lang="en-AU" dirty="0"/>
              <a:t>Things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37" name="Google Shape;637;p21"/>
          <p:cNvSpPr/>
          <p:nvPr/>
        </p:nvSpPr>
        <p:spPr>
          <a:xfrm>
            <a:off x="509990" y="2074955"/>
            <a:ext cx="1872300" cy="1872300"/>
          </a:xfrm>
          <a:prstGeom prst="ellipse">
            <a:avLst/>
          </a:pr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8" name="Google Shape;638;p21"/>
          <p:cNvSpPr/>
          <p:nvPr/>
        </p:nvSpPr>
        <p:spPr>
          <a:xfrm>
            <a:off x="2054919" y="2009900"/>
            <a:ext cx="1872300" cy="1872300"/>
          </a:xfrm>
          <a:prstGeom prst="ellipse">
            <a:avLst/>
          </a:pr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9" name="Google Shape;639;p21"/>
          <p:cNvSpPr/>
          <p:nvPr/>
        </p:nvSpPr>
        <p:spPr>
          <a:xfrm>
            <a:off x="3635851" y="2009900"/>
            <a:ext cx="1872300" cy="1872300"/>
          </a:xfrm>
          <a:prstGeom prst="ellipse">
            <a:avLst/>
          </a:prstGeom>
          <a:solidFill>
            <a:srgbClr val="FFCB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1"/>
          <p:cNvSpPr/>
          <p:nvPr/>
        </p:nvSpPr>
        <p:spPr>
          <a:xfrm>
            <a:off x="5216783" y="2009900"/>
            <a:ext cx="1872300" cy="1872300"/>
          </a:xfrm>
          <a:prstGeom prst="ellipse">
            <a:avLst/>
          </a:pr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"/>
          <p:cNvSpPr/>
          <p:nvPr/>
        </p:nvSpPr>
        <p:spPr>
          <a:xfrm>
            <a:off x="6797715" y="2009900"/>
            <a:ext cx="1872300" cy="1872300"/>
          </a:xfrm>
          <a:prstGeom prst="ellipse">
            <a:avLst/>
          </a:pr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1"/>
          <p:cNvSpPr txBox="1"/>
          <p:nvPr/>
        </p:nvSpPr>
        <p:spPr>
          <a:xfrm>
            <a:off x="5604700" y="2833928"/>
            <a:ext cx="10965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FEATURES</a:t>
            </a:r>
            <a:endParaRPr sz="9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EB Garamond"/>
              </a:rPr>
              <a:t>Aligning the features sets</a:t>
            </a:r>
            <a:endParaRPr sz="10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sym typeface="EB Garamond"/>
            </a:endParaRPr>
          </a:p>
        </p:txBody>
      </p:sp>
      <p:sp>
        <p:nvSpPr>
          <p:cNvPr id="666" name="Google Shape;666;p21"/>
          <p:cNvSpPr txBox="1"/>
          <p:nvPr/>
        </p:nvSpPr>
        <p:spPr>
          <a:xfrm>
            <a:off x="7230075" y="2833928"/>
            <a:ext cx="10965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EXTERNAL RESOURCES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EB Garamond"/>
              </a:rPr>
              <a:t>Importing records</a:t>
            </a:r>
          </a:p>
        </p:txBody>
      </p:sp>
      <p:sp>
        <p:nvSpPr>
          <p:cNvPr id="673" name="Google Shape;673;p21"/>
          <p:cNvSpPr txBox="1"/>
          <p:nvPr/>
        </p:nvSpPr>
        <p:spPr>
          <a:xfrm>
            <a:off x="2442850" y="2833928"/>
            <a:ext cx="10965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FRBR &amp; DEDUP</a:t>
            </a:r>
            <a:endParaRPr sz="9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EB Garamond"/>
              </a:rPr>
              <a:t>Challenging our thinking</a:t>
            </a:r>
            <a:endParaRPr sz="10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sym typeface="EB Garamond"/>
            </a:endParaRPr>
          </a:p>
        </p:txBody>
      </p:sp>
      <p:sp>
        <p:nvSpPr>
          <p:cNvPr id="678" name="Google Shape;678;p21"/>
          <p:cNvSpPr txBox="1"/>
          <p:nvPr/>
        </p:nvSpPr>
        <p:spPr>
          <a:xfrm>
            <a:off x="4023775" y="2833928"/>
            <a:ext cx="10965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LEGANTO</a:t>
            </a:r>
            <a:endParaRPr sz="9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AU" sz="10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EB Garamond"/>
              </a:rPr>
              <a:t>Making the most of new integrations</a:t>
            </a:r>
            <a:br>
              <a:rPr lang="en" sz="1000" dirty="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endParaRPr sz="1000" dirty="0">
              <a:solidFill>
                <a:srgbClr val="43434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84" name="Google Shape;684;p21"/>
          <p:cNvSpPr txBox="1"/>
          <p:nvPr/>
        </p:nvSpPr>
        <p:spPr>
          <a:xfrm>
            <a:off x="861925" y="2833928"/>
            <a:ext cx="10965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BLANK SLATE</a:t>
            </a:r>
            <a:endParaRPr sz="9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EB Garamond"/>
                <a:sym typeface="EB Garamond"/>
              </a:rPr>
              <a:t>Thinking about the big picture</a:t>
            </a:r>
            <a:endParaRPr sz="10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cs typeface="EB Garamond"/>
              <a:sym typeface="EB Garamond"/>
            </a:endParaRPr>
          </a:p>
        </p:txBody>
      </p:sp>
      <p:grpSp>
        <p:nvGrpSpPr>
          <p:cNvPr id="61" name="Google Shape;6653;p44">
            <a:extLst>
              <a:ext uri="{FF2B5EF4-FFF2-40B4-BE49-F238E27FC236}">
                <a16:creationId xmlns:a16="http://schemas.microsoft.com/office/drawing/2014/main" id="{B87186EC-0083-4BE6-8784-FB4DAC5F14C2}"/>
              </a:ext>
            </a:extLst>
          </p:cNvPr>
          <p:cNvGrpSpPr/>
          <p:nvPr/>
        </p:nvGrpSpPr>
        <p:grpSpPr>
          <a:xfrm>
            <a:off x="1246526" y="2333268"/>
            <a:ext cx="353145" cy="351997"/>
            <a:chOff x="852385" y="1510916"/>
            <a:chExt cx="353145" cy="351997"/>
          </a:xfrm>
        </p:grpSpPr>
        <p:sp>
          <p:nvSpPr>
            <p:cNvPr id="62" name="Google Shape;6654;p44">
              <a:extLst>
                <a:ext uri="{FF2B5EF4-FFF2-40B4-BE49-F238E27FC236}">
                  <a16:creationId xmlns:a16="http://schemas.microsoft.com/office/drawing/2014/main" id="{9CA3B786-D1C6-4D81-8027-B609D2E43619}"/>
                </a:ext>
              </a:extLst>
            </p:cNvPr>
            <p:cNvSpPr/>
            <p:nvPr/>
          </p:nvSpPr>
          <p:spPr>
            <a:xfrm>
              <a:off x="852385" y="1510916"/>
              <a:ext cx="353145" cy="187785"/>
            </a:xfrm>
            <a:custGeom>
              <a:avLst/>
              <a:gdLst/>
              <a:ahLst/>
              <a:cxnLst/>
              <a:rect l="l" t="t" r="r" b="b"/>
              <a:pathLst>
                <a:path w="11086" h="5895" extrusionOk="0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655;p44">
              <a:extLst>
                <a:ext uri="{FF2B5EF4-FFF2-40B4-BE49-F238E27FC236}">
                  <a16:creationId xmlns:a16="http://schemas.microsoft.com/office/drawing/2014/main" id="{703278D9-20C4-4AC9-9CDA-A53CA00D79FA}"/>
                </a:ext>
              </a:extLst>
            </p:cNvPr>
            <p:cNvSpPr/>
            <p:nvPr/>
          </p:nvSpPr>
          <p:spPr>
            <a:xfrm>
              <a:off x="852385" y="1609921"/>
              <a:ext cx="353145" cy="252992"/>
            </a:xfrm>
            <a:custGeom>
              <a:avLst/>
              <a:gdLst/>
              <a:ahLst/>
              <a:cxnLst/>
              <a:rect l="l" t="t" r="r" b="b"/>
              <a:pathLst>
                <a:path w="11086" h="7942" extrusionOk="0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7785;p46">
            <a:extLst>
              <a:ext uri="{FF2B5EF4-FFF2-40B4-BE49-F238E27FC236}">
                <a16:creationId xmlns:a16="http://schemas.microsoft.com/office/drawing/2014/main" id="{95CE6B33-8A17-467B-B7F6-86404C05EB81}"/>
              </a:ext>
            </a:extLst>
          </p:cNvPr>
          <p:cNvGrpSpPr/>
          <p:nvPr/>
        </p:nvGrpSpPr>
        <p:grpSpPr>
          <a:xfrm>
            <a:off x="2868110" y="2376542"/>
            <a:ext cx="298014" cy="303653"/>
            <a:chOff x="3967213" y="3408047"/>
            <a:chExt cx="298014" cy="303653"/>
          </a:xfrm>
          <a:solidFill>
            <a:schemeClr val="tx1"/>
          </a:solidFill>
        </p:grpSpPr>
        <p:sp>
          <p:nvSpPr>
            <p:cNvPr id="67" name="Google Shape;7787;p46">
              <a:extLst>
                <a:ext uri="{FF2B5EF4-FFF2-40B4-BE49-F238E27FC236}">
                  <a16:creationId xmlns:a16="http://schemas.microsoft.com/office/drawing/2014/main" id="{FC88AA8C-5FC5-46E6-BE86-78CFFC0744C6}"/>
                </a:ext>
              </a:extLst>
            </p:cNvPr>
            <p:cNvSpPr/>
            <p:nvPr/>
          </p:nvSpPr>
          <p:spPr>
            <a:xfrm>
              <a:off x="4093585" y="3484237"/>
              <a:ext cx="21891" cy="37002"/>
            </a:xfrm>
            <a:custGeom>
              <a:avLst/>
              <a:gdLst/>
              <a:ahLst/>
              <a:cxnLst/>
              <a:rect l="l" t="t" r="r" b="b"/>
              <a:pathLst>
                <a:path w="691" h="1168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00"/>
                  </a:lnTo>
                  <a:cubicBezTo>
                    <a:pt x="0" y="1084"/>
                    <a:pt x="72" y="1167"/>
                    <a:pt x="155" y="1167"/>
                  </a:cubicBezTo>
                  <a:lnTo>
                    <a:pt x="536" y="1167"/>
                  </a:lnTo>
                  <a:cubicBezTo>
                    <a:pt x="619" y="1167"/>
                    <a:pt x="691" y="1084"/>
                    <a:pt x="691" y="1000"/>
                  </a:cubicBezTo>
                  <a:cubicBezTo>
                    <a:pt x="691" y="893"/>
                    <a:pt x="619" y="822"/>
                    <a:pt x="512" y="822"/>
                  </a:cubicBezTo>
                  <a:lnTo>
                    <a:pt x="322" y="822"/>
                  </a:ln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788;p46">
              <a:extLst>
                <a:ext uri="{FF2B5EF4-FFF2-40B4-BE49-F238E27FC236}">
                  <a16:creationId xmlns:a16="http://schemas.microsoft.com/office/drawing/2014/main" id="{438AEBA0-D2CB-401B-BBA7-BF2B7544FADE}"/>
                </a:ext>
              </a:extLst>
            </p:cNvPr>
            <p:cNvSpPr/>
            <p:nvPr/>
          </p:nvSpPr>
          <p:spPr>
            <a:xfrm>
              <a:off x="3967213" y="3408047"/>
              <a:ext cx="275394" cy="303653"/>
            </a:xfrm>
            <a:custGeom>
              <a:avLst/>
              <a:gdLst/>
              <a:ahLst/>
              <a:cxnLst/>
              <a:rect l="l" t="t" r="r" b="b"/>
              <a:pathLst>
                <a:path w="8693" h="9585" extrusionOk="0">
                  <a:moveTo>
                    <a:pt x="3549" y="417"/>
                  </a:moveTo>
                  <a:lnTo>
                    <a:pt x="3549" y="417"/>
                  </a:lnTo>
                  <a:cubicBezTo>
                    <a:pt x="3346" y="1024"/>
                    <a:pt x="3001" y="1322"/>
                    <a:pt x="2775" y="1465"/>
                  </a:cubicBezTo>
                  <a:cubicBezTo>
                    <a:pt x="2799" y="976"/>
                    <a:pt x="3120" y="572"/>
                    <a:pt x="3549" y="417"/>
                  </a:cubicBezTo>
                  <a:close/>
                  <a:moveTo>
                    <a:pt x="4727" y="334"/>
                  </a:moveTo>
                  <a:cubicBezTo>
                    <a:pt x="5382" y="334"/>
                    <a:pt x="5906" y="869"/>
                    <a:pt x="5906" y="1524"/>
                  </a:cubicBezTo>
                  <a:lnTo>
                    <a:pt x="5906" y="2262"/>
                  </a:lnTo>
                  <a:cubicBezTo>
                    <a:pt x="4501" y="2155"/>
                    <a:pt x="4108" y="846"/>
                    <a:pt x="4001" y="334"/>
                  </a:cubicBezTo>
                  <a:close/>
                  <a:moveTo>
                    <a:pt x="2441" y="2643"/>
                  </a:moveTo>
                  <a:lnTo>
                    <a:pt x="2441" y="2893"/>
                  </a:lnTo>
                  <a:cubicBezTo>
                    <a:pt x="2441" y="3036"/>
                    <a:pt x="2453" y="3179"/>
                    <a:pt x="2477" y="3310"/>
                  </a:cubicBezTo>
                  <a:cubicBezTo>
                    <a:pt x="2334" y="3251"/>
                    <a:pt x="2239" y="3120"/>
                    <a:pt x="2239" y="2977"/>
                  </a:cubicBezTo>
                  <a:cubicBezTo>
                    <a:pt x="2239" y="2822"/>
                    <a:pt x="2322" y="2703"/>
                    <a:pt x="2441" y="2643"/>
                  </a:cubicBezTo>
                  <a:close/>
                  <a:moveTo>
                    <a:pt x="6251" y="2655"/>
                  </a:moveTo>
                  <a:cubicBezTo>
                    <a:pt x="6359" y="2715"/>
                    <a:pt x="6442" y="2834"/>
                    <a:pt x="6442" y="2989"/>
                  </a:cubicBezTo>
                  <a:cubicBezTo>
                    <a:pt x="6442" y="3155"/>
                    <a:pt x="6335" y="3286"/>
                    <a:pt x="6204" y="3334"/>
                  </a:cubicBezTo>
                  <a:cubicBezTo>
                    <a:pt x="6228" y="3179"/>
                    <a:pt x="6251" y="3048"/>
                    <a:pt x="6251" y="2917"/>
                  </a:cubicBezTo>
                  <a:lnTo>
                    <a:pt x="6251" y="2655"/>
                  </a:lnTo>
                  <a:close/>
                  <a:moveTo>
                    <a:pt x="3775" y="786"/>
                  </a:moveTo>
                  <a:cubicBezTo>
                    <a:pt x="3846" y="1012"/>
                    <a:pt x="3953" y="1274"/>
                    <a:pt x="4120" y="1524"/>
                  </a:cubicBezTo>
                  <a:cubicBezTo>
                    <a:pt x="4537" y="2167"/>
                    <a:pt x="5144" y="2536"/>
                    <a:pt x="5906" y="2584"/>
                  </a:cubicBezTo>
                  <a:lnTo>
                    <a:pt x="5906" y="2893"/>
                  </a:lnTo>
                  <a:cubicBezTo>
                    <a:pt x="5906" y="3548"/>
                    <a:pt x="5549" y="4179"/>
                    <a:pt x="4977" y="4501"/>
                  </a:cubicBezTo>
                  <a:lnTo>
                    <a:pt x="4727" y="4656"/>
                  </a:lnTo>
                  <a:cubicBezTo>
                    <a:pt x="4608" y="4721"/>
                    <a:pt x="4474" y="4754"/>
                    <a:pt x="4340" y="4754"/>
                  </a:cubicBezTo>
                  <a:cubicBezTo>
                    <a:pt x="4206" y="4754"/>
                    <a:pt x="4073" y="4721"/>
                    <a:pt x="3953" y="4656"/>
                  </a:cubicBezTo>
                  <a:lnTo>
                    <a:pt x="3703" y="4501"/>
                  </a:lnTo>
                  <a:cubicBezTo>
                    <a:pt x="3120" y="4179"/>
                    <a:pt x="2775" y="3572"/>
                    <a:pt x="2775" y="2893"/>
                  </a:cubicBezTo>
                  <a:lnTo>
                    <a:pt x="2775" y="2417"/>
                  </a:lnTo>
                  <a:lnTo>
                    <a:pt x="2775" y="1858"/>
                  </a:lnTo>
                  <a:cubicBezTo>
                    <a:pt x="3001" y="1750"/>
                    <a:pt x="3465" y="1465"/>
                    <a:pt x="3775" y="786"/>
                  </a:cubicBezTo>
                  <a:close/>
                  <a:moveTo>
                    <a:pt x="5001" y="4906"/>
                  </a:moveTo>
                  <a:lnTo>
                    <a:pt x="5001" y="5751"/>
                  </a:lnTo>
                  <a:lnTo>
                    <a:pt x="4965" y="5775"/>
                  </a:lnTo>
                  <a:lnTo>
                    <a:pt x="4334" y="6203"/>
                  </a:lnTo>
                  <a:lnTo>
                    <a:pt x="3692" y="5751"/>
                  </a:lnTo>
                  <a:lnTo>
                    <a:pt x="3692" y="4906"/>
                  </a:lnTo>
                  <a:lnTo>
                    <a:pt x="3775" y="4953"/>
                  </a:lnTo>
                  <a:cubicBezTo>
                    <a:pt x="3953" y="5048"/>
                    <a:pt x="4144" y="5096"/>
                    <a:pt x="4346" y="5096"/>
                  </a:cubicBezTo>
                  <a:cubicBezTo>
                    <a:pt x="4537" y="5096"/>
                    <a:pt x="4727" y="5048"/>
                    <a:pt x="4906" y="4953"/>
                  </a:cubicBezTo>
                  <a:lnTo>
                    <a:pt x="5001" y="4906"/>
                  </a:lnTo>
                  <a:close/>
                  <a:moveTo>
                    <a:pt x="3680" y="6168"/>
                  </a:moveTo>
                  <a:lnTo>
                    <a:pt x="4084" y="6453"/>
                  </a:lnTo>
                  <a:lnTo>
                    <a:pt x="3680" y="6930"/>
                  </a:lnTo>
                  <a:lnTo>
                    <a:pt x="3680" y="6263"/>
                  </a:lnTo>
                  <a:lnTo>
                    <a:pt x="3680" y="6168"/>
                  </a:lnTo>
                  <a:close/>
                  <a:moveTo>
                    <a:pt x="4977" y="6168"/>
                  </a:moveTo>
                  <a:lnTo>
                    <a:pt x="4977" y="6263"/>
                  </a:lnTo>
                  <a:lnTo>
                    <a:pt x="4977" y="6930"/>
                  </a:lnTo>
                  <a:lnTo>
                    <a:pt x="4573" y="6453"/>
                  </a:lnTo>
                  <a:lnTo>
                    <a:pt x="4977" y="6168"/>
                  </a:lnTo>
                  <a:close/>
                  <a:moveTo>
                    <a:pt x="4977" y="7453"/>
                  </a:moveTo>
                  <a:lnTo>
                    <a:pt x="4977" y="8406"/>
                  </a:lnTo>
                  <a:lnTo>
                    <a:pt x="4906" y="7656"/>
                  </a:lnTo>
                  <a:lnTo>
                    <a:pt x="4977" y="7453"/>
                  </a:lnTo>
                  <a:close/>
                  <a:moveTo>
                    <a:pt x="3692" y="7453"/>
                  </a:moveTo>
                  <a:lnTo>
                    <a:pt x="3763" y="7656"/>
                  </a:lnTo>
                  <a:lnTo>
                    <a:pt x="3692" y="8418"/>
                  </a:lnTo>
                  <a:lnTo>
                    <a:pt x="3692" y="7453"/>
                  </a:lnTo>
                  <a:close/>
                  <a:moveTo>
                    <a:pt x="4311" y="6703"/>
                  </a:moveTo>
                  <a:lnTo>
                    <a:pt x="4704" y="7168"/>
                  </a:lnTo>
                  <a:lnTo>
                    <a:pt x="4537" y="7584"/>
                  </a:lnTo>
                  <a:cubicBezTo>
                    <a:pt x="4525" y="7620"/>
                    <a:pt x="4525" y="7632"/>
                    <a:pt x="4525" y="7656"/>
                  </a:cubicBezTo>
                  <a:lnTo>
                    <a:pt x="4680" y="9251"/>
                  </a:lnTo>
                  <a:lnTo>
                    <a:pt x="3942" y="9251"/>
                  </a:lnTo>
                  <a:lnTo>
                    <a:pt x="4108" y="7656"/>
                  </a:lnTo>
                  <a:cubicBezTo>
                    <a:pt x="4108" y="7632"/>
                    <a:pt x="4108" y="7596"/>
                    <a:pt x="4084" y="7584"/>
                  </a:cubicBezTo>
                  <a:lnTo>
                    <a:pt x="3930" y="7168"/>
                  </a:lnTo>
                  <a:lnTo>
                    <a:pt x="4311" y="6703"/>
                  </a:lnTo>
                  <a:close/>
                  <a:moveTo>
                    <a:pt x="3965" y="0"/>
                  </a:moveTo>
                  <a:cubicBezTo>
                    <a:pt x="3906" y="0"/>
                    <a:pt x="3846" y="0"/>
                    <a:pt x="3787" y="12"/>
                  </a:cubicBezTo>
                  <a:cubicBezTo>
                    <a:pt x="3013" y="95"/>
                    <a:pt x="2453" y="750"/>
                    <a:pt x="2441" y="1524"/>
                  </a:cubicBezTo>
                  <a:lnTo>
                    <a:pt x="2441" y="1750"/>
                  </a:lnTo>
                  <a:lnTo>
                    <a:pt x="2441" y="2286"/>
                  </a:lnTo>
                  <a:cubicBezTo>
                    <a:pt x="2120" y="2358"/>
                    <a:pt x="1894" y="2643"/>
                    <a:pt x="1894" y="2977"/>
                  </a:cubicBezTo>
                  <a:cubicBezTo>
                    <a:pt x="1894" y="3358"/>
                    <a:pt x="2191" y="3667"/>
                    <a:pt x="2584" y="3691"/>
                  </a:cubicBezTo>
                  <a:cubicBezTo>
                    <a:pt x="2739" y="4084"/>
                    <a:pt x="3001" y="4441"/>
                    <a:pt x="3358" y="4703"/>
                  </a:cubicBezTo>
                  <a:lnTo>
                    <a:pt x="3358" y="5727"/>
                  </a:lnTo>
                  <a:lnTo>
                    <a:pt x="1620" y="6275"/>
                  </a:lnTo>
                  <a:cubicBezTo>
                    <a:pt x="655" y="6584"/>
                    <a:pt x="12" y="7465"/>
                    <a:pt x="1" y="8489"/>
                  </a:cubicBezTo>
                  <a:lnTo>
                    <a:pt x="1" y="9418"/>
                  </a:lnTo>
                  <a:cubicBezTo>
                    <a:pt x="1" y="9501"/>
                    <a:pt x="72" y="9585"/>
                    <a:pt x="155" y="9585"/>
                  </a:cubicBezTo>
                  <a:lnTo>
                    <a:pt x="1822" y="9585"/>
                  </a:lnTo>
                  <a:cubicBezTo>
                    <a:pt x="1917" y="9585"/>
                    <a:pt x="1989" y="9501"/>
                    <a:pt x="1989" y="9418"/>
                  </a:cubicBezTo>
                  <a:cubicBezTo>
                    <a:pt x="1989" y="9323"/>
                    <a:pt x="1917" y="9251"/>
                    <a:pt x="1822" y="9251"/>
                  </a:cubicBezTo>
                  <a:lnTo>
                    <a:pt x="334" y="9251"/>
                  </a:lnTo>
                  <a:lnTo>
                    <a:pt x="334" y="8489"/>
                  </a:lnTo>
                  <a:cubicBezTo>
                    <a:pt x="334" y="8299"/>
                    <a:pt x="370" y="8120"/>
                    <a:pt x="417" y="7942"/>
                  </a:cubicBezTo>
                  <a:cubicBezTo>
                    <a:pt x="429" y="7894"/>
                    <a:pt x="441" y="7834"/>
                    <a:pt x="453" y="7799"/>
                  </a:cubicBezTo>
                  <a:cubicBezTo>
                    <a:pt x="477" y="7751"/>
                    <a:pt x="501" y="7704"/>
                    <a:pt x="513" y="7644"/>
                  </a:cubicBezTo>
                  <a:cubicBezTo>
                    <a:pt x="739" y="7156"/>
                    <a:pt x="1167" y="6763"/>
                    <a:pt x="1703" y="6608"/>
                  </a:cubicBezTo>
                  <a:lnTo>
                    <a:pt x="2703" y="6287"/>
                  </a:lnTo>
                  <a:lnTo>
                    <a:pt x="3358" y="6084"/>
                  </a:lnTo>
                  <a:lnTo>
                    <a:pt x="3358" y="9251"/>
                  </a:lnTo>
                  <a:lnTo>
                    <a:pt x="2513" y="9251"/>
                  </a:lnTo>
                  <a:cubicBezTo>
                    <a:pt x="2418" y="9251"/>
                    <a:pt x="2346" y="9323"/>
                    <a:pt x="2346" y="9418"/>
                  </a:cubicBezTo>
                  <a:cubicBezTo>
                    <a:pt x="2346" y="9501"/>
                    <a:pt x="2418" y="9585"/>
                    <a:pt x="2513" y="9585"/>
                  </a:cubicBezTo>
                  <a:lnTo>
                    <a:pt x="8525" y="9585"/>
                  </a:lnTo>
                  <a:cubicBezTo>
                    <a:pt x="8609" y="9585"/>
                    <a:pt x="8692" y="9501"/>
                    <a:pt x="8692" y="9418"/>
                  </a:cubicBezTo>
                  <a:lnTo>
                    <a:pt x="8692" y="8489"/>
                  </a:lnTo>
                  <a:cubicBezTo>
                    <a:pt x="8692" y="7930"/>
                    <a:pt x="8466" y="7358"/>
                    <a:pt x="8073" y="6942"/>
                  </a:cubicBezTo>
                  <a:cubicBezTo>
                    <a:pt x="8042" y="6904"/>
                    <a:pt x="8001" y="6886"/>
                    <a:pt x="7957" y="6886"/>
                  </a:cubicBezTo>
                  <a:cubicBezTo>
                    <a:pt x="7917" y="6886"/>
                    <a:pt x="7875" y="6901"/>
                    <a:pt x="7835" y="6930"/>
                  </a:cubicBezTo>
                  <a:cubicBezTo>
                    <a:pt x="7763" y="6989"/>
                    <a:pt x="7763" y="7096"/>
                    <a:pt x="7823" y="7168"/>
                  </a:cubicBezTo>
                  <a:cubicBezTo>
                    <a:pt x="8156" y="7537"/>
                    <a:pt x="8335" y="8001"/>
                    <a:pt x="8335" y="8489"/>
                  </a:cubicBezTo>
                  <a:lnTo>
                    <a:pt x="8335" y="9251"/>
                  </a:lnTo>
                  <a:lnTo>
                    <a:pt x="5311" y="9251"/>
                  </a:lnTo>
                  <a:lnTo>
                    <a:pt x="5311" y="6084"/>
                  </a:lnTo>
                  <a:lnTo>
                    <a:pt x="6942" y="6608"/>
                  </a:lnTo>
                  <a:cubicBezTo>
                    <a:pt x="7085" y="6644"/>
                    <a:pt x="7216" y="6703"/>
                    <a:pt x="7335" y="6763"/>
                  </a:cubicBezTo>
                  <a:cubicBezTo>
                    <a:pt x="7359" y="6779"/>
                    <a:pt x="7388" y="6787"/>
                    <a:pt x="7418" y="6787"/>
                  </a:cubicBezTo>
                  <a:cubicBezTo>
                    <a:pt x="7474" y="6787"/>
                    <a:pt x="7534" y="6758"/>
                    <a:pt x="7573" y="6703"/>
                  </a:cubicBezTo>
                  <a:cubicBezTo>
                    <a:pt x="7621" y="6632"/>
                    <a:pt x="7585" y="6525"/>
                    <a:pt x="7513" y="6465"/>
                  </a:cubicBezTo>
                  <a:cubicBezTo>
                    <a:pt x="7359" y="6394"/>
                    <a:pt x="7216" y="6322"/>
                    <a:pt x="7061" y="6275"/>
                  </a:cubicBezTo>
                  <a:lnTo>
                    <a:pt x="5323" y="5715"/>
                  </a:lnTo>
                  <a:lnTo>
                    <a:pt x="5323" y="4679"/>
                  </a:lnTo>
                  <a:cubicBezTo>
                    <a:pt x="5680" y="4429"/>
                    <a:pt x="5954" y="4072"/>
                    <a:pt x="6097" y="3667"/>
                  </a:cubicBezTo>
                  <a:cubicBezTo>
                    <a:pt x="6466" y="3655"/>
                    <a:pt x="6787" y="3346"/>
                    <a:pt x="6787" y="2953"/>
                  </a:cubicBezTo>
                  <a:cubicBezTo>
                    <a:pt x="6787" y="2631"/>
                    <a:pt x="6561" y="2346"/>
                    <a:pt x="6251" y="2274"/>
                  </a:cubicBezTo>
                  <a:lnTo>
                    <a:pt x="6251" y="1512"/>
                  </a:lnTo>
                  <a:cubicBezTo>
                    <a:pt x="6251" y="679"/>
                    <a:pt x="5561" y="0"/>
                    <a:pt x="4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790;p46">
              <a:extLst>
                <a:ext uri="{FF2B5EF4-FFF2-40B4-BE49-F238E27FC236}">
                  <a16:creationId xmlns:a16="http://schemas.microsoft.com/office/drawing/2014/main" id="{1D066856-497D-449E-B63B-3B3DB11231C7}"/>
                </a:ext>
              </a:extLst>
            </p:cNvPr>
            <p:cNvSpPr/>
            <p:nvPr/>
          </p:nvSpPr>
          <p:spPr>
            <a:xfrm>
              <a:off x="4250876" y="3457816"/>
              <a:ext cx="14351" cy="14383"/>
            </a:xfrm>
            <a:custGeom>
              <a:avLst/>
              <a:gdLst/>
              <a:ahLst/>
              <a:cxnLst/>
              <a:rect l="l" t="t" r="r" b="b"/>
              <a:pathLst>
                <a:path w="453" h="454" extrusionOk="0">
                  <a:moveTo>
                    <a:pt x="226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6" y="453"/>
                  </a:cubicBezTo>
                  <a:cubicBezTo>
                    <a:pt x="345" y="453"/>
                    <a:pt x="453" y="346"/>
                    <a:pt x="453" y="227"/>
                  </a:cubicBezTo>
                  <a:cubicBezTo>
                    <a:pt x="453" y="108"/>
                    <a:pt x="345" y="1"/>
                    <a:pt x="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418350C-4E6E-40C2-80DB-74A99C44E4E7}"/>
              </a:ext>
            </a:extLst>
          </p:cNvPr>
          <p:cNvSpPr/>
          <p:nvPr/>
        </p:nvSpPr>
        <p:spPr>
          <a:xfrm>
            <a:off x="3052407" y="2202440"/>
            <a:ext cx="303000" cy="216827"/>
          </a:xfrm>
          <a:prstGeom prst="cloudCallou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2" name="Google Shape;6962;p45">
            <a:extLst>
              <a:ext uri="{FF2B5EF4-FFF2-40B4-BE49-F238E27FC236}">
                <a16:creationId xmlns:a16="http://schemas.microsoft.com/office/drawing/2014/main" id="{43E2AE95-5CB9-466C-8D75-6D63C761F02D}"/>
              </a:ext>
            </a:extLst>
          </p:cNvPr>
          <p:cNvSpPr/>
          <p:nvPr/>
        </p:nvSpPr>
        <p:spPr>
          <a:xfrm>
            <a:off x="4357316" y="2321505"/>
            <a:ext cx="368371" cy="368340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643;p47">
            <a:extLst>
              <a:ext uri="{FF2B5EF4-FFF2-40B4-BE49-F238E27FC236}">
                <a16:creationId xmlns:a16="http://schemas.microsoft.com/office/drawing/2014/main" id="{CE1BF66A-0CA1-45B5-A13A-20EE824A7514}"/>
              </a:ext>
            </a:extLst>
          </p:cNvPr>
          <p:cNvGrpSpPr/>
          <p:nvPr/>
        </p:nvGrpSpPr>
        <p:grpSpPr>
          <a:xfrm>
            <a:off x="5975127" y="2350562"/>
            <a:ext cx="355612" cy="355612"/>
            <a:chOff x="2639038" y="2894942"/>
            <a:chExt cx="355612" cy="355612"/>
          </a:xfrm>
          <a:solidFill>
            <a:schemeClr val="tx1"/>
          </a:solidFill>
        </p:grpSpPr>
        <p:sp>
          <p:nvSpPr>
            <p:cNvPr id="86" name="Google Shape;8644;p47">
              <a:extLst>
                <a:ext uri="{FF2B5EF4-FFF2-40B4-BE49-F238E27FC236}">
                  <a16:creationId xmlns:a16="http://schemas.microsoft.com/office/drawing/2014/main" id="{4B163F3F-6E63-4C60-8F6B-14BA148F5867}"/>
                </a:ext>
              </a:extLst>
            </p:cNvPr>
            <p:cNvSpPr/>
            <p:nvPr/>
          </p:nvSpPr>
          <p:spPr>
            <a:xfrm>
              <a:off x="2748479" y="2894942"/>
              <a:ext cx="246171" cy="304119"/>
            </a:xfrm>
            <a:custGeom>
              <a:avLst/>
              <a:gdLst/>
              <a:ahLst/>
              <a:cxnLst/>
              <a:rect l="l" t="t" r="r" b="b"/>
              <a:pathLst>
                <a:path w="7740" h="9562" extrusionOk="0">
                  <a:moveTo>
                    <a:pt x="7168" y="1930"/>
                  </a:moveTo>
                  <a:cubicBezTo>
                    <a:pt x="7299" y="1930"/>
                    <a:pt x="7406" y="2037"/>
                    <a:pt x="7406" y="2168"/>
                  </a:cubicBezTo>
                  <a:lnTo>
                    <a:pt x="7418" y="3156"/>
                  </a:lnTo>
                  <a:cubicBezTo>
                    <a:pt x="7418" y="3287"/>
                    <a:pt x="7311" y="3394"/>
                    <a:pt x="7180" y="3394"/>
                  </a:cubicBezTo>
                  <a:lnTo>
                    <a:pt x="6882" y="3394"/>
                  </a:lnTo>
                  <a:lnTo>
                    <a:pt x="6882" y="2715"/>
                  </a:lnTo>
                  <a:cubicBezTo>
                    <a:pt x="6882" y="2632"/>
                    <a:pt x="6811" y="2561"/>
                    <a:pt x="6715" y="2561"/>
                  </a:cubicBezTo>
                  <a:cubicBezTo>
                    <a:pt x="6632" y="2561"/>
                    <a:pt x="6549" y="2632"/>
                    <a:pt x="6549" y="2715"/>
                  </a:cubicBezTo>
                  <a:lnTo>
                    <a:pt x="6549" y="3394"/>
                  </a:lnTo>
                  <a:lnTo>
                    <a:pt x="6096" y="3394"/>
                  </a:lnTo>
                  <a:lnTo>
                    <a:pt x="6096" y="1930"/>
                  </a:lnTo>
                  <a:close/>
                  <a:moveTo>
                    <a:pt x="4549" y="1"/>
                  </a:moveTo>
                  <a:cubicBezTo>
                    <a:pt x="4227" y="1"/>
                    <a:pt x="3965" y="251"/>
                    <a:pt x="3965" y="572"/>
                  </a:cubicBezTo>
                  <a:lnTo>
                    <a:pt x="3965" y="1608"/>
                  </a:lnTo>
                  <a:lnTo>
                    <a:pt x="3239" y="1608"/>
                  </a:lnTo>
                  <a:cubicBezTo>
                    <a:pt x="3144" y="1608"/>
                    <a:pt x="3072" y="1680"/>
                    <a:pt x="3072" y="1763"/>
                  </a:cubicBezTo>
                  <a:cubicBezTo>
                    <a:pt x="3072" y="1858"/>
                    <a:pt x="3144" y="1930"/>
                    <a:pt x="3239" y="1930"/>
                  </a:cubicBezTo>
                  <a:lnTo>
                    <a:pt x="3965" y="1930"/>
                  </a:lnTo>
                  <a:lnTo>
                    <a:pt x="3965" y="3394"/>
                  </a:lnTo>
                  <a:lnTo>
                    <a:pt x="3417" y="3394"/>
                  </a:lnTo>
                  <a:lnTo>
                    <a:pt x="3417" y="3013"/>
                  </a:lnTo>
                  <a:cubicBezTo>
                    <a:pt x="3417" y="2930"/>
                    <a:pt x="3334" y="2858"/>
                    <a:pt x="3251" y="2858"/>
                  </a:cubicBezTo>
                  <a:cubicBezTo>
                    <a:pt x="3155" y="2858"/>
                    <a:pt x="3084" y="2930"/>
                    <a:pt x="3084" y="3013"/>
                  </a:cubicBezTo>
                  <a:lnTo>
                    <a:pt x="3084" y="3394"/>
                  </a:lnTo>
                  <a:lnTo>
                    <a:pt x="2382" y="3394"/>
                  </a:lnTo>
                  <a:lnTo>
                    <a:pt x="2382" y="2715"/>
                  </a:lnTo>
                  <a:cubicBezTo>
                    <a:pt x="2382" y="2632"/>
                    <a:pt x="2310" y="2561"/>
                    <a:pt x="2227" y="2561"/>
                  </a:cubicBezTo>
                  <a:cubicBezTo>
                    <a:pt x="2132" y="2561"/>
                    <a:pt x="2060" y="2632"/>
                    <a:pt x="2060" y="2715"/>
                  </a:cubicBezTo>
                  <a:lnTo>
                    <a:pt x="2060" y="3394"/>
                  </a:lnTo>
                  <a:lnTo>
                    <a:pt x="1358" y="3394"/>
                  </a:lnTo>
                  <a:lnTo>
                    <a:pt x="1358" y="3013"/>
                  </a:lnTo>
                  <a:cubicBezTo>
                    <a:pt x="1358" y="2930"/>
                    <a:pt x="1286" y="2858"/>
                    <a:pt x="1191" y="2858"/>
                  </a:cubicBezTo>
                  <a:cubicBezTo>
                    <a:pt x="1108" y="2858"/>
                    <a:pt x="1036" y="2930"/>
                    <a:pt x="1036" y="3013"/>
                  </a:cubicBezTo>
                  <a:lnTo>
                    <a:pt x="1036" y="3394"/>
                  </a:lnTo>
                  <a:lnTo>
                    <a:pt x="334" y="3394"/>
                  </a:lnTo>
                  <a:lnTo>
                    <a:pt x="334" y="2715"/>
                  </a:lnTo>
                  <a:cubicBezTo>
                    <a:pt x="334" y="2632"/>
                    <a:pt x="262" y="2561"/>
                    <a:pt x="167" y="2561"/>
                  </a:cubicBezTo>
                  <a:cubicBezTo>
                    <a:pt x="84" y="2561"/>
                    <a:pt x="0" y="2632"/>
                    <a:pt x="0" y="2715"/>
                  </a:cubicBezTo>
                  <a:lnTo>
                    <a:pt x="0" y="3549"/>
                  </a:lnTo>
                  <a:lnTo>
                    <a:pt x="0" y="4799"/>
                  </a:lnTo>
                  <a:cubicBezTo>
                    <a:pt x="0" y="4894"/>
                    <a:pt x="84" y="4966"/>
                    <a:pt x="167" y="4966"/>
                  </a:cubicBezTo>
                  <a:cubicBezTo>
                    <a:pt x="262" y="4966"/>
                    <a:pt x="334" y="4894"/>
                    <a:pt x="334" y="4799"/>
                  </a:cubicBezTo>
                  <a:lnTo>
                    <a:pt x="334" y="3716"/>
                  </a:lnTo>
                  <a:lnTo>
                    <a:pt x="3977" y="3716"/>
                  </a:lnTo>
                  <a:lnTo>
                    <a:pt x="3977" y="5692"/>
                  </a:lnTo>
                  <a:cubicBezTo>
                    <a:pt x="3977" y="5787"/>
                    <a:pt x="4048" y="5859"/>
                    <a:pt x="4144" y="5859"/>
                  </a:cubicBezTo>
                  <a:cubicBezTo>
                    <a:pt x="4227" y="5859"/>
                    <a:pt x="4310" y="5787"/>
                    <a:pt x="4310" y="5692"/>
                  </a:cubicBezTo>
                  <a:lnTo>
                    <a:pt x="4310" y="560"/>
                  </a:lnTo>
                  <a:cubicBezTo>
                    <a:pt x="4310" y="429"/>
                    <a:pt x="4406" y="322"/>
                    <a:pt x="4549" y="322"/>
                  </a:cubicBezTo>
                  <a:lnTo>
                    <a:pt x="5525" y="322"/>
                  </a:lnTo>
                  <a:cubicBezTo>
                    <a:pt x="5656" y="322"/>
                    <a:pt x="5763" y="429"/>
                    <a:pt x="5763" y="560"/>
                  </a:cubicBezTo>
                  <a:lnTo>
                    <a:pt x="5763" y="8871"/>
                  </a:lnTo>
                  <a:cubicBezTo>
                    <a:pt x="5763" y="9073"/>
                    <a:pt x="5596" y="9240"/>
                    <a:pt x="5394" y="9240"/>
                  </a:cubicBezTo>
                  <a:lnTo>
                    <a:pt x="1727" y="9240"/>
                  </a:lnTo>
                  <a:cubicBezTo>
                    <a:pt x="1643" y="9240"/>
                    <a:pt x="1572" y="9312"/>
                    <a:pt x="1572" y="9407"/>
                  </a:cubicBezTo>
                  <a:cubicBezTo>
                    <a:pt x="1572" y="9490"/>
                    <a:pt x="1643" y="9562"/>
                    <a:pt x="1727" y="9562"/>
                  </a:cubicBezTo>
                  <a:lnTo>
                    <a:pt x="5394" y="9562"/>
                  </a:lnTo>
                  <a:cubicBezTo>
                    <a:pt x="5787" y="9562"/>
                    <a:pt x="6108" y="9252"/>
                    <a:pt x="6108" y="8847"/>
                  </a:cubicBezTo>
                  <a:lnTo>
                    <a:pt x="6108" y="3704"/>
                  </a:lnTo>
                  <a:lnTo>
                    <a:pt x="7180" y="3704"/>
                  </a:lnTo>
                  <a:cubicBezTo>
                    <a:pt x="7489" y="3704"/>
                    <a:pt x="7739" y="3454"/>
                    <a:pt x="7739" y="3120"/>
                  </a:cubicBezTo>
                  <a:lnTo>
                    <a:pt x="7739" y="2144"/>
                  </a:lnTo>
                  <a:cubicBezTo>
                    <a:pt x="7739" y="1858"/>
                    <a:pt x="7489" y="1608"/>
                    <a:pt x="7180" y="1608"/>
                  </a:cubicBezTo>
                  <a:lnTo>
                    <a:pt x="6108" y="1608"/>
                  </a:lnTo>
                  <a:lnTo>
                    <a:pt x="6108" y="572"/>
                  </a:lnTo>
                  <a:cubicBezTo>
                    <a:pt x="6108" y="263"/>
                    <a:pt x="5858" y="1"/>
                    <a:pt x="5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645;p47">
              <a:extLst>
                <a:ext uri="{FF2B5EF4-FFF2-40B4-BE49-F238E27FC236}">
                  <a16:creationId xmlns:a16="http://schemas.microsoft.com/office/drawing/2014/main" id="{7AF38530-731F-4D17-AE3F-489829B51BC1}"/>
                </a:ext>
              </a:extLst>
            </p:cNvPr>
            <p:cNvSpPr/>
            <p:nvPr/>
          </p:nvSpPr>
          <p:spPr>
            <a:xfrm>
              <a:off x="2639038" y="2945703"/>
              <a:ext cx="246552" cy="304851"/>
            </a:xfrm>
            <a:custGeom>
              <a:avLst/>
              <a:gdLst/>
              <a:ahLst/>
              <a:cxnLst/>
              <a:rect l="l" t="t" r="r" b="b"/>
              <a:pathLst>
                <a:path w="7752" h="9585" extrusionOk="0">
                  <a:moveTo>
                    <a:pt x="3429" y="7989"/>
                  </a:moveTo>
                  <a:lnTo>
                    <a:pt x="3429" y="9013"/>
                  </a:lnTo>
                  <a:cubicBezTo>
                    <a:pt x="3429" y="9144"/>
                    <a:pt x="3322" y="9251"/>
                    <a:pt x="3191" y="9251"/>
                  </a:cubicBezTo>
                  <a:lnTo>
                    <a:pt x="2215" y="9251"/>
                  </a:lnTo>
                  <a:cubicBezTo>
                    <a:pt x="2072" y="9251"/>
                    <a:pt x="1977" y="9144"/>
                    <a:pt x="1977" y="9013"/>
                  </a:cubicBezTo>
                  <a:lnTo>
                    <a:pt x="1977" y="7989"/>
                  </a:lnTo>
                  <a:close/>
                  <a:moveTo>
                    <a:pt x="2358" y="0"/>
                  </a:moveTo>
                  <a:cubicBezTo>
                    <a:pt x="1977" y="0"/>
                    <a:pt x="1643" y="322"/>
                    <a:pt x="1643" y="715"/>
                  </a:cubicBezTo>
                  <a:lnTo>
                    <a:pt x="1643" y="5870"/>
                  </a:lnTo>
                  <a:lnTo>
                    <a:pt x="572" y="5870"/>
                  </a:lnTo>
                  <a:cubicBezTo>
                    <a:pt x="262" y="5870"/>
                    <a:pt x="0" y="6120"/>
                    <a:pt x="0" y="6430"/>
                  </a:cubicBezTo>
                  <a:lnTo>
                    <a:pt x="0" y="7418"/>
                  </a:lnTo>
                  <a:cubicBezTo>
                    <a:pt x="0" y="7727"/>
                    <a:pt x="250" y="7977"/>
                    <a:pt x="572" y="7977"/>
                  </a:cubicBezTo>
                  <a:lnTo>
                    <a:pt x="1643" y="7977"/>
                  </a:lnTo>
                  <a:lnTo>
                    <a:pt x="1643" y="9013"/>
                  </a:lnTo>
                  <a:cubicBezTo>
                    <a:pt x="1643" y="9323"/>
                    <a:pt x="1905" y="9585"/>
                    <a:pt x="2215" y="9585"/>
                  </a:cubicBezTo>
                  <a:lnTo>
                    <a:pt x="3191" y="9585"/>
                  </a:lnTo>
                  <a:cubicBezTo>
                    <a:pt x="3513" y="9585"/>
                    <a:pt x="3763" y="9335"/>
                    <a:pt x="3763" y="9013"/>
                  </a:cubicBezTo>
                  <a:lnTo>
                    <a:pt x="3763" y="7977"/>
                  </a:lnTo>
                  <a:lnTo>
                    <a:pt x="4489" y="7977"/>
                  </a:lnTo>
                  <a:cubicBezTo>
                    <a:pt x="4584" y="7977"/>
                    <a:pt x="4656" y="7906"/>
                    <a:pt x="4656" y="7823"/>
                  </a:cubicBezTo>
                  <a:cubicBezTo>
                    <a:pt x="4656" y="7727"/>
                    <a:pt x="4584" y="7656"/>
                    <a:pt x="4489" y="7656"/>
                  </a:cubicBezTo>
                  <a:lnTo>
                    <a:pt x="560" y="7656"/>
                  </a:lnTo>
                  <a:cubicBezTo>
                    <a:pt x="429" y="7656"/>
                    <a:pt x="322" y="7549"/>
                    <a:pt x="322" y="7418"/>
                  </a:cubicBezTo>
                  <a:lnTo>
                    <a:pt x="322" y="6430"/>
                  </a:lnTo>
                  <a:cubicBezTo>
                    <a:pt x="322" y="6299"/>
                    <a:pt x="429" y="6192"/>
                    <a:pt x="560" y="6192"/>
                  </a:cubicBezTo>
                  <a:lnTo>
                    <a:pt x="1120" y="6192"/>
                  </a:lnTo>
                  <a:lnTo>
                    <a:pt x="1120" y="6870"/>
                  </a:lnTo>
                  <a:cubicBezTo>
                    <a:pt x="1120" y="6954"/>
                    <a:pt x="1203" y="7025"/>
                    <a:pt x="1286" y="7025"/>
                  </a:cubicBezTo>
                  <a:cubicBezTo>
                    <a:pt x="1382" y="7025"/>
                    <a:pt x="1453" y="6954"/>
                    <a:pt x="1453" y="6870"/>
                  </a:cubicBezTo>
                  <a:lnTo>
                    <a:pt x="1453" y="6192"/>
                  </a:lnTo>
                  <a:lnTo>
                    <a:pt x="2155" y="6192"/>
                  </a:lnTo>
                  <a:lnTo>
                    <a:pt x="2155" y="6608"/>
                  </a:lnTo>
                  <a:cubicBezTo>
                    <a:pt x="2155" y="6704"/>
                    <a:pt x="2227" y="6775"/>
                    <a:pt x="2322" y="6775"/>
                  </a:cubicBezTo>
                  <a:cubicBezTo>
                    <a:pt x="2405" y="6775"/>
                    <a:pt x="2477" y="6704"/>
                    <a:pt x="2477" y="6608"/>
                  </a:cubicBezTo>
                  <a:lnTo>
                    <a:pt x="2477" y="6192"/>
                  </a:lnTo>
                  <a:lnTo>
                    <a:pt x="3179" y="6192"/>
                  </a:lnTo>
                  <a:lnTo>
                    <a:pt x="3179" y="6870"/>
                  </a:lnTo>
                  <a:cubicBezTo>
                    <a:pt x="3179" y="6954"/>
                    <a:pt x="3239" y="7013"/>
                    <a:pt x="3334" y="7025"/>
                  </a:cubicBezTo>
                  <a:lnTo>
                    <a:pt x="3358" y="7025"/>
                  </a:lnTo>
                  <a:cubicBezTo>
                    <a:pt x="3453" y="7025"/>
                    <a:pt x="3525" y="6954"/>
                    <a:pt x="3525" y="6870"/>
                  </a:cubicBezTo>
                  <a:lnTo>
                    <a:pt x="3525" y="6192"/>
                  </a:lnTo>
                  <a:lnTo>
                    <a:pt x="4227" y="6192"/>
                  </a:lnTo>
                  <a:lnTo>
                    <a:pt x="4227" y="6608"/>
                  </a:lnTo>
                  <a:cubicBezTo>
                    <a:pt x="4227" y="6704"/>
                    <a:pt x="4299" y="6775"/>
                    <a:pt x="4382" y="6775"/>
                  </a:cubicBezTo>
                  <a:cubicBezTo>
                    <a:pt x="4477" y="6775"/>
                    <a:pt x="4549" y="6704"/>
                    <a:pt x="4549" y="6608"/>
                  </a:cubicBezTo>
                  <a:lnTo>
                    <a:pt x="4549" y="6192"/>
                  </a:lnTo>
                  <a:lnTo>
                    <a:pt x="5251" y="6192"/>
                  </a:lnTo>
                  <a:lnTo>
                    <a:pt x="5251" y="6870"/>
                  </a:lnTo>
                  <a:cubicBezTo>
                    <a:pt x="5251" y="6954"/>
                    <a:pt x="5323" y="7025"/>
                    <a:pt x="5418" y="7025"/>
                  </a:cubicBezTo>
                  <a:cubicBezTo>
                    <a:pt x="5501" y="7025"/>
                    <a:pt x="5573" y="6954"/>
                    <a:pt x="5573" y="6870"/>
                  </a:cubicBezTo>
                  <a:lnTo>
                    <a:pt x="5573" y="6192"/>
                  </a:lnTo>
                  <a:lnTo>
                    <a:pt x="6275" y="6192"/>
                  </a:lnTo>
                  <a:lnTo>
                    <a:pt x="6275" y="6608"/>
                  </a:lnTo>
                  <a:cubicBezTo>
                    <a:pt x="6275" y="6704"/>
                    <a:pt x="6346" y="6775"/>
                    <a:pt x="6442" y="6775"/>
                  </a:cubicBezTo>
                  <a:cubicBezTo>
                    <a:pt x="6525" y="6775"/>
                    <a:pt x="6608" y="6704"/>
                    <a:pt x="6608" y="6608"/>
                  </a:cubicBezTo>
                  <a:lnTo>
                    <a:pt x="6608" y="6192"/>
                  </a:lnTo>
                  <a:lnTo>
                    <a:pt x="7418" y="6192"/>
                  </a:lnTo>
                  <a:lnTo>
                    <a:pt x="7418" y="6870"/>
                  </a:lnTo>
                  <a:cubicBezTo>
                    <a:pt x="7418" y="6954"/>
                    <a:pt x="7501" y="7025"/>
                    <a:pt x="7585" y="7025"/>
                  </a:cubicBezTo>
                  <a:cubicBezTo>
                    <a:pt x="7680" y="7025"/>
                    <a:pt x="7751" y="6954"/>
                    <a:pt x="7751" y="6870"/>
                  </a:cubicBezTo>
                  <a:lnTo>
                    <a:pt x="7751" y="5965"/>
                  </a:lnTo>
                  <a:lnTo>
                    <a:pt x="7751" y="4775"/>
                  </a:lnTo>
                  <a:cubicBezTo>
                    <a:pt x="7751" y="4679"/>
                    <a:pt x="7680" y="4608"/>
                    <a:pt x="7585" y="4608"/>
                  </a:cubicBezTo>
                  <a:cubicBezTo>
                    <a:pt x="7501" y="4608"/>
                    <a:pt x="7418" y="4679"/>
                    <a:pt x="7418" y="4775"/>
                  </a:cubicBezTo>
                  <a:lnTo>
                    <a:pt x="7418" y="5858"/>
                  </a:lnTo>
                  <a:lnTo>
                    <a:pt x="3775" y="5858"/>
                  </a:lnTo>
                  <a:lnTo>
                    <a:pt x="3775" y="3882"/>
                  </a:lnTo>
                  <a:cubicBezTo>
                    <a:pt x="3775" y="3786"/>
                    <a:pt x="3703" y="3715"/>
                    <a:pt x="3608" y="3715"/>
                  </a:cubicBezTo>
                  <a:cubicBezTo>
                    <a:pt x="3525" y="3715"/>
                    <a:pt x="3441" y="3786"/>
                    <a:pt x="3441" y="3882"/>
                  </a:cubicBezTo>
                  <a:lnTo>
                    <a:pt x="3441" y="5858"/>
                  </a:lnTo>
                  <a:lnTo>
                    <a:pt x="1989" y="5858"/>
                  </a:lnTo>
                  <a:lnTo>
                    <a:pt x="1989" y="703"/>
                  </a:lnTo>
                  <a:cubicBezTo>
                    <a:pt x="1989" y="500"/>
                    <a:pt x="2155" y="334"/>
                    <a:pt x="2358" y="334"/>
                  </a:cubicBezTo>
                  <a:lnTo>
                    <a:pt x="6025" y="334"/>
                  </a:lnTo>
                  <a:cubicBezTo>
                    <a:pt x="6108" y="334"/>
                    <a:pt x="6192" y="262"/>
                    <a:pt x="6192" y="167"/>
                  </a:cubicBezTo>
                  <a:cubicBezTo>
                    <a:pt x="6192" y="84"/>
                    <a:pt x="6108" y="0"/>
                    <a:pt x="6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5999;p43">
            <a:extLst>
              <a:ext uri="{FF2B5EF4-FFF2-40B4-BE49-F238E27FC236}">
                <a16:creationId xmlns:a16="http://schemas.microsoft.com/office/drawing/2014/main" id="{BC60C3B8-39A1-45BA-B2EE-637892F30C9B}"/>
              </a:ext>
            </a:extLst>
          </p:cNvPr>
          <p:cNvSpPr/>
          <p:nvPr/>
        </p:nvSpPr>
        <p:spPr>
          <a:xfrm>
            <a:off x="7537118" y="2376542"/>
            <a:ext cx="360356" cy="358831"/>
          </a:xfrm>
          <a:custGeom>
            <a:avLst/>
            <a:gdLst/>
            <a:ahLst/>
            <a:cxnLst/>
            <a:rect l="l" t="t" r="r" b="b"/>
            <a:pathLst>
              <a:path w="11348" h="11300" extrusionOk="0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1A3B0801-9AAC-4509-B3F7-10F37E308364}"/>
              </a:ext>
            </a:extLst>
          </p:cNvPr>
          <p:cNvSpPr/>
          <p:nvPr/>
        </p:nvSpPr>
        <p:spPr>
          <a:xfrm>
            <a:off x="7897474" y="2426311"/>
            <a:ext cx="96515" cy="228370"/>
          </a:xfrm>
          <a:prstGeom prst="curvedLeftArrow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637;p21">
            <a:extLst>
              <a:ext uri="{FF2B5EF4-FFF2-40B4-BE49-F238E27FC236}">
                <a16:creationId xmlns:a16="http://schemas.microsoft.com/office/drawing/2014/main" id="{2F4906B3-5F02-4ACF-9261-B7CA5323273A}"/>
              </a:ext>
            </a:extLst>
          </p:cNvPr>
          <p:cNvSpPr/>
          <p:nvPr/>
        </p:nvSpPr>
        <p:spPr>
          <a:xfrm>
            <a:off x="6018706" y="1184937"/>
            <a:ext cx="1872300" cy="1872300"/>
          </a:xfrm>
          <a:prstGeom prst="ellipse">
            <a:avLst/>
          </a:pr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ctrTitle"/>
          </p:nvPr>
        </p:nvSpPr>
        <p:spPr>
          <a:xfrm>
            <a:off x="831200" y="1605949"/>
            <a:ext cx="3867300" cy="8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r>
              <a:rPr lang="en-AU" dirty="0"/>
              <a:t>LANK SLATE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Philosophy for approaching technology changes – thinking about opportunities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Consider the big picture – new Interlibrary loan platform will only work with Primo VE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Time to consider if </a:t>
            </a:r>
            <a:r>
              <a:rPr lang="en-US" dirty="0" err="1">
                <a:latin typeface="DengXian" panose="02010600030101010101" pitchFamily="2" charset="-122"/>
                <a:ea typeface="DengXian" panose="02010600030101010101" pitchFamily="2" charset="-122"/>
              </a:rPr>
              <a:t>customisations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 are still useful, relevant</a:t>
            </a:r>
            <a:endParaRPr lang="en-US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</a:endParaRPr>
          </a:p>
        </p:txBody>
      </p:sp>
      <p:sp>
        <p:nvSpPr>
          <p:cNvPr id="197" name="Google Shape;197;p17"/>
          <p:cNvSpPr txBox="1"/>
          <p:nvPr/>
        </p:nvSpPr>
        <p:spPr>
          <a:xfrm>
            <a:off x="5591474" y="3022413"/>
            <a:ext cx="30508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000" dirty="0" err="1">
                <a:solidFill>
                  <a:srgbClr val="74C1B9"/>
                </a:solidFill>
                <a:latin typeface="Montserrat Light"/>
                <a:ea typeface="Montserrat Black"/>
                <a:cs typeface="Montserrat Black"/>
                <a:sym typeface="Montserrat Light"/>
              </a:rPr>
              <a:t>Opport</a:t>
            </a:r>
            <a:r>
              <a:rPr lang="en-AU" sz="3000" dirty="0" err="1">
                <a:solidFill>
                  <a:srgbClr val="74C1B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UNITY</a:t>
            </a:r>
            <a:endParaRPr sz="3000" dirty="0">
              <a:solidFill>
                <a:srgbClr val="74C1B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16" name="Google Shape;6653;p44">
            <a:extLst>
              <a:ext uri="{FF2B5EF4-FFF2-40B4-BE49-F238E27FC236}">
                <a16:creationId xmlns:a16="http://schemas.microsoft.com/office/drawing/2014/main" id="{8880E62B-63F6-444C-B553-1C998B06E873}"/>
              </a:ext>
            </a:extLst>
          </p:cNvPr>
          <p:cNvGrpSpPr/>
          <p:nvPr/>
        </p:nvGrpSpPr>
        <p:grpSpPr>
          <a:xfrm>
            <a:off x="6575462" y="1764689"/>
            <a:ext cx="758788" cy="749911"/>
            <a:chOff x="852385" y="1510916"/>
            <a:chExt cx="353145" cy="351997"/>
          </a:xfrm>
        </p:grpSpPr>
        <p:sp>
          <p:nvSpPr>
            <p:cNvPr id="17" name="Google Shape;6654;p44">
              <a:extLst>
                <a:ext uri="{FF2B5EF4-FFF2-40B4-BE49-F238E27FC236}">
                  <a16:creationId xmlns:a16="http://schemas.microsoft.com/office/drawing/2014/main" id="{EA38C7B9-8355-44C9-A972-73E7B14CA01E}"/>
                </a:ext>
              </a:extLst>
            </p:cNvPr>
            <p:cNvSpPr/>
            <p:nvPr/>
          </p:nvSpPr>
          <p:spPr>
            <a:xfrm>
              <a:off x="852385" y="1510916"/>
              <a:ext cx="353145" cy="187785"/>
            </a:xfrm>
            <a:custGeom>
              <a:avLst/>
              <a:gdLst/>
              <a:ahLst/>
              <a:cxnLst/>
              <a:rect l="l" t="t" r="r" b="b"/>
              <a:pathLst>
                <a:path w="11086" h="5895" extrusionOk="0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6655;p44">
              <a:extLst>
                <a:ext uri="{FF2B5EF4-FFF2-40B4-BE49-F238E27FC236}">
                  <a16:creationId xmlns:a16="http://schemas.microsoft.com/office/drawing/2014/main" id="{440804BF-29B4-4200-9F85-19CD42A6E5A3}"/>
                </a:ext>
              </a:extLst>
            </p:cNvPr>
            <p:cNvSpPr/>
            <p:nvPr/>
          </p:nvSpPr>
          <p:spPr>
            <a:xfrm>
              <a:off x="852385" y="1609921"/>
              <a:ext cx="353145" cy="252992"/>
            </a:xfrm>
            <a:custGeom>
              <a:avLst/>
              <a:gdLst/>
              <a:ahLst/>
              <a:cxnLst/>
              <a:rect l="l" t="t" r="r" b="b"/>
              <a:pathLst>
                <a:path w="11086" h="7942" extrusionOk="0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3"/>
          <p:cNvSpPr/>
          <p:nvPr/>
        </p:nvSpPr>
        <p:spPr>
          <a:xfrm>
            <a:off x="1102082" y="1327695"/>
            <a:ext cx="1704697" cy="1661938"/>
          </a:xfrm>
          <a:prstGeom prst="ellipse">
            <a:avLst/>
          </a:pr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7785;p46">
            <a:extLst>
              <a:ext uri="{FF2B5EF4-FFF2-40B4-BE49-F238E27FC236}">
                <a16:creationId xmlns:a16="http://schemas.microsoft.com/office/drawing/2014/main" id="{FFC54CC4-AEEC-4A3E-8A7F-742E97B59355}"/>
              </a:ext>
            </a:extLst>
          </p:cNvPr>
          <p:cNvGrpSpPr/>
          <p:nvPr/>
        </p:nvGrpSpPr>
        <p:grpSpPr>
          <a:xfrm>
            <a:off x="1549946" y="1873622"/>
            <a:ext cx="772174" cy="741308"/>
            <a:chOff x="3967213" y="3408047"/>
            <a:chExt cx="298014" cy="303653"/>
          </a:xfrm>
          <a:solidFill>
            <a:schemeClr val="tx1"/>
          </a:solidFill>
        </p:grpSpPr>
        <p:sp>
          <p:nvSpPr>
            <p:cNvPr id="13" name="Google Shape;7787;p46">
              <a:extLst>
                <a:ext uri="{FF2B5EF4-FFF2-40B4-BE49-F238E27FC236}">
                  <a16:creationId xmlns:a16="http://schemas.microsoft.com/office/drawing/2014/main" id="{17573B17-F983-41AF-90A3-97F31BABD359}"/>
                </a:ext>
              </a:extLst>
            </p:cNvPr>
            <p:cNvSpPr/>
            <p:nvPr/>
          </p:nvSpPr>
          <p:spPr>
            <a:xfrm>
              <a:off x="4093585" y="3484237"/>
              <a:ext cx="21891" cy="37002"/>
            </a:xfrm>
            <a:custGeom>
              <a:avLst/>
              <a:gdLst/>
              <a:ahLst/>
              <a:cxnLst/>
              <a:rect l="l" t="t" r="r" b="b"/>
              <a:pathLst>
                <a:path w="691" h="1168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00"/>
                  </a:lnTo>
                  <a:cubicBezTo>
                    <a:pt x="0" y="1084"/>
                    <a:pt x="72" y="1167"/>
                    <a:pt x="155" y="1167"/>
                  </a:cubicBezTo>
                  <a:lnTo>
                    <a:pt x="536" y="1167"/>
                  </a:lnTo>
                  <a:cubicBezTo>
                    <a:pt x="619" y="1167"/>
                    <a:pt x="691" y="1084"/>
                    <a:pt x="691" y="1000"/>
                  </a:cubicBezTo>
                  <a:cubicBezTo>
                    <a:pt x="691" y="893"/>
                    <a:pt x="619" y="822"/>
                    <a:pt x="512" y="822"/>
                  </a:cubicBezTo>
                  <a:lnTo>
                    <a:pt x="322" y="822"/>
                  </a:ln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788;p46">
              <a:extLst>
                <a:ext uri="{FF2B5EF4-FFF2-40B4-BE49-F238E27FC236}">
                  <a16:creationId xmlns:a16="http://schemas.microsoft.com/office/drawing/2014/main" id="{185BCBC1-8DAB-48AC-9A26-20C96C006D95}"/>
                </a:ext>
              </a:extLst>
            </p:cNvPr>
            <p:cNvSpPr/>
            <p:nvPr/>
          </p:nvSpPr>
          <p:spPr>
            <a:xfrm>
              <a:off x="3967213" y="3408047"/>
              <a:ext cx="275394" cy="303653"/>
            </a:xfrm>
            <a:custGeom>
              <a:avLst/>
              <a:gdLst/>
              <a:ahLst/>
              <a:cxnLst/>
              <a:rect l="l" t="t" r="r" b="b"/>
              <a:pathLst>
                <a:path w="8693" h="9585" extrusionOk="0">
                  <a:moveTo>
                    <a:pt x="3549" y="417"/>
                  </a:moveTo>
                  <a:lnTo>
                    <a:pt x="3549" y="417"/>
                  </a:lnTo>
                  <a:cubicBezTo>
                    <a:pt x="3346" y="1024"/>
                    <a:pt x="3001" y="1322"/>
                    <a:pt x="2775" y="1465"/>
                  </a:cubicBezTo>
                  <a:cubicBezTo>
                    <a:pt x="2799" y="976"/>
                    <a:pt x="3120" y="572"/>
                    <a:pt x="3549" y="417"/>
                  </a:cubicBezTo>
                  <a:close/>
                  <a:moveTo>
                    <a:pt x="4727" y="334"/>
                  </a:moveTo>
                  <a:cubicBezTo>
                    <a:pt x="5382" y="334"/>
                    <a:pt x="5906" y="869"/>
                    <a:pt x="5906" y="1524"/>
                  </a:cubicBezTo>
                  <a:lnTo>
                    <a:pt x="5906" y="2262"/>
                  </a:lnTo>
                  <a:cubicBezTo>
                    <a:pt x="4501" y="2155"/>
                    <a:pt x="4108" y="846"/>
                    <a:pt x="4001" y="334"/>
                  </a:cubicBezTo>
                  <a:close/>
                  <a:moveTo>
                    <a:pt x="2441" y="2643"/>
                  </a:moveTo>
                  <a:lnTo>
                    <a:pt x="2441" y="2893"/>
                  </a:lnTo>
                  <a:cubicBezTo>
                    <a:pt x="2441" y="3036"/>
                    <a:pt x="2453" y="3179"/>
                    <a:pt x="2477" y="3310"/>
                  </a:cubicBezTo>
                  <a:cubicBezTo>
                    <a:pt x="2334" y="3251"/>
                    <a:pt x="2239" y="3120"/>
                    <a:pt x="2239" y="2977"/>
                  </a:cubicBezTo>
                  <a:cubicBezTo>
                    <a:pt x="2239" y="2822"/>
                    <a:pt x="2322" y="2703"/>
                    <a:pt x="2441" y="2643"/>
                  </a:cubicBezTo>
                  <a:close/>
                  <a:moveTo>
                    <a:pt x="6251" y="2655"/>
                  </a:moveTo>
                  <a:cubicBezTo>
                    <a:pt x="6359" y="2715"/>
                    <a:pt x="6442" y="2834"/>
                    <a:pt x="6442" y="2989"/>
                  </a:cubicBezTo>
                  <a:cubicBezTo>
                    <a:pt x="6442" y="3155"/>
                    <a:pt x="6335" y="3286"/>
                    <a:pt x="6204" y="3334"/>
                  </a:cubicBezTo>
                  <a:cubicBezTo>
                    <a:pt x="6228" y="3179"/>
                    <a:pt x="6251" y="3048"/>
                    <a:pt x="6251" y="2917"/>
                  </a:cubicBezTo>
                  <a:lnTo>
                    <a:pt x="6251" y="2655"/>
                  </a:lnTo>
                  <a:close/>
                  <a:moveTo>
                    <a:pt x="3775" y="786"/>
                  </a:moveTo>
                  <a:cubicBezTo>
                    <a:pt x="3846" y="1012"/>
                    <a:pt x="3953" y="1274"/>
                    <a:pt x="4120" y="1524"/>
                  </a:cubicBezTo>
                  <a:cubicBezTo>
                    <a:pt x="4537" y="2167"/>
                    <a:pt x="5144" y="2536"/>
                    <a:pt x="5906" y="2584"/>
                  </a:cubicBezTo>
                  <a:lnTo>
                    <a:pt x="5906" y="2893"/>
                  </a:lnTo>
                  <a:cubicBezTo>
                    <a:pt x="5906" y="3548"/>
                    <a:pt x="5549" y="4179"/>
                    <a:pt x="4977" y="4501"/>
                  </a:cubicBezTo>
                  <a:lnTo>
                    <a:pt x="4727" y="4656"/>
                  </a:lnTo>
                  <a:cubicBezTo>
                    <a:pt x="4608" y="4721"/>
                    <a:pt x="4474" y="4754"/>
                    <a:pt x="4340" y="4754"/>
                  </a:cubicBezTo>
                  <a:cubicBezTo>
                    <a:pt x="4206" y="4754"/>
                    <a:pt x="4073" y="4721"/>
                    <a:pt x="3953" y="4656"/>
                  </a:cubicBezTo>
                  <a:lnTo>
                    <a:pt x="3703" y="4501"/>
                  </a:lnTo>
                  <a:cubicBezTo>
                    <a:pt x="3120" y="4179"/>
                    <a:pt x="2775" y="3572"/>
                    <a:pt x="2775" y="2893"/>
                  </a:cubicBezTo>
                  <a:lnTo>
                    <a:pt x="2775" y="2417"/>
                  </a:lnTo>
                  <a:lnTo>
                    <a:pt x="2775" y="1858"/>
                  </a:lnTo>
                  <a:cubicBezTo>
                    <a:pt x="3001" y="1750"/>
                    <a:pt x="3465" y="1465"/>
                    <a:pt x="3775" y="786"/>
                  </a:cubicBezTo>
                  <a:close/>
                  <a:moveTo>
                    <a:pt x="5001" y="4906"/>
                  </a:moveTo>
                  <a:lnTo>
                    <a:pt x="5001" y="5751"/>
                  </a:lnTo>
                  <a:lnTo>
                    <a:pt x="4965" y="5775"/>
                  </a:lnTo>
                  <a:lnTo>
                    <a:pt x="4334" y="6203"/>
                  </a:lnTo>
                  <a:lnTo>
                    <a:pt x="3692" y="5751"/>
                  </a:lnTo>
                  <a:lnTo>
                    <a:pt x="3692" y="4906"/>
                  </a:lnTo>
                  <a:lnTo>
                    <a:pt x="3775" y="4953"/>
                  </a:lnTo>
                  <a:cubicBezTo>
                    <a:pt x="3953" y="5048"/>
                    <a:pt x="4144" y="5096"/>
                    <a:pt x="4346" y="5096"/>
                  </a:cubicBezTo>
                  <a:cubicBezTo>
                    <a:pt x="4537" y="5096"/>
                    <a:pt x="4727" y="5048"/>
                    <a:pt x="4906" y="4953"/>
                  </a:cubicBezTo>
                  <a:lnTo>
                    <a:pt x="5001" y="4906"/>
                  </a:lnTo>
                  <a:close/>
                  <a:moveTo>
                    <a:pt x="3680" y="6168"/>
                  </a:moveTo>
                  <a:lnTo>
                    <a:pt x="4084" y="6453"/>
                  </a:lnTo>
                  <a:lnTo>
                    <a:pt x="3680" y="6930"/>
                  </a:lnTo>
                  <a:lnTo>
                    <a:pt x="3680" y="6263"/>
                  </a:lnTo>
                  <a:lnTo>
                    <a:pt x="3680" y="6168"/>
                  </a:lnTo>
                  <a:close/>
                  <a:moveTo>
                    <a:pt x="4977" y="6168"/>
                  </a:moveTo>
                  <a:lnTo>
                    <a:pt x="4977" y="6263"/>
                  </a:lnTo>
                  <a:lnTo>
                    <a:pt x="4977" y="6930"/>
                  </a:lnTo>
                  <a:lnTo>
                    <a:pt x="4573" y="6453"/>
                  </a:lnTo>
                  <a:lnTo>
                    <a:pt x="4977" y="6168"/>
                  </a:lnTo>
                  <a:close/>
                  <a:moveTo>
                    <a:pt x="4977" y="7453"/>
                  </a:moveTo>
                  <a:lnTo>
                    <a:pt x="4977" y="8406"/>
                  </a:lnTo>
                  <a:lnTo>
                    <a:pt x="4906" y="7656"/>
                  </a:lnTo>
                  <a:lnTo>
                    <a:pt x="4977" y="7453"/>
                  </a:lnTo>
                  <a:close/>
                  <a:moveTo>
                    <a:pt x="3692" y="7453"/>
                  </a:moveTo>
                  <a:lnTo>
                    <a:pt x="3763" y="7656"/>
                  </a:lnTo>
                  <a:lnTo>
                    <a:pt x="3692" y="8418"/>
                  </a:lnTo>
                  <a:lnTo>
                    <a:pt x="3692" y="7453"/>
                  </a:lnTo>
                  <a:close/>
                  <a:moveTo>
                    <a:pt x="4311" y="6703"/>
                  </a:moveTo>
                  <a:lnTo>
                    <a:pt x="4704" y="7168"/>
                  </a:lnTo>
                  <a:lnTo>
                    <a:pt x="4537" y="7584"/>
                  </a:lnTo>
                  <a:cubicBezTo>
                    <a:pt x="4525" y="7620"/>
                    <a:pt x="4525" y="7632"/>
                    <a:pt x="4525" y="7656"/>
                  </a:cubicBezTo>
                  <a:lnTo>
                    <a:pt x="4680" y="9251"/>
                  </a:lnTo>
                  <a:lnTo>
                    <a:pt x="3942" y="9251"/>
                  </a:lnTo>
                  <a:lnTo>
                    <a:pt x="4108" y="7656"/>
                  </a:lnTo>
                  <a:cubicBezTo>
                    <a:pt x="4108" y="7632"/>
                    <a:pt x="4108" y="7596"/>
                    <a:pt x="4084" y="7584"/>
                  </a:cubicBezTo>
                  <a:lnTo>
                    <a:pt x="3930" y="7168"/>
                  </a:lnTo>
                  <a:lnTo>
                    <a:pt x="4311" y="6703"/>
                  </a:lnTo>
                  <a:close/>
                  <a:moveTo>
                    <a:pt x="3965" y="0"/>
                  </a:moveTo>
                  <a:cubicBezTo>
                    <a:pt x="3906" y="0"/>
                    <a:pt x="3846" y="0"/>
                    <a:pt x="3787" y="12"/>
                  </a:cubicBezTo>
                  <a:cubicBezTo>
                    <a:pt x="3013" y="95"/>
                    <a:pt x="2453" y="750"/>
                    <a:pt x="2441" y="1524"/>
                  </a:cubicBezTo>
                  <a:lnTo>
                    <a:pt x="2441" y="1750"/>
                  </a:lnTo>
                  <a:lnTo>
                    <a:pt x="2441" y="2286"/>
                  </a:lnTo>
                  <a:cubicBezTo>
                    <a:pt x="2120" y="2358"/>
                    <a:pt x="1894" y="2643"/>
                    <a:pt x="1894" y="2977"/>
                  </a:cubicBezTo>
                  <a:cubicBezTo>
                    <a:pt x="1894" y="3358"/>
                    <a:pt x="2191" y="3667"/>
                    <a:pt x="2584" y="3691"/>
                  </a:cubicBezTo>
                  <a:cubicBezTo>
                    <a:pt x="2739" y="4084"/>
                    <a:pt x="3001" y="4441"/>
                    <a:pt x="3358" y="4703"/>
                  </a:cubicBezTo>
                  <a:lnTo>
                    <a:pt x="3358" y="5727"/>
                  </a:lnTo>
                  <a:lnTo>
                    <a:pt x="1620" y="6275"/>
                  </a:lnTo>
                  <a:cubicBezTo>
                    <a:pt x="655" y="6584"/>
                    <a:pt x="12" y="7465"/>
                    <a:pt x="1" y="8489"/>
                  </a:cubicBezTo>
                  <a:lnTo>
                    <a:pt x="1" y="9418"/>
                  </a:lnTo>
                  <a:cubicBezTo>
                    <a:pt x="1" y="9501"/>
                    <a:pt x="72" y="9585"/>
                    <a:pt x="155" y="9585"/>
                  </a:cubicBezTo>
                  <a:lnTo>
                    <a:pt x="1822" y="9585"/>
                  </a:lnTo>
                  <a:cubicBezTo>
                    <a:pt x="1917" y="9585"/>
                    <a:pt x="1989" y="9501"/>
                    <a:pt x="1989" y="9418"/>
                  </a:cubicBezTo>
                  <a:cubicBezTo>
                    <a:pt x="1989" y="9323"/>
                    <a:pt x="1917" y="9251"/>
                    <a:pt x="1822" y="9251"/>
                  </a:cubicBezTo>
                  <a:lnTo>
                    <a:pt x="334" y="9251"/>
                  </a:lnTo>
                  <a:lnTo>
                    <a:pt x="334" y="8489"/>
                  </a:lnTo>
                  <a:cubicBezTo>
                    <a:pt x="334" y="8299"/>
                    <a:pt x="370" y="8120"/>
                    <a:pt x="417" y="7942"/>
                  </a:cubicBezTo>
                  <a:cubicBezTo>
                    <a:pt x="429" y="7894"/>
                    <a:pt x="441" y="7834"/>
                    <a:pt x="453" y="7799"/>
                  </a:cubicBezTo>
                  <a:cubicBezTo>
                    <a:pt x="477" y="7751"/>
                    <a:pt x="501" y="7704"/>
                    <a:pt x="513" y="7644"/>
                  </a:cubicBezTo>
                  <a:cubicBezTo>
                    <a:pt x="739" y="7156"/>
                    <a:pt x="1167" y="6763"/>
                    <a:pt x="1703" y="6608"/>
                  </a:cubicBezTo>
                  <a:lnTo>
                    <a:pt x="2703" y="6287"/>
                  </a:lnTo>
                  <a:lnTo>
                    <a:pt x="3358" y="6084"/>
                  </a:lnTo>
                  <a:lnTo>
                    <a:pt x="3358" y="9251"/>
                  </a:lnTo>
                  <a:lnTo>
                    <a:pt x="2513" y="9251"/>
                  </a:lnTo>
                  <a:cubicBezTo>
                    <a:pt x="2418" y="9251"/>
                    <a:pt x="2346" y="9323"/>
                    <a:pt x="2346" y="9418"/>
                  </a:cubicBezTo>
                  <a:cubicBezTo>
                    <a:pt x="2346" y="9501"/>
                    <a:pt x="2418" y="9585"/>
                    <a:pt x="2513" y="9585"/>
                  </a:cubicBezTo>
                  <a:lnTo>
                    <a:pt x="8525" y="9585"/>
                  </a:lnTo>
                  <a:cubicBezTo>
                    <a:pt x="8609" y="9585"/>
                    <a:pt x="8692" y="9501"/>
                    <a:pt x="8692" y="9418"/>
                  </a:cubicBezTo>
                  <a:lnTo>
                    <a:pt x="8692" y="8489"/>
                  </a:lnTo>
                  <a:cubicBezTo>
                    <a:pt x="8692" y="7930"/>
                    <a:pt x="8466" y="7358"/>
                    <a:pt x="8073" y="6942"/>
                  </a:cubicBezTo>
                  <a:cubicBezTo>
                    <a:pt x="8042" y="6904"/>
                    <a:pt x="8001" y="6886"/>
                    <a:pt x="7957" y="6886"/>
                  </a:cubicBezTo>
                  <a:cubicBezTo>
                    <a:pt x="7917" y="6886"/>
                    <a:pt x="7875" y="6901"/>
                    <a:pt x="7835" y="6930"/>
                  </a:cubicBezTo>
                  <a:cubicBezTo>
                    <a:pt x="7763" y="6989"/>
                    <a:pt x="7763" y="7096"/>
                    <a:pt x="7823" y="7168"/>
                  </a:cubicBezTo>
                  <a:cubicBezTo>
                    <a:pt x="8156" y="7537"/>
                    <a:pt x="8335" y="8001"/>
                    <a:pt x="8335" y="8489"/>
                  </a:cubicBezTo>
                  <a:lnTo>
                    <a:pt x="8335" y="9251"/>
                  </a:lnTo>
                  <a:lnTo>
                    <a:pt x="5311" y="9251"/>
                  </a:lnTo>
                  <a:lnTo>
                    <a:pt x="5311" y="6084"/>
                  </a:lnTo>
                  <a:lnTo>
                    <a:pt x="6942" y="6608"/>
                  </a:lnTo>
                  <a:cubicBezTo>
                    <a:pt x="7085" y="6644"/>
                    <a:pt x="7216" y="6703"/>
                    <a:pt x="7335" y="6763"/>
                  </a:cubicBezTo>
                  <a:cubicBezTo>
                    <a:pt x="7359" y="6779"/>
                    <a:pt x="7388" y="6787"/>
                    <a:pt x="7418" y="6787"/>
                  </a:cubicBezTo>
                  <a:cubicBezTo>
                    <a:pt x="7474" y="6787"/>
                    <a:pt x="7534" y="6758"/>
                    <a:pt x="7573" y="6703"/>
                  </a:cubicBezTo>
                  <a:cubicBezTo>
                    <a:pt x="7621" y="6632"/>
                    <a:pt x="7585" y="6525"/>
                    <a:pt x="7513" y="6465"/>
                  </a:cubicBezTo>
                  <a:cubicBezTo>
                    <a:pt x="7359" y="6394"/>
                    <a:pt x="7216" y="6322"/>
                    <a:pt x="7061" y="6275"/>
                  </a:cubicBezTo>
                  <a:lnTo>
                    <a:pt x="5323" y="5715"/>
                  </a:lnTo>
                  <a:lnTo>
                    <a:pt x="5323" y="4679"/>
                  </a:lnTo>
                  <a:cubicBezTo>
                    <a:pt x="5680" y="4429"/>
                    <a:pt x="5954" y="4072"/>
                    <a:pt x="6097" y="3667"/>
                  </a:cubicBezTo>
                  <a:cubicBezTo>
                    <a:pt x="6466" y="3655"/>
                    <a:pt x="6787" y="3346"/>
                    <a:pt x="6787" y="2953"/>
                  </a:cubicBezTo>
                  <a:cubicBezTo>
                    <a:pt x="6787" y="2631"/>
                    <a:pt x="6561" y="2346"/>
                    <a:pt x="6251" y="2274"/>
                  </a:cubicBezTo>
                  <a:lnTo>
                    <a:pt x="6251" y="1512"/>
                  </a:lnTo>
                  <a:cubicBezTo>
                    <a:pt x="6251" y="679"/>
                    <a:pt x="5561" y="0"/>
                    <a:pt x="4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790;p46">
              <a:extLst>
                <a:ext uri="{FF2B5EF4-FFF2-40B4-BE49-F238E27FC236}">
                  <a16:creationId xmlns:a16="http://schemas.microsoft.com/office/drawing/2014/main" id="{5B9CCE5F-764E-4BEC-9BF8-300912A07248}"/>
                </a:ext>
              </a:extLst>
            </p:cNvPr>
            <p:cNvSpPr/>
            <p:nvPr/>
          </p:nvSpPr>
          <p:spPr>
            <a:xfrm>
              <a:off x="4250876" y="3457816"/>
              <a:ext cx="14351" cy="14383"/>
            </a:xfrm>
            <a:custGeom>
              <a:avLst/>
              <a:gdLst/>
              <a:ahLst/>
              <a:cxnLst/>
              <a:rect l="l" t="t" r="r" b="b"/>
              <a:pathLst>
                <a:path w="453" h="454" extrusionOk="0">
                  <a:moveTo>
                    <a:pt x="226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6" y="453"/>
                  </a:cubicBezTo>
                  <a:cubicBezTo>
                    <a:pt x="345" y="453"/>
                    <a:pt x="453" y="346"/>
                    <a:pt x="453" y="227"/>
                  </a:cubicBezTo>
                  <a:cubicBezTo>
                    <a:pt x="453" y="108"/>
                    <a:pt x="345" y="1"/>
                    <a:pt x="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A981BAAD-07EC-4D7B-8719-EC092ED94E4B}"/>
              </a:ext>
            </a:extLst>
          </p:cNvPr>
          <p:cNvSpPr/>
          <p:nvPr/>
        </p:nvSpPr>
        <p:spPr>
          <a:xfrm>
            <a:off x="2083314" y="1423578"/>
            <a:ext cx="785093" cy="529340"/>
          </a:xfrm>
          <a:prstGeom prst="cloudCallou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Google Shape;197;p17">
            <a:extLst>
              <a:ext uri="{FF2B5EF4-FFF2-40B4-BE49-F238E27FC236}">
                <a16:creationId xmlns:a16="http://schemas.microsoft.com/office/drawing/2014/main" id="{E2EE52B4-2C37-481A-A956-85C7DFF8E2B3}"/>
              </a:ext>
            </a:extLst>
          </p:cNvPr>
          <p:cNvSpPr txBox="1"/>
          <p:nvPr/>
        </p:nvSpPr>
        <p:spPr>
          <a:xfrm>
            <a:off x="317867" y="2851135"/>
            <a:ext cx="3273126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000" dirty="0" err="1">
                <a:solidFill>
                  <a:schemeClr val="accent1">
                    <a:lumMod val="75000"/>
                  </a:schemeClr>
                </a:solidFill>
                <a:latin typeface="Montserrat Light"/>
                <a:ea typeface="Montserrat Black"/>
                <a:cs typeface="Montserrat Black"/>
                <a:sym typeface="Montserrat Light"/>
              </a:rPr>
              <a:t>learn</a:t>
            </a:r>
            <a:r>
              <a:rPr lang="en-AU" sz="3000" dirty="0" err="1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ING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8" name="Google Shape;841;p25">
            <a:extLst>
              <a:ext uri="{FF2B5EF4-FFF2-40B4-BE49-F238E27FC236}">
                <a16:creationId xmlns:a16="http://schemas.microsoft.com/office/drawing/2014/main" id="{454837FA-FB8A-41B5-9D7F-29EFFFC96E7C}"/>
              </a:ext>
            </a:extLst>
          </p:cNvPr>
          <p:cNvSpPr txBox="1"/>
          <p:nvPr/>
        </p:nvSpPr>
        <p:spPr>
          <a:xfrm>
            <a:off x="4143564" y="1984244"/>
            <a:ext cx="3375861" cy="1767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434343"/>
                </a:solidFill>
                <a:latin typeface="Montserrat ExtraBold"/>
                <a:sym typeface="Montserrat ExtraBold"/>
              </a:rPr>
              <a:t>FRBR &amp; DEDUP</a:t>
            </a:r>
            <a:endParaRPr sz="2800" dirty="0">
              <a:solidFill>
                <a:srgbClr val="434343"/>
              </a:solidFill>
              <a:latin typeface="Montserrat ExtraBold"/>
              <a:sym typeface="Montserrat ExtraBold"/>
            </a:endParaRPr>
          </a:p>
          <a:p>
            <a:pPr marL="171450" marR="0" lvl="0" indent="-171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EB Garamond"/>
              </a:rPr>
              <a:t>Unusual groupings</a:t>
            </a:r>
          </a:p>
          <a:p>
            <a:pPr marL="171450" marR="0" lvl="0" indent="-171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EB Garamond"/>
              </a:rPr>
              <a:t>Tools for analysis</a:t>
            </a:r>
          </a:p>
          <a:p>
            <a:pPr marL="171450" marR="0" lvl="0" indent="-171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EB Garamond"/>
              </a:rPr>
              <a:t>Just run the job on very large sets</a:t>
            </a:r>
          </a:p>
          <a:p>
            <a:pPr marL="171450" marR="0" lvl="0" indent="-171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EB Garamond"/>
              </a:rPr>
              <a:t>Log a case</a:t>
            </a:r>
          </a:p>
          <a:p>
            <a:pPr marL="171450" marR="0" lvl="0" indent="-171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100" dirty="0">
              <a:solidFill>
                <a:srgbClr val="43434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" name="Google Shape;1172;p30">
            <a:extLst>
              <a:ext uri="{FF2B5EF4-FFF2-40B4-BE49-F238E27FC236}">
                <a16:creationId xmlns:a16="http://schemas.microsoft.com/office/drawing/2014/main" id="{A0B9CD26-963C-4C87-A15F-8E0E54672436}"/>
              </a:ext>
            </a:extLst>
          </p:cNvPr>
          <p:cNvSpPr txBox="1"/>
          <p:nvPr/>
        </p:nvSpPr>
        <p:spPr>
          <a:xfrm>
            <a:off x="832458" y="4392712"/>
            <a:ext cx="2253001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KB Article</a:t>
            </a:r>
            <a:endParaRPr sz="11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EB Garamond"/>
                <a:sym typeface="EB Garamond"/>
                <a:hlinkClick r:id="rId3"/>
              </a:rPr>
              <a:t>Understanding the </a:t>
            </a:r>
            <a:r>
              <a:rPr lang="en-AU" sz="900" dirty="0" err="1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EB Garamond"/>
                <a:sym typeface="EB Garamond"/>
                <a:hlinkClick r:id="rId3"/>
              </a:rPr>
              <a:t>Dedup</a:t>
            </a:r>
            <a:r>
              <a:rPr lang="en-AU" sz="9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EB Garamond"/>
                <a:sym typeface="EB Garamond"/>
                <a:hlinkClick r:id="rId3"/>
              </a:rPr>
              <a:t> and FRBR Processes (Primo VE)</a:t>
            </a:r>
            <a:endParaRPr sz="9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cs typeface="EB Garamond"/>
              <a:sym typeface="EB Garamond"/>
            </a:endParaRPr>
          </a:p>
        </p:txBody>
      </p:sp>
      <p:sp>
        <p:nvSpPr>
          <p:cNvPr id="20" name="Google Shape;1174;p30">
            <a:extLst>
              <a:ext uri="{FF2B5EF4-FFF2-40B4-BE49-F238E27FC236}">
                <a16:creationId xmlns:a16="http://schemas.microsoft.com/office/drawing/2014/main" id="{17C4AA3A-A681-4FD9-8A6F-861E9B6C4B29}"/>
              </a:ext>
            </a:extLst>
          </p:cNvPr>
          <p:cNvSpPr/>
          <p:nvPr/>
        </p:nvSpPr>
        <p:spPr>
          <a:xfrm>
            <a:off x="142928" y="4322962"/>
            <a:ext cx="628800" cy="628800"/>
          </a:xfrm>
          <a:prstGeom prst="ellipse">
            <a:avLst/>
          </a:prstGeom>
          <a:solidFill>
            <a:srgbClr val="FFE48D">
              <a:alpha val="5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172;p30">
            <a:extLst>
              <a:ext uri="{FF2B5EF4-FFF2-40B4-BE49-F238E27FC236}">
                <a16:creationId xmlns:a16="http://schemas.microsoft.com/office/drawing/2014/main" id="{86D04737-6E57-48EA-B69D-0C0441EFA38C}"/>
              </a:ext>
            </a:extLst>
          </p:cNvPr>
          <p:cNvSpPr txBox="1"/>
          <p:nvPr/>
        </p:nvSpPr>
        <p:spPr>
          <a:xfrm>
            <a:off x="3445500" y="4411412"/>
            <a:ext cx="1964182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KB Article</a:t>
            </a:r>
            <a:endParaRPr sz="11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lvl="0"/>
            <a:r>
              <a:rPr lang="en-AU" sz="900" dirty="0" err="1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hlinkClick r:id="rId4" tooltip="Primo/Product_Documentation/020Primo_VE/040Dedup_and_FRBR_for_Primo_VE/Dedup_and_FRBR_Analysis_Tool_for_Primo_V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Dedup</a:t>
            </a:r>
            <a:r>
              <a:rPr lang="en-AU" sz="9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hlinkClick r:id="rId4" tooltip="Primo/Product_Documentation/020Primo_VE/040Dedup_and_FRBR_for_Primo_VE/Dedup_and_FRBR_Analysis_Tool_for_Primo_V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FRBR Analysis Tool for Primo VE</a:t>
            </a:r>
            <a:endParaRPr sz="9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sym typeface="EB Garamond"/>
            </a:endParaRPr>
          </a:p>
        </p:txBody>
      </p:sp>
      <p:sp>
        <p:nvSpPr>
          <p:cNvPr id="23" name="Google Shape;639;p21">
            <a:extLst>
              <a:ext uri="{FF2B5EF4-FFF2-40B4-BE49-F238E27FC236}">
                <a16:creationId xmlns:a16="http://schemas.microsoft.com/office/drawing/2014/main" id="{3CACF98A-1FC2-45FA-AC93-264E82485997}"/>
              </a:ext>
            </a:extLst>
          </p:cNvPr>
          <p:cNvSpPr/>
          <p:nvPr/>
        </p:nvSpPr>
        <p:spPr>
          <a:xfrm>
            <a:off x="2806779" y="4326862"/>
            <a:ext cx="567851" cy="573850"/>
          </a:xfrm>
          <a:prstGeom prst="ellipse">
            <a:avLst/>
          </a:prstGeom>
          <a:solidFill>
            <a:srgbClr val="FFCB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172;p30">
            <a:extLst>
              <a:ext uri="{FF2B5EF4-FFF2-40B4-BE49-F238E27FC236}">
                <a16:creationId xmlns:a16="http://schemas.microsoft.com/office/drawing/2014/main" id="{19FBDB29-E32D-4EC7-B903-9014BF8CBBA2}"/>
              </a:ext>
            </a:extLst>
          </p:cNvPr>
          <p:cNvSpPr txBox="1"/>
          <p:nvPr/>
        </p:nvSpPr>
        <p:spPr>
          <a:xfrm>
            <a:off x="6147233" y="4407611"/>
            <a:ext cx="2253001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KB Article</a:t>
            </a:r>
            <a:endParaRPr sz="11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lvl="0"/>
            <a:r>
              <a:rPr lang="en-AU" sz="9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hlinkClick r:id="rId5" tooltip="Primo/Product_Documentation/020Primo_VE/040Dedup_and_FRBR_for_Primo_VE/Suppressing_Groups_of_Records_from_Dedup//FRBR_for_Primo_V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Suppressing Groups of Records from </a:t>
            </a:r>
            <a:r>
              <a:rPr lang="en-AU" sz="900" dirty="0" err="1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hlinkClick r:id="rId5" tooltip="Primo/Product_Documentation/020Primo_VE/040Dedup_and_FRBR_for_Primo_VE/Suppressing_Groups_of_Records_from_Dedup//FRBR_for_Primo_V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Dedup</a:t>
            </a:r>
            <a:r>
              <a:rPr lang="en-AU" sz="9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hlinkClick r:id="rId5" tooltip="Primo/Product_Documentation/020Primo_VE/040Dedup_and_FRBR_for_Primo_VE/Suppressing_Groups_of_Records_from_Dedup//FRBR_for_Primo_V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/FRBR for Primo VE</a:t>
            </a:r>
            <a:endParaRPr sz="9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sym typeface="EB Garamond"/>
            </a:endParaRPr>
          </a:p>
        </p:txBody>
      </p:sp>
      <p:sp>
        <p:nvSpPr>
          <p:cNvPr id="25" name="Google Shape;639;p21">
            <a:extLst>
              <a:ext uri="{FF2B5EF4-FFF2-40B4-BE49-F238E27FC236}">
                <a16:creationId xmlns:a16="http://schemas.microsoft.com/office/drawing/2014/main" id="{D2A7DC45-74F9-4BD6-9541-9177D5E48E0C}"/>
              </a:ext>
            </a:extLst>
          </p:cNvPr>
          <p:cNvSpPr/>
          <p:nvPr/>
        </p:nvSpPr>
        <p:spPr>
          <a:xfrm>
            <a:off x="5480552" y="4334174"/>
            <a:ext cx="567851" cy="573850"/>
          </a:xfrm>
          <a:prstGeom prst="ellipse">
            <a:avLst/>
          </a:pr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CB8C2-C82F-465B-83CD-5B6B46346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FRBR &amp; </a:t>
            </a:r>
            <a:r>
              <a:rPr lang="en-AU" dirty="0" err="1"/>
              <a:t>Dedup</a:t>
            </a:r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25"/>
          <p:cNvSpPr txBox="1"/>
          <p:nvPr/>
        </p:nvSpPr>
        <p:spPr>
          <a:xfrm>
            <a:off x="880105" y="1393043"/>
            <a:ext cx="21882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COGNITIVE LOAD</a:t>
            </a:r>
            <a:endParaRPr sz="12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1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EB Garamond"/>
                <a:sym typeface="EB Garamond"/>
              </a:rPr>
              <a:t>Leganto My Collection &amp; Primo VE Pinned Records are unified – but not quite seamless </a:t>
            </a:r>
            <a:endParaRPr sz="11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cs typeface="EB Garamond"/>
              <a:sym typeface="EB Garamond"/>
            </a:endParaRPr>
          </a:p>
        </p:txBody>
      </p:sp>
      <p:sp>
        <p:nvSpPr>
          <p:cNvPr id="842" name="Google Shape;842;p25"/>
          <p:cNvSpPr txBox="1"/>
          <p:nvPr/>
        </p:nvSpPr>
        <p:spPr>
          <a:xfrm>
            <a:off x="324921" y="2223635"/>
            <a:ext cx="2826775" cy="1452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CONSISTENT EXPERIENCE ?</a:t>
            </a:r>
            <a:endParaRPr sz="12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1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EB Garamond"/>
                <a:sym typeface="EB Garamond"/>
              </a:rPr>
              <a:t>Consider Primo </a:t>
            </a:r>
            <a:r>
              <a:rPr lang="en-AU" sz="1100" dirty="0" err="1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EB Garamond"/>
                <a:sym typeface="EB Garamond"/>
              </a:rPr>
              <a:t>dedup</a:t>
            </a:r>
            <a:r>
              <a:rPr lang="en-AU" sz="11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EB Garamond"/>
                <a:sym typeface="EB Garamond"/>
              </a:rPr>
              <a:t> experience compared to Leganto experience – </a:t>
            </a:r>
            <a:r>
              <a:rPr lang="en-AU" sz="1100" dirty="0" err="1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EB Garamond"/>
                <a:sym typeface="EB Garamond"/>
              </a:rPr>
              <a:t>ebook</a:t>
            </a:r>
            <a:r>
              <a:rPr lang="en-AU" sz="11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EB Garamond"/>
                <a:sym typeface="EB Garamond"/>
              </a:rPr>
              <a:t> and physical book holdings links attached to a single citation.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AU" sz="11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cs typeface="EB Garamond"/>
              <a:sym typeface="EB Garamon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EB Garamond"/>
                <a:sym typeface="EB Garamond"/>
              </a:rPr>
              <a:t>Primo enables multi-word labels, but Leganto only supports single-word tags </a:t>
            </a:r>
            <a:r>
              <a:rPr lang="en-US" sz="11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EB Garamond"/>
                <a:sym typeface="EB Garamond"/>
                <a:hlinkClick r:id="rId3"/>
              </a:rPr>
              <a:t>– idea is “Planned”</a:t>
            </a:r>
            <a:endParaRPr sz="11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cs typeface="EB Garamond"/>
              <a:sym typeface="EB Garamond"/>
            </a:endParaRPr>
          </a:p>
        </p:txBody>
      </p:sp>
      <p:sp>
        <p:nvSpPr>
          <p:cNvPr id="843" name="Google Shape;843;p25"/>
          <p:cNvSpPr txBox="1"/>
          <p:nvPr/>
        </p:nvSpPr>
        <p:spPr>
          <a:xfrm>
            <a:off x="846796" y="3880669"/>
            <a:ext cx="21882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FAVOURITE </a:t>
            </a:r>
            <a:endParaRPr sz="12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1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EB Garamond"/>
                <a:sym typeface="EB Garamond"/>
              </a:rPr>
              <a:t>Simple to save records in Primo then within Leganto easily add them to lists</a:t>
            </a:r>
            <a:endParaRPr sz="11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cs typeface="EB Garamond"/>
              <a:sym typeface="EB Garamond"/>
            </a:endParaRPr>
          </a:p>
        </p:txBody>
      </p:sp>
      <p:sp>
        <p:nvSpPr>
          <p:cNvPr id="844" name="Google Shape;844;p25"/>
          <p:cNvSpPr/>
          <p:nvPr/>
        </p:nvSpPr>
        <p:spPr>
          <a:xfrm>
            <a:off x="3343318" y="2321830"/>
            <a:ext cx="657300" cy="657300"/>
          </a:xfrm>
          <a:prstGeom prst="ellipse">
            <a:avLst/>
          </a:prstGeom>
          <a:solidFill>
            <a:srgbClr val="FFCB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5" name="Google Shape;845;p25"/>
          <p:cNvGrpSpPr/>
          <p:nvPr/>
        </p:nvGrpSpPr>
        <p:grpSpPr>
          <a:xfrm>
            <a:off x="3458869" y="2398004"/>
            <a:ext cx="420580" cy="443712"/>
            <a:chOff x="4982550" y="238125"/>
            <a:chExt cx="1939050" cy="2045700"/>
          </a:xfrm>
        </p:grpSpPr>
        <p:sp>
          <p:nvSpPr>
            <p:cNvPr id="846" name="Google Shape;846;p25"/>
            <p:cNvSpPr/>
            <p:nvPr/>
          </p:nvSpPr>
          <p:spPr>
            <a:xfrm>
              <a:off x="4982550" y="713900"/>
              <a:ext cx="1939050" cy="1095600"/>
            </a:xfrm>
            <a:custGeom>
              <a:avLst/>
              <a:gdLst/>
              <a:ahLst/>
              <a:cxnLst/>
              <a:rect l="l" t="t" r="r" b="b"/>
              <a:pathLst>
                <a:path w="77562" h="43824" extrusionOk="0">
                  <a:moveTo>
                    <a:pt x="22760" y="6988"/>
                  </a:moveTo>
                  <a:lnTo>
                    <a:pt x="22760" y="6988"/>
                  </a:lnTo>
                  <a:cubicBezTo>
                    <a:pt x="14895" y="15382"/>
                    <a:pt x="14895" y="28451"/>
                    <a:pt x="22760" y="36863"/>
                  </a:cubicBezTo>
                  <a:cubicBezTo>
                    <a:pt x="15680" y="34013"/>
                    <a:pt x="9503" y="29356"/>
                    <a:pt x="4846" y="23333"/>
                  </a:cubicBezTo>
                  <a:cubicBezTo>
                    <a:pt x="4180" y="22497"/>
                    <a:pt x="4180" y="21337"/>
                    <a:pt x="4846" y="20501"/>
                  </a:cubicBezTo>
                  <a:cubicBezTo>
                    <a:pt x="9503" y="14478"/>
                    <a:pt x="15680" y="9820"/>
                    <a:pt x="22760" y="6988"/>
                  </a:cubicBezTo>
                  <a:close/>
                  <a:moveTo>
                    <a:pt x="38798" y="3917"/>
                  </a:moveTo>
                  <a:cubicBezTo>
                    <a:pt x="48745" y="3917"/>
                    <a:pt x="56798" y="11970"/>
                    <a:pt x="56798" y="21917"/>
                  </a:cubicBezTo>
                  <a:cubicBezTo>
                    <a:pt x="56798" y="31864"/>
                    <a:pt x="48745" y="39917"/>
                    <a:pt x="38798" y="39917"/>
                  </a:cubicBezTo>
                  <a:lnTo>
                    <a:pt x="38764" y="39917"/>
                  </a:lnTo>
                  <a:cubicBezTo>
                    <a:pt x="28817" y="39917"/>
                    <a:pt x="20747" y="31864"/>
                    <a:pt x="20747" y="21917"/>
                  </a:cubicBezTo>
                  <a:cubicBezTo>
                    <a:pt x="20747" y="11970"/>
                    <a:pt x="28817" y="3917"/>
                    <a:pt x="38764" y="3917"/>
                  </a:cubicBezTo>
                  <a:close/>
                  <a:moveTo>
                    <a:pt x="38813" y="1"/>
                  </a:moveTo>
                  <a:cubicBezTo>
                    <a:pt x="24855" y="1"/>
                    <a:pt x="11027" y="6193"/>
                    <a:pt x="1757" y="18078"/>
                  </a:cubicBezTo>
                  <a:cubicBezTo>
                    <a:pt x="0" y="20330"/>
                    <a:pt x="0" y="23486"/>
                    <a:pt x="1757" y="25739"/>
                  </a:cubicBezTo>
                  <a:cubicBezTo>
                    <a:pt x="10646" y="37153"/>
                    <a:pt x="24313" y="43824"/>
                    <a:pt x="38781" y="43824"/>
                  </a:cubicBezTo>
                  <a:cubicBezTo>
                    <a:pt x="53249" y="43824"/>
                    <a:pt x="66915" y="37153"/>
                    <a:pt x="75804" y="25739"/>
                  </a:cubicBezTo>
                  <a:cubicBezTo>
                    <a:pt x="77562" y="23486"/>
                    <a:pt x="77562" y="20330"/>
                    <a:pt x="75804" y="18078"/>
                  </a:cubicBezTo>
                  <a:lnTo>
                    <a:pt x="75804" y="18095"/>
                  </a:lnTo>
                  <a:cubicBezTo>
                    <a:pt x="75418" y="17599"/>
                    <a:pt x="74841" y="17340"/>
                    <a:pt x="74259" y="17340"/>
                  </a:cubicBezTo>
                  <a:cubicBezTo>
                    <a:pt x="73838" y="17340"/>
                    <a:pt x="73415" y="17475"/>
                    <a:pt x="73058" y="17754"/>
                  </a:cubicBezTo>
                  <a:cubicBezTo>
                    <a:pt x="72204" y="18419"/>
                    <a:pt x="72051" y="19648"/>
                    <a:pt x="72716" y="20501"/>
                  </a:cubicBezTo>
                  <a:cubicBezTo>
                    <a:pt x="73365" y="21337"/>
                    <a:pt x="73365" y="22497"/>
                    <a:pt x="72716" y="23333"/>
                  </a:cubicBezTo>
                  <a:cubicBezTo>
                    <a:pt x="68041" y="29356"/>
                    <a:pt x="61865" y="34013"/>
                    <a:pt x="54785" y="36863"/>
                  </a:cubicBezTo>
                  <a:cubicBezTo>
                    <a:pt x="62633" y="28468"/>
                    <a:pt x="62667" y="15433"/>
                    <a:pt x="54836" y="7022"/>
                  </a:cubicBezTo>
                  <a:lnTo>
                    <a:pt x="54836" y="7022"/>
                  </a:lnTo>
                  <a:cubicBezTo>
                    <a:pt x="58879" y="8643"/>
                    <a:pt x="62667" y="10878"/>
                    <a:pt x="66028" y="13642"/>
                  </a:cubicBezTo>
                  <a:cubicBezTo>
                    <a:pt x="66455" y="13983"/>
                    <a:pt x="66864" y="14341"/>
                    <a:pt x="67274" y="14700"/>
                  </a:cubicBezTo>
                  <a:cubicBezTo>
                    <a:pt x="67651" y="15030"/>
                    <a:pt x="68116" y="15194"/>
                    <a:pt x="68578" y="15194"/>
                  </a:cubicBezTo>
                  <a:cubicBezTo>
                    <a:pt x="69117" y="15194"/>
                    <a:pt x="69652" y="14970"/>
                    <a:pt x="70038" y="14529"/>
                  </a:cubicBezTo>
                  <a:cubicBezTo>
                    <a:pt x="70754" y="13727"/>
                    <a:pt x="70686" y="12499"/>
                    <a:pt x="69867" y="11782"/>
                  </a:cubicBezTo>
                  <a:cubicBezTo>
                    <a:pt x="69423" y="11390"/>
                    <a:pt x="68963" y="10997"/>
                    <a:pt x="68519" y="10622"/>
                  </a:cubicBezTo>
                  <a:cubicBezTo>
                    <a:pt x="59783" y="3471"/>
                    <a:pt x="49262" y="1"/>
                    <a:pt x="388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5728550" y="1054500"/>
              <a:ext cx="430825" cy="414625"/>
            </a:xfrm>
            <a:custGeom>
              <a:avLst/>
              <a:gdLst/>
              <a:ahLst/>
              <a:cxnLst/>
              <a:rect l="l" t="t" r="r" b="b"/>
              <a:pathLst>
                <a:path w="17233" h="16585" extrusionOk="0">
                  <a:moveTo>
                    <a:pt x="8904" y="3895"/>
                  </a:moveTo>
                  <a:cubicBezTo>
                    <a:pt x="11161" y="3895"/>
                    <a:pt x="13326" y="5648"/>
                    <a:pt x="13326" y="8293"/>
                  </a:cubicBezTo>
                  <a:cubicBezTo>
                    <a:pt x="13326" y="10715"/>
                    <a:pt x="11364" y="12678"/>
                    <a:pt x="8941" y="12678"/>
                  </a:cubicBezTo>
                  <a:cubicBezTo>
                    <a:pt x="5034" y="12678"/>
                    <a:pt x="3072" y="7951"/>
                    <a:pt x="5836" y="5188"/>
                  </a:cubicBezTo>
                  <a:cubicBezTo>
                    <a:pt x="6729" y="4294"/>
                    <a:pt x="7827" y="3895"/>
                    <a:pt x="8904" y="3895"/>
                  </a:cubicBezTo>
                  <a:close/>
                  <a:moveTo>
                    <a:pt x="8941" y="1"/>
                  </a:moveTo>
                  <a:cubicBezTo>
                    <a:pt x="5580" y="1"/>
                    <a:pt x="2560" y="2014"/>
                    <a:pt x="1280" y="5119"/>
                  </a:cubicBezTo>
                  <a:cubicBezTo>
                    <a:pt x="1" y="8224"/>
                    <a:pt x="700" y="11790"/>
                    <a:pt x="3072" y="14162"/>
                  </a:cubicBezTo>
                  <a:cubicBezTo>
                    <a:pt x="4656" y="15747"/>
                    <a:pt x="6774" y="16585"/>
                    <a:pt x="8932" y="16585"/>
                  </a:cubicBezTo>
                  <a:cubicBezTo>
                    <a:pt x="10003" y="16585"/>
                    <a:pt x="11084" y="16378"/>
                    <a:pt x="12114" y="15953"/>
                  </a:cubicBezTo>
                  <a:cubicBezTo>
                    <a:pt x="15203" y="14674"/>
                    <a:pt x="17233" y="11654"/>
                    <a:pt x="17233" y="8293"/>
                  </a:cubicBezTo>
                  <a:cubicBezTo>
                    <a:pt x="17233" y="3720"/>
                    <a:pt x="13513" y="1"/>
                    <a:pt x="8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5903000" y="238125"/>
              <a:ext cx="97700" cy="279400"/>
            </a:xfrm>
            <a:custGeom>
              <a:avLst/>
              <a:gdLst/>
              <a:ahLst/>
              <a:cxnLst/>
              <a:rect l="l" t="t" r="r" b="b"/>
              <a:pathLst>
                <a:path w="3908" h="11176" extrusionOk="0">
                  <a:moveTo>
                    <a:pt x="1963" y="0"/>
                  </a:moveTo>
                  <a:cubicBezTo>
                    <a:pt x="888" y="0"/>
                    <a:pt x="1" y="870"/>
                    <a:pt x="1" y="1962"/>
                  </a:cubicBezTo>
                  <a:lnTo>
                    <a:pt x="1" y="9281"/>
                  </a:lnTo>
                  <a:cubicBezTo>
                    <a:pt x="35" y="10339"/>
                    <a:pt x="905" y="11175"/>
                    <a:pt x="1963" y="11175"/>
                  </a:cubicBezTo>
                  <a:cubicBezTo>
                    <a:pt x="3021" y="11175"/>
                    <a:pt x="3874" y="10339"/>
                    <a:pt x="3908" y="9281"/>
                  </a:cubicBezTo>
                  <a:lnTo>
                    <a:pt x="3908" y="1962"/>
                  </a:lnTo>
                  <a:cubicBezTo>
                    <a:pt x="3908" y="870"/>
                    <a:pt x="3038" y="0"/>
                    <a:pt x="1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5903000" y="2004825"/>
              <a:ext cx="97700" cy="279000"/>
            </a:xfrm>
            <a:custGeom>
              <a:avLst/>
              <a:gdLst/>
              <a:ahLst/>
              <a:cxnLst/>
              <a:rect l="l" t="t" r="r" b="b"/>
              <a:pathLst>
                <a:path w="3908" h="11160" extrusionOk="0">
                  <a:moveTo>
                    <a:pt x="1993" y="1"/>
                  </a:moveTo>
                  <a:cubicBezTo>
                    <a:pt x="1983" y="1"/>
                    <a:pt x="1973" y="1"/>
                    <a:pt x="1963" y="1"/>
                  </a:cubicBezTo>
                  <a:cubicBezTo>
                    <a:pt x="888" y="1"/>
                    <a:pt x="1" y="871"/>
                    <a:pt x="1" y="1946"/>
                  </a:cubicBezTo>
                  <a:lnTo>
                    <a:pt x="1" y="9282"/>
                  </a:lnTo>
                  <a:cubicBezTo>
                    <a:pt x="35" y="10323"/>
                    <a:pt x="905" y="11159"/>
                    <a:pt x="1963" y="11159"/>
                  </a:cubicBezTo>
                  <a:cubicBezTo>
                    <a:pt x="3021" y="11159"/>
                    <a:pt x="3874" y="10323"/>
                    <a:pt x="3908" y="9282"/>
                  </a:cubicBezTo>
                  <a:lnTo>
                    <a:pt x="3908" y="1946"/>
                  </a:lnTo>
                  <a:cubicBezTo>
                    <a:pt x="3908" y="881"/>
                    <a:pt x="3054" y="1"/>
                    <a:pt x="19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6496325" y="523575"/>
              <a:ext cx="198375" cy="189200"/>
            </a:xfrm>
            <a:custGeom>
              <a:avLst/>
              <a:gdLst/>
              <a:ahLst/>
              <a:cxnLst/>
              <a:rect l="l" t="t" r="r" b="b"/>
              <a:pathLst>
                <a:path w="7935" h="7568" extrusionOk="0">
                  <a:moveTo>
                    <a:pt x="5793" y="0"/>
                  </a:moveTo>
                  <a:cubicBezTo>
                    <a:pt x="5290" y="0"/>
                    <a:pt x="4786" y="192"/>
                    <a:pt x="4402" y="576"/>
                  </a:cubicBezTo>
                  <a:lnTo>
                    <a:pt x="768" y="4227"/>
                  </a:lnTo>
                  <a:cubicBezTo>
                    <a:pt x="0" y="4978"/>
                    <a:pt x="0" y="6224"/>
                    <a:pt x="751" y="6991"/>
                  </a:cubicBezTo>
                  <a:cubicBezTo>
                    <a:pt x="1135" y="7375"/>
                    <a:pt x="1638" y="7567"/>
                    <a:pt x="2142" y="7567"/>
                  </a:cubicBezTo>
                  <a:cubicBezTo>
                    <a:pt x="2645" y="7567"/>
                    <a:pt x="3148" y="7375"/>
                    <a:pt x="3532" y="6991"/>
                  </a:cubicBezTo>
                  <a:lnTo>
                    <a:pt x="7166" y="3340"/>
                  </a:lnTo>
                  <a:cubicBezTo>
                    <a:pt x="7934" y="2590"/>
                    <a:pt x="7934" y="1344"/>
                    <a:pt x="7166" y="576"/>
                  </a:cubicBezTo>
                  <a:lnTo>
                    <a:pt x="7183" y="576"/>
                  </a:lnTo>
                  <a:cubicBezTo>
                    <a:pt x="6799" y="192"/>
                    <a:pt x="6296" y="0"/>
                    <a:pt x="5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5209025" y="1810875"/>
              <a:ext cx="198800" cy="189300"/>
            </a:xfrm>
            <a:custGeom>
              <a:avLst/>
              <a:gdLst/>
              <a:ahLst/>
              <a:cxnLst/>
              <a:rect l="l" t="t" r="r" b="b"/>
              <a:pathLst>
                <a:path w="7952" h="7572" extrusionOk="0">
                  <a:moveTo>
                    <a:pt x="5795" y="0"/>
                  </a:moveTo>
                  <a:cubicBezTo>
                    <a:pt x="5294" y="0"/>
                    <a:pt x="4795" y="192"/>
                    <a:pt x="4420" y="576"/>
                  </a:cubicBezTo>
                  <a:lnTo>
                    <a:pt x="769" y="4227"/>
                  </a:lnTo>
                  <a:cubicBezTo>
                    <a:pt x="1" y="4995"/>
                    <a:pt x="1" y="6240"/>
                    <a:pt x="769" y="7008"/>
                  </a:cubicBezTo>
                  <a:cubicBezTo>
                    <a:pt x="1152" y="7384"/>
                    <a:pt x="1651" y="7571"/>
                    <a:pt x="2151" y="7571"/>
                  </a:cubicBezTo>
                  <a:cubicBezTo>
                    <a:pt x="2650" y="7571"/>
                    <a:pt x="3149" y="7384"/>
                    <a:pt x="3533" y="7008"/>
                  </a:cubicBezTo>
                  <a:lnTo>
                    <a:pt x="7184" y="3357"/>
                  </a:lnTo>
                  <a:cubicBezTo>
                    <a:pt x="7951" y="2589"/>
                    <a:pt x="7951" y="1344"/>
                    <a:pt x="7184" y="576"/>
                  </a:cubicBezTo>
                  <a:cubicBezTo>
                    <a:pt x="6800" y="192"/>
                    <a:pt x="6296" y="0"/>
                    <a:pt x="5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5209025" y="523575"/>
              <a:ext cx="198800" cy="188875"/>
            </a:xfrm>
            <a:custGeom>
              <a:avLst/>
              <a:gdLst/>
              <a:ahLst/>
              <a:cxnLst/>
              <a:rect l="l" t="t" r="r" b="b"/>
              <a:pathLst>
                <a:path w="7952" h="7555" extrusionOk="0">
                  <a:moveTo>
                    <a:pt x="2151" y="0"/>
                  </a:moveTo>
                  <a:cubicBezTo>
                    <a:pt x="1651" y="0"/>
                    <a:pt x="1152" y="192"/>
                    <a:pt x="769" y="576"/>
                  </a:cubicBezTo>
                  <a:cubicBezTo>
                    <a:pt x="1" y="1344"/>
                    <a:pt x="1" y="2590"/>
                    <a:pt x="769" y="3340"/>
                  </a:cubicBezTo>
                  <a:lnTo>
                    <a:pt x="4420" y="6991"/>
                  </a:lnTo>
                  <a:cubicBezTo>
                    <a:pt x="4795" y="7367"/>
                    <a:pt x="5294" y="7554"/>
                    <a:pt x="5795" y="7554"/>
                  </a:cubicBezTo>
                  <a:cubicBezTo>
                    <a:pt x="6296" y="7554"/>
                    <a:pt x="6800" y="7367"/>
                    <a:pt x="7184" y="6991"/>
                  </a:cubicBezTo>
                  <a:cubicBezTo>
                    <a:pt x="7951" y="6224"/>
                    <a:pt x="7951" y="4978"/>
                    <a:pt x="7184" y="4210"/>
                  </a:cubicBezTo>
                  <a:lnTo>
                    <a:pt x="7184" y="4227"/>
                  </a:lnTo>
                  <a:lnTo>
                    <a:pt x="3533" y="576"/>
                  </a:lnTo>
                  <a:cubicBezTo>
                    <a:pt x="3149" y="192"/>
                    <a:pt x="2650" y="0"/>
                    <a:pt x="2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6496325" y="1811200"/>
              <a:ext cx="198800" cy="188975"/>
            </a:xfrm>
            <a:custGeom>
              <a:avLst/>
              <a:gdLst/>
              <a:ahLst/>
              <a:cxnLst/>
              <a:rect l="l" t="t" r="r" b="b"/>
              <a:pathLst>
                <a:path w="7952" h="7559" extrusionOk="0">
                  <a:moveTo>
                    <a:pt x="2144" y="0"/>
                  </a:moveTo>
                  <a:cubicBezTo>
                    <a:pt x="1643" y="0"/>
                    <a:pt x="1144" y="188"/>
                    <a:pt x="768" y="563"/>
                  </a:cubicBezTo>
                  <a:cubicBezTo>
                    <a:pt x="0" y="1331"/>
                    <a:pt x="0" y="2576"/>
                    <a:pt x="768" y="3344"/>
                  </a:cubicBezTo>
                  <a:lnTo>
                    <a:pt x="4402" y="6995"/>
                  </a:lnTo>
                  <a:cubicBezTo>
                    <a:pt x="4786" y="7371"/>
                    <a:pt x="5290" y="7558"/>
                    <a:pt x="5793" y="7558"/>
                  </a:cubicBezTo>
                  <a:cubicBezTo>
                    <a:pt x="6296" y="7558"/>
                    <a:pt x="6799" y="7371"/>
                    <a:pt x="7183" y="6995"/>
                  </a:cubicBezTo>
                  <a:cubicBezTo>
                    <a:pt x="7951" y="6227"/>
                    <a:pt x="7951" y="4982"/>
                    <a:pt x="7183" y="4214"/>
                  </a:cubicBezTo>
                  <a:lnTo>
                    <a:pt x="3532" y="563"/>
                  </a:lnTo>
                  <a:cubicBezTo>
                    <a:pt x="3148" y="188"/>
                    <a:pt x="2645" y="0"/>
                    <a:pt x="2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" name="Google Shape;854;p25"/>
          <p:cNvSpPr/>
          <p:nvPr/>
        </p:nvSpPr>
        <p:spPr>
          <a:xfrm>
            <a:off x="3348001" y="1328882"/>
            <a:ext cx="657300" cy="657300"/>
          </a:xfrm>
          <a:prstGeom prst="ellipse">
            <a:avLst/>
          </a:prstGeom>
          <a:solidFill>
            <a:srgbClr val="66A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55" name="Google Shape;855;p25"/>
          <p:cNvGrpSpPr/>
          <p:nvPr/>
        </p:nvGrpSpPr>
        <p:grpSpPr>
          <a:xfrm>
            <a:off x="3461658" y="1452439"/>
            <a:ext cx="420626" cy="421150"/>
            <a:chOff x="697975" y="3427775"/>
            <a:chExt cx="2044850" cy="2047400"/>
          </a:xfrm>
        </p:grpSpPr>
        <p:sp>
          <p:nvSpPr>
            <p:cNvPr id="856" name="Google Shape;856;p25"/>
            <p:cNvSpPr/>
            <p:nvPr/>
          </p:nvSpPr>
          <p:spPr>
            <a:xfrm>
              <a:off x="1038350" y="3780525"/>
              <a:ext cx="1365375" cy="1401200"/>
            </a:xfrm>
            <a:custGeom>
              <a:avLst/>
              <a:gdLst/>
              <a:ahLst/>
              <a:cxnLst/>
              <a:rect l="l" t="t" r="r" b="b"/>
              <a:pathLst>
                <a:path w="54615" h="56048" extrusionOk="0">
                  <a:moveTo>
                    <a:pt x="22986" y="2834"/>
                  </a:moveTo>
                  <a:cubicBezTo>
                    <a:pt x="24845" y="2834"/>
                    <a:pt x="26096" y="3960"/>
                    <a:pt x="26309" y="4163"/>
                  </a:cubicBezTo>
                  <a:cubicBezTo>
                    <a:pt x="26565" y="4436"/>
                    <a:pt x="26923" y="4573"/>
                    <a:pt x="27299" y="4573"/>
                  </a:cubicBezTo>
                  <a:lnTo>
                    <a:pt x="27333" y="4573"/>
                  </a:lnTo>
                  <a:cubicBezTo>
                    <a:pt x="27708" y="4573"/>
                    <a:pt x="28066" y="4436"/>
                    <a:pt x="28339" y="4180"/>
                  </a:cubicBezTo>
                  <a:cubicBezTo>
                    <a:pt x="28553" y="3967"/>
                    <a:pt x="29800" y="2835"/>
                    <a:pt x="31659" y="2835"/>
                  </a:cubicBezTo>
                  <a:cubicBezTo>
                    <a:pt x="32924" y="2835"/>
                    <a:pt x="34472" y="3358"/>
                    <a:pt x="36171" y="5050"/>
                  </a:cubicBezTo>
                  <a:cubicBezTo>
                    <a:pt x="36438" y="5317"/>
                    <a:pt x="36799" y="5459"/>
                    <a:pt x="37172" y="5459"/>
                  </a:cubicBezTo>
                  <a:cubicBezTo>
                    <a:pt x="37276" y="5459"/>
                    <a:pt x="37380" y="5448"/>
                    <a:pt x="37484" y="5426"/>
                  </a:cubicBezTo>
                  <a:cubicBezTo>
                    <a:pt x="37542" y="5414"/>
                    <a:pt x="37700" y="5386"/>
                    <a:pt x="37925" y="5386"/>
                  </a:cubicBezTo>
                  <a:cubicBezTo>
                    <a:pt x="38690" y="5386"/>
                    <a:pt x="40228" y="5715"/>
                    <a:pt x="41204" y="8156"/>
                  </a:cubicBezTo>
                  <a:cubicBezTo>
                    <a:pt x="41426" y="8685"/>
                    <a:pt x="41937" y="9043"/>
                    <a:pt x="42518" y="9043"/>
                  </a:cubicBezTo>
                  <a:cubicBezTo>
                    <a:pt x="43882" y="9162"/>
                    <a:pt x="45162" y="9794"/>
                    <a:pt x="46083" y="10817"/>
                  </a:cubicBezTo>
                  <a:cubicBezTo>
                    <a:pt x="47807" y="12660"/>
                    <a:pt x="48557" y="15850"/>
                    <a:pt x="48250" y="20030"/>
                  </a:cubicBezTo>
                  <a:cubicBezTo>
                    <a:pt x="48233" y="20338"/>
                    <a:pt x="48318" y="20645"/>
                    <a:pt x="48489" y="20918"/>
                  </a:cubicBezTo>
                  <a:cubicBezTo>
                    <a:pt x="48950" y="21617"/>
                    <a:pt x="52823" y="27930"/>
                    <a:pt x="46203" y="32349"/>
                  </a:cubicBezTo>
                  <a:lnTo>
                    <a:pt x="46186" y="32349"/>
                  </a:lnTo>
                  <a:cubicBezTo>
                    <a:pt x="45691" y="32673"/>
                    <a:pt x="45452" y="33287"/>
                    <a:pt x="45606" y="33850"/>
                  </a:cubicBezTo>
                  <a:cubicBezTo>
                    <a:pt x="45657" y="34106"/>
                    <a:pt x="47005" y="39890"/>
                    <a:pt x="41955" y="42040"/>
                  </a:cubicBezTo>
                  <a:cubicBezTo>
                    <a:pt x="41272" y="42330"/>
                    <a:pt x="40931" y="43098"/>
                    <a:pt x="41170" y="43797"/>
                  </a:cubicBezTo>
                  <a:cubicBezTo>
                    <a:pt x="41170" y="43814"/>
                    <a:pt x="41750" y="45674"/>
                    <a:pt x="40999" y="46919"/>
                  </a:cubicBezTo>
                  <a:cubicBezTo>
                    <a:pt x="40590" y="47585"/>
                    <a:pt x="39839" y="48011"/>
                    <a:pt x="38696" y="48199"/>
                  </a:cubicBezTo>
                  <a:cubicBezTo>
                    <a:pt x="38286" y="48267"/>
                    <a:pt x="37928" y="48523"/>
                    <a:pt x="37723" y="48882"/>
                  </a:cubicBezTo>
                  <a:cubicBezTo>
                    <a:pt x="37007" y="50093"/>
                    <a:pt x="34686" y="53232"/>
                    <a:pt x="32434" y="53232"/>
                  </a:cubicBezTo>
                  <a:lnTo>
                    <a:pt x="32383" y="53232"/>
                  </a:lnTo>
                  <a:cubicBezTo>
                    <a:pt x="31086" y="53215"/>
                    <a:pt x="29790" y="52072"/>
                    <a:pt x="28578" y="49820"/>
                  </a:cubicBezTo>
                  <a:cubicBezTo>
                    <a:pt x="28305" y="49359"/>
                    <a:pt x="27811" y="49086"/>
                    <a:pt x="27299" y="49086"/>
                  </a:cubicBezTo>
                  <a:cubicBezTo>
                    <a:pt x="26770" y="49086"/>
                    <a:pt x="26292" y="49359"/>
                    <a:pt x="26053" y="49820"/>
                  </a:cubicBezTo>
                  <a:cubicBezTo>
                    <a:pt x="24825" y="52055"/>
                    <a:pt x="23545" y="53215"/>
                    <a:pt x="22231" y="53232"/>
                  </a:cubicBezTo>
                  <a:lnTo>
                    <a:pt x="22197" y="53232"/>
                  </a:lnTo>
                  <a:cubicBezTo>
                    <a:pt x="19945" y="53232"/>
                    <a:pt x="17608" y="50110"/>
                    <a:pt x="16908" y="48899"/>
                  </a:cubicBezTo>
                  <a:cubicBezTo>
                    <a:pt x="16686" y="48523"/>
                    <a:pt x="16328" y="48284"/>
                    <a:pt x="15919" y="48216"/>
                  </a:cubicBezTo>
                  <a:cubicBezTo>
                    <a:pt x="14793" y="48028"/>
                    <a:pt x="14042" y="47602"/>
                    <a:pt x="13632" y="46937"/>
                  </a:cubicBezTo>
                  <a:cubicBezTo>
                    <a:pt x="12984" y="45879"/>
                    <a:pt x="13291" y="44309"/>
                    <a:pt x="13445" y="43797"/>
                  </a:cubicBezTo>
                  <a:cubicBezTo>
                    <a:pt x="13684" y="43098"/>
                    <a:pt x="13342" y="42330"/>
                    <a:pt x="12660" y="42040"/>
                  </a:cubicBezTo>
                  <a:cubicBezTo>
                    <a:pt x="7627" y="39890"/>
                    <a:pt x="8958" y="34106"/>
                    <a:pt x="9009" y="33867"/>
                  </a:cubicBezTo>
                  <a:cubicBezTo>
                    <a:pt x="9162" y="33287"/>
                    <a:pt x="8923" y="32673"/>
                    <a:pt x="8429" y="32349"/>
                  </a:cubicBezTo>
                  <a:cubicBezTo>
                    <a:pt x="1809" y="27930"/>
                    <a:pt x="5682" y="21617"/>
                    <a:pt x="6142" y="20918"/>
                  </a:cubicBezTo>
                  <a:cubicBezTo>
                    <a:pt x="6313" y="20645"/>
                    <a:pt x="6398" y="20338"/>
                    <a:pt x="6381" y="20030"/>
                  </a:cubicBezTo>
                  <a:cubicBezTo>
                    <a:pt x="6091" y="15867"/>
                    <a:pt x="6825" y="12694"/>
                    <a:pt x="8514" y="10851"/>
                  </a:cubicBezTo>
                  <a:cubicBezTo>
                    <a:pt x="9435" y="9811"/>
                    <a:pt x="10732" y="9162"/>
                    <a:pt x="12131" y="9043"/>
                  </a:cubicBezTo>
                  <a:cubicBezTo>
                    <a:pt x="12694" y="9043"/>
                    <a:pt x="13223" y="8685"/>
                    <a:pt x="13428" y="8156"/>
                  </a:cubicBezTo>
                  <a:cubicBezTo>
                    <a:pt x="14409" y="5702"/>
                    <a:pt x="15968" y="5393"/>
                    <a:pt x="16726" y="5393"/>
                  </a:cubicBezTo>
                  <a:cubicBezTo>
                    <a:pt x="16943" y="5393"/>
                    <a:pt x="17094" y="5418"/>
                    <a:pt x="17147" y="5426"/>
                  </a:cubicBezTo>
                  <a:cubicBezTo>
                    <a:pt x="17260" y="5454"/>
                    <a:pt x="17376" y="5468"/>
                    <a:pt x="17490" y="5468"/>
                  </a:cubicBezTo>
                  <a:cubicBezTo>
                    <a:pt x="17858" y="5468"/>
                    <a:pt x="18218" y="5324"/>
                    <a:pt x="18478" y="5050"/>
                  </a:cubicBezTo>
                  <a:cubicBezTo>
                    <a:pt x="20172" y="3357"/>
                    <a:pt x="21720" y="2834"/>
                    <a:pt x="22986" y="2834"/>
                  </a:cubicBezTo>
                  <a:close/>
                  <a:moveTo>
                    <a:pt x="22933" y="1"/>
                  </a:moveTo>
                  <a:cubicBezTo>
                    <a:pt x="21243" y="1"/>
                    <a:pt x="19171" y="583"/>
                    <a:pt x="16994" y="2577"/>
                  </a:cubicBezTo>
                  <a:cubicBezTo>
                    <a:pt x="16906" y="2572"/>
                    <a:pt x="16815" y="2570"/>
                    <a:pt x="16723" y="2570"/>
                  </a:cubicBezTo>
                  <a:cubicBezTo>
                    <a:pt x="15026" y="2570"/>
                    <a:pt x="12647" y="3353"/>
                    <a:pt x="11159" y="6330"/>
                  </a:cubicBezTo>
                  <a:cubicBezTo>
                    <a:pt x="9367" y="6654"/>
                    <a:pt x="7712" y="7541"/>
                    <a:pt x="6484" y="8889"/>
                  </a:cubicBezTo>
                  <a:cubicBezTo>
                    <a:pt x="4249" y="11278"/>
                    <a:pt x="3259" y="14929"/>
                    <a:pt x="3532" y="19757"/>
                  </a:cubicBezTo>
                  <a:cubicBezTo>
                    <a:pt x="1587" y="22999"/>
                    <a:pt x="0" y="29517"/>
                    <a:pt x="6091" y="34140"/>
                  </a:cubicBezTo>
                  <a:cubicBezTo>
                    <a:pt x="5682" y="37024"/>
                    <a:pt x="6228" y="41665"/>
                    <a:pt x="10493" y="44121"/>
                  </a:cubicBezTo>
                  <a:cubicBezTo>
                    <a:pt x="10340" y="45230"/>
                    <a:pt x="10322" y="46885"/>
                    <a:pt x="11210" y="48387"/>
                  </a:cubicBezTo>
                  <a:cubicBezTo>
                    <a:pt x="11960" y="49632"/>
                    <a:pt x="13172" y="50451"/>
                    <a:pt x="14810" y="50861"/>
                  </a:cubicBezTo>
                  <a:cubicBezTo>
                    <a:pt x="15782" y="52345"/>
                    <a:pt x="18580" y="56047"/>
                    <a:pt x="22197" y="56047"/>
                  </a:cubicBezTo>
                  <a:lnTo>
                    <a:pt x="22266" y="56047"/>
                  </a:lnTo>
                  <a:cubicBezTo>
                    <a:pt x="24142" y="56013"/>
                    <a:pt x="25831" y="55024"/>
                    <a:pt x="27316" y="53079"/>
                  </a:cubicBezTo>
                  <a:cubicBezTo>
                    <a:pt x="28783" y="55024"/>
                    <a:pt x="30472" y="56013"/>
                    <a:pt x="32349" y="56047"/>
                  </a:cubicBezTo>
                  <a:lnTo>
                    <a:pt x="32417" y="56047"/>
                  </a:lnTo>
                  <a:cubicBezTo>
                    <a:pt x="36034" y="56047"/>
                    <a:pt x="38832" y="52345"/>
                    <a:pt x="39822" y="50861"/>
                  </a:cubicBezTo>
                  <a:cubicBezTo>
                    <a:pt x="41460" y="50451"/>
                    <a:pt x="42654" y="49632"/>
                    <a:pt x="43405" y="48387"/>
                  </a:cubicBezTo>
                  <a:cubicBezTo>
                    <a:pt x="44309" y="46885"/>
                    <a:pt x="44292" y="45230"/>
                    <a:pt x="44121" y="44121"/>
                  </a:cubicBezTo>
                  <a:cubicBezTo>
                    <a:pt x="48387" y="41665"/>
                    <a:pt x="48933" y="37024"/>
                    <a:pt x="48523" y="34140"/>
                  </a:cubicBezTo>
                  <a:cubicBezTo>
                    <a:pt x="54614" y="29517"/>
                    <a:pt x="53027" y="22999"/>
                    <a:pt x="51082" y="19757"/>
                  </a:cubicBezTo>
                  <a:lnTo>
                    <a:pt x="51100" y="19757"/>
                  </a:lnTo>
                  <a:cubicBezTo>
                    <a:pt x="51355" y="14929"/>
                    <a:pt x="50366" y="11278"/>
                    <a:pt x="48148" y="8889"/>
                  </a:cubicBezTo>
                  <a:cubicBezTo>
                    <a:pt x="46902" y="7541"/>
                    <a:pt x="45264" y="6654"/>
                    <a:pt x="43473" y="6330"/>
                  </a:cubicBezTo>
                  <a:cubicBezTo>
                    <a:pt x="41983" y="3366"/>
                    <a:pt x="39585" y="2570"/>
                    <a:pt x="37901" y="2570"/>
                  </a:cubicBezTo>
                  <a:cubicBezTo>
                    <a:pt x="37811" y="2570"/>
                    <a:pt x="37723" y="2572"/>
                    <a:pt x="37638" y="2577"/>
                  </a:cubicBezTo>
                  <a:cubicBezTo>
                    <a:pt x="35446" y="594"/>
                    <a:pt x="33360" y="7"/>
                    <a:pt x="31664" y="7"/>
                  </a:cubicBezTo>
                  <a:cubicBezTo>
                    <a:pt x="31010" y="7"/>
                    <a:pt x="30414" y="94"/>
                    <a:pt x="29892" y="222"/>
                  </a:cubicBezTo>
                  <a:cubicBezTo>
                    <a:pt x="28971" y="461"/>
                    <a:pt x="28101" y="853"/>
                    <a:pt x="27316" y="1382"/>
                  </a:cubicBezTo>
                  <a:cubicBezTo>
                    <a:pt x="26531" y="853"/>
                    <a:pt x="25661" y="461"/>
                    <a:pt x="24739" y="222"/>
                  </a:cubicBezTo>
                  <a:cubicBezTo>
                    <a:pt x="24208" y="92"/>
                    <a:pt x="23600" y="1"/>
                    <a:pt x="22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1301525" y="3935750"/>
              <a:ext cx="209025" cy="226975"/>
            </a:xfrm>
            <a:custGeom>
              <a:avLst/>
              <a:gdLst/>
              <a:ahLst/>
              <a:cxnLst/>
              <a:rect l="l" t="t" r="r" b="b"/>
              <a:pathLst>
                <a:path w="8361" h="9079" extrusionOk="0">
                  <a:moveTo>
                    <a:pt x="1601" y="0"/>
                  </a:moveTo>
                  <a:cubicBezTo>
                    <a:pt x="1002" y="0"/>
                    <a:pt x="448" y="372"/>
                    <a:pt x="256" y="974"/>
                  </a:cubicBezTo>
                  <a:cubicBezTo>
                    <a:pt x="0" y="1708"/>
                    <a:pt x="410" y="2510"/>
                    <a:pt x="1143" y="2749"/>
                  </a:cubicBezTo>
                  <a:cubicBezTo>
                    <a:pt x="5392" y="4165"/>
                    <a:pt x="5528" y="7509"/>
                    <a:pt x="5545" y="7679"/>
                  </a:cubicBezTo>
                  <a:cubicBezTo>
                    <a:pt x="5545" y="8454"/>
                    <a:pt x="6160" y="9079"/>
                    <a:pt x="6930" y="9079"/>
                  </a:cubicBezTo>
                  <a:cubicBezTo>
                    <a:pt x="6941" y="9079"/>
                    <a:pt x="6951" y="9079"/>
                    <a:pt x="6961" y="9078"/>
                  </a:cubicBezTo>
                  <a:cubicBezTo>
                    <a:pt x="7729" y="9078"/>
                    <a:pt x="8360" y="8447"/>
                    <a:pt x="8360" y="7662"/>
                  </a:cubicBezTo>
                  <a:cubicBezTo>
                    <a:pt x="8360" y="7440"/>
                    <a:pt x="8292" y="2168"/>
                    <a:pt x="2048" y="70"/>
                  </a:cubicBezTo>
                  <a:cubicBezTo>
                    <a:pt x="1899" y="23"/>
                    <a:pt x="1749" y="0"/>
                    <a:pt x="1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1180325" y="4516200"/>
              <a:ext cx="312300" cy="177125"/>
            </a:xfrm>
            <a:custGeom>
              <a:avLst/>
              <a:gdLst/>
              <a:ahLst/>
              <a:cxnLst/>
              <a:rect l="l" t="t" r="r" b="b"/>
              <a:pathLst>
                <a:path w="12492" h="7085" extrusionOk="0">
                  <a:moveTo>
                    <a:pt x="10892" y="1"/>
                  </a:moveTo>
                  <a:cubicBezTo>
                    <a:pt x="10320" y="1"/>
                    <a:pt x="9787" y="355"/>
                    <a:pt x="9574" y="926"/>
                  </a:cubicBezTo>
                  <a:cubicBezTo>
                    <a:pt x="9574" y="960"/>
                    <a:pt x="8534" y="3587"/>
                    <a:pt x="6606" y="4150"/>
                  </a:cubicBezTo>
                  <a:cubicBezTo>
                    <a:pt x="6370" y="4223"/>
                    <a:pt x="6124" y="4258"/>
                    <a:pt x="5867" y="4258"/>
                  </a:cubicBezTo>
                  <a:cubicBezTo>
                    <a:pt x="4969" y="4258"/>
                    <a:pt x="3945" y="3822"/>
                    <a:pt x="2818" y="2973"/>
                  </a:cubicBezTo>
                  <a:cubicBezTo>
                    <a:pt x="2546" y="2783"/>
                    <a:pt x="2269" y="2701"/>
                    <a:pt x="2007" y="2701"/>
                  </a:cubicBezTo>
                  <a:cubicBezTo>
                    <a:pt x="858" y="2701"/>
                    <a:pt x="0" y="4277"/>
                    <a:pt x="1112" y="5208"/>
                  </a:cubicBezTo>
                  <a:cubicBezTo>
                    <a:pt x="2750" y="6454"/>
                    <a:pt x="4336" y="7085"/>
                    <a:pt x="5855" y="7085"/>
                  </a:cubicBezTo>
                  <a:cubicBezTo>
                    <a:pt x="6384" y="7085"/>
                    <a:pt x="6896" y="7017"/>
                    <a:pt x="7407" y="6863"/>
                  </a:cubicBezTo>
                  <a:cubicBezTo>
                    <a:pt x="10717" y="5908"/>
                    <a:pt x="12168" y="2069"/>
                    <a:pt x="12236" y="1915"/>
                  </a:cubicBezTo>
                  <a:cubicBezTo>
                    <a:pt x="12492" y="1182"/>
                    <a:pt x="12116" y="363"/>
                    <a:pt x="11400" y="107"/>
                  </a:cubicBezTo>
                  <a:lnTo>
                    <a:pt x="11383" y="90"/>
                  </a:lnTo>
                  <a:cubicBezTo>
                    <a:pt x="11220" y="29"/>
                    <a:pt x="11054" y="1"/>
                    <a:pt x="108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1437150" y="4739475"/>
              <a:ext cx="165950" cy="249025"/>
            </a:xfrm>
            <a:custGeom>
              <a:avLst/>
              <a:gdLst/>
              <a:ahLst/>
              <a:cxnLst/>
              <a:rect l="l" t="t" r="r" b="b"/>
              <a:pathLst>
                <a:path w="6638" h="9961" extrusionOk="0">
                  <a:moveTo>
                    <a:pt x="5094" y="1"/>
                  </a:moveTo>
                  <a:cubicBezTo>
                    <a:pt x="4731" y="1"/>
                    <a:pt x="4369" y="142"/>
                    <a:pt x="4096" y="423"/>
                  </a:cubicBezTo>
                  <a:cubicBezTo>
                    <a:pt x="1" y="4501"/>
                    <a:pt x="990" y="8732"/>
                    <a:pt x="1042" y="8903"/>
                  </a:cubicBezTo>
                  <a:cubicBezTo>
                    <a:pt x="1195" y="9534"/>
                    <a:pt x="1758" y="9961"/>
                    <a:pt x="2406" y="9961"/>
                  </a:cubicBezTo>
                  <a:cubicBezTo>
                    <a:pt x="2509" y="9961"/>
                    <a:pt x="2628" y="9961"/>
                    <a:pt x="2731" y="9926"/>
                  </a:cubicBezTo>
                  <a:cubicBezTo>
                    <a:pt x="3481" y="9739"/>
                    <a:pt x="3959" y="8988"/>
                    <a:pt x="3788" y="8237"/>
                  </a:cubicBezTo>
                  <a:cubicBezTo>
                    <a:pt x="3754" y="8118"/>
                    <a:pt x="3174" y="5337"/>
                    <a:pt x="6092" y="2419"/>
                  </a:cubicBezTo>
                  <a:cubicBezTo>
                    <a:pt x="6638" y="1873"/>
                    <a:pt x="6638" y="969"/>
                    <a:pt x="6092" y="423"/>
                  </a:cubicBezTo>
                  <a:cubicBezTo>
                    <a:pt x="5819" y="142"/>
                    <a:pt x="5456" y="1"/>
                    <a:pt x="50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1206025" y="4243925"/>
              <a:ext cx="465750" cy="175150"/>
            </a:xfrm>
            <a:custGeom>
              <a:avLst/>
              <a:gdLst/>
              <a:ahLst/>
              <a:cxnLst/>
              <a:rect l="l" t="t" r="r" b="b"/>
              <a:pathLst>
                <a:path w="18630" h="7006" extrusionOk="0">
                  <a:moveTo>
                    <a:pt x="16323" y="0"/>
                  </a:moveTo>
                  <a:cubicBezTo>
                    <a:pt x="15179" y="0"/>
                    <a:pt x="14222" y="754"/>
                    <a:pt x="13358" y="1443"/>
                  </a:cubicBezTo>
                  <a:cubicBezTo>
                    <a:pt x="12146" y="2450"/>
                    <a:pt x="10798" y="3252"/>
                    <a:pt x="9348" y="3849"/>
                  </a:cubicBezTo>
                  <a:cubicBezTo>
                    <a:pt x="8788" y="4073"/>
                    <a:pt x="8243" y="4167"/>
                    <a:pt x="7722" y="4167"/>
                  </a:cubicBezTo>
                  <a:cubicBezTo>
                    <a:pt x="5064" y="4167"/>
                    <a:pt x="3033" y="1725"/>
                    <a:pt x="2933" y="1597"/>
                  </a:cubicBezTo>
                  <a:cubicBezTo>
                    <a:pt x="2627" y="1269"/>
                    <a:pt x="2267" y="1130"/>
                    <a:pt x="1920" y="1130"/>
                  </a:cubicBezTo>
                  <a:cubicBezTo>
                    <a:pt x="912" y="1130"/>
                    <a:pt x="1" y="2293"/>
                    <a:pt x="749" y="3371"/>
                  </a:cubicBezTo>
                  <a:cubicBezTo>
                    <a:pt x="886" y="3542"/>
                    <a:pt x="3718" y="7005"/>
                    <a:pt x="7710" y="7005"/>
                  </a:cubicBezTo>
                  <a:cubicBezTo>
                    <a:pt x="8632" y="7005"/>
                    <a:pt x="9553" y="6818"/>
                    <a:pt x="10406" y="6476"/>
                  </a:cubicBezTo>
                  <a:cubicBezTo>
                    <a:pt x="12095" y="5777"/>
                    <a:pt x="13682" y="4839"/>
                    <a:pt x="15098" y="3661"/>
                  </a:cubicBezTo>
                  <a:cubicBezTo>
                    <a:pt x="15541" y="3320"/>
                    <a:pt x="16139" y="2859"/>
                    <a:pt x="16309" y="2825"/>
                  </a:cubicBezTo>
                  <a:cubicBezTo>
                    <a:pt x="16343" y="2842"/>
                    <a:pt x="16360" y="2842"/>
                    <a:pt x="16395" y="2859"/>
                  </a:cubicBezTo>
                  <a:cubicBezTo>
                    <a:pt x="16598" y="2959"/>
                    <a:pt x="16813" y="3006"/>
                    <a:pt x="17024" y="3006"/>
                  </a:cubicBezTo>
                  <a:cubicBezTo>
                    <a:pt x="17540" y="3006"/>
                    <a:pt x="18034" y="2724"/>
                    <a:pt x="18288" y="2228"/>
                  </a:cubicBezTo>
                  <a:cubicBezTo>
                    <a:pt x="18630" y="1529"/>
                    <a:pt x="18357" y="676"/>
                    <a:pt x="17657" y="334"/>
                  </a:cubicBezTo>
                  <a:lnTo>
                    <a:pt x="17640" y="334"/>
                  </a:lnTo>
                  <a:cubicBezTo>
                    <a:pt x="17174" y="99"/>
                    <a:pt x="16736" y="0"/>
                    <a:pt x="16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1931100" y="3935950"/>
              <a:ext cx="208600" cy="226775"/>
            </a:xfrm>
            <a:custGeom>
              <a:avLst/>
              <a:gdLst/>
              <a:ahLst/>
              <a:cxnLst/>
              <a:rect l="l" t="t" r="r" b="b"/>
              <a:pathLst>
                <a:path w="8344" h="9071" extrusionOk="0">
                  <a:moveTo>
                    <a:pt x="6773" y="1"/>
                  </a:moveTo>
                  <a:cubicBezTo>
                    <a:pt x="6620" y="1"/>
                    <a:pt x="6465" y="26"/>
                    <a:pt x="6313" y="79"/>
                  </a:cubicBezTo>
                  <a:cubicBezTo>
                    <a:pt x="68" y="2160"/>
                    <a:pt x="0" y="7432"/>
                    <a:pt x="0" y="7654"/>
                  </a:cubicBezTo>
                  <a:cubicBezTo>
                    <a:pt x="0" y="8439"/>
                    <a:pt x="614" y="9053"/>
                    <a:pt x="1399" y="9070"/>
                  </a:cubicBezTo>
                  <a:cubicBezTo>
                    <a:pt x="2167" y="9053"/>
                    <a:pt x="2798" y="8439"/>
                    <a:pt x="2815" y="7671"/>
                  </a:cubicBezTo>
                  <a:cubicBezTo>
                    <a:pt x="2815" y="7535"/>
                    <a:pt x="2935" y="4174"/>
                    <a:pt x="7217" y="2758"/>
                  </a:cubicBezTo>
                  <a:cubicBezTo>
                    <a:pt x="7951" y="2502"/>
                    <a:pt x="8343" y="1700"/>
                    <a:pt x="8104" y="966"/>
                  </a:cubicBezTo>
                  <a:cubicBezTo>
                    <a:pt x="7915" y="371"/>
                    <a:pt x="7361" y="1"/>
                    <a:pt x="67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1949425" y="4517175"/>
              <a:ext cx="302450" cy="176150"/>
            </a:xfrm>
            <a:custGeom>
              <a:avLst/>
              <a:gdLst/>
              <a:ahLst/>
              <a:cxnLst/>
              <a:rect l="l" t="t" r="r" b="b"/>
              <a:pathLst>
                <a:path w="12098" h="7046" extrusionOk="0">
                  <a:moveTo>
                    <a:pt x="1579" y="0"/>
                  </a:moveTo>
                  <a:cubicBezTo>
                    <a:pt x="1417" y="0"/>
                    <a:pt x="1253" y="28"/>
                    <a:pt x="1093" y="85"/>
                  </a:cubicBezTo>
                  <a:cubicBezTo>
                    <a:pt x="376" y="358"/>
                    <a:pt x="1" y="1143"/>
                    <a:pt x="240" y="1859"/>
                  </a:cubicBezTo>
                  <a:cubicBezTo>
                    <a:pt x="308" y="2030"/>
                    <a:pt x="1758" y="5869"/>
                    <a:pt x="5068" y="6824"/>
                  </a:cubicBezTo>
                  <a:cubicBezTo>
                    <a:pt x="5563" y="6961"/>
                    <a:pt x="6092" y="7046"/>
                    <a:pt x="6603" y="7046"/>
                  </a:cubicBezTo>
                  <a:cubicBezTo>
                    <a:pt x="8139" y="7046"/>
                    <a:pt x="9726" y="6415"/>
                    <a:pt x="11347" y="5169"/>
                  </a:cubicBezTo>
                  <a:cubicBezTo>
                    <a:pt x="11978" y="4691"/>
                    <a:pt x="12097" y="3804"/>
                    <a:pt x="11620" y="3190"/>
                  </a:cubicBezTo>
                  <a:lnTo>
                    <a:pt x="11620" y="3190"/>
                  </a:lnTo>
                  <a:lnTo>
                    <a:pt x="11620" y="3207"/>
                  </a:lnTo>
                  <a:cubicBezTo>
                    <a:pt x="11339" y="2836"/>
                    <a:pt x="10916" y="2642"/>
                    <a:pt x="10491" y="2642"/>
                  </a:cubicBezTo>
                  <a:cubicBezTo>
                    <a:pt x="10193" y="2642"/>
                    <a:pt x="9894" y="2737"/>
                    <a:pt x="9640" y="2934"/>
                  </a:cubicBezTo>
                  <a:cubicBezTo>
                    <a:pt x="8522" y="3786"/>
                    <a:pt x="7497" y="4212"/>
                    <a:pt x="6598" y="4212"/>
                  </a:cubicBezTo>
                  <a:cubicBezTo>
                    <a:pt x="6345" y="4212"/>
                    <a:pt x="6102" y="4179"/>
                    <a:pt x="5870" y="4111"/>
                  </a:cubicBezTo>
                  <a:cubicBezTo>
                    <a:pt x="4249" y="3651"/>
                    <a:pt x="3174" y="1637"/>
                    <a:pt x="2884" y="887"/>
                  </a:cubicBezTo>
                  <a:cubicBezTo>
                    <a:pt x="2672" y="330"/>
                    <a:pt x="2141" y="0"/>
                    <a:pt x="1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1806550" y="4640850"/>
              <a:ext cx="165925" cy="249550"/>
            </a:xfrm>
            <a:custGeom>
              <a:avLst/>
              <a:gdLst/>
              <a:ahLst/>
              <a:cxnLst/>
              <a:rect l="l" t="t" r="r" b="b"/>
              <a:pathLst>
                <a:path w="6637" h="9982" extrusionOk="0">
                  <a:moveTo>
                    <a:pt x="1544" y="0"/>
                  </a:moveTo>
                  <a:cubicBezTo>
                    <a:pt x="1182" y="0"/>
                    <a:pt x="819" y="137"/>
                    <a:pt x="546" y="410"/>
                  </a:cubicBezTo>
                  <a:cubicBezTo>
                    <a:pt x="0" y="973"/>
                    <a:pt x="0" y="1860"/>
                    <a:pt x="546" y="2406"/>
                  </a:cubicBezTo>
                  <a:cubicBezTo>
                    <a:pt x="3446" y="5307"/>
                    <a:pt x="2901" y="8088"/>
                    <a:pt x="2849" y="8224"/>
                  </a:cubicBezTo>
                  <a:cubicBezTo>
                    <a:pt x="2679" y="8992"/>
                    <a:pt x="3122" y="9743"/>
                    <a:pt x="3890" y="9930"/>
                  </a:cubicBezTo>
                  <a:cubicBezTo>
                    <a:pt x="3992" y="9964"/>
                    <a:pt x="4112" y="9981"/>
                    <a:pt x="4231" y="9981"/>
                  </a:cubicBezTo>
                  <a:cubicBezTo>
                    <a:pt x="4880" y="9981"/>
                    <a:pt x="5443" y="9538"/>
                    <a:pt x="5596" y="8906"/>
                  </a:cubicBezTo>
                  <a:cubicBezTo>
                    <a:pt x="5647" y="8736"/>
                    <a:pt x="6637" y="4522"/>
                    <a:pt x="2542" y="427"/>
                  </a:cubicBezTo>
                  <a:lnTo>
                    <a:pt x="2542" y="410"/>
                  </a:lnTo>
                  <a:cubicBezTo>
                    <a:pt x="2269" y="137"/>
                    <a:pt x="1907" y="0"/>
                    <a:pt x="1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1825300" y="4156600"/>
              <a:ext cx="389450" cy="299150"/>
            </a:xfrm>
            <a:custGeom>
              <a:avLst/>
              <a:gdLst/>
              <a:ahLst/>
              <a:cxnLst/>
              <a:rect l="l" t="t" r="r" b="b"/>
              <a:pathLst>
                <a:path w="15578" h="11966" extrusionOk="0">
                  <a:moveTo>
                    <a:pt x="1465" y="0"/>
                  </a:moveTo>
                  <a:cubicBezTo>
                    <a:pt x="748" y="0"/>
                    <a:pt x="134" y="559"/>
                    <a:pt x="69" y="1302"/>
                  </a:cubicBezTo>
                  <a:cubicBezTo>
                    <a:pt x="1" y="2087"/>
                    <a:pt x="581" y="2752"/>
                    <a:pt x="1366" y="2821"/>
                  </a:cubicBezTo>
                  <a:lnTo>
                    <a:pt x="1434" y="2821"/>
                  </a:lnTo>
                  <a:cubicBezTo>
                    <a:pt x="1587" y="2957"/>
                    <a:pt x="1860" y="3657"/>
                    <a:pt x="2048" y="4169"/>
                  </a:cubicBezTo>
                  <a:cubicBezTo>
                    <a:pt x="2645" y="5909"/>
                    <a:pt x="3515" y="7547"/>
                    <a:pt x="4607" y="9014"/>
                  </a:cubicBezTo>
                  <a:cubicBezTo>
                    <a:pt x="6382" y="11386"/>
                    <a:pt x="8839" y="11966"/>
                    <a:pt x="10869" y="11966"/>
                  </a:cubicBezTo>
                  <a:cubicBezTo>
                    <a:pt x="12097" y="11966"/>
                    <a:pt x="13309" y="11761"/>
                    <a:pt x="14469" y="11386"/>
                  </a:cubicBezTo>
                  <a:cubicBezTo>
                    <a:pt x="15203" y="11113"/>
                    <a:pt x="15578" y="10311"/>
                    <a:pt x="15322" y="9577"/>
                  </a:cubicBezTo>
                  <a:lnTo>
                    <a:pt x="15322" y="9577"/>
                  </a:lnTo>
                  <a:lnTo>
                    <a:pt x="15322" y="9594"/>
                  </a:lnTo>
                  <a:cubicBezTo>
                    <a:pt x="15108" y="9019"/>
                    <a:pt x="14570" y="8654"/>
                    <a:pt x="13994" y="8654"/>
                  </a:cubicBezTo>
                  <a:cubicBezTo>
                    <a:pt x="13834" y="8654"/>
                    <a:pt x="13672" y="8682"/>
                    <a:pt x="13513" y="8741"/>
                  </a:cubicBezTo>
                  <a:cubicBezTo>
                    <a:pt x="13419" y="8767"/>
                    <a:pt x="12286" y="9159"/>
                    <a:pt x="10902" y="9159"/>
                  </a:cubicBezTo>
                  <a:cubicBezTo>
                    <a:pt x="9549" y="9159"/>
                    <a:pt x="7956" y="8784"/>
                    <a:pt x="6860" y="7325"/>
                  </a:cubicBezTo>
                  <a:cubicBezTo>
                    <a:pt x="5921" y="6062"/>
                    <a:pt x="5205" y="4663"/>
                    <a:pt x="4693" y="3196"/>
                  </a:cubicBezTo>
                  <a:cubicBezTo>
                    <a:pt x="4164" y="1780"/>
                    <a:pt x="3550" y="176"/>
                    <a:pt x="1587" y="5"/>
                  </a:cubicBezTo>
                  <a:cubicBezTo>
                    <a:pt x="1546" y="2"/>
                    <a:pt x="1505" y="0"/>
                    <a:pt x="1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1685400" y="3824450"/>
              <a:ext cx="70400" cy="1253625"/>
            </a:xfrm>
            <a:custGeom>
              <a:avLst/>
              <a:gdLst/>
              <a:ahLst/>
              <a:cxnLst/>
              <a:rect l="l" t="t" r="r" b="b"/>
              <a:pathLst>
                <a:path w="2816" h="50145" extrusionOk="0">
                  <a:moveTo>
                    <a:pt x="1417" y="1"/>
                  </a:moveTo>
                  <a:cubicBezTo>
                    <a:pt x="632" y="1"/>
                    <a:pt x="1" y="632"/>
                    <a:pt x="1" y="1400"/>
                  </a:cubicBezTo>
                  <a:lnTo>
                    <a:pt x="1" y="48728"/>
                  </a:lnTo>
                  <a:cubicBezTo>
                    <a:pt x="1" y="49513"/>
                    <a:pt x="632" y="50144"/>
                    <a:pt x="1417" y="50144"/>
                  </a:cubicBezTo>
                  <a:cubicBezTo>
                    <a:pt x="2184" y="50144"/>
                    <a:pt x="2816" y="49513"/>
                    <a:pt x="2816" y="48728"/>
                  </a:cubicBezTo>
                  <a:lnTo>
                    <a:pt x="2816" y="1400"/>
                  </a:lnTo>
                  <a:cubicBezTo>
                    <a:pt x="2816" y="632"/>
                    <a:pt x="2184" y="1"/>
                    <a:pt x="1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1373600" y="4338925"/>
              <a:ext cx="195200" cy="336600"/>
            </a:xfrm>
            <a:custGeom>
              <a:avLst/>
              <a:gdLst/>
              <a:ahLst/>
              <a:cxnLst/>
              <a:rect l="l" t="t" r="r" b="b"/>
              <a:pathLst>
                <a:path w="7808" h="13464" extrusionOk="0">
                  <a:moveTo>
                    <a:pt x="4037" y="0"/>
                  </a:moveTo>
                  <a:cubicBezTo>
                    <a:pt x="3535" y="0"/>
                    <a:pt x="3050" y="266"/>
                    <a:pt x="2799" y="731"/>
                  </a:cubicBezTo>
                  <a:cubicBezTo>
                    <a:pt x="1366" y="3598"/>
                    <a:pt x="1" y="9876"/>
                    <a:pt x="5068" y="13255"/>
                  </a:cubicBezTo>
                  <a:cubicBezTo>
                    <a:pt x="5316" y="13400"/>
                    <a:pt x="5563" y="13463"/>
                    <a:pt x="5795" y="13463"/>
                  </a:cubicBezTo>
                  <a:cubicBezTo>
                    <a:pt x="6984" y="13463"/>
                    <a:pt x="7808" y="11802"/>
                    <a:pt x="6638" y="10917"/>
                  </a:cubicBezTo>
                  <a:lnTo>
                    <a:pt x="6638" y="10900"/>
                  </a:lnTo>
                  <a:cubicBezTo>
                    <a:pt x="2389" y="8085"/>
                    <a:pt x="5204" y="2250"/>
                    <a:pt x="5324" y="1994"/>
                  </a:cubicBezTo>
                  <a:cubicBezTo>
                    <a:pt x="5648" y="1294"/>
                    <a:pt x="5341" y="476"/>
                    <a:pt x="4675" y="151"/>
                  </a:cubicBezTo>
                  <a:cubicBezTo>
                    <a:pt x="4471" y="49"/>
                    <a:pt x="4252" y="0"/>
                    <a:pt x="4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1684975" y="3427775"/>
              <a:ext cx="70825" cy="246975"/>
            </a:xfrm>
            <a:custGeom>
              <a:avLst/>
              <a:gdLst/>
              <a:ahLst/>
              <a:cxnLst/>
              <a:rect l="l" t="t" r="r" b="b"/>
              <a:pathLst>
                <a:path w="2833" h="9879" extrusionOk="0">
                  <a:moveTo>
                    <a:pt x="1417" y="0"/>
                  </a:moveTo>
                  <a:cubicBezTo>
                    <a:pt x="632" y="0"/>
                    <a:pt x="1" y="632"/>
                    <a:pt x="1" y="1416"/>
                  </a:cubicBezTo>
                  <a:lnTo>
                    <a:pt x="1" y="8463"/>
                  </a:lnTo>
                  <a:cubicBezTo>
                    <a:pt x="1" y="9248"/>
                    <a:pt x="632" y="9879"/>
                    <a:pt x="1417" y="9879"/>
                  </a:cubicBezTo>
                  <a:cubicBezTo>
                    <a:pt x="2201" y="9879"/>
                    <a:pt x="2833" y="9248"/>
                    <a:pt x="2833" y="8463"/>
                  </a:cubicBezTo>
                  <a:lnTo>
                    <a:pt x="2833" y="1416"/>
                  </a:lnTo>
                  <a:cubicBezTo>
                    <a:pt x="2833" y="632"/>
                    <a:pt x="2201" y="0"/>
                    <a:pt x="1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1684975" y="5227775"/>
              <a:ext cx="70825" cy="247400"/>
            </a:xfrm>
            <a:custGeom>
              <a:avLst/>
              <a:gdLst/>
              <a:ahLst/>
              <a:cxnLst/>
              <a:rect l="l" t="t" r="r" b="b"/>
              <a:pathLst>
                <a:path w="2833" h="9896" extrusionOk="0">
                  <a:moveTo>
                    <a:pt x="1417" y="0"/>
                  </a:moveTo>
                  <a:cubicBezTo>
                    <a:pt x="632" y="0"/>
                    <a:pt x="1" y="631"/>
                    <a:pt x="1" y="1416"/>
                  </a:cubicBezTo>
                  <a:lnTo>
                    <a:pt x="1" y="8480"/>
                  </a:lnTo>
                  <a:cubicBezTo>
                    <a:pt x="1" y="9264"/>
                    <a:pt x="632" y="9896"/>
                    <a:pt x="1417" y="9896"/>
                  </a:cubicBezTo>
                  <a:cubicBezTo>
                    <a:pt x="2201" y="9896"/>
                    <a:pt x="2833" y="9264"/>
                    <a:pt x="2833" y="8480"/>
                  </a:cubicBezTo>
                  <a:lnTo>
                    <a:pt x="2833" y="1416"/>
                  </a:lnTo>
                  <a:cubicBezTo>
                    <a:pt x="2833" y="631"/>
                    <a:pt x="2201" y="0"/>
                    <a:pt x="1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697975" y="4416050"/>
              <a:ext cx="244425" cy="70850"/>
            </a:xfrm>
            <a:custGeom>
              <a:avLst/>
              <a:gdLst/>
              <a:ahLst/>
              <a:cxnLst/>
              <a:rect l="l" t="t" r="r" b="b"/>
              <a:pathLst>
                <a:path w="9777" h="2834" extrusionOk="0">
                  <a:moveTo>
                    <a:pt x="1365" y="1"/>
                  </a:moveTo>
                  <a:cubicBezTo>
                    <a:pt x="597" y="35"/>
                    <a:pt x="0" y="649"/>
                    <a:pt x="0" y="1417"/>
                  </a:cubicBezTo>
                  <a:cubicBezTo>
                    <a:pt x="0" y="2168"/>
                    <a:pt x="597" y="2799"/>
                    <a:pt x="1365" y="2833"/>
                  </a:cubicBezTo>
                  <a:lnTo>
                    <a:pt x="8429" y="2833"/>
                  </a:lnTo>
                  <a:cubicBezTo>
                    <a:pt x="9179" y="2799"/>
                    <a:pt x="9776" y="2168"/>
                    <a:pt x="9776" y="1417"/>
                  </a:cubicBezTo>
                  <a:cubicBezTo>
                    <a:pt x="9776" y="649"/>
                    <a:pt x="9179" y="35"/>
                    <a:pt x="8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2498375" y="4416050"/>
              <a:ext cx="244450" cy="70850"/>
            </a:xfrm>
            <a:custGeom>
              <a:avLst/>
              <a:gdLst/>
              <a:ahLst/>
              <a:cxnLst/>
              <a:rect l="l" t="t" r="r" b="b"/>
              <a:pathLst>
                <a:path w="9778" h="2834" extrusionOk="0">
                  <a:moveTo>
                    <a:pt x="1366" y="1"/>
                  </a:moveTo>
                  <a:cubicBezTo>
                    <a:pt x="598" y="35"/>
                    <a:pt x="1" y="649"/>
                    <a:pt x="1" y="1417"/>
                  </a:cubicBezTo>
                  <a:cubicBezTo>
                    <a:pt x="1" y="2168"/>
                    <a:pt x="598" y="2799"/>
                    <a:pt x="1366" y="2833"/>
                  </a:cubicBezTo>
                  <a:lnTo>
                    <a:pt x="8412" y="2833"/>
                  </a:lnTo>
                  <a:cubicBezTo>
                    <a:pt x="9180" y="2799"/>
                    <a:pt x="9777" y="2168"/>
                    <a:pt x="9777" y="1417"/>
                  </a:cubicBezTo>
                  <a:cubicBezTo>
                    <a:pt x="9777" y="649"/>
                    <a:pt x="9180" y="35"/>
                    <a:pt x="8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971900" y="3717175"/>
              <a:ext cx="223850" cy="195375"/>
            </a:xfrm>
            <a:custGeom>
              <a:avLst/>
              <a:gdLst/>
              <a:ahLst/>
              <a:cxnLst/>
              <a:rect l="l" t="t" r="r" b="b"/>
              <a:pathLst>
                <a:path w="8954" h="7815" extrusionOk="0">
                  <a:moveTo>
                    <a:pt x="2014" y="1"/>
                  </a:moveTo>
                  <a:cubicBezTo>
                    <a:pt x="928" y="1"/>
                    <a:pt x="1" y="1390"/>
                    <a:pt x="986" y="2415"/>
                  </a:cubicBezTo>
                  <a:lnTo>
                    <a:pt x="5968" y="7397"/>
                  </a:lnTo>
                  <a:cubicBezTo>
                    <a:pt x="6274" y="7691"/>
                    <a:pt x="6612" y="7815"/>
                    <a:pt x="6937" y="7815"/>
                  </a:cubicBezTo>
                  <a:cubicBezTo>
                    <a:pt x="8024" y="7815"/>
                    <a:pt x="8954" y="6425"/>
                    <a:pt x="7981" y="5401"/>
                  </a:cubicBezTo>
                  <a:lnTo>
                    <a:pt x="2982" y="419"/>
                  </a:lnTo>
                  <a:cubicBezTo>
                    <a:pt x="2677" y="124"/>
                    <a:pt x="2338" y="1"/>
                    <a:pt x="2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2245125" y="4989975"/>
              <a:ext cx="223750" cy="195800"/>
            </a:xfrm>
            <a:custGeom>
              <a:avLst/>
              <a:gdLst/>
              <a:ahLst/>
              <a:cxnLst/>
              <a:rect l="l" t="t" r="r" b="b"/>
              <a:pathLst>
                <a:path w="8950" h="7832" extrusionOk="0">
                  <a:moveTo>
                    <a:pt x="2014" y="0"/>
                  </a:moveTo>
                  <a:cubicBezTo>
                    <a:pt x="927" y="0"/>
                    <a:pt x="0" y="1390"/>
                    <a:pt x="986" y="2414"/>
                  </a:cubicBezTo>
                  <a:lnTo>
                    <a:pt x="5968" y="7413"/>
                  </a:lnTo>
                  <a:cubicBezTo>
                    <a:pt x="6274" y="7708"/>
                    <a:pt x="6612" y="7831"/>
                    <a:pt x="6936" y="7831"/>
                  </a:cubicBezTo>
                  <a:cubicBezTo>
                    <a:pt x="8022" y="7831"/>
                    <a:pt x="8950" y="6442"/>
                    <a:pt x="7964" y="5417"/>
                  </a:cubicBezTo>
                  <a:lnTo>
                    <a:pt x="2982" y="418"/>
                  </a:lnTo>
                  <a:cubicBezTo>
                    <a:pt x="2676" y="124"/>
                    <a:pt x="2338" y="0"/>
                    <a:pt x="20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2254825" y="3717075"/>
              <a:ext cx="203050" cy="196025"/>
            </a:xfrm>
            <a:custGeom>
              <a:avLst/>
              <a:gdLst/>
              <a:ahLst/>
              <a:cxnLst/>
              <a:rect l="l" t="t" r="r" b="b"/>
              <a:pathLst>
                <a:path w="8122" h="7841" extrusionOk="0">
                  <a:moveTo>
                    <a:pt x="6578" y="0"/>
                  </a:moveTo>
                  <a:cubicBezTo>
                    <a:pt x="6215" y="0"/>
                    <a:pt x="5853" y="141"/>
                    <a:pt x="5580" y="423"/>
                  </a:cubicBezTo>
                  <a:lnTo>
                    <a:pt x="598" y="5405"/>
                  </a:lnTo>
                  <a:cubicBezTo>
                    <a:pt x="18" y="5951"/>
                    <a:pt x="1" y="6872"/>
                    <a:pt x="564" y="7435"/>
                  </a:cubicBezTo>
                  <a:cubicBezTo>
                    <a:pt x="841" y="7704"/>
                    <a:pt x="1201" y="7840"/>
                    <a:pt x="1562" y="7840"/>
                  </a:cubicBezTo>
                  <a:cubicBezTo>
                    <a:pt x="1935" y="7840"/>
                    <a:pt x="2308" y="7695"/>
                    <a:pt x="2594" y="7401"/>
                  </a:cubicBezTo>
                  <a:lnTo>
                    <a:pt x="7576" y="2419"/>
                  </a:lnTo>
                  <a:cubicBezTo>
                    <a:pt x="8122" y="1856"/>
                    <a:pt x="8122" y="969"/>
                    <a:pt x="7576" y="423"/>
                  </a:cubicBezTo>
                  <a:cubicBezTo>
                    <a:pt x="7303" y="141"/>
                    <a:pt x="6940" y="0"/>
                    <a:pt x="65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982475" y="4990175"/>
              <a:ext cx="202625" cy="195375"/>
            </a:xfrm>
            <a:custGeom>
              <a:avLst/>
              <a:gdLst/>
              <a:ahLst/>
              <a:cxnLst/>
              <a:rect l="l" t="t" r="r" b="b"/>
              <a:pathLst>
                <a:path w="8105" h="7815" extrusionOk="0">
                  <a:moveTo>
                    <a:pt x="6554" y="1"/>
                  </a:moveTo>
                  <a:cubicBezTo>
                    <a:pt x="6194" y="1"/>
                    <a:pt x="5835" y="137"/>
                    <a:pt x="5562" y="410"/>
                  </a:cubicBezTo>
                  <a:lnTo>
                    <a:pt x="563" y="5409"/>
                  </a:lnTo>
                  <a:cubicBezTo>
                    <a:pt x="0" y="5955"/>
                    <a:pt x="0" y="6860"/>
                    <a:pt x="563" y="7405"/>
                  </a:cubicBezTo>
                  <a:cubicBezTo>
                    <a:pt x="836" y="7678"/>
                    <a:pt x="1199" y="7815"/>
                    <a:pt x="1561" y="7815"/>
                  </a:cubicBezTo>
                  <a:cubicBezTo>
                    <a:pt x="1924" y="7815"/>
                    <a:pt x="2286" y="7678"/>
                    <a:pt x="2559" y="7405"/>
                  </a:cubicBezTo>
                  <a:lnTo>
                    <a:pt x="7558" y="2406"/>
                  </a:lnTo>
                  <a:cubicBezTo>
                    <a:pt x="8104" y="1860"/>
                    <a:pt x="8104" y="956"/>
                    <a:pt x="7558" y="410"/>
                  </a:cubicBezTo>
                  <a:cubicBezTo>
                    <a:pt x="7277" y="137"/>
                    <a:pt x="6914" y="1"/>
                    <a:pt x="6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5" name="Google Shape;875;p25"/>
          <p:cNvSpPr/>
          <p:nvPr/>
        </p:nvSpPr>
        <p:spPr>
          <a:xfrm>
            <a:off x="3319192" y="3798278"/>
            <a:ext cx="657300" cy="657300"/>
          </a:xfrm>
          <a:prstGeom prst="ellipse">
            <a:avLst/>
          </a:prstGeom>
          <a:solidFill>
            <a:srgbClr val="FFCB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6" name="Google Shape;876;p25"/>
          <p:cNvGrpSpPr/>
          <p:nvPr/>
        </p:nvGrpSpPr>
        <p:grpSpPr>
          <a:xfrm>
            <a:off x="3402397" y="3940038"/>
            <a:ext cx="473251" cy="381893"/>
            <a:chOff x="3347200" y="2315450"/>
            <a:chExt cx="2157025" cy="1740625"/>
          </a:xfrm>
        </p:grpSpPr>
        <p:sp>
          <p:nvSpPr>
            <p:cNvPr id="877" name="Google Shape;877;p25"/>
            <p:cNvSpPr/>
            <p:nvPr/>
          </p:nvSpPr>
          <p:spPr>
            <a:xfrm>
              <a:off x="3347200" y="2315450"/>
              <a:ext cx="2157025" cy="1740625"/>
            </a:xfrm>
            <a:custGeom>
              <a:avLst/>
              <a:gdLst/>
              <a:ahLst/>
              <a:cxnLst/>
              <a:rect l="l" t="t" r="r" b="b"/>
              <a:pathLst>
                <a:path w="86281" h="69625" extrusionOk="0">
                  <a:moveTo>
                    <a:pt x="61371" y="4200"/>
                  </a:moveTo>
                  <a:cubicBezTo>
                    <a:pt x="66178" y="4200"/>
                    <a:pt x="70983" y="6060"/>
                    <a:pt x="74610" y="9773"/>
                  </a:cubicBezTo>
                  <a:cubicBezTo>
                    <a:pt x="81674" y="16990"/>
                    <a:pt x="81520" y="28745"/>
                    <a:pt x="74286" y="35980"/>
                  </a:cubicBezTo>
                  <a:lnTo>
                    <a:pt x="46083" y="64182"/>
                  </a:lnTo>
                  <a:cubicBezTo>
                    <a:pt x="45256" y="65001"/>
                    <a:pt x="44177" y="65411"/>
                    <a:pt x="43100" y="65411"/>
                  </a:cubicBezTo>
                  <a:cubicBezTo>
                    <a:pt x="42023" y="65411"/>
                    <a:pt x="40948" y="65001"/>
                    <a:pt x="40129" y="64182"/>
                  </a:cubicBezTo>
                  <a:lnTo>
                    <a:pt x="11739" y="35792"/>
                  </a:lnTo>
                  <a:cubicBezTo>
                    <a:pt x="4505" y="28575"/>
                    <a:pt x="4505" y="16854"/>
                    <a:pt x="11739" y="9619"/>
                  </a:cubicBezTo>
                  <a:cubicBezTo>
                    <a:pt x="15356" y="6011"/>
                    <a:pt x="20090" y="4207"/>
                    <a:pt x="24825" y="4207"/>
                  </a:cubicBezTo>
                  <a:cubicBezTo>
                    <a:pt x="29559" y="4207"/>
                    <a:pt x="34294" y="6011"/>
                    <a:pt x="37911" y="9619"/>
                  </a:cubicBezTo>
                  <a:lnTo>
                    <a:pt x="40129" y="11837"/>
                  </a:lnTo>
                  <a:lnTo>
                    <a:pt x="36734" y="15250"/>
                  </a:lnTo>
                  <a:cubicBezTo>
                    <a:pt x="35966" y="16069"/>
                    <a:pt x="35983" y="17365"/>
                    <a:pt x="36785" y="18167"/>
                  </a:cubicBezTo>
                  <a:cubicBezTo>
                    <a:pt x="37197" y="18571"/>
                    <a:pt x="37739" y="18776"/>
                    <a:pt x="38281" y="18776"/>
                  </a:cubicBezTo>
                  <a:cubicBezTo>
                    <a:pt x="38793" y="18776"/>
                    <a:pt x="39304" y="18592"/>
                    <a:pt x="39702" y="18219"/>
                  </a:cubicBezTo>
                  <a:lnTo>
                    <a:pt x="48284" y="9619"/>
                  </a:lnTo>
                  <a:cubicBezTo>
                    <a:pt x="51899" y="6004"/>
                    <a:pt x="56636" y="4200"/>
                    <a:pt x="61371" y="4200"/>
                  </a:cubicBezTo>
                  <a:close/>
                  <a:moveTo>
                    <a:pt x="61378" y="1"/>
                  </a:moveTo>
                  <a:cubicBezTo>
                    <a:pt x="55566" y="1"/>
                    <a:pt x="49752" y="2215"/>
                    <a:pt x="45316" y="6651"/>
                  </a:cubicBezTo>
                  <a:lnTo>
                    <a:pt x="43098" y="8869"/>
                  </a:lnTo>
                  <a:lnTo>
                    <a:pt x="40880" y="6651"/>
                  </a:lnTo>
                  <a:cubicBezTo>
                    <a:pt x="36457" y="2287"/>
                    <a:pt x="30699" y="108"/>
                    <a:pt x="24941" y="108"/>
                  </a:cubicBezTo>
                  <a:cubicBezTo>
                    <a:pt x="19127" y="108"/>
                    <a:pt x="13313" y="2330"/>
                    <a:pt x="8872" y="6770"/>
                  </a:cubicBezTo>
                  <a:cubicBezTo>
                    <a:pt x="51" y="15591"/>
                    <a:pt x="0" y="29889"/>
                    <a:pt x="8770" y="38778"/>
                  </a:cubicBezTo>
                  <a:lnTo>
                    <a:pt x="37160" y="67168"/>
                  </a:lnTo>
                  <a:cubicBezTo>
                    <a:pt x="38798" y="68806"/>
                    <a:pt x="40948" y="69625"/>
                    <a:pt x="43100" y="69625"/>
                  </a:cubicBezTo>
                  <a:cubicBezTo>
                    <a:pt x="45252" y="69625"/>
                    <a:pt x="47406" y="68806"/>
                    <a:pt x="49052" y="67168"/>
                  </a:cubicBezTo>
                  <a:lnTo>
                    <a:pt x="77255" y="38965"/>
                  </a:lnTo>
                  <a:cubicBezTo>
                    <a:pt x="86110" y="30093"/>
                    <a:pt x="86280" y="15693"/>
                    <a:pt x="77630" y="6838"/>
                  </a:cubicBezTo>
                  <a:cubicBezTo>
                    <a:pt x="73178" y="2283"/>
                    <a:pt x="67279" y="1"/>
                    <a:pt x="61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4912600" y="2511375"/>
              <a:ext cx="354050" cy="403725"/>
            </a:xfrm>
            <a:custGeom>
              <a:avLst/>
              <a:gdLst/>
              <a:ahLst/>
              <a:cxnLst/>
              <a:rect l="l" t="t" r="r" b="b"/>
              <a:pathLst>
                <a:path w="14162" h="16149" extrusionOk="0">
                  <a:moveTo>
                    <a:pt x="2335" y="0"/>
                  </a:moveTo>
                  <a:cubicBezTo>
                    <a:pt x="1409" y="0"/>
                    <a:pt x="563" y="606"/>
                    <a:pt x="307" y="1544"/>
                  </a:cubicBezTo>
                  <a:cubicBezTo>
                    <a:pt x="0" y="2670"/>
                    <a:pt x="648" y="3813"/>
                    <a:pt x="1774" y="4137"/>
                  </a:cubicBezTo>
                  <a:cubicBezTo>
                    <a:pt x="6330" y="5417"/>
                    <a:pt x="9589" y="9443"/>
                    <a:pt x="9879" y="14186"/>
                  </a:cubicBezTo>
                  <a:cubicBezTo>
                    <a:pt x="9947" y="15295"/>
                    <a:pt x="10868" y="16148"/>
                    <a:pt x="11977" y="16148"/>
                  </a:cubicBezTo>
                  <a:lnTo>
                    <a:pt x="12114" y="16148"/>
                  </a:lnTo>
                  <a:cubicBezTo>
                    <a:pt x="13274" y="16080"/>
                    <a:pt x="14161" y="15090"/>
                    <a:pt x="14076" y="13930"/>
                  </a:cubicBezTo>
                  <a:lnTo>
                    <a:pt x="14076" y="13913"/>
                  </a:lnTo>
                  <a:cubicBezTo>
                    <a:pt x="13683" y="7396"/>
                    <a:pt x="9196" y="1851"/>
                    <a:pt x="2900" y="76"/>
                  </a:cubicBezTo>
                  <a:cubicBezTo>
                    <a:pt x="2712" y="25"/>
                    <a:pt x="2522" y="0"/>
                    <a:pt x="2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79" name="Google Shape;879;p25"/>
          <p:cNvCxnSpPr>
            <a:cxnSpLocks/>
          </p:cNvCxnSpPr>
          <p:nvPr/>
        </p:nvCxnSpPr>
        <p:spPr>
          <a:xfrm flipV="1">
            <a:off x="4027059" y="1558543"/>
            <a:ext cx="1156737" cy="869762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880" name="Google Shape;880;p25"/>
          <p:cNvGrpSpPr/>
          <p:nvPr/>
        </p:nvGrpSpPr>
        <p:grpSpPr>
          <a:xfrm>
            <a:off x="3912197" y="784920"/>
            <a:ext cx="2753820" cy="4192442"/>
            <a:chOff x="2142475" y="238100"/>
            <a:chExt cx="3393075" cy="5165650"/>
          </a:xfrm>
        </p:grpSpPr>
        <p:sp>
          <p:nvSpPr>
            <p:cNvPr id="881" name="Google Shape;881;p25"/>
            <p:cNvSpPr/>
            <p:nvPr/>
          </p:nvSpPr>
          <p:spPr>
            <a:xfrm>
              <a:off x="3708475" y="3652000"/>
              <a:ext cx="503925" cy="1751750"/>
            </a:xfrm>
            <a:custGeom>
              <a:avLst/>
              <a:gdLst/>
              <a:ahLst/>
              <a:cxnLst/>
              <a:rect l="l" t="t" r="r" b="b"/>
              <a:pathLst>
                <a:path w="20157" h="70070" extrusionOk="0">
                  <a:moveTo>
                    <a:pt x="13437" y="1"/>
                  </a:moveTo>
                  <a:lnTo>
                    <a:pt x="0" y="70070"/>
                  </a:lnTo>
                  <a:lnTo>
                    <a:pt x="2880" y="70070"/>
                  </a:lnTo>
                  <a:lnTo>
                    <a:pt x="20156" y="1"/>
                  </a:lnTo>
                  <a:close/>
                </a:path>
              </a:pathLst>
            </a:custGeom>
            <a:solidFill>
              <a:srgbClr val="66A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4644300" y="3652000"/>
              <a:ext cx="503925" cy="1751750"/>
            </a:xfrm>
            <a:custGeom>
              <a:avLst/>
              <a:gdLst/>
              <a:ahLst/>
              <a:cxnLst/>
              <a:rect l="l" t="t" r="r" b="b"/>
              <a:pathLst>
                <a:path w="20157" h="70070" extrusionOk="0">
                  <a:moveTo>
                    <a:pt x="1" y="1"/>
                  </a:moveTo>
                  <a:lnTo>
                    <a:pt x="17277" y="70070"/>
                  </a:lnTo>
                  <a:lnTo>
                    <a:pt x="20157" y="70070"/>
                  </a:lnTo>
                  <a:lnTo>
                    <a:pt x="6720" y="1"/>
                  </a:lnTo>
                  <a:close/>
                </a:path>
              </a:pathLst>
            </a:custGeom>
            <a:solidFill>
              <a:srgbClr val="66A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3464325" y="1478850"/>
              <a:ext cx="956150" cy="1750225"/>
            </a:xfrm>
            <a:custGeom>
              <a:avLst/>
              <a:gdLst/>
              <a:ahLst/>
              <a:cxnLst/>
              <a:rect l="l" t="t" r="r" b="b"/>
              <a:pathLst>
                <a:path w="38246" h="70009" extrusionOk="0">
                  <a:moveTo>
                    <a:pt x="26018" y="1"/>
                  </a:moveTo>
                  <a:cubicBezTo>
                    <a:pt x="23782" y="1"/>
                    <a:pt x="22615" y="1330"/>
                    <a:pt x="22615" y="1330"/>
                  </a:cubicBezTo>
                  <a:cubicBezTo>
                    <a:pt x="18015" y="7633"/>
                    <a:pt x="26801" y="37278"/>
                    <a:pt x="26801" y="37278"/>
                  </a:cubicBezTo>
                  <a:cubicBezTo>
                    <a:pt x="24127" y="42913"/>
                    <a:pt x="6539" y="61080"/>
                    <a:pt x="6539" y="61080"/>
                  </a:cubicBezTo>
                  <a:cubicBezTo>
                    <a:pt x="6539" y="61080"/>
                    <a:pt x="6131" y="61059"/>
                    <a:pt x="5523" y="61059"/>
                  </a:cubicBezTo>
                  <a:cubicBezTo>
                    <a:pt x="3801" y="61059"/>
                    <a:pt x="471" y="61230"/>
                    <a:pt x="271" y="62539"/>
                  </a:cubicBezTo>
                  <a:cubicBezTo>
                    <a:pt x="1" y="64311"/>
                    <a:pt x="800" y="68968"/>
                    <a:pt x="3072" y="69920"/>
                  </a:cubicBezTo>
                  <a:cubicBezTo>
                    <a:pt x="3217" y="69980"/>
                    <a:pt x="3377" y="70009"/>
                    <a:pt x="3548" y="70009"/>
                  </a:cubicBezTo>
                  <a:cubicBezTo>
                    <a:pt x="6072" y="70009"/>
                    <a:pt x="11239" y="63876"/>
                    <a:pt x="11239" y="63876"/>
                  </a:cubicBezTo>
                  <a:cubicBezTo>
                    <a:pt x="21619" y="55754"/>
                    <a:pt x="34960" y="41244"/>
                    <a:pt x="34960" y="41244"/>
                  </a:cubicBezTo>
                  <a:cubicBezTo>
                    <a:pt x="34960" y="41244"/>
                    <a:pt x="38245" y="7894"/>
                    <a:pt x="32086" y="2726"/>
                  </a:cubicBezTo>
                  <a:cubicBezTo>
                    <a:pt x="29583" y="624"/>
                    <a:pt x="27550" y="1"/>
                    <a:pt x="26018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2142475" y="3004750"/>
              <a:ext cx="1314375" cy="2321050"/>
            </a:xfrm>
            <a:custGeom>
              <a:avLst/>
              <a:gdLst/>
              <a:ahLst/>
              <a:cxnLst/>
              <a:rect l="l" t="t" r="r" b="b"/>
              <a:pathLst>
                <a:path w="52575" h="92842" extrusionOk="0">
                  <a:moveTo>
                    <a:pt x="43503" y="1"/>
                  </a:moveTo>
                  <a:cubicBezTo>
                    <a:pt x="43142" y="1"/>
                    <a:pt x="42760" y="14"/>
                    <a:pt x="42357" y="40"/>
                  </a:cubicBezTo>
                  <a:lnTo>
                    <a:pt x="15365" y="76420"/>
                  </a:lnTo>
                  <a:cubicBezTo>
                    <a:pt x="15365" y="76420"/>
                    <a:pt x="10128" y="86460"/>
                    <a:pt x="8029" y="86598"/>
                  </a:cubicBezTo>
                  <a:cubicBezTo>
                    <a:pt x="5930" y="86737"/>
                    <a:pt x="0" y="86285"/>
                    <a:pt x="5202" y="88471"/>
                  </a:cubicBezTo>
                  <a:cubicBezTo>
                    <a:pt x="8206" y="89733"/>
                    <a:pt x="10053" y="90509"/>
                    <a:pt x="11456" y="90509"/>
                  </a:cubicBezTo>
                  <a:cubicBezTo>
                    <a:pt x="12482" y="90509"/>
                    <a:pt x="13270" y="90093"/>
                    <a:pt x="14098" y="89148"/>
                  </a:cubicBezTo>
                  <a:cubicBezTo>
                    <a:pt x="16057" y="86911"/>
                    <a:pt x="18382" y="83808"/>
                    <a:pt x="18382" y="83808"/>
                  </a:cubicBezTo>
                  <a:lnTo>
                    <a:pt x="18382" y="83808"/>
                  </a:lnTo>
                  <a:lnTo>
                    <a:pt x="15606" y="92841"/>
                  </a:lnTo>
                  <a:cubicBezTo>
                    <a:pt x="15606" y="92841"/>
                    <a:pt x="24538" y="81295"/>
                    <a:pt x="19198" y="77011"/>
                  </a:cubicBezTo>
                  <a:cubicBezTo>
                    <a:pt x="19198" y="77011"/>
                    <a:pt x="48820" y="40496"/>
                    <a:pt x="47349" y="24577"/>
                  </a:cubicBezTo>
                  <a:cubicBezTo>
                    <a:pt x="47349" y="24577"/>
                    <a:pt x="45476" y="21751"/>
                    <a:pt x="46933" y="18283"/>
                  </a:cubicBezTo>
                  <a:cubicBezTo>
                    <a:pt x="48389" y="14815"/>
                    <a:pt x="49207" y="8018"/>
                    <a:pt x="49207" y="8018"/>
                  </a:cubicBezTo>
                  <a:cubicBezTo>
                    <a:pt x="49207" y="8018"/>
                    <a:pt x="52574" y="1"/>
                    <a:pt x="43503" y="1"/>
                  </a:cubicBezTo>
                  <a:close/>
                </a:path>
              </a:pathLst>
            </a:custGeom>
            <a:solidFill>
              <a:srgbClr val="FCD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3035300" y="2952400"/>
              <a:ext cx="1104975" cy="2450250"/>
            </a:xfrm>
            <a:custGeom>
              <a:avLst/>
              <a:gdLst/>
              <a:ahLst/>
              <a:cxnLst/>
              <a:rect l="l" t="t" r="r" b="b"/>
              <a:pathLst>
                <a:path w="44199" h="98010" extrusionOk="0">
                  <a:moveTo>
                    <a:pt x="15918" y="0"/>
                  </a:moveTo>
                  <a:cubicBezTo>
                    <a:pt x="12602" y="0"/>
                    <a:pt x="9128" y="474"/>
                    <a:pt x="6098" y="1871"/>
                  </a:cubicBezTo>
                  <a:cubicBezTo>
                    <a:pt x="5822" y="1999"/>
                    <a:pt x="5654" y="2290"/>
                    <a:pt x="5673" y="2593"/>
                  </a:cubicBezTo>
                  <a:lnTo>
                    <a:pt x="10342" y="82910"/>
                  </a:lnTo>
                  <a:cubicBezTo>
                    <a:pt x="10344" y="82944"/>
                    <a:pt x="10344" y="82978"/>
                    <a:pt x="10341" y="83012"/>
                  </a:cubicBezTo>
                  <a:cubicBezTo>
                    <a:pt x="10272" y="83815"/>
                    <a:pt x="9332" y="94284"/>
                    <a:pt x="7524" y="95187"/>
                  </a:cubicBezTo>
                  <a:cubicBezTo>
                    <a:pt x="5643" y="96128"/>
                    <a:pt x="0" y="98009"/>
                    <a:pt x="5643" y="98009"/>
                  </a:cubicBezTo>
                  <a:cubicBezTo>
                    <a:pt x="11285" y="98009"/>
                    <a:pt x="13166" y="98009"/>
                    <a:pt x="14107" y="95187"/>
                  </a:cubicBezTo>
                  <a:cubicBezTo>
                    <a:pt x="14393" y="94326"/>
                    <a:pt x="14681" y="93376"/>
                    <a:pt x="14941" y="92473"/>
                  </a:cubicBezTo>
                  <a:cubicBezTo>
                    <a:pt x="15046" y="92111"/>
                    <a:pt x="15346" y="91939"/>
                    <a:pt x="15646" y="91939"/>
                  </a:cubicBezTo>
                  <a:cubicBezTo>
                    <a:pt x="15995" y="91939"/>
                    <a:pt x="16344" y="92172"/>
                    <a:pt x="16388" y="92607"/>
                  </a:cubicBezTo>
                  <a:cubicBezTo>
                    <a:pt x="16432" y="93053"/>
                    <a:pt x="16780" y="93276"/>
                    <a:pt x="17128" y="93276"/>
                  </a:cubicBezTo>
                  <a:cubicBezTo>
                    <a:pt x="17474" y="93276"/>
                    <a:pt x="17820" y="93054"/>
                    <a:pt x="17863" y="92610"/>
                  </a:cubicBezTo>
                  <a:cubicBezTo>
                    <a:pt x="18247" y="88636"/>
                    <a:pt x="17991" y="83684"/>
                    <a:pt x="14693" y="82233"/>
                  </a:cubicBezTo>
                  <a:cubicBezTo>
                    <a:pt x="14362" y="82087"/>
                    <a:pt x="14195" y="81717"/>
                    <a:pt x="14293" y="81370"/>
                  </a:cubicBezTo>
                  <a:cubicBezTo>
                    <a:pt x="15828" y="75927"/>
                    <a:pt x="26187" y="37909"/>
                    <a:pt x="20252" y="23838"/>
                  </a:cubicBezTo>
                  <a:cubicBezTo>
                    <a:pt x="20045" y="23349"/>
                    <a:pt x="20395" y="22816"/>
                    <a:pt x="20922" y="22816"/>
                  </a:cubicBezTo>
                  <a:cubicBezTo>
                    <a:pt x="20929" y="22816"/>
                    <a:pt x="20936" y="22816"/>
                    <a:pt x="20943" y="22816"/>
                  </a:cubicBezTo>
                  <a:cubicBezTo>
                    <a:pt x="22074" y="22846"/>
                    <a:pt x="23918" y="22883"/>
                    <a:pt x="26087" y="22883"/>
                  </a:cubicBezTo>
                  <a:cubicBezTo>
                    <a:pt x="33331" y="22883"/>
                    <a:pt x="44198" y="22465"/>
                    <a:pt x="44198" y="19957"/>
                  </a:cubicBezTo>
                  <a:cubicBezTo>
                    <a:pt x="44198" y="16197"/>
                    <a:pt x="30093" y="2090"/>
                    <a:pt x="30093" y="2090"/>
                  </a:cubicBezTo>
                  <a:lnTo>
                    <a:pt x="29153" y="2090"/>
                  </a:lnTo>
                  <a:cubicBezTo>
                    <a:pt x="29153" y="2090"/>
                    <a:pt x="22883" y="0"/>
                    <a:pt x="15918" y="0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3340925" y="2816550"/>
              <a:ext cx="1810250" cy="715250"/>
            </a:xfrm>
            <a:custGeom>
              <a:avLst/>
              <a:gdLst/>
              <a:ahLst/>
              <a:cxnLst/>
              <a:rect l="l" t="t" r="r" b="b"/>
              <a:pathLst>
                <a:path w="72410" h="28610" extrusionOk="0">
                  <a:moveTo>
                    <a:pt x="63006" y="1"/>
                  </a:moveTo>
                  <a:cubicBezTo>
                    <a:pt x="63006" y="1"/>
                    <a:pt x="57589" y="3612"/>
                    <a:pt x="49644" y="3612"/>
                  </a:cubicBezTo>
                  <a:cubicBezTo>
                    <a:pt x="47659" y="3612"/>
                    <a:pt x="45515" y="3387"/>
                    <a:pt x="43258" y="2823"/>
                  </a:cubicBezTo>
                  <a:cubicBezTo>
                    <a:pt x="41001" y="2258"/>
                    <a:pt x="37916" y="2032"/>
                    <a:pt x="34424" y="2032"/>
                  </a:cubicBezTo>
                  <a:cubicBezTo>
                    <a:pt x="20461" y="2032"/>
                    <a:pt x="0" y="5643"/>
                    <a:pt x="0" y="5643"/>
                  </a:cubicBezTo>
                  <a:cubicBezTo>
                    <a:pt x="15047" y="8465"/>
                    <a:pt x="19748" y="28213"/>
                    <a:pt x="19748" y="28213"/>
                  </a:cubicBezTo>
                  <a:cubicBezTo>
                    <a:pt x="19748" y="28213"/>
                    <a:pt x="25566" y="28610"/>
                    <a:pt x="33136" y="28610"/>
                  </a:cubicBezTo>
                  <a:cubicBezTo>
                    <a:pt x="45754" y="28610"/>
                    <a:pt x="63242" y="27508"/>
                    <a:pt x="66768" y="21631"/>
                  </a:cubicBezTo>
                  <a:cubicBezTo>
                    <a:pt x="72410" y="12226"/>
                    <a:pt x="63006" y="1"/>
                    <a:pt x="63006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3778625" y="450275"/>
              <a:ext cx="606950" cy="729750"/>
            </a:xfrm>
            <a:custGeom>
              <a:avLst/>
              <a:gdLst/>
              <a:ahLst/>
              <a:cxnLst/>
              <a:rect l="l" t="t" r="r" b="b"/>
              <a:pathLst>
                <a:path w="24278" h="29190" extrusionOk="0">
                  <a:moveTo>
                    <a:pt x="4415" y="1"/>
                  </a:moveTo>
                  <a:cubicBezTo>
                    <a:pt x="4415" y="1104"/>
                    <a:pt x="0" y="25383"/>
                    <a:pt x="9932" y="28693"/>
                  </a:cubicBezTo>
                  <a:cubicBezTo>
                    <a:pt x="10959" y="29035"/>
                    <a:pt x="11928" y="29189"/>
                    <a:pt x="12839" y="29189"/>
                  </a:cubicBezTo>
                  <a:cubicBezTo>
                    <a:pt x="20731" y="29189"/>
                    <a:pt x="24278" y="17658"/>
                    <a:pt x="24278" y="17658"/>
                  </a:cubicBezTo>
                  <a:lnTo>
                    <a:pt x="17657" y="2208"/>
                  </a:lnTo>
                  <a:lnTo>
                    <a:pt x="4415" y="1"/>
                  </a:ln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4192450" y="846750"/>
              <a:ext cx="248325" cy="596775"/>
            </a:xfrm>
            <a:custGeom>
              <a:avLst/>
              <a:gdLst/>
              <a:ahLst/>
              <a:cxnLst/>
              <a:rect l="l" t="t" r="r" b="b"/>
              <a:pathLst>
                <a:path w="9933" h="23871" extrusionOk="0">
                  <a:moveTo>
                    <a:pt x="6955" y="1"/>
                  </a:moveTo>
                  <a:lnTo>
                    <a:pt x="1" y="7317"/>
                  </a:lnTo>
                  <a:lnTo>
                    <a:pt x="1" y="23870"/>
                  </a:lnTo>
                  <a:lnTo>
                    <a:pt x="9932" y="18352"/>
                  </a:lnTo>
                  <a:lnTo>
                    <a:pt x="6955" y="1"/>
                  </a:ln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3751025" y="1250350"/>
              <a:ext cx="1243525" cy="1810175"/>
            </a:xfrm>
            <a:custGeom>
              <a:avLst/>
              <a:gdLst/>
              <a:ahLst/>
              <a:cxnLst/>
              <a:rect l="l" t="t" r="r" b="b"/>
              <a:pathLst>
                <a:path w="49741" h="72407" extrusionOk="0">
                  <a:moveTo>
                    <a:pt x="25382" y="1"/>
                  </a:moveTo>
                  <a:cubicBezTo>
                    <a:pt x="22975" y="3212"/>
                    <a:pt x="19983" y="3649"/>
                    <a:pt x="18531" y="3649"/>
                  </a:cubicBezTo>
                  <a:cubicBezTo>
                    <a:pt x="17986" y="3649"/>
                    <a:pt x="17658" y="3588"/>
                    <a:pt x="17658" y="3588"/>
                  </a:cubicBezTo>
                  <a:lnTo>
                    <a:pt x="17658" y="3588"/>
                  </a:lnTo>
                  <a:cubicBezTo>
                    <a:pt x="1" y="27039"/>
                    <a:pt x="18122" y="65027"/>
                    <a:pt x="18122" y="65027"/>
                  </a:cubicBezTo>
                  <a:cubicBezTo>
                    <a:pt x="29195" y="70564"/>
                    <a:pt x="36265" y="72406"/>
                    <a:pt x="40772" y="72406"/>
                  </a:cubicBezTo>
                  <a:cubicBezTo>
                    <a:pt x="49741" y="72406"/>
                    <a:pt x="48557" y="65111"/>
                    <a:pt x="48557" y="65111"/>
                  </a:cubicBezTo>
                  <a:cubicBezTo>
                    <a:pt x="35315" y="47454"/>
                    <a:pt x="38626" y="33108"/>
                    <a:pt x="36418" y="17658"/>
                  </a:cubicBezTo>
                  <a:cubicBezTo>
                    <a:pt x="34211" y="2208"/>
                    <a:pt x="25382" y="1"/>
                    <a:pt x="25382" y="1"/>
                  </a:cubicBezTo>
                  <a:close/>
                </a:path>
              </a:pathLst>
            </a:custGeom>
            <a:solidFill>
              <a:srgbClr val="FFC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3728200" y="238100"/>
              <a:ext cx="1334750" cy="1547675"/>
            </a:xfrm>
            <a:custGeom>
              <a:avLst/>
              <a:gdLst/>
              <a:ahLst/>
              <a:cxnLst/>
              <a:rect l="l" t="t" r="r" b="b"/>
              <a:pathLst>
                <a:path w="53390" h="61907" extrusionOk="0">
                  <a:moveTo>
                    <a:pt x="11199" y="1"/>
                  </a:moveTo>
                  <a:cubicBezTo>
                    <a:pt x="10014" y="1"/>
                    <a:pt x="8897" y="181"/>
                    <a:pt x="7893" y="595"/>
                  </a:cubicBezTo>
                  <a:cubicBezTo>
                    <a:pt x="1" y="3845"/>
                    <a:pt x="1042" y="14335"/>
                    <a:pt x="5628" y="16054"/>
                  </a:cubicBezTo>
                  <a:cubicBezTo>
                    <a:pt x="5628" y="16054"/>
                    <a:pt x="6036" y="10809"/>
                    <a:pt x="6500" y="8488"/>
                  </a:cubicBezTo>
                  <a:cubicBezTo>
                    <a:pt x="6500" y="8488"/>
                    <a:pt x="12467" y="21826"/>
                    <a:pt x="24571" y="22121"/>
                  </a:cubicBezTo>
                  <a:cubicBezTo>
                    <a:pt x="24571" y="22121"/>
                    <a:pt x="23213" y="43770"/>
                    <a:pt x="26928" y="46557"/>
                  </a:cubicBezTo>
                  <a:cubicBezTo>
                    <a:pt x="30642" y="49344"/>
                    <a:pt x="37473" y="54042"/>
                    <a:pt x="37771" y="61906"/>
                  </a:cubicBezTo>
                  <a:cubicBezTo>
                    <a:pt x="37771" y="61906"/>
                    <a:pt x="53389" y="48414"/>
                    <a:pt x="41783" y="37736"/>
                  </a:cubicBezTo>
                  <a:cubicBezTo>
                    <a:pt x="30177" y="27057"/>
                    <a:pt x="38070" y="12666"/>
                    <a:pt x="30642" y="8488"/>
                  </a:cubicBezTo>
                  <a:cubicBezTo>
                    <a:pt x="30642" y="8488"/>
                    <a:pt x="19326" y="1"/>
                    <a:pt x="11199" y="1"/>
                  </a:cubicBezTo>
                  <a:close/>
                </a:path>
              </a:pathLst>
            </a:custGeom>
            <a:solidFill>
              <a:srgbClr val="66A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3459025" y="1535975"/>
              <a:ext cx="1232100" cy="1834675"/>
            </a:xfrm>
            <a:custGeom>
              <a:avLst/>
              <a:gdLst/>
              <a:ahLst/>
              <a:cxnLst/>
              <a:rect l="l" t="t" r="r" b="b"/>
              <a:pathLst>
                <a:path w="49284" h="73387" extrusionOk="0">
                  <a:moveTo>
                    <a:pt x="36281" y="0"/>
                  </a:moveTo>
                  <a:cubicBezTo>
                    <a:pt x="34285" y="0"/>
                    <a:pt x="33121" y="1038"/>
                    <a:pt x="33121" y="1038"/>
                  </a:cubicBezTo>
                  <a:cubicBezTo>
                    <a:pt x="27257" y="7294"/>
                    <a:pt x="32858" y="40802"/>
                    <a:pt x="32858" y="40802"/>
                  </a:cubicBezTo>
                  <a:cubicBezTo>
                    <a:pt x="29183" y="46588"/>
                    <a:pt x="7566" y="64037"/>
                    <a:pt x="7566" y="64037"/>
                  </a:cubicBezTo>
                  <a:cubicBezTo>
                    <a:pt x="7566" y="64037"/>
                    <a:pt x="5620" y="63694"/>
                    <a:pt x="3771" y="63694"/>
                  </a:cubicBezTo>
                  <a:cubicBezTo>
                    <a:pt x="2241" y="63694"/>
                    <a:pt x="776" y="63929"/>
                    <a:pt x="534" y="64788"/>
                  </a:cubicBezTo>
                  <a:cubicBezTo>
                    <a:pt x="1" y="66684"/>
                    <a:pt x="248" y="71868"/>
                    <a:pt x="2598" y="73212"/>
                  </a:cubicBezTo>
                  <a:cubicBezTo>
                    <a:pt x="2808" y="73332"/>
                    <a:pt x="3058" y="73387"/>
                    <a:pt x="3340" y="73387"/>
                  </a:cubicBezTo>
                  <a:cubicBezTo>
                    <a:pt x="6206" y="73387"/>
                    <a:pt x="12315" y="67717"/>
                    <a:pt x="12315" y="67717"/>
                  </a:cubicBezTo>
                  <a:cubicBezTo>
                    <a:pt x="24724" y="60254"/>
                    <a:pt x="41223" y="46223"/>
                    <a:pt x="41223" y="46223"/>
                  </a:cubicBezTo>
                  <a:cubicBezTo>
                    <a:pt x="41223" y="46223"/>
                    <a:pt x="49283" y="10297"/>
                    <a:pt x="43261" y="3832"/>
                  </a:cubicBezTo>
                  <a:cubicBezTo>
                    <a:pt x="40441" y="805"/>
                    <a:pt x="38039" y="0"/>
                    <a:pt x="36281" y="0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4291900" y="773050"/>
              <a:ext cx="141575" cy="158425"/>
            </a:xfrm>
            <a:custGeom>
              <a:avLst/>
              <a:gdLst/>
              <a:ahLst/>
              <a:cxnLst/>
              <a:rect l="l" t="t" r="r" b="b"/>
              <a:pathLst>
                <a:path w="5663" h="6337" extrusionOk="0">
                  <a:moveTo>
                    <a:pt x="3453" y="1"/>
                  </a:moveTo>
                  <a:cubicBezTo>
                    <a:pt x="2416" y="1"/>
                    <a:pt x="1284" y="896"/>
                    <a:pt x="704" y="2275"/>
                  </a:cubicBezTo>
                  <a:cubicBezTo>
                    <a:pt x="1" y="3954"/>
                    <a:pt x="381" y="5714"/>
                    <a:pt x="1557" y="6207"/>
                  </a:cubicBezTo>
                  <a:cubicBezTo>
                    <a:pt x="1765" y="6295"/>
                    <a:pt x="1985" y="6337"/>
                    <a:pt x="2208" y="6337"/>
                  </a:cubicBezTo>
                  <a:cubicBezTo>
                    <a:pt x="3246" y="6337"/>
                    <a:pt x="4379" y="5441"/>
                    <a:pt x="4959" y="4062"/>
                  </a:cubicBezTo>
                  <a:cubicBezTo>
                    <a:pt x="5663" y="2383"/>
                    <a:pt x="5282" y="624"/>
                    <a:pt x="4107" y="131"/>
                  </a:cubicBezTo>
                  <a:cubicBezTo>
                    <a:pt x="3898" y="43"/>
                    <a:pt x="3678" y="1"/>
                    <a:pt x="3453" y="1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5"/>
            <p:cNvSpPr/>
            <p:nvPr/>
          </p:nvSpPr>
          <p:spPr>
            <a:xfrm>
              <a:off x="3354875" y="2017875"/>
              <a:ext cx="2180675" cy="1678775"/>
            </a:xfrm>
            <a:custGeom>
              <a:avLst/>
              <a:gdLst/>
              <a:ahLst/>
              <a:cxnLst/>
              <a:rect l="l" t="t" r="r" b="b"/>
              <a:pathLst>
                <a:path w="87227" h="67151" extrusionOk="0">
                  <a:moveTo>
                    <a:pt x="83023" y="1"/>
                  </a:moveTo>
                  <a:cubicBezTo>
                    <a:pt x="80648" y="1"/>
                    <a:pt x="77483" y="1525"/>
                    <a:pt x="76097" y="6607"/>
                  </a:cubicBezTo>
                  <a:cubicBezTo>
                    <a:pt x="73218" y="17165"/>
                    <a:pt x="69379" y="55559"/>
                    <a:pt x="56901" y="56518"/>
                  </a:cubicBezTo>
                  <a:cubicBezTo>
                    <a:pt x="44422" y="57477"/>
                    <a:pt x="6030" y="59398"/>
                    <a:pt x="6030" y="59398"/>
                  </a:cubicBezTo>
                  <a:cubicBezTo>
                    <a:pt x="6030" y="59398"/>
                    <a:pt x="0" y="67151"/>
                    <a:pt x="25480" y="67151"/>
                  </a:cubicBezTo>
                  <a:cubicBezTo>
                    <a:pt x="26896" y="67151"/>
                    <a:pt x="28409" y="67127"/>
                    <a:pt x="30025" y="67076"/>
                  </a:cubicBezTo>
                  <a:cubicBezTo>
                    <a:pt x="60739" y="66117"/>
                    <a:pt x="68419" y="66117"/>
                    <a:pt x="71298" y="58438"/>
                  </a:cubicBezTo>
                  <a:cubicBezTo>
                    <a:pt x="74176" y="50758"/>
                    <a:pt x="79937" y="4686"/>
                    <a:pt x="84737" y="2766"/>
                  </a:cubicBezTo>
                  <a:cubicBezTo>
                    <a:pt x="87226" y="1771"/>
                    <a:pt x="85583" y="1"/>
                    <a:pt x="83023" y="1"/>
                  </a:cubicBezTo>
                  <a:close/>
                </a:path>
              </a:pathLst>
            </a:custGeom>
            <a:solidFill>
              <a:srgbClr val="74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94" name="Google Shape;894;p25"/>
          <p:cNvCxnSpPr>
            <a:cxnSpLocks/>
          </p:cNvCxnSpPr>
          <p:nvPr/>
        </p:nvCxnSpPr>
        <p:spPr>
          <a:xfrm flipV="1">
            <a:off x="4093875" y="1062771"/>
            <a:ext cx="1582852" cy="494158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895" name="Google Shape;895;p25"/>
          <p:cNvCxnSpPr>
            <a:cxnSpLocks/>
          </p:cNvCxnSpPr>
          <p:nvPr/>
        </p:nvCxnSpPr>
        <p:spPr>
          <a:xfrm flipV="1">
            <a:off x="3896821" y="2428305"/>
            <a:ext cx="1290421" cy="1351948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8" name="Google Shape;639;p21">
            <a:extLst>
              <a:ext uri="{FF2B5EF4-FFF2-40B4-BE49-F238E27FC236}">
                <a16:creationId xmlns:a16="http://schemas.microsoft.com/office/drawing/2014/main" id="{3C50A595-626F-46D4-AD66-47FBE5BD8659}"/>
              </a:ext>
            </a:extLst>
          </p:cNvPr>
          <p:cNvSpPr/>
          <p:nvPr/>
        </p:nvSpPr>
        <p:spPr>
          <a:xfrm>
            <a:off x="7032778" y="1183287"/>
            <a:ext cx="1872300" cy="1872300"/>
          </a:xfrm>
          <a:prstGeom prst="ellipse">
            <a:avLst/>
          </a:prstGeom>
          <a:solidFill>
            <a:srgbClr val="FFCB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6962;p45">
            <a:extLst>
              <a:ext uri="{FF2B5EF4-FFF2-40B4-BE49-F238E27FC236}">
                <a16:creationId xmlns:a16="http://schemas.microsoft.com/office/drawing/2014/main" id="{8B7A6BED-34EB-4D00-A2E3-F83F48F7B34C}"/>
              </a:ext>
            </a:extLst>
          </p:cNvPr>
          <p:cNvSpPr/>
          <p:nvPr/>
        </p:nvSpPr>
        <p:spPr>
          <a:xfrm>
            <a:off x="7590172" y="1715263"/>
            <a:ext cx="757511" cy="739015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85;p17">
            <a:extLst>
              <a:ext uri="{FF2B5EF4-FFF2-40B4-BE49-F238E27FC236}">
                <a16:creationId xmlns:a16="http://schemas.microsoft.com/office/drawing/2014/main" id="{92F40453-533C-4B80-AE61-98179871893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8270" y="67762"/>
            <a:ext cx="3867300" cy="8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cap="all" dirty="0">
                <a:solidFill>
                  <a:schemeClr val="tx1"/>
                </a:solidFill>
              </a:rPr>
              <a:t>Leganto</a:t>
            </a:r>
            <a:endParaRPr sz="2800" cap="all" dirty="0">
              <a:solidFill>
                <a:schemeClr val="tx1"/>
              </a:solidFill>
            </a:endParaRPr>
          </a:p>
        </p:txBody>
      </p:sp>
      <p:sp>
        <p:nvSpPr>
          <p:cNvPr id="77" name="Google Shape;197;p17">
            <a:extLst>
              <a:ext uri="{FF2B5EF4-FFF2-40B4-BE49-F238E27FC236}">
                <a16:creationId xmlns:a16="http://schemas.microsoft.com/office/drawing/2014/main" id="{639B2F0D-6631-42A9-B17A-7A796A2F3D47}"/>
              </a:ext>
            </a:extLst>
          </p:cNvPr>
          <p:cNvSpPr txBox="1"/>
          <p:nvPr/>
        </p:nvSpPr>
        <p:spPr>
          <a:xfrm>
            <a:off x="6226941" y="2965009"/>
            <a:ext cx="3273126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000" dirty="0" err="1">
                <a:solidFill>
                  <a:schemeClr val="accent1">
                    <a:lumMod val="75000"/>
                  </a:schemeClr>
                </a:solidFill>
                <a:latin typeface="Montserrat Light"/>
                <a:ea typeface="Montserrat Black"/>
                <a:cs typeface="Montserrat Black"/>
                <a:sym typeface="Montserrat Light"/>
              </a:rPr>
              <a:t>inte</a:t>
            </a:r>
            <a:r>
              <a:rPr lang="en-AU" sz="3000" dirty="0" err="1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GRATED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32"/>
          <p:cNvSpPr txBox="1">
            <a:spLocks noGrp="1"/>
          </p:cNvSpPr>
          <p:nvPr>
            <p:ph type="ctrTitle"/>
          </p:nvPr>
        </p:nvSpPr>
        <p:spPr>
          <a:xfrm>
            <a:off x="790975" y="720000"/>
            <a:ext cx="50124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Features</a:t>
            </a:r>
            <a:endParaRPr dirty="0"/>
          </a:p>
        </p:txBody>
      </p:sp>
      <p:sp>
        <p:nvSpPr>
          <p:cNvPr id="68" name="Google Shape;640;p21">
            <a:extLst>
              <a:ext uri="{FF2B5EF4-FFF2-40B4-BE49-F238E27FC236}">
                <a16:creationId xmlns:a16="http://schemas.microsoft.com/office/drawing/2014/main" id="{06D610FD-2043-4102-B26E-1B7D17677218}"/>
              </a:ext>
            </a:extLst>
          </p:cNvPr>
          <p:cNvSpPr/>
          <p:nvPr/>
        </p:nvSpPr>
        <p:spPr>
          <a:xfrm>
            <a:off x="663500" y="59682"/>
            <a:ext cx="1872300" cy="1872300"/>
          </a:xfrm>
          <a:prstGeom prst="ellipse">
            <a:avLst/>
          </a:pr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8643;p47">
            <a:extLst>
              <a:ext uri="{FF2B5EF4-FFF2-40B4-BE49-F238E27FC236}">
                <a16:creationId xmlns:a16="http://schemas.microsoft.com/office/drawing/2014/main" id="{0052EEAA-275C-48EB-BA6E-F08A9BDE4550}"/>
              </a:ext>
            </a:extLst>
          </p:cNvPr>
          <p:cNvGrpSpPr/>
          <p:nvPr/>
        </p:nvGrpSpPr>
        <p:grpSpPr>
          <a:xfrm>
            <a:off x="1075251" y="521438"/>
            <a:ext cx="1065102" cy="955869"/>
            <a:chOff x="2639038" y="2894942"/>
            <a:chExt cx="355612" cy="355612"/>
          </a:xfrm>
          <a:solidFill>
            <a:schemeClr val="tx1"/>
          </a:solidFill>
        </p:grpSpPr>
        <p:sp>
          <p:nvSpPr>
            <p:cNvPr id="71" name="Google Shape;8644;p47">
              <a:extLst>
                <a:ext uri="{FF2B5EF4-FFF2-40B4-BE49-F238E27FC236}">
                  <a16:creationId xmlns:a16="http://schemas.microsoft.com/office/drawing/2014/main" id="{5E78E1F8-BD7D-47A5-A340-F8F8318AED33}"/>
                </a:ext>
              </a:extLst>
            </p:cNvPr>
            <p:cNvSpPr/>
            <p:nvPr/>
          </p:nvSpPr>
          <p:spPr>
            <a:xfrm>
              <a:off x="2748479" y="2894942"/>
              <a:ext cx="246171" cy="304119"/>
            </a:xfrm>
            <a:custGeom>
              <a:avLst/>
              <a:gdLst/>
              <a:ahLst/>
              <a:cxnLst/>
              <a:rect l="l" t="t" r="r" b="b"/>
              <a:pathLst>
                <a:path w="7740" h="9562" extrusionOk="0">
                  <a:moveTo>
                    <a:pt x="7168" y="1930"/>
                  </a:moveTo>
                  <a:cubicBezTo>
                    <a:pt x="7299" y="1930"/>
                    <a:pt x="7406" y="2037"/>
                    <a:pt x="7406" y="2168"/>
                  </a:cubicBezTo>
                  <a:lnTo>
                    <a:pt x="7418" y="3156"/>
                  </a:lnTo>
                  <a:cubicBezTo>
                    <a:pt x="7418" y="3287"/>
                    <a:pt x="7311" y="3394"/>
                    <a:pt x="7180" y="3394"/>
                  </a:cubicBezTo>
                  <a:lnTo>
                    <a:pt x="6882" y="3394"/>
                  </a:lnTo>
                  <a:lnTo>
                    <a:pt x="6882" y="2715"/>
                  </a:lnTo>
                  <a:cubicBezTo>
                    <a:pt x="6882" y="2632"/>
                    <a:pt x="6811" y="2561"/>
                    <a:pt x="6715" y="2561"/>
                  </a:cubicBezTo>
                  <a:cubicBezTo>
                    <a:pt x="6632" y="2561"/>
                    <a:pt x="6549" y="2632"/>
                    <a:pt x="6549" y="2715"/>
                  </a:cubicBezTo>
                  <a:lnTo>
                    <a:pt x="6549" y="3394"/>
                  </a:lnTo>
                  <a:lnTo>
                    <a:pt x="6096" y="3394"/>
                  </a:lnTo>
                  <a:lnTo>
                    <a:pt x="6096" y="1930"/>
                  </a:lnTo>
                  <a:close/>
                  <a:moveTo>
                    <a:pt x="4549" y="1"/>
                  </a:moveTo>
                  <a:cubicBezTo>
                    <a:pt x="4227" y="1"/>
                    <a:pt x="3965" y="251"/>
                    <a:pt x="3965" y="572"/>
                  </a:cubicBezTo>
                  <a:lnTo>
                    <a:pt x="3965" y="1608"/>
                  </a:lnTo>
                  <a:lnTo>
                    <a:pt x="3239" y="1608"/>
                  </a:lnTo>
                  <a:cubicBezTo>
                    <a:pt x="3144" y="1608"/>
                    <a:pt x="3072" y="1680"/>
                    <a:pt x="3072" y="1763"/>
                  </a:cubicBezTo>
                  <a:cubicBezTo>
                    <a:pt x="3072" y="1858"/>
                    <a:pt x="3144" y="1930"/>
                    <a:pt x="3239" y="1930"/>
                  </a:cubicBezTo>
                  <a:lnTo>
                    <a:pt x="3965" y="1930"/>
                  </a:lnTo>
                  <a:lnTo>
                    <a:pt x="3965" y="3394"/>
                  </a:lnTo>
                  <a:lnTo>
                    <a:pt x="3417" y="3394"/>
                  </a:lnTo>
                  <a:lnTo>
                    <a:pt x="3417" y="3013"/>
                  </a:lnTo>
                  <a:cubicBezTo>
                    <a:pt x="3417" y="2930"/>
                    <a:pt x="3334" y="2858"/>
                    <a:pt x="3251" y="2858"/>
                  </a:cubicBezTo>
                  <a:cubicBezTo>
                    <a:pt x="3155" y="2858"/>
                    <a:pt x="3084" y="2930"/>
                    <a:pt x="3084" y="3013"/>
                  </a:cubicBezTo>
                  <a:lnTo>
                    <a:pt x="3084" y="3394"/>
                  </a:lnTo>
                  <a:lnTo>
                    <a:pt x="2382" y="3394"/>
                  </a:lnTo>
                  <a:lnTo>
                    <a:pt x="2382" y="2715"/>
                  </a:lnTo>
                  <a:cubicBezTo>
                    <a:pt x="2382" y="2632"/>
                    <a:pt x="2310" y="2561"/>
                    <a:pt x="2227" y="2561"/>
                  </a:cubicBezTo>
                  <a:cubicBezTo>
                    <a:pt x="2132" y="2561"/>
                    <a:pt x="2060" y="2632"/>
                    <a:pt x="2060" y="2715"/>
                  </a:cubicBezTo>
                  <a:lnTo>
                    <a:pt x="2060" y="3394"/>
                  </a:lnTo>
                  <a:lnTo>
                    <a:pt x="1358" y="3394"/>
                  </a:lnTo>
                  <a:lnTo>
                    <a:pt x="1358" y="3013"/>
                  </a:lnTo>
                  <a:cubicBezTo>
                    <a:pt x="1358" y="2930"/>
                    <a:pt x="1286" y="2858"/>
                    <a:pt x="1191" y="2858"/>
                  </a:cubicBezTo>
                  <a:cubicBezTo>
                    <a:pt x="1108" y="2858"/>
                    <a:pt x="1036" y="2930"/>
                    <a:pt x="1036" y="3013"/>
                  </a:cubicBezTo>
                  <a:lnTo>
                    <a:pt x="1036" y="3394"/>
                  </a:lnTo>
                  <a:lnTo>
                    <a:pt x="334" y="3394"/>
                  </a:lnTo>
                  <a:lnTo>
                    <a:pt x="334" y="2715"/>
                  </a:lnTo>
                  <a:cubicBezTo>
                    <a:pt x="334" y="2632"/>
                    <a:pt x="262" y="2561"/>
                    <a:pt x="167" y="2561"/>
                  </a:cubicBezTo>
                  <a:cubicBezTo>
                    <a:pt x="84" y="2561"/>
                    <a:pt x="0" y="2632"/>
                    <a:pt x="0" y="2715"/>
                  </a:cubicBezTo>
                  <a:lnTo>
                    <a:pt x="0" y="3549"/>
                  </a:lnTo>
                  <a:lnTo>
                    <a:pt x="0" y="4799"/>
                  </a:lnTo>
                  <a:cubicBezTo>
                    <a:pt x="0" y="4894"/>
                    <a:pt x="84" y="4966"/>
                    <a:pt x="167" y="4966"/>
                  </a:cubicBezTo>
                  <a:cubicBezTo>
                    <a:pt x="262" y="4966"/>
                    <a:pt x="334" y="4894"/>
                    <a:pt x="334" y="4799"/>
                  </a:cubicBezTo>
                  <a:lnTo>
                    <a:pt x="334" y="3716"/>
                  </a:lnTo>
                  <a:lnTo>
                    <a:pt x="3977" y="3716"/>
                  </a:lnTo>
                  <a:lnTo>
                    <a:pt x="3977" y="5692"/>
                  </a:lnTo>
                  <a:cubicBezTo>
                    <a:pt x="3977" y="5787"/>
                    <a:pt x="4048" y="5859"/>
                    <a:pt x="4144" y="5859"/>
                  </a:cubicBezTo>
                  <a:cubicBezTo>
                    <a:pt x="4227" y="5859"/>
                    <a:pt x="4310" y="5787"/>
                    <a:pt x="4310" y="5692"/>
                  </a:cubicBezTo>
                  <a:lnTo>
                    <a:pt x="4310" y="560"/>
                  </a:lnTo>
                  <a:cubicBezTo>
                    <a:pt x="4310" y="429"/>
                    <a:pt x="4406" y="322"/>
                    <a:pt x="4549" y="322"/>
                  </a:cubicBezTo>
                  <a:lnTo>
                    <a:pt x="5525" y="322"/>
                  </a:lnTo>
                  <a:cubicBezTo>
                    <a:pt x="5656" y="322"/>
                    <a:pt x="5763" y="429"/>
                    <a:pt x="5763" y="560"/>
                  </a:cubicBezTo>
                  <a:lnTo>
                    <a:pt x="5763" y="8871"/>
                  </a:lnTo>
                  <a:cubicBezTo>
                    <a:pt x="5763" y="9073"/>
                    <a:pt x="5596" y="9240"/>
                    <a:pt x="5394" y="9240"/>
                  </a:cubicBezTo>
                  <a:lnTo>
                    <a:pt x="1727" y="9240"/>
                  </a:lnTo>
                  <a:cubicBezTo>
                    <a:pt x="1643" y="9240"/>
                    <a:pt x="1572" y="9312"/>
                    <a:pt x="1572" y="9407"/>
                  </a:cubicBezTo>
                  <a:cubicBezTo>
                    <a:pt x="1572" y="9490"/>
                    <a:pt x="1643" y="9562"/>
                    <a:pt x="1727" y="9562"/>
                  </a:cubicBezTo>
                  <a:lnTo>
                    <a:pt x="5394" y="9562"/>
                  </a:lnTo>
                  <a:cubicBezTo>
                    <a:pt x="5787" y="9562"/>
                    <a:pt x="6108" y="9252"/>
                    <a:pt x="6108" y="8847"/>
                  </a:cubicBezTo>
                  <a:lnTo>
                    <a:pt x="6108" y="3704"/>
                  </a:lnTo>
                  <a:lnTo>
                    <a:pt x="7180" y="3704"/>
                  </a:lnTo>
                  <a:cubicBezTo>
                    <a:pt x="7489" y="3704"/>
                    <a:pt x="7739" y="3454"/>
                    <a:pt x="7739" y="3120"/>
                  </a:cubicBezTo>
                  <a:lnTo>
                    <a:pt x="7739" y="2144"/>
                  </a:lnTo>
                  <a:cubicBezTo>
                    <a:pt x="7739" y="1858"/>
                    <a:pt x="7489" y="1608"/>
                    <a:pt x="7180" y="1608"/>
                  </a:cubicBezTo>
                  <a:lnTo>
                    <a:pt x="6108" y="1608"/>
                  </a:lnTo>
                  <a:lnTo>
                    <a:pt x="6108" y="572"/>
                  </a:lnTo>
                  <a:cubicBezTo>
                    <a:pt x="6108" y="263"/>
                    <a:pt x="5858" y="1"/>
                    <a:pt x="5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645;p47">
              <a:extLst>
                <a:ext uri="{FF2B5EF4-FFF2-40B4-BE49-F238E27FC236}">
                  <a16:creationId xmlns:a16="http://schemas.microsoft.com/office/drawing/2014/main" id="{B3982AC4-B04B-4D67-A522-E49A27956457}"/>
                </a:ext>
              </a:extLst>
            </p:cNvPr>
            <p:cNvSpPr/>
            <p:nvPr/>
          </p:nvSpPr>
          <p:spPr>
            <a:xfrm>
              <a:off x="2639038" y="2945703"/>
              <a:ext cx="246552" cy="304851"/>
            </a:xfrm>
            <a:custGeom>
              <a:avLst/>
              <a:gdLst/>
              <a:ahLst/>
              <a:cxnLst/>
              <a:rect l="l" t="t" r="r" b="b"/>
              <a:pathLst>
                <a:path w="7752" h="9585" extrusionOk="0">
                  <a:moveTo>
                    <a:pt x="3429" y="7989"/>
                  </a:moveTo>
                  <a:lnTo>
                    <a:pt x="3429" y="9013"/>
                  </a:lnTo>
                  <a:cubicBezTo>
                    <a:pt x="3429" y="9144"/>
                    <a:pt x="3322" y="9251"/>
                    <a:pt x="3191" y="9251"/>
                  </a:cubicBezTo>
                  <a:lnTo>
                    <a:pt x="2215" y="9251"/>
                  </a:lnTo>
                  <a:cubicBezTo>
                    <a:pt x="2072" y="9251"/>
                    <a:pt x="1977" y="9144"/>
                    <a:pt x="1977" y="9013"/>
                  </a:cubicBezTo>
                  <a:lnTo>
                    <a:pt x="1977" y="7989"/>
                  </a:lnTo>
                  <a:close/>
                  <a:moveTo>
                    <a:pt x="2358" y="0"/>
                  </a:moveTo>
                  <a:cubicBezTo>
                    <a:pt x="1977" y="0"/>
                    <a:pt x="1643" y="322"/>
                    <a:pt x="1643" y="715"/>
                  </a:cubicBezTo>
                  <a:lnTo>
                    <a:pt x="1643" y="5870"/>
                  </a:lnTo>
                  <a:lnTo>
                    <a:pt x="572" y="5870"/>
                  </a:lnTo>
                  <a:cubicBezTo>
                    <a:pt x="262" y="5870"/>
                    <a:pt x="0" y="6120"/>
                    <a:pt x="0" y="6430"/>
                  </a:cubicBezTo>
                  <a:lnTo>
                    <a:pt x="0" y="7418"/>
                  </a:lnTo>
                  <a:cubicBezTo>
                    <a:pt x="0" y="7727"/>
                    <a:pt x="250" y="7977"/>
                    <a:pt x="572" y="7977"/>
                  </a:cubicBezTo>
                  <a:lnTo>
                    <a:pt x="1643" y="7977"/>
                  </a:lnTo>
                  <a:lnTo>
                    <a:pt x="1643" y="9013"/>
                  </a:lnTo>
                  <a:cubicBezTo>
                    <a:pt x="1643" y="9323"/>
                    <a:pt x="1905" y="9585"/>
                    <a:pt x="2215" y="9585"/>
                  </a:cubicBezTo>
                  <a:lnTo>
                    <a:pt x="3191" y="9585"/>
                  </a:lnTo>
                  <a:cubicBezTo>
                    <a:pt x="3513" y="9585"/>
                    <a:pt x="3763" y="9335"/>
                    <a:pt x="3763" y="9013"/>
                  </a:cubicBezTo>
                  <a:lnTo>
                    <a:pt x="3763" y="7977"/>
                  </a:lnTo>
                  <a:lnTo>
                    <a:pt x="4489" y="7977"/>
                  </a:lnTo>
                  <a:cubicBezTo>
                    <a:pt x="4584" y="7977"/>
                    <a:pt x="4656" y="7906"/>
                    <a:pt x="4656" y="7823"/>
                  </a:cubicBezTo>
                  <a:cubicBezTo>
                    <a:pt x="4656" y="7727"/>
                    <a:pt x="4584" y="7656"/>
                    <a:pt x="4489" y="7656"/>
                  </a:cubicBezTo>
                  <a:lnTo>
                    <a:pt x="560" y="7656"/>
                  </a:lnTo>
                  <a:cubicBezTo>
                    <a:pt x="429" y="7656"/>
                    <a:pt x="322" y="7549"/>
                    <a:pt x="322" y="7418"/>
                  </a:cubicBezTo>
                  <a:lnTo>
                    <a:pt x="322" y="6430"/>
                  </a:lnTo>
                  <a:cubicBezTo>
                    <a:pt x="322" y="6299"/>
                    <a:pt x="429" y="6192"/>
                    <a:pt x="560" y="6192"/>
                  </a:cubicBezTo>
                  <a:lnTo>
                    <a:pt x="1120" y="6192"/>
                  </a:lnTo>
                  <a:lnTo>
                    <a:pt x="1120" y="6870"/>
                  </a:lnTo>
                  <a:cubicBezTo>
                    <a:pt x="1120" y="6954"/>
                    <a:pt x="1203" y="7025"/>
                    <a:pt x="1286" y="7025"/>
                  </a:cubicBezTo>
                  <a:cubicBezTo>
                    <a:pt x="1382" y="7025"/>
                    <a:pt x="1453" y="6954"/>
                    <a:pt x="1453" y="6870"/>
                  </a:cubicBezTo>
                  <a:lnTo>
                    <a:pt x="1453" y="6192"/>
                  </a:lnTo>
                  <a:lnTo>
                    <a:pt x="2155" y="6192"/>
                  </a:lnTo>
                  <a:lnTo>
                    <a:pt x="2155" y="6608"/>
                  </a:lnTo>
                  <a:cubicBezTo>
                    <a:pt x="2155" y="6704"/>
                    <a:pt x="2227" y="6775"/>
                    <a:pt x="2322" y="6775"/>
                  </a:cubicBezTo>
                  <a:cubicBezTo>
                    <a:pt x="2405" y="6775"/>
                    <a:pt x="2477" y="6704"/>
                    <a:pt x="2477" y="6608"/>
                  </a:cubicBezTo>
                  <a:lnTo>
                    <a:pt x="2477" y="6192"/>
                  </a:lnTo>
                  <a:lnTo>
                    <a:pt x="3179" y="6192"/>
                  </a:lnTo>
                  <a:lnTo>
                    <a:pt x="3179" y="6870"/>
                  </a:lnTo>
                  <a:cubicBezTo>
                    <a:pt x="3179" y="6954"/>
                    <a:pt x="3239" y="7013"/>
                    <a:pt x="3334" y="7025"/>
                  </a:cubicBezTo>
                  <a:lnTo>
                    <a:pt x="3358" y="7025"/>
                  </a:lnTo>
                  <a:cubicBezTo>
                    <a:pt x="3453" y="7025"/>
                    <a:pt x="3525" y="6954"/>
                    <a:pt x="3525" y="6870"/>
                  </a:cubicBezTo>
                  <a:lnTo>
                    <a:pt x="3525" y="6192"/>
                  </a:lnTo>
                  <a:lnTo>
                    <a:pt x="4227" y="6192"/>
                  </a:lnTo>
                  <a:lnTo>
                    <a:pt x="4227" y="6608"/>
                  </a:lnTo>
                  <a:cubicBezTo>
                    <a:pt x="4227" y="6704"/>
                    <a:pt x="4299" y="6775"/>
                    <a:pt x="4382" y="6775"/>
                  </a:cubicBezTo>
                  <a:cubicBezTo>
                    <a:pt x="4477" y="6775"/>
                    <a:pt x="4549" y="6704"/>
                    <a:pt x="4549" y="6608"/>
                  </a:cubicBezTo>
                  <a:lnTo>
                    <a:pt x="4549" y="6192"/>
                  </a:lnTo>
                  <a:lnTo>
                    <a:pt x="5251" y="6192"/>
                  </a:lnTo>
                  <a:lnTo>
                    <a:pt x="5251" y="6870"/>
                  </a:lnTo>
                  <a:cubicBezTo>
                    <a:pt x="5251" y="6954"/>
                    <a:pt x="5323" y="7025"/>
                    <a:pt x="5418" y="7025"/>
                  </a:cubicBezTo>
                  <a:cubicBezTo>
                    <a:pt x="5501" y="7025"/>
                    <a:pt x="5573" y="6954"/>
                    <a:pt x="5573" y="6870"/>
                  </a:cubicBezTo>
                  <a:lnTo>
                    <a:pt x="5573" y="6192"/>
                  </a:lnTo>
                  <a:lnTo>
                    <a:pt x="6275" y="6192"/>
                  </a:lnTo>
                  <a:lnTo>
                    <a:pt x="6275" y="6608"/>
                  </a:lnTo>
                  <a:cubicBezTo>
                    <a:pt x="6275" y="6704"/>
                    <a:pt x="6346" y="6775"/>
                    <a:pt x="6442" y="6775"/>
                  </a:cubicBezTo>
                  <a:cubicBezTo>
                    <a:pt x="6525" y="6775"/>
                    <a:pt x="6608" y="6704"/>
                    <a:pt x="6608" y="6608"/>
                  </a:cubicBezTo>
                  <a:lnTo>
                    <a:pt x="6608" y="6192"/>
                  </a:lnTo>
                  <a:lnTo>
                    <a:pt x="7418" y="6192"/>
                  </a:lnTo>
                  <a:lnTo>
                    <a:pt x="7418" y="6870"/>
                  </a:lnTo>
                  <a:cubicBezTo>
                    <a:pt x="7418" y="6954"/>
                    <a:pt x="7501" y="7025"/>
                    <a:pt x="7585" y="7025"/>
                  </a:cubicBezTo>
                  <a:cubicBezTo>
                    <a:pt x="7680" y="7025"/>
                    <a:pt x="7751" y="6954"/>
                    <a:pt x="7751" y="6870"/>
                  </a:cubicBezTo>
                  <a:lnTo>
                    <a:pt x="7751" y="5965"/>
                  </a:lnTo>
                  <a:lnTo>
                    <a:pt x="7751" y="4775"/>
                  </a:lnTo>
                  <a:cubicBezTo>
                    <a:pt x="7751" y="4679"/>
                    <a:pt x="7680" y="4608"/>
                    <a:pt x="7585" y="4608"/>
                  </a:cubicBezTo>
                  <a:cubicBezTo>
                    <a:pt x="7501" y="4608"/>
                    <a:pt x="7418" y="4679"/>
                    <a:pt x="7418" y="4775"/>
                  </a:cubicBezTo>
                  <a:lnTo>
                    <a:pt x="7418" y="5858"/>
                  </a:lnTo>
                  <a:lnTo>
                    <a:pt x="3775" y="5858"/>
                  </a:lnTo>
                  <a:lnTo>
                    <a:pt x="3775" y="3882"/>
                  </a:lnTo>
                  <a:cubicBezTo>
                    <a:pt x="3775" y="3786"/>
                    <a:pt x="3703" y="3715"/>
                    <a:pt x="3608" y="3715"/>
                  </a:cubicBezTo>
                  <a:cubicBezTo>
                    <a:pt x="3525" y="3715"/>
                    <a:pt x="3441" y="3786"/>
                    <a:pt x="3441" y="3882"/>
                  </a:cubicBezTo>
                  <a:lnTo>
                    <a:pt x="3441" y="5858"/>
                  </a:lnTo>
                  <a:lnTo>
                    <a:pt x="1989" y="5858"/>
                  </a:lnTo>
                  <a:lnTo>
                    <a:pt x="1989" y="703"/>
                  </a:lnTo>
                  <a:cubicBezTo>
                    <a:pt x="1989" y="500"/>
                    <a:pt x="2155" y="334"/>
                    <a:pt x="2358" y="334"/>
                  </a:cubicBezTo>
                  <a:lnTo>
                    <a:pt x="6025" y="334"/>
                  </a:lnTo>
                  <a:cubicBezTo>
                    <a:pt x="6108" y="334"/>
                    <a:pt x="6192" y="262"/>
                    <a:pt x="6192" y="167"/>
                  </a:cubicBezTo>
                  <a:cubicBezTo>
                    <a:pt x="6192" y="84"/>
                    <a:pt x="6108" y="0"/>
                    <a:pt x="6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1172;p30">
            <a:extLst>
              <a:ext uri="{FF2B5EF4-FFF2-40B4-BE49-F238E27FC236}">
                <a16:creationId xmlns:a16="http://schemas.microsoft.com/office/drawing/2014/main" id="{20D9BF74-A718-46B3-B6BE-0796180302F7}"/>
              </a:ext>
            </a:extLst>
          </p:cNvPr>
          <p:cNvSpPr txBox="1"/>
          <p:nvPr/>
        </p:nvSpPr>
        <p:spPr>
          <a:xfrm>
            <a:off x="6167099" y="1218075"/>
            <a:ext cx="15102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Completed</a:t>
            </a:r>
          </a:p>
          <a:p>
            <a:pPr lvl="0"/>
            <a:r>
              <a:rPr lang="en" sz="11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EB Garamond"/>
              </a:rPr>
              <a:t>10 </a:t>
            </a:r>
            <a:r>
              <a:rPr lang="en-AU" sz="11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EB Garamond"/>
              </a:rPr>
              <a:t>features completed</a:t>
            </a:r>
            <a:endParaRPr sz="11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5" name="Google Shape;1174;p30">
            <a:extLst>
              <a:ext uri="{FF2B5EF4-FFF2-40B4-BE49-F238E27FC236}">
                <a16:creationId xmlns:a16="http://schemas.microsoft.com/office/drawing/2014/main" id="{34A5CA9D-2297-4461-B3AB-A455575F71CB}"/>
              </a:ext>
            </a:extLst>
          </p:cNvPr>
          <p:cNvSpPr/>
          <p:nvPr/>
        </p:nvSpPr>
        <p:spPr>
          <a:xfrm>
            <a:off x="5348050" y="1134862"/>
            <a:ext cx="628800" cy="628800"/>
          </a:xfrm>
          <a:prstGeom prst="ellipse">
            <a:avLst/>
          </a:prstGeom>
          <a:solidFill>
            <a:srgbClr val="FFE48D">
              <a:alpha val="5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176;p30">
            <a:extLst>
              <a:ext uri="{FF2B5EF4-FFF2-40B4-BE49-F238E27FC236}">
                <a16:creationId xmlns:a16="http://schemas.microsoft.com/office/drawing/2014/main" id="{CF61B145-C8BE-4916-AE36-123DB1BF936B}"/>
              </a:ext>
            </a:extLst>
          </p:cNvPr>
          <p:cNvSpPr txBox="1"/>
          <p:nvPr/>
        </p:nvSpPr>
        <p:spPr>
          <a:xfrm>
            <a:off x="5507648" y="1284842"/>
            <a:ext cx="289500" cy="36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34343"/>
                </a:solidFill>
                <a:latin typeface="Montserrat ExtraBold"/>
                <a:sym typeface="EB Garamond"/>
              </a:rPr>
              <a:t>Q1 – Q3</a:t>
            </a:r>
            <a:endParaRPr sz="1100" dirty="0">
              <a:solidFill>
                <a:srgbClr val="434343"/>
              </a:solidFill>
              <a:latin typeface="Montserrat ExtraBold"/>
              <a:sym typeface="EB Garamond"/>
            </a:endParaRPr>
          </a:p>
        </p:txBody>
      </p:sp>
      <p:sp>
        <p:nvSpPr>
          <p:cNvPr id="79" name="Google Shape;1181;p30">
            <a:extLst>
              <a:ext uri="{FF2B5EF4-FFF2-40B4-BE49-F238E27FC236}">
                <a16:creationId xmlns:a16="http://schemas.microsoft.com/office/drawing/2014/main" id="{6AC49462-6164-4BD0-B3A8-E5D2C3E6E5D6}"/>
              </a:ext>
            </a:extLst>
          </p:cNvPr>
          <p:cNvSpPr txBox="1"/>
          <p:nvPr/>
        </p:nvSpPr>
        <p:spPr>
          <a:xfrm>
            <a:off x="6167098" y="1958564"/>
            <a:ext cx="1960901" cy="84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Expected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Montserrat ExtraBold"/>
              </a:rPr>
              <a:t>Exposure to web engines – Google (December)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Montserrat ExtraBold"/>
              </a:rPr>
              <a:t>Virtual browse to include ebooks (December)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Montserrat ExtraBold"/>
              </a:rPr>
              <a:t>Full text indexing for Alma-D items (December)</a:t>
            </a:r>
            <a:endParaRPr sz="11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sym typeface="Montserrat ExtraBold"/>
            </a:endParaRPr>
          </a:p>
        </p:txBody>
      </p:sp>
      <p:sp>
        <p:nvSpPr>
          <p:cNvPr id="81" name="Google Shape;1183;p30">
            <a:extLst>
              <a:ext uri="{FF2B5EF4-FFF2-40B4-BE49-F238E27FC236}">
                <a16:creationId xmlns:a16="http://schemas.microsoft.com/office/drawing/2014/main" id="{CBFDCC3D-50C5-4839-BBCD-D4B134AC6C62}"/>
              </a:ext>
            </a:extLst>
          </p:cNvPr>
          <p:cNvSpPr/>
          <p:nvPr/>
        </p:nvSpPr>
        <p:spPr>
          <a:xfrm>
            <a:off x="5368649" y="1888947"/>
            <a:ext cx="628800" cy="628800"/>
          </a:xfrm>
          <a:prstGeom prst="ellipse">
            <a:avLst/>
          </a:prstGeom>
          <a:solidFill>
            <a:srgbClr val="FFE48D">
              <a:alpha val="5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184;p30">
            <a:extLst>
              <a:ext uri="{FF2B5EF4-FFF2-40B4-BE49-F238E27FC236}">
                <a16:creationId xmlns:a16="http://schemas.microsoft.com/office/drawing/2014/main" id="{40F25D34-D066-4CEC-94D0-B96D5B840193}"/>
              </a:ext>
            </a:extLst>
          </p:cNvPr>
          <p:cNvSpPr txBox="1"/>
          <p:nvPr/>
        </p:nvSpPr>
        <p:spPr>
          <a:xfrm>
            <a:off x="5538299" y="2090452"/>
            <a:ext cx="2895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1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Q4</a:t>
            </a:r>
            <a:endParaRPr sz="900" dirty="0">
              <a:solidFill>
                <a:srgbClr val="43434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5" name="Google Shape;185;p17">
            <a:extLst>
              <a:ext uri="{FF2B5EF4-FFF2-40B4-BE49-F238E27FC236}">
                <a16:creationId xmlns:a16="http://schemas.microsoft.com/office/drawing/2014/main" id="{4D9A4401-0EDC-445B-B7D5-CE77A2D95274}"/>
              </a:ext>
            </a:extLst>
          </p:cNvPr>
          <p:cNvSpPr txBox="1">
            <a:spLocks/>
          </p:cNvSpPr>
          <p:nvPr/>
        </p:nvSpPr>
        <p:spPr>
          <a:xfrm>
            <a:off x="755593" y="1888947"/>
            <a:ext cx="3867300" cy="8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ExtraBold"/>
              <a:buNone/>
              <a:defRPr sz="12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What’s Critical for us/you?</a:t>
            </a:r>
          </a:p>
        </p:txBody>
      </p:sp>
      <p:sp>
        <p:nvSpPr>
          <p:cNvPr id="86" name="Google Shape;186;p17">
            <a:extLst>
              <a:ext uri="{FF2B5EF4-FFF2-40B4-BE49-F238E27FC236}">
                <a16:creationId xmlns:a16="http://schemas.microsoft.com/office/drawing/2014/main" id="{13A5F04E-EDBC-4C2C-B5D4-4C2071F4DD3A}"/>
              </a:ext>
            </a:extLst>
          </p:cNvPr>
          <p:cNvSpPr txBox="1">
            <a:spLocks/>
          </p:cNvSpPr>
          <p:nvPr/>
        </p:nvSpPr>
        <p:spPr>
          <a:xfrm>
            <a:off x="755593" y="2597223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Review SF cases – some became irrelevant, some low priority we were happy to relinquish</a:t>
            </a:r>
          </a:p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Check the rest against the feature alignment schedule – could we tolerate the wait?</a:t>
            </a:r>
          </a:p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Review any new issues found in testing Primo VE against the schedule</a:t>
            </a:r>
          </a:p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AU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AU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>
              <a:buClr>
                <a:schemeClr val="dk1"/>
              </a:buClr>
              <a:buSzPts val="1100"/>
            </a:pPr>
            <a:endParaRPr lang="en-AU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AU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AU" dirty="0">
              <a:solidFill>
                <a:srgbClr val="434343"/>
              </a:solidFill>
            </a:endParaRPr>
          </a:p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AU" dirty="0">
              <a:solidFill>
                <a:srgbClr val="434343"/>
              </a:solidFill>
            </a:endParaRPr>
          </a:p>
          <a:p>
            <a:endParaRPr lang="en-AU" dirty="0">
              <a:solidFill>
                <a:srgbClr val="434343"/>
              </a:solidFill>
            </a:endParaRPr>
          </a:p>
        </p:txBody>
      </p:sp>
      <p:sp>
        <p:nvSpPr>
          <p:cNvPr id="87" name="Google Shape;1182;p30">
            <a:extLst>
              <a:ext uri="{FF2B5EF4-FFF2-40B4-BE49-F238E27FC236}">
                <a16:creationId xmlns:a16="http://schemas.microsoft.com/office/drawing/2014/main" id="{8F138F4E-9024-4811-877A-57BBB64DDD76}"/>
              </a:ext>
            </a:extLst>
          </p:cNvPr>
          <p:cNvSpPr txBox="1"/>
          <p:nvPr/>
        </p:nvSpPr>
        <p:spPr>
          <a:xfrm>
            <a:off x="6187698" y="3191476"/>
            <a:ext cx="1510200" cy="140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Planned</a:t>
            </a:r>
            <a:endParaRPr sz="11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100" dirty="0" err="1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EB Garamond"/>
              </a:rPr>
              <a:t>Dedup</a:t>
            </a:r>
            <a:r>
              <a:rPr lang="en-AU" sz="11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EB Garamond"/>
              </a:rPr>
              <a:t>/FRBR key configuration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1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EB Garamond"/>
              </a:rPr>
              <a:t>Facets for LC classification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1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EB Garamond"/>
              </a:rPr>
              <a:t>Search prefilters on Alma and entire data source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1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EB Garamond"/>
              </a:rPr>
              <a:t>Search by holdings records data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EB Garamond"/>
              </a:rPr>
              <a:t>As at 17 October 2019</a:t>
            </a:r>
            <a:endParaRPr sz="8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sym typeface="EB Garamond"/>
            </a:endParaRPr>
          </a:p>
        </p:txBody>
      </p:sp>
      <p:sp>
        <p:nvSpPr>
          <p:cNvPr id="88" name="Google Shape;1185;p30">
            <a:extLst>
              <a:ext uri="{FF2B5EF4-FFF2-40B4-BE49-F238E27FC236}">
                <a16:creationId xmlns:a16="http://schemas.microsoft.com/office/drawing/2014/main" id="{F44401FC-A522-4791-BC73-B95DEEAF142B}"/>
              </a:ext>
            </a:extLst>
          </p:cNvPr>
          <p:cNvSpPr/>
          <p:nvPr/>
        </p:nvSpPr>
        <p:spPr>
          <a:xfrm>
            <a:off x="5368649" y="3095389"/>
            <a:ext cx="628800" cy="628800"/>
          </a:xfrm>
          <a:prstGeom prst="ellipse">
            <a:avLst/>
          </a:prstGeom>
          <a:solidFill>
            <a:srgbClr val="FFE48D">
              <a:alpha val="5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186;p30">
            <a:extLst>
              <a:ext uri="{FF2B5EF4-FFF2-40B4-BE49-F238E27FC236}">
                <a16:creationId xmlns:a16="http://schemas.microsoft.com/office/drawing/2014/main" id="{31FB23C2-787C-4237-A2CB-8D91984DA18C}"/>
              </a:ext>
            </a:extLst>
          </p:cNvPr>
          <p:cNvSpPr txBox="1"/>
          <p:nvPr/>
        </p:nvSpPr>
        <p:spPr>
          <a:xfrm>
            <a:off x="5501349" y="3313339"/>
            <a:ext cx="39415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1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2020</a:t>
            </a:r>
            <a:endParaRPr sz="900" dirty="0">
              <a:solidFill>
                <a:srgbClr val="43434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0" name="Google Shape;1172;p30">
            <a:extLst>
              <a:ext uri="{FF2B5EF4-FFF2-40B4-BE49-F238E27FC236}">
                <a16:creationId xmlns:a16="http://schemas.microsoft.com/office/drawing/2014/main" id="{9037DAB2-A35B-4E97-BB15-822E18138DE8}"/>
              </a:ext>
            </a:extLst>
          </p:cNvPr>
          <p:cNvSpPr txBox="1"/>
          <p:nvPr/>
        </p:nvSpPr>
        <p:spPr>
          <a:xfrm>
            <a:off x="891903" y="4423500"/>
            <a:ext cx="2253001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KB Article</a:t>
            </a:r>
            <a:endParaRPr sz="11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lvl="0"/>
            <a:r>
              <a:rPr lang="en-AU" sz="9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hlinkClick r:id="rId3"/>
              </a:rPr>
              <a:t>Feature Alignment Schedule for Primo VE</a:t>
            </a:r>
            <a:endParaRPr sz="9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sym typeface="EB Garamond"/>
            </a:endParaRPr>
          </a:p>
        </p:txBody>
      </p:sp>
      <p:sp>
        <p:nvSpPr>
          <p:cNvPr id="91" name="Google Shape;639;p21">
            <a:extLst>
              <a:ext uri="{FF2B5EF4-FFF2-40B4-BE49-F238E27FC236}">
                <a16:creationId xmlns:a16="http://schemas.microsoft.com/office/drawing/2014/main" id="{CAA2D97B-DEBD-4EBD-B67E-621C54525DEC}"/>
              </a:ext>
            </a:extLst>
          </p:cNvPr>
          <p:cNvSpPr/>
          <p:nvPr/>
        </p:nvSpPr>
        <p:spPr>
          <a:xfrm>
            <a:off x="202991" y="4315038"/>
            <a:ext cx="567851" cy="573850"/>
          </a:xfrm>
          <a:prstGeom prst="ellipse">
            <a:avLst/>
          </a:prstGeom>
          <a:solidFill>
            <a:srgbClr val="FFCB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97;p17">
            <a:extLst>
              <a:ext uri="{FF2B5EF4-FFF2-40B4-BE49-F238E27FC236}">
                <a16:creationId xmlns:a16="http://schemas.microsoft.com/office/drawing/2014/main" id="{DCED8914-0210-4AFB-A5FE-C5876B2969C3}"/>
              </a:ext>
            </a:extLst>
          </p:cNvPr>
          <p:cNvSpPr txBox="1"/>
          <p:nvPr/>
        </p:nvSpPr>
        <p:spPr>
          <a:xfrm>
            <a:off x="1599650" y="1453985"/>
            <a:ext cx="3273126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000" dirty="0" err="1">
                <a:solidFill>
                  <a:schemeClr val="accent1">
                    <a:lumMod val="75000"/>
                  </a:schemeClr>
                </a:solidFill>
                <a:latin typeface="Montserrat Light"/>
                <a:ea typeface="Montserrat Black"/>
                <a:cs typeface="Montserrat Black"/>
                <a:sym typeface="Montserrat Light"/>
              </a:rPr>
              <a:t>align</a:t>
            </a:r>
            <a:r>
              <a:rPr lang="en-AU" sz="3000" dirty="0" err="1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MENT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3" name="Google Shape;841;p25">
            <a:extLst>
              <a:ext uri="{FF2B5EF4-FFF2-40B4-BE49-F238E27FC236}">
                <a16:creationId xmlns:a16="http://schemas.microsoft.com/office/drawing/2014/main" id="{6CDDAFE8-E8EA-4EBC-B297-21893E0DBB8A}"/>
              </a:ext>
            </a:extLst>
          </p:cNvPr>
          <p:cNvSpPr txBox="1"/>
          <p:nvPr/>
        </p:nvSpPr>
        <p:spPr>
          <a:xfrm>
            <a:off x="1180112" y="978169"/>
            <a:ext cx="3375861" cy="36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434343"/>
                </a:solidFill>
                <a:latin typeface="Montserrat ExtraBold"/>
                <a:sym typeface="Montserrat ExtraBold"/>
              </a:rPr>
              <a:t>FEATURES</a:t>
            </a:r>
            <a:endParaRPr sz="2800" dirty="0">
              <a:solidFill>
                <a:srgbClr val="434343"/>
              </a:solidFill>
              <a:latin typeface="Montserrat ExtraBold"/>
              <a:sym typeface="Montserrat ExtraBold"/>
            </a:endParaRPr>
          </a:p>
          <a:p>
            <a:pPr marL="171450" marR="0" lvl="0" indent="-171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100" dirty="0">
              <a:solidFill>
                <a:srgbClr val="43434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1" name="Google Shape;751;p24"/>
          <p:cNvCxnSpPr/>
          <p:nvPr/>
        </p:nvCxnSpPr>
        <p:spPr>
          <a:xfrm>
            <a:off x="1843925" y="1934775"/>
            <a:ext cx="7571100" cy="0"/>
          </a:xfrm>
          <a:prstGeom prst="straightConnector1">
            <a:avLst/>
          </a:prstGeom>
          <a:noFill/>
          <a:ln w="38100" cap="flat" cmpd="sng">
            <a:solidFill>
              <a:srgbClr val="FFE48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2" name="Google Shape;752;p24"/>
          <p:cNvCxnSpPr/>
          <p:nvPr/>
        </p:nvCxnSpPr>
        <p:spPr>
          <a:xfrm>
            <a:off x="1843925" y="3086600"/>
            <a:ext cx="7571100" cy="0"/>
          </a:xfrm>
          <a:prstGeom prst="straightConnector1">
            <a:avLst/>
          </a:prstGeom>
          <a:noFill/>
          <a:ln w="38100" cap="flat" cmpd="sng">
            <a:solidFill>
              <a:srgbClr val="FFE48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3" name="Google Shape;753;p24"/>
          <p:cNvCxnSpPr/>
          <p:nvPr/>
        </p:nvCxnSpPr>
        <p:spPr>
          <a:xfrm>
            <a:off x="1932735" y="4238425"/>
            <a:ext cx="7571100" cy="0"/>
          </a:xfrm>
          <a:prstGeom prst="straightConnector1">
            <a:avLst/>
          </a:prstGeom>
          <a:noFill/>
          <a:ln w="38100" cap="flat" cmpd="sng">
            <a:solidFill>
              <a:srgbClr val="FFE48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4" name="Google Shape;754;p24"/>
          <p:cNvSpPr/>
          <p:nvPr/>
        </p:nvSpPr>
        <p:spPr>
          <a:xfrm flipH="1">
            <a:off x="6161683" y="2432225"/>
            <a:ext cx="241800" cy="241800"/>
          </a:xfrm>
          <a:prstGeom prst="ellipse">
            <a:avLst/>
          </a:pr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4"/>
          <p:cNvSpPr txBox="1"/>
          <p:nvPr/>
        </p:nvSpPr>
        <p:spPr>
          <a:xfrm>
            <a:off x="4112879" y="2077488"/>
            <a:ext cx="1849995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Qualified DC</a:t>
            </a:r>
            <a:endParaRPr sz="11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EB Garamond"/>
                <a:sym typeface="EB Garamond"/>
              </a:rPr>
              <a:t>Default namespace format in </a:t>
            </a:r>
            <a:r>
              <a:rPr lang="en-US" sz="900" dirty="0" err="1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EB Garamond"/>
                <a:sym typeface="EB Garamond"/>
              </a:rPr>
              <a:t>oai_dc</a:t>
            </a:r>
            <a:r>
              <a:rPr lang="en-US" sz="9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EB Garamond"/>
                <a:sym typeface="EB Garamond"/>
              </a:rPr>
              <a:t> was not supported. Had to use generic XML. For our Pure research repository.</a:t>
            </a:r>
            <a:endParaRPr sz="9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cs typeface="EB Garamond"/>
              <a:sym typeface="EB Garamond"/>
            </a:endParaRPr>
          </a:p>
        </p:txBody>
      </p:sp>
      <p:sp>
        <p:nvSpPr>
          <p:cNvPr id="757" name="Google Shape;757;p24"/>
          <p:cNvSpPr txBox="1"/>
          <p:nvPr/>
        </p:nvSpPr>
        <p:spPr>
          <a:xfrm>
            <a:off x="6500630" y="2100172"/>
            <a:ext cx="233857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Testing Tip</a:t>
            </a:r>
            <a:endParaRPr sz="11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EB Garamond"/>
              </a:rPr>
              <a:t>Do not use test files with reserved characters – download the xml file from the OAI-PMH server, don’t just copy/paste from the browser.</a:t>
            </a:r>
            <a:endParaRPr sz="11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cs typeface="EB Garamond"/>
              <a:sym typeface="EB Garamond"/>
            </a:endParaRPr>
          </a:p>
        </p:txBody>
      </p:sp>
      <p:sp>
        <p:nvSpPr>
          <p:cNvPr id="760" name="Google Shape;760;p24"/>
          <p:cNvSpPr/>
          <p:nvPr/>
        </p:nvSpPr>
        <p:spPr>
          <a:xfrm flipH="1">
            <a:off x="3616849" y="2416859"/>
            <a:ext cx="241800" cy="241800"/>
          </a:xfrm>
          <a:prstGeom prst="ellipse">
            <a:avLst/>
          </a:prstGeom>
          <a:solidFill>
            <a:srgbClr val="FFE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641;p21">
            <a:extLst>
              <a:ext uri="{FF2B5EF4-FFF2-40B4-BE49-F238E27FC236}">
                <a16:creationId xmlns:a16="http://schemas.microsoft.com/office/drawing/2014/main" id="{B8A3DE7F-964D-45B7-8FC4-CD188AA5565F}"/>
              </a:ext>
            </a:extLst>
          </p:cNvPr>
          <p:cNvSpPr/>
          <p:nvPr/>
        </p:nvSpPr>
        <p:spPr>
          <a:xfrm>
            <a:off x="777240" y="1478284"/>
            <a:ext cx="2155865" cy="2203080"/>
          </a:xfrm>
          <a:prstGeom prst="ellipse">
            <a:avLst/>
          </a:pr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5999;p43">
            <a:extLst>
              <a:ext uri="{FF2B5EF4-FFF2-40B4-BE49-F238E27FC236}">
                <a16:creationId xmlns:a16="http://schemas.microsoft.com/office/drawing/2014/main" id="{E2FFEBD4-68DA-4ABD-A58B-3DA3F247BDBE}"/>
              </a:ext>
            </a:extLst>
          </p:cNvPr>
          <p:cNvSpPr/>
          <p:nvPr/>
        </p:nvSpPr>
        <p:spPr>
          <a:xfrm>
            <a:off x="1203569" y="2077488"/>
            <a:ext cx="1175244" cy="1299412"/>
          </a:xfrm>
          <a:custGeom>
            <a:avLst/>
            <a:gdLst/>
            <a:ahLst/>
            <a:cxnLst/>
            <a:rect l="l" t="t" r="r" b="b"/>
            <a:pathLst>
              <a:path w="11348" h="11300" extrusionOk="0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97;p17">
            <a:extLst>
              <a:ext uri="{FF2B5EF4-FFF2-40B4-BE49-F238E27FC236}">
                <a16:creationId xmlns:a16="http://schemas.microsoft.com/office/drawing/2014/main" id="{015468C8-731B-4FF8-BB64-2A57E0C6BAA4}"/>
              </a:ext>
            </a:extLst>
          </p:cNvPr>
          <p:cNvSpPr txBox="1"/>
          <p:nvPr/>
        </p:nvSpPr>
        <p:spPr>
          <a:xfrm>
            <a:off x="24049" y="4223987"/>
            <a:ext cx="3273126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000" dirty="0" err="1">
                <a:solidFill>
                  <a:schemeClr val="accent1">
                    <a:lumMod val="75000"/>
                  </a:schemeClr>
                </a:solidFill>
                <a:latin typeface="Montserrat Light"/>
                <a:ea typeface="Montserrat Black"/>
                <a:cs typeface="Montserrat Black"/>
                <a:sym typeface="Montserrat Light"/>
              </a:rPr>
              <a:t>inte</a:t>
            </a:r>
            <a:r>
              <a:rPr lang="en-AU" sz="3000" dirty="0" err="1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GRATED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1" name="Google Shape;841;p25">
            <a:extLst>
              <a:ext uri="{FF2B5EF4-FFF2-40B4-BE49-F238E27FC236}">
                <a16:creationId xmlns:a16="http://schemas.microsoft.com/office/drawing/2014/main" id="{D626D269-AEB3-4E62-ADC1-1FACC23D26CA}"/>
              </a:ext>
            </a:extLst>
          </p:cNvPr>
          <p:cNvSpPr txBox="1"/>
          <p:nvPr/>
        </p:nvSpPr>
        <p:spPr>
          <a:xfrm>
            <a:off x="2646156" y="1052277"/>
            <a:ext cx="3244302" cy="446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434343"/>
                </a:solidFill>
                <a:latin typeface="Montserrat ExtraBold"/>
                <a:sym typeface="Montserrat ExtraBold"/>
              </a:rPr>
              <a:t>EXTERNAL RESOURCES</a:t>
            </a:r>
            <a:endParaRPr sz="2800" dirty="0">
              <a:solidFill>
                <a:srgbClr val="434343"/>
              </a:solidFill>
              <a:latin typeface="Montserrat ExtraBold"/>
              <a:sym typeface="Montserrat ExtraBold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100" dirty="0">
              <a:solidFill>
                <a:srgbClr val="43434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4" name="Arrow: Curved Left 93">
            <a:extLst>
              <a:ext uri="{FF2B5EF4-FFF2-40B4-BE49-F238E27FC236}">
                <a16:creationId xmlns:a16="http://schemas.microsoft.com/office/drawing/2014/main" id="{D64B43FE-C81E-47A3-83FA-DB58D5D3E64B}"/>
              </a:ext>
            </a:extLst>
          </p:cNvPr>
          <p:cNvSpPr/>
          <p:nvPr/>
        </p:nvSpPr>
        <p:spPr>
          <a:xfrm>
            <a:off x="2435177" y="2121093"/>
            <a:ext cx="333669" cy="598081"/>
          </a:xfrm>
          <a:prstGeom prst="curvedLeftArrow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5" name="Google Shape;1172;p30">
            <a:extLst>
              <a:ext uri="{FF2B5EF4-FFF2-40B4-BE49-F238E27FC236}">
                <a16:creationId xmlns:a16="http://schemas.microsoft.com/office/drawing/2014/main" id="{4EDC62AF-95D5-4D67-ADC3-669243BCAF9B}"/>
              </a:ext>
            </a:extLst>
          </p:cNvPr>
          <p:cNvSpPr txBox="1"/>
          <p:nvPr/>
        </p:nvSpPr>
        <p:spPr>
          <a:xfrm>
            <a:off x="4112879" y="3378746"/>
            <a:ext cx="1777579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KB Articles</a:t>
            </a:r>
            <a:endParaRPr sz="11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EB Garamond"/>
                <a:sym typeface="EB Garamond"/>
                <a:hlinkClick r:id="rId3"/>
              </a:rPr>
              <a:t>Loading Records from External Sources into Primo VE</a:t>
            </a:r>
            <a:endParaRPr sz="9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cs typeface="EB Garamond"/>
              <a:sym typeface="EB Garamond"/>
            </a:endParaRPr>
          </a:p>
        </p:txBody>
      </p:sp>
      <p:sp>
        <p:nvSpPr>
          <p:cNvPr id="96" name="Google Shape;1174;p30">
            <a:extLst>
              <a:ext uri="{FF2B5EF4-FFF2-40B4-BE49-F238E27FC236}">
                <a16:creationId xmlns:a16="http://schemas.microsoft.com/office/drawing/2014/main" id="{3AD2E14F-9614-4EBD-B7A7-DC3F894BB62B}"/>
              </a:ext>
            </a:extLst>
          </p:cNvPr>
          <p:cNvSpPr/>
          <p:nvPr/>
        </p:nvSpPr>
        <p:spPr>
          <a:xfrm>
            <a:off x="3423349" y="3308996"/>
            <a:ext cx="628800" cy="628800"/>
          </a:xfrm>
          <a:prstGeom prst="ellipse">
            <a:avLst/>
          </a:prstGeom>
          <a:solidFill>
            <a:srgbClr val="FFE48D">
              <a:alpha val="5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2338B1-DBC8-4493-B7BB-890C0316B0F1}"/>
              </a:ext>
            </a:extLst>
          </p:cNvPr>
          <p:cNvSpPr/>
          <p:nvPr/>
        </p:nvSpPr>
        <p:spPr>
          <a:xfrm>
            <a:off x="3572505" y="345698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434343"/>
                </a:solidFill>
                <a:latin typeface="Montserrat ExtraBold"/>
              </a:rPr>
              <a:t>6</a:t>
            </a:r>
            <a:endParaRPr lang="en-AU" sz="1800" dirty="0">
              <a:solidFill>
                <a:srgbClr val="434343"/>
              </a:solidFill>
              <a:latin typeface="Montserrat ExtraBold"/>
            </a:endParaRPr>
          </a:p>
        </p:txBody>
      </p:sp>
      <p:sp>
        <p:nvSpPr>
          <p:cNvPr id="98" name="Google Shape;1172;p30">
            <a:extLst>
              <a:ext uri="{FF2B5EF4-FFF2-40B4-BE49-F238E27FC236}">
                <a16:creationId xmlns:a16="http://schemas.microsoft.com/office/drawing/2014/main" id="{A31F562B-7AA7-4052-BA45-EFCDCCB7D456}"/>
              </a:ext>
            </a:extLst>
          </p:cNvPr>
          <p:cNvSpPr txBox="1"/>
          <p:nvPr/>
        </p:nvSpPr>
        <p:spPr>
          <a:xfrm>
            <a:off x="6689125" y="3378746"/>
            <a:ext cx="2253001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Training Packages</a:t>
            </a:r>
            <a:endParaRPr sz="1100" dirty="0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lvl="0"/>
            <a:r>
              <a:rPr lang="en-AU" sz="900" dirty="0">
                <a:solidFill>
                  <a:srgbClr val="434343"/>
                </a:solidFill>
                <a:latin typeface="DengXian" panose="02010600030101010101" pitchFamily="2" charset="-122"/>
                <a:ea typeface="DengXian" panose="02010600030101010101" pitchFamily="2" charset="-122"/>
                <a:hlinkClick r:id="rId4"/>
              </a:rPr>
              <a:t>In Primo VE Certification</a:t>
            </a:r>
            <a:endParaRPr sz="900" dirty="0">
              <a:solidFill>
                <a:srgbClr val="434343"/>
              </a:solidFill>
              <a:latin typeface="DengXian" panose="02010600030101010101" pitchFamily="2" charset="-122"/>
              <a:ea typeface="DengXian" panose="02010600030101010101" pitchFamily="2" charset="-122"/>
              <a:sym typeface="EB Garamond"/>
            </a:endParaRPr>
          </a:p>
        </p:txBody>
      </p:sp>
      <p:sp>
        <p:nvSpPr>
          <p:cNvPr id="99" name="Google Shape;639;p21">
            <a:extLst>
              <a:ext uri="{FF2B5EF4-FFF2-40B4-BE49-F238E27FC236}">
                <a16:creationId xmlns:a16="http://schemas.microsoft.com/office/drawing/2014/main" id="{35C06876-9526-4044-9E2B-B0B65E7F7FAA}"/>
              </a:ext>
            </a:extLst>
          </p:cNvPr>
          <p:cNvSpPr/>
          <p:nvPr/>
        </p:nvSpPr>
        <p:spPr>
          <a:xfrm>
            <a:off x="5979694" y="3375588"/>
            <a:ext cx="567851" cy="573850"/>
          </a:xfrm>
          <a:prstGeom prst="ellipse">
            <a:avLst/>
          </a:prstGeom>
          <a:solidFill>
            <a:srgbClr val="9A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D33695D-62A8-476E-BD62-38661830A0BD}"/>
              </a:ext>
            </a:extLst>
          </p:cNvPr>
          <p:cNvSpPr/>
          <p:nvPr/>
        </p:nvSpPr>
        <p:spPr>
          <a:xfrm>
            <a:off x="6103159" y="3411255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434343"/>
                </a:solidFill>
                <a:latin typeface="Montserrat ExtraBold"/>
              </a:rPr>
              <a:t>2</a:t>
            </a:r>
            <a:endParaRPr lang="en-AU" sz="1800" dirty="0">
              <a:solidFill>
                <a:srgbClr val="434343"/>
              </a:solidFill>
              <a:latin typeface="Montserrat ExtraBol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A263C7-010D-4082-9F48-D6B4831B2A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74C1B9"/>
                </a:solidFill>
              </a:rPr>
              <a:t>External Resources</a:t>
            </a:r>
            <a:endParaRPr lang="en-AU" dirty="0">
              <a:solidFill>
                <a:srgbClr val="74C1B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31"/>
          <p:cNvSpPr txBox="1">
            <a:spLocks noGrp="1"/>
          </p:cNvSpPr>
          <p:nvPr>
            <p:ph type="ctrTitle"/>
          </p:nvPr>
        </p:nvSpPr>
        <p:spPr>
          <a:xfrm>
            <a:off x="790975" y="720000"/>
            <a:ext cx="5012400" cy="3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Bonus tidbits</a:t>
            </a:r>
            <a:endParaRPr dirty="0"/>
          </a:p>
        </p:txBody>
      </p:sp>
      <p:graphicFrame>
        <p:nvGraphicFramePr>
          <p:cNvPr id="1193" name="Google Shape;1193;p31"/>
          <p:cNvGraphicFramePr/>
          <p:nvPr>
            <p:extLst>
              <p:ext uri="{D42A27DB-BD31-4B8C-83A1-F6EECF244321}">
                <p14:modId xmlns:p14="http://schemas.microsoft.com/office/powerpoint/2010/main" val="2474423365"/>
              </p:ext>
            </p:extLst>
          </p:nvPr>
        </p:nvGraphicFramePr>
        <p:xfrm>
          <a:off x="942950" y="1034100"/>
          <a:ext cx="7258100" cy="3589170"/>
        </p:xfrm>
        <a:graphic>
          <a:graphicData uri="http://schemas.openxmlformats.org/drawingml/2006/table">
            <a:tbl>
              <a:tblPr>
                <a:noFill/>
                <a:tableStyleId>{EBACECF0-3D22-41CE-B737-9C424E009C08}</a:tableStyleId>
              </a:tblPr>
              <a:tblGrid>
                <a:gridCol w="150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100" dirty="0">
                          <a:solidFill>
                            <a:srgbClr val="9AD7D2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Surprise!</a:t>
                      </a:r>
                      <a:endParaRPr sz="1100" dirty="0">
                        <a:solidFill>
                          <a:srgbClr val="9AD7D2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>
                          <a:solidFill>
                            <a:srgbClr val="9AD7D2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OK</a:t>
                      </a:r>
                      <a:endParaRPr sz="1100" dirty="0">
                        <a:solidFill>
                          <a:srgbClr val="9AD7D2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dirty="0">
                          <a:solidFill>
                            <a:srgbClr val="9AD7D2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Be Prepared</a:t>
                      </a:r>
                      <a:endParaRPr sz="1100" dirty="0">
                        <a:solidFill>
                          <a:srgbClr val="9AD7D2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Montserrat ExtraBold"/>
                          <a:sym typeface="Montserrat ExtraBold"/>
                        </a:rPr>
                        <a:t>R</a:t>
                      </a:r>
                      <a:r>
                        <a:rPr lang="en-AU" sz="1100" dirty="0" err="1">
                          <a:solidFill>
                            <a:srgbClr val="FFFFFF"/>
                          </a:solidFill>
                          <a:latin typeface="Montserrat ExtraBold"/>
                          <a:sym typeface="Montserrat ExtraBold"/>
                        </a:rPr>
                        <a:t>edirection</a:t>
                      </a:r>
                      <a:endParaRPr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BF3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900" dirty="0">
                          <a:solidFill>
                            <a:srgbClr val="434343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EB Garamond"/>
                          <a:sym typeface="EB Garamond"/>
                        </a:rPr>
                        <a:t>If you do not have a custom URL, redirection will not be possible</a:t>
                      </a:r>
                      <a:endParaRPr sz="1050" dirty="0">
                        <a:solidFill>
                          <a:srgbClr val="434343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5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AU" sz="900" b="0" i="0" u="none" strike="noStrike" cap="none" dirty="0">
                          <a:solidFill>
                            <a:srgbClr val="434343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EB Garamond"/>
                          <a:sym typeface="EB Garamond"/>
                        </a:rPr>
                        <a:t>Get a report from the LMS of any direct links to Primo</a:t>
                      </a:r>
                      <a:endParaRPr lang="en-AU" sz="900" b="0" i="0" u="none" strike="noStrike" cap="none" dirty="0">
                        <a:solidFill>
                          <a:srgbClr val="434343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5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 dirty="0" err="1">
                          <a:solidFill>
                            <a:srgbClr val="FFFFFF"/>
                          </a:solidFill>
                          <a:latin typeface="Montserrat ExtraBold"/>
                          <a:cs typeface="Arial"/>
                          <a:sym typeface="Montserrat ExtraBold"/>
                        </a:rPr>
                        <a:t>OpenURL</a:t>
                      </a:r>
                      <a:r>
                        <a:rPr lang="en-US" sz="1100" b="0" i="0" u="none" strike="noStrike" cap="none" dirty="0">
                          <a:solidFill>
                            <a:srgbClr val="FFFFFF"/>
                          </a:solidFill>
                          <a:latin typeface="Montserrat ExtraBold"/>
                          <a:cs typeface="Arial"/>
                          <a:sym typeface="Montserrat ExtraBold"/>
                        </a:rPr>
                        <a:t> in Google Scholar</a:t>
                      </a:r>
                      <a:endParaRPr lang="en-US" sz="1100" b="0" i="0" u="none" strike="noStrike" cap="none" dirty="0">
                        <a:solidFill>
                          <a:srgbClr val="FFFFFF"/>
                        </a:solidFill>
                        <a:latin typeface="Montserrat ExtraBold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BF3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5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434343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sym typeface="Arial"/>
                        </a:rPr>
                        <a:t>After Go Live, update the base URL in the </a:t>
                      </a:r>
                      <a:r>
                        <a:rPr lang="en-US" sz="900" b="0" i="0" u="none" strike="noStrike" cap="none" dirty="0">
                          <a:solidFill>
                            <a:srgbClr val="434343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sym typeface="Arial"/>
                          <a:hlinkClick r:id="rId3"/>
                        </a:rPr>
                        <a:t>GS publishing profile</a:t>
                      </a:r>
                      <a:endParaRPr sz="900" b="0" i="0" u="none" strike="noStrike" cap="none" dirty="0">
                        <a:solidFill>
                          <a:srgbClr val="434343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sym typeface="Aria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5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FFFFFF"/>
                          </a:solidFill>
                          <a:latin typeface="Montserrat ExtraBold"/>
                          <a:cs typeface="Arial"/>
                          <a:sym typeface="Arial"/>
                        </a:rPr>
                        <a:t>Punctuation</a:t>
                      </a:r>
                      <a:endParaRPr sz="1100" b="0" i="0" u="none" strike="noStrike" cap="none" dirty="0">
                        <a:solidFill>
                          <a:srgbClr val="FFFFFF"/>
                        </a:solidFill>
                        <a:latin typeface="Montserrat ExtraBold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BF3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434343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sym typeface="Arial"/>
                        </a:rPr>
                        <a:t>Some fields containing punctuation display strangely. Digital rep labels only when logged in.</a:t>
                      </a:r>
                      <a:endParaRPr sz="900" b="0" i="0" u="none" strike="noStrike" cap="none" dirty="0">
                        <a:solidFill>
                          <a:srgbClr val="434343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sym typeface="Aria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5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434343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/>
                          <a:sym typeface="Arial"/>
                        </a:rPr>
                        <a:t>Consider renaming affected collections eg. nature.com</a:t>
                      </a:r>
                      <a:endParaRPr sz="900" b="0" i="0" u="none" strike="noStrike" cap="none" dirty="0">
                        <a:solidFill>
                          <a:srgbClr val="434343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FFFFFF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Sign In Exp</a:t>
                      </a:r>
                      <a:r>
                        <a:rPr lang="en-AU" sz="1100" dirty="0" err="1">
                          <a:solidFill>
                            <a:srgbClr val="FFFFFF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erience</a:t>
                      </a:r>
                      <a:endParaRPr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BF3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5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5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900" dirty="0">
                          <a:solidFill>
                            <a:srgbClr val="434343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EB Garamond"/>
                          <a:sym typeface="EB Garamond"/>
                        </a:rPr>
                        <a:t>Test It – it is different – especially with silent login enabled – styling was tricky using a direct link via authentication.</a:t>
                      </a:r>
                      <a:endParaRPr sz="105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FFFFFF"/>
                          </a:solidFill>
                          <a:latin typeface="Montserrat ExtraBold"/>
                          <a:sym typeface="Arial"/>
                        </a:rPr>
                        <a:t>Custom resource icons</a:t>
                      </a:r>
                      <a:endParaRPr sz="1100" b="0" i="0" u="none" strike="noStrike" cap="none" dirty="0">
                        <a:solidFill>
                          <a:srgbClr val="FFFFFF"/>
                        </a:solidFill>
                        <a:latin typeface="Montserrat ExtraBold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BF3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5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5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434343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sym typeface="Arial"/>
                        </a:rPr>
                        <a:t>Icon file names should contain the exact code of the local resource type</a:t>
                      </a:r>
                      <a:endParaRPr sz="900" b="0" i="0" u="none" strike="noStrike" cap="none" dirty="0">
                        <a:solidFill>
                          <a:srgbClr val="434343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sym typeface="Arial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9BF3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9BF3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8936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eal Estate Marketing Plan 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2441a7e3-8c8e-420e-8d60-8c079309fa42" xsi:nil="true"/>
    <Invited_Teachers xmlns="2441a7e3-8c8e-420e-8d60-8c079309fa42" xsi:nil="true"/>
    <NotebookType xmlns="2441a7e3-8c8e-420e-8d60-8c079309fa42" xsi:nil="true"/>
    <Teachers xmlns="2441a7e3-8c8e-420e-8d60-8c079309fa42">
      <UserInfo>
        <DisplayName/>
        <AccountId xsi:nil="true"/>
        <AccountType/>
      </UserInfo>
    </Teachers>
    <Student_Groups xmlns="2441a7e3-8c8e-420e-8d60-8c079309fa42">
      <UserInfo>
        <DisplayName/>
        <AccountId xsi:nil="true"/>
        <AccountType/>
      </UserInfo>
    </Student_Groups>
    <Invited_Students xmlns="2441a7e3-8c8e-420e-8d60-8c079309fa42" xsi:nil="true"/>
    <Students xmlns="2441a7e3-8c8e-420e-8d60-8c079309fa42">
      <UserInfo>
        <DisplayName/>
        <AccountId xsi:nil="true"/>
        <AccountType/>
      </UserInfo>
    </Students>
    <AppVersion xmlns="2441a7e3-8c8e-420e-8d60-8c079309fa42" xsi:nil="true"/>
    <FolderType xmlns="2441a7e3-8c8e-420e-8d60-8c079309fa42" xsi:nil="true"/>
    <Self_Registration_Enabled xmlns="2441a7e3-8c8e-420e-8d60-8c079309fa42" xsi:nil="true"/>
    <Has_Teacher_Only_SectionGroup xmlns="2441a7e3-8c8e-420e-8d60-8c079309fa42" xsi:nil="true"/>
    <CultureName xmlns="2441a7e3-8c8e-420e-8d60-8c079309fa42" xsi:nil="true"/>
    <Is_Collaboration_Space_Locked xmlns="2441a7e3-8c8e-420e-8d60-8c079309fa42" xsi:nil="true"/>
    <Owner xmlns="2441a7e3-8c8e-420e-8d60-8c079309fa42">
      <UserInfo>
        <DisplayName/>
        <AccountId xsi:nil="true"/>
        <AccountType/>
      </UserInfo>
    </Own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A838379C53E046A99A4F969F3E9CE7" ma:contentTypeVersion="25" ma:contentTypeDescription="Create a new document." ma:contentTypeScope="" ma:versionID="e357767ed8ce35fa2adc4fde82e42591">
  <xsd:schema xmlns:xsd="http://www.w3.org/2001/XMLSchema" xmlns:xs="http://www.w3.org/2001/XMLSchema" xmlns:p="http://schemas.microsoft.com/office/2006/metadata/properties" xmlns:ns3="fe666e59-28dc-4fe2-b265-bb205aae3d01" xmlns:ns4="2441a7e3-8c8e-420e-8d60-8c079309fa42" targetNamespace="http://schemas.microsoft.com/office/2006/metadata/properties" ma:root="true" ma:fieldsID="23ba74cc7777e892d9fc4191061589d8" ns3:_="" ns4:_="">
    <xsd:import namespace="fe666e59-28dc-4fe2-b265-bb205aae3d01"/>
    <xsd:import namespace="2441a7e3-8c8e-420e-8d60-8c079309fa4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66e59-28dc-4fe2-b265-bb205aae3d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1a7e3-8c8e-420e-8d60-8c079309fa42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Location" ma:index="29" nillable="true" ma:displayName="MediaServiceLocation" ma:internalName="MediaServiceLocation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7F2D02-19E1-4D84-A0D9-05EB9B3BEB29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441a7e3-8c8e-420e-8d60-8c079309fa42"/>
    <ds:schemaRef ds:uri="fe666e59-28dc-4fe2-b265-bb205aae3d0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B920F0C-ED2B-43FF-91AC-7207D14FD9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5EAD7C-6198-4925-B14A-E47C3D1D9F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666e59-28dc-4fe2-b265-bb205aae3d01"/>
    <ds:schemaRef ds:uri="2441a7e3-8c8e-420e-8d60-8c079309fa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1155</Words>
  <Application>Microsoft Office PowerPoint</Application>
  <PresentationFormat>On-screen Show (16:9)</PresentationFormat>
  <Paragraphs>151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Squada One</vt:lpstr>
      <vt:lpstr>DengXian</vt:lpstr>
      <vt:lpstr>Montserrat Light</vt:lpstr>
      <vt:lpstr>Montserrat ExtraBold</vt:lpstr>
      <vt:lpstr>Arial</vt:lpstr>
      <vt:lpstr>EB Garamond</vt:lpstr>
      <vt:lpstr>Barlow Light</vt:lpstr>
      <vt:lpstr>Montserrat Black</vt:lpstr>
      <vt:lpstr>Real Estate Marketing Plan </vt:lpstr>
      <vt:lpstr>5 Things for a Primo VE Transition</vt:lpstr>
      <vt:lpstr>TIMELINE</vt:lpstr>
      <vt:lpstr>What are the 5 Things</vt:lpstr>
      <vt:lpstr>BLANK SLATE</vt:lpstr>
      <vt:lpstr>FRBR &amp; Dedup</vt:lpstr>
      <vt:lpstr>Leganto</vt:lpstr>
      <vt:lpstr>Features</vt:lpstr>
      <vt:lpstr>External Resources</vt:lpstr>
      <vt:lpstr>Bonus tidbits</vt:lpstr>
      <vt:lpstr>THANK YOU</vt:lpstr>
    </vt:vector>
  </TitlesOfParts>
  <Company>Bond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Things for a Primo VE Transition</dc:title>
  <dc:creator>Peta Hopkins</dc:creator>
  <cp:lastModifiedBy>Peta Hopkins</cp:lastModifiedBy>
  <cp:revision>4</cp:revision>
  <dcterms:modified xsi:type="dcterms:W3CDTF">2019-10-24T21:48:53Z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0x0101007DA838379C53E046A99A4F969F3E9CE7</vt:lpwstr>
  </property>
</Properties>
</file>