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1"/>
  </p:notesMasterIdLst>
  <p:sldIdLst>
    <p:sldId id="256" r:id="rId3"/>
    <p:sldId id="257" r:id="rId4"/>
    <p:sldId id="265" r:id="rId5"/>
    <p:sldId id="259" r:id="rId6"/>
    <p:sldId id="260" r:id="rId7"/>
    <p:sldId id="262" r:id="rId8"/>
    <p:sldId id="261" r:id="rId9"/>
    <p:sldId id="263" r:id="rId10"/>
  </p:sldIdLst>
  <p:sldSz cx="9144000" cy="5143500" type="screen16x9"/>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ek Chen" initials="DC" lastIdx="1" clrIdx="0">
    <p:extLst>
      <p:ext uri="{19B8F6BF-5375-455C-9EA6-DF929625EA0E}">
        <p15:presenceInfo xmlns:p15="http://schemas.microsoft.com/office/powerpoint/2012/main" userId="S::z3231342@ad.unsw.edu.au::5027a85c-b2bf-46a0-be49-9f79c31c0e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9D64C-FBC0-4F7C-95CE-A8B38BBFB06D}" v="21" dt="2019-10-15T04:24:57.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31" autoAdjust="0"/>
  </p:normalViewPr>
  <p:slideViewPr>
    <p:cSldViewPr snapToGrid="0">
      <p:cViewPr varScale="1">
        <p:scale>
          <a:sx n="76" d="100"/>
          <a:sy n="76" d="100"/>
        </p:scale>
        <p:origin x="296"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6" d="100"/>
          <a:sy n="46" d="100"/>
        </p:scale>
        <p:origin x="2808"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 Lehtonen" userId="f0b7c6c5-23e3-4a17-b78a-8bde5a8b2c73" providerId="ADAL" clId="{8A79D64C-FBC0-4F7C-95CE-A8B38BBFB06D}"/>
    <pc:docChg chg="undo custSel addSld delSld modSld">
      <pc:chgData name="Karl Lehtonen" userId="f0b7c6c5-23e3-4a17-b78a-8bde5a8b2c73" providerId="ADAL" clId="{8A79D64C-FBC0-4F7C-95CE-A8B38BBFB06D}" dt="2019-10-15T04:27:39.421" v="1017" actId="255"/>
      <pc:docMkLst>
        <pc:docMk/>
      </pc:docMkLst>
      <pc:sldChg chg="addSp modSp">
        <pc:chgData name="Karl Lehtonen" userId="f0b7c6c5-23e3-4a17-b78a-8bde5a8b2c73" providerId="ADAL" clId="{8A79D64C-FBC0-4F7C-95CE-A8B38BBFB06D}" dt="2019-10-15T03:41:51.842" v="193" actId="114"/>
        <pc:sldMkLst>
          <pc:docMk/>
          <pc:sldMk cId="0" sldId="256"/>
        </pc:sldMkLst>
        <pc:spChg chg="mod">
          <ac:chgData name="Karl Lehtonen" userId="f0b7c6c5-23e3-4a17-b78a-8bde5a8b2c73" providerId="ADAL" clId="{8A79D64C-FBC0-4F7C-95CE-A8B38BBFB06D}" dt="2019-10-15T03:41:51.842" v="193" actId="114"/>
          <ac:spMkLst>
            <pc:docMk/>
            <pc:sldMk cId="0" sldId="256"/>
            <ac:spMk id="89" creationId="{00000000-0000-0000-0000-000000000000}"/>
          </ac:spMkLst>
        </pc:spChg>
        <pc:picChg chg="add mod">
          <ac:chgData name="Karl Lehtonen" userId="f0b7c6c5-23e3-4a17-b78a-8bde5a8b2c73" providerId="ADAL" clId="{8A79D64C-FBC0-4F7C-95CE-A8B38BBFB06D}" dt="2019-10-15T03:16:17.913" v="71" actId="1076"/>
          <ac:picMkLst>
            <pc:docMk/>
            <pc:sldMk cId="0" sldId="256"/>
            <ac:picMk id="1026" creationId="{84BDB8FF-81F9-4A80-AF44-24B71776DFAC}"/>
          </ac:picMkLst>
        </pc:picChg>
      </pc:sldChg>
      <pc:sldChg chg="modSp modNotesTx">
        <pc:chgData name="Karl Lehtonen" userId="f0b7c6c5-23e3-4a17-b78a-8bde5a8b2c73" providerId="ADAL" clId="{8A79D64C-FBC0-4F7C-95CE-A8B38BBFB06D}" dt="2019-10-15T04:27:39.421" v="1017" actId="255"/>
        <pc:sldMkLst>
          <pc:docMk/>
          <pc:sldMk cId="0" sldId="257"/>
        </pc:sldMkLst>
        <pc:spChg chg="mod">
          <ac:chgData name="Karl Lehtonen" userId="f0b7c6c5-23e3-4a17-b78a-8bde5a8b2c73" providerId="ADAL" clId="{8A79D64C-FBC0-4F7C-95CE-A8B38BBFB06D}" dt="2019-10-15T04:25:52.348" v="997" actId="313"/>
          <ac:spMkLst>
            <pc:docMk/>
            <pc:sldMk cId="0" sldId="257"/>
            <ac:spMk id="90" creationId="{00000000-0000-0000-0000-000000000000}"/>
          </ac:spMkLst>
        </pc:spChg>
        <pc:spChg chg="mod">
          <ac:chgData name="Karl Lehtonen" userId="f0b7c6c5-23e3-4a17-b78a-8bde5a8b2c73" providerId="ADAL" clId="{8A79D64C-FBC0-4F7C-95CE-A8B38BBFB06D}" dt="2019-10-15T04:27:39.421" v="1017" actId="255"/>
          <ac:spMkLst>
            <pc:docMk/>
            <pc:sldMk cId="0" sldId="257"/>
            <ac:spMk id="91" creationId="{00000000-0000-0000-0000-000000000000}"/>
          </ac:spMkLst>
        </pc:spChg>
      </pc:sldChg>
      <pc:sldChg chg="del modNotesTx">
        <pc:chgData name="Karl Lehtonen" userId="f0b7c6c5-23e3-4a17-b78a-8bde5a8b2c73" providerId="ADAL" clId="{8A79D64C-FBC0-4F7C-95CE-A8B38BBFB06D}" dt="2019-10-15T04:26:06.082" v="998" actId="2696"/>
        <pc:sldMkLst>
          <pc:docMk/>
          <pc:sldMk cId="0" sldId="258"/>
        </pc:sldMkLst>
      </pc:sldChg>
      <pc:sldChg chg="modNotesTx">
        <pc:chgData name="Karl Lehtonen" userId="f0b7c6c5-23e3-4a17-b78a-8bde5a8b2c73" providerId="ADAL" clId="{8A79D64C-FBC0-4F7C-95CE-A8B38BBFB06D}" dt="2019-10-15T04:26:27.633" v="999" actId="20577"/>
        <pc:sldMkLst>
          <pc:docMk/>
          <pc:sldMk cId="0" sldId="259"/>
        </pc:sldMkLst>
      </pc:sldChg>
      <pc:sldChg chg="modNotesTx">
        <pc:chgData name="Karl Lehtonen" userId="f0b7c6c5-23e3-4a17-b78a-8bde5a8b2c73" providerId="ADAL" clId="{8A79D64C-FBC0-4F7C-95CE-A8B38BBFB06D}" dt="2019-10-15T04:26:34.212" v="1001" actId="20577"/>
        <pc:sldMkLst>
          <pc:docMk/>
          <pc:sldMk cId="0" sldId="260"/>
        </pc:sldMkLst>
      </pc:sldChg>
      <pc:sldChg chg="modNotesTx">
        <pc:chgData name="Karl Lehtonen" userId="f0b7c6c5-23e3-4a17-b78a-8bde5a8b2c73" providerId="ADAL" clId="{8A79D64C-FBC0-4F7C-95CE-A8B38BBFB06D}" dt="2019-10-15T04:26:59.074" v="1013" actId="20577"/>
        <pc:sldMkLst>
          <pc:docMk/>
          <pc:sldMk cId="0" sldId="261"/>
        </pc:sldMkLst>
      </pc:sldChg>
      <pc:sldChg chg="addSp modSp modNotesTx">
        <pc:chgData name="Karl Lehtonen" userId="f0b7c6c5-23e3-4a17-b78a-8bde5a8b2c73" providerId="ADAL" clId="{8A79D64C-FBC0-4F7C-95CE-A8B38BBFB06D}" dt="2019-10-15T04:27:13.202" v="1016" actId="313"/>
        <pc:sldMkLst>
          <pc:docMk/>
          <pc:sldMk cId="0" sldId="262"/>
        </pc:sldMkLst>
        <pc:spChg chg="mod">
          <ac:chgData name="Karl Lehtonen" userId="f0b7c6c5-23e3-4a17-b78a-8bde5a8b2c73" providerId="ADAL" clId="{8A79D64C-FBC0-4F7C-95CE-A8B38BBFB06D}" dt="2019-10-15T04:12:11.609" v="947" actId="20577"/>
          <ac:spMkLst>
            <pc:docMk/>
            <pc:sldMk cId="0" sldId="262"/>
            <ac:spMk id="105" creationId="{00000000-0000-0000-0000-000000000000}"/>
          </ac:spMkLst>
        </pc:spChg>
        <pc:picChg chg="add mod">
          <ac:chgData name="Karl Lehtonen" userId="f0b7c6c5-23e3-4a17-b78a-8bde5a8b2c73" providerId="ADAL" clId="{8A79D64C-FBC0-4F7C-95CE-A8B38BBFB06D}" dt="2019-10-15T03:41:10.789" v="162" actId="1076"/>
          <ac:picMkLst>
            <pc:docMk/>
            <pc:sldMk cId="0" sldId="262"/>
            <ac:picMk id="2" creationId="{F7EDC1A6-DF25-4F58-821B-565999EE5A68}"/>
          </ac:picMkLst>
        </pc:picChg>
      </pc:sldChg>
      <pc:sldChg chg="add">
        <pc:chgData name="Karl Lehtonen" userId="f0b7c6c5-23e3-4a17-b78a-8bde5a8b2c73" providerId="ADAL" clId="{8A79D64C-FBC0-4F7C-95CE-A8B38BBFB06D}" dt="2019-10-15T03:16:49.641" v="72"/>
        <pc:sldMkLst>
          <pc:docMk/>
          <pc:sldMk cId="2295277357"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54" cy="498812"/>
          </a:xfrm>
          <a:prstGeom prst="rect">
            <a:avLst/>
          </a:prstGeom>
        </p:spPr>
        <p:txBody>
          <a:bodyPr vert="horz" lIns="83896" tIns="41948" rIns="83896" bIns="41948" rtlCol="0"/>
          <a:lstStyle>
            <a:lvl1pPr algn="l">
              <a:defRPr sz="1100"/>
            </a:lvl1pPr>
          </a:lstStyle>
          <a:p>
            <a:endParaRPr lang="en-AU"/>
          </a:p>
        </p:txBody>
      </p:sp>
      <p:sp>
        <p:nvSpPr>
          <p:cNvPr id="3" name="Date Placeholder 2"/>
          <p:cNvSpPr>
            <a:spLocks noGrp="1"/>
          </p:cNvSpPr>
          <p:nvPr>
            <p:ph type="dt" idx="1"/>
          </p:nvPr>
        </p:nvSpPr>
        <p:spPr>
          <a:xfrm>
            <a:off x="3855317" y="0"/>
            <a:ext cx="2950454" cy="498812"/>
          </a:xfrm>
          <a:prstGeom prst="rect">
            <a:avLst/>
          </a:prstGeom>
        </p:spPr>
        <p:txBody>
          <a:bodyPr vert="horz" lIns="83896" tIns="41948" rIns="83896" bIns="41948" rtlCol="0"/>
          <a:lstStyle>
            <a:lvl1pPr algn="r">
              <a:defRPr sz="1100"/>
            </a:lvl1pPr>
          </a:lstStyle>
          <a:p>
            <a:fld id="{20E870F8-8E42-4C53-A425-CF6590ADD3F0}" type="datetimeFigureOut">
              <a:rPr lang="en-AU" smtClean="0"/>
              <a:t>23/10/2019</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83896" tIns="41948" rIns="83896" bIns="41948" rtlCol="0" anchor="ctr"/>
          <a:lstStyle/>
          <a:p>
            <a:endParaRPr lang="en-AU"/>
          </a:p>
        </p:txBody>
      </p:sp>
      <p:sp>
        <p:nvSpPr>
          <p:cNvPr id="5" name="Notes Placeholder 4"/>
          <p:cNvSpPr>
            <a:spLocks noGrp="1"/>
          </p:cNvSpPr>
          <p:nvPr>
            <p:ph type="body" sz="quarter" idx="3"/>
          </p:nvPr>
        </p:nvSpPr>
        <p:spPr>
          <a:xfrm>
            <a:off x="680434" y="4782984"/>
            <a:ext cx="5446332" cy="3913753"/>
          </a:xfrm>
          <a:prstGeom prst="rect">
            <a:avLst/>
          </a:prstGeom>
        </p:spPr>
        <p:txBody>
          <a:bodyPr vert="horz" lIns="83896" tIns="41948" rIns="83896" bIns="419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527"/>
            <a:ext cx="2950454" cy="498812"/>
          </a:xfrm>
          <a:prstGeom prst="rect">
            <a:avLst/>
          </a:prstGeom>
        </p:spPr>
        <p:txBody>
          <a:bodyPr vert="horz" lIns="83896" tIns="41948" rIns="83896" bIns="41948" rtlCol="0" anchor="b"/>
          <a:lstStyle>
            <a:lvl1pPr algn="l">
              <a:defRPr sz="1100"/>
            </a:lvl1pPr>
          </a:lstStyle>
          <a:p>
            <a:endParaRPr lang="en-AU"/>
          </a:p>
        </p:txBody>
      </p:sp>
      <p:sp>
        <p:nvSpPr>
          <p:cNvPr id="7" name="Slide Number Placeholder 6"/>
          <p:cNvSpPr>
            <a:spLocks noGrp="1"/>
          </p:cNvSpPr>
          <p:nvPr>
            <p:ph type="sldNum" sz="quarter" idx="5"/>
          </p:nvPr>
        </p:nvSpPr>
        <p:spPr>
          <a:xfrm>
            <a:off x="3855317" y="9440527"/>
            <a:ext cx="2950454" cy="498812"/>
          </a:xfrm>
          <a:prstGeom prst="rect">
            <a:avLst/>
          </a:prstGeom>
        </p:spPr>
        <p:txBody>
          <a:bodyPr vert="horz" lIns="83896" tIns="41948" rIns="83896" bIns="41948" rtlCol="0" anchor="b"/>
          <a:lstStyle>
            <a:lvl1pPr algn="r">
              <a:defRPr sz="1100"/>
            </a:lvl1pPr>
          </a:lstStyle>
          <a:p>
            <a:fld id="{6954E8CB-E948-4192-8486-09E2E0B7BF02}" type="slidenum">
              <a:rPr lang="en-AU" smtClean="0"/>
              <a:t>‹#›</a:t>
            </a:fld>
            <a:endParaRPr lang="en-AU"/>
          </a:p>
        </p:txBody>
      </p:sp>
    </p:spTree>
    <p:extLst>
      <p:ext uri="{BB962C8B-B14F-4D97-AF65-F5344CB8AC3E}">
        <p14:creationId xmlns:p14="http://schemas.microsoft.com/office/powerpoint/2010/main" val="9480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Who am I and where is Karl? (slide 1)</a:t>
            </a:r>
          </a:p>
          <a:p>
            <a:endParaRPr lang="en-AU" dirty="0"/>
          </a:p>
          <a:p>
            <a:r>
              <a:rPr lang="en-AU" dirty="0"/>
              <a:t>Good morning I am Derek. Sorry Karl could not be here today due to unforeseen circumstances. I will be presenting his papers on his behalf so apology I may need read some of the paper.</a:t>
            </a:r>
          </a:p>
          <a:p>
            <a:endParaRPr lang="en-AU" dirty="0"/>
          </a:p>
          <a:p>
            <a:r>
              <a:rPr lang="en-AU" dirty="0"/>
              <a:t>Just to give you some background: UNSW decided to load marc records as a local collections for all eBooks that we have purchased (if available). This means GOBI provides marc records for all the firm orders and approval plans. And for eBook collections, we either obtain the records from the vendor site or OCLC.</a:t>
            </a:r>
          </a:p>
          <a:p>
            <a:endParaRPr lang="en-AU" dirty="0"/>
          </a:p>
          <a:p>
            <a:endParaRPr lang="en-AU" dirty="0"/>
          </a:p>
        </p:txBody>
      </p:sp>
      <p:sp>
        <p:nvSpPr>
          <p:cNvPr id="4" name="Slide Number Placeholder 3"/>
          <p:cNvSpPr>
            <a:spLocks noGrp="1"/>
          </p:cNvSpPr>
          <p:nvPr>
            <p:ph type="sldNum" sz="quarter" idx="5"/>
          </p:nvPr>
        </p:nvSpPr>
        <p:spPr/>
        <p:txBody>
          <a:bodyPr/>
          <a:lstStyle/>
          <a:p>
            <a:fld id="{6954E8CB-E948-4192-8486-09E2E0B7BF02}" type="slidenum">
              <a:rPr lang="en-AU" smtClean="0"/>
              <a:t>1</a:t>
            </a:fld>
            <a:endParaRPr lang="en-AU"/>
          </a:p>
        </p:txBody>
      </p:sp>
    </p:spTree>
    <p:extLst>
      <p:ext uri="{BB962C8B-B14F-4D97-AF65-F5344CB8AC3E}">
        <p14:creationId xmlns:p14="http://schemas.microsoft.com/office/powerpoint/2010/main" val="260030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a:solidFill>
                  <a:schemeClr val="tx1"/>
                </a:solidFill>
              </a:rPr>
              <a:t>How “the auditing” started (slide 2)</a:t>
            </a:r>
          </a:p>
          <a:p>
            <a:endParaRPr lang="en-AU" sz="1600" dirty="0">
              <a:solidFill>
                <a:schemeClr val="tx1"/>
              </a:solidFill>
            </a:endParaRPr>
          </a:p>
          <a:p>
            <a:endParaRPr lang="en-AU" sz="1600" dirty="0">
              <a:solidFill>
                <a:schemeClr val="tx1"/>
              </a:solidFill>
            </a:endParaRPr>
          </a:p>
          <a:p>
            <a:r>
              <a:rPr lang="en-AU" sz="1600" dirty="0">
                <a:solidFill>
                  <a:schemeClr val="tx1"/>
                </a:solidFill>
              </a:rPr>
              <a:t>The reason UNSW Library decided to look into organised auditing was largely due to the merger of the Ebrary and EBL platforms into ProQuest Central eBooks.  This merger left us with inaccuracies and inconsistencies in our data, including</a:t>
            </a:r>
            <a:r>
              <a:rPr lang="en-AU" sz="1600" baseline="0" dirty="0">
                <a:solidFill>
                  <a:schemeClr val="tx1"/>
                </a:solidFill>
              </a:rPr>
              <a:t> URLs</a:t>
            </a:r>
            <a:r>
              <a:rPr lang="en-AU" sz="1600" dirty="0">
                <a:solidFill>
                  <a:schemeClr val="tx1"/>
                </a:solidFill>
              </a:rPr>
              <a:t>, and a lot of duplicated portfolios and bib records, namely for material that we held on both EBL *AND* Ebrary.  Removing the duplication, standardizing the URL and ensuring the accuracy of BKEYs used in the resulting ProQuest collection became key in ensuring ongoing access to this material, as we did not want to rely on automatic forwarding for an extended period.</a:t>
            </a:r>
          </a:p>
          <a:p>
            <a:endParaRPr lang="en-AU" sz="1600" dirty="0">
              <a:solidFill>
                <a:schemeClr val="tx1"/>
              </a:solidFill>
            </a:endParaRPr>
          </a:p>
          <a:p>
            <a:r>
              <a:rPr lang="en-AU" sz="1600" dirty="0">
                <a:solidFill>
                  <a:schemeClr val="tx1"/>
                </a:solidFill>
              </a:rPr>
              <a:t>Furthermore and in spite of our best efforts, we acknowledged that access will occasionally drop off for titles or even groups of titles in *ANY* collection. We have named this "platform creep" - remote services that are added to incrementally either with individual orders, title by title, or by purchasing subsequent packages of eBooks - these platforms tend to suffer from "platform creep"; where holdings diverge further and further over time due to a combination of human errors, automated data mismatches or plain old gremlins.</a:t>
            </a:r>
          </a:p>
          <a:p>
            <a:endParaRPr lang="en-AU" sz="1600" dirty="0">
              <a:solidFill>
                <a:schemeClr val="tx1"/>
              </a:solidFill>
            </a:endParaRPr>
          </a:p>
          <a:p>
            <a:r>
              <a:rPr lang="en-AU" sz="1600" dirty="0">
                <a:solidFill>
                  <a:schemeClr val="tx1"/>
                </a:solidFill>
              </a:rPr>
              <a:t>Books missing, or incorrectly added tend to multiply over time as your collection grows. This is especially true when speaking of larger aggregated collections such as ProQuest eBooks, on which UNSW has well over 70,000 titles, but also publisher owned platforms such as Springer. UNSW had a process of importing Springer records from their online admin/marc website based on specific Springer collections we have purchased, yet we found the marc records supplied through this tool did not always match our actual holdings.  In order to alleviate our concerns about the accuracy with Springer it became necessary to perform some sort of comprehensive data checking or 'audit'.  This would ensure all the material we have “paid for” is accurately reflected in ALMA and our discovery layer, minimising dead links, and eliminating a source of frustration for our patrons.</a:t>
            </a:r>
          </a:p>
        </p:txBody>
      </p:sp>
      <p:sp>
        <p:nvSpPr>
          <p:cNvPr id="4" name="Slide Number Placeholder 3"/>
          <p:cNvSpPr>
            <a:spLocks noGrp="1"/>
          </p:cNvSpPr>
          <p:nvPr>
            <p:ph type="sldNum" sz="quarter" idx="5"/>
          </p:nvPr>
        </p:nvSpPr>
        <p:spPr/>
        <p:txBody>
          <a:bodyPr/>
          <a:lstStyle/>
          <a:p>
            <a:fld id="{6954E8CB-E948-4192-8486-09E2E0B7BF02}" type="slidenum">
              <a:rPr lang="en-AU" smtClean="0"/>
              <a:t>2</a:t>
            </a:fld>
            <a:endParaRPr lang="en-AU"/>
          </a:p>
        </p:txBody>
      </p:sp>
    </p:spTree>
    <p:extLst>
      <p:ext uri="{BB962C8B-B14F-4D97-AF65-F5344CB8AC3E}">
        <p14:creationId xmlns:p14="http://schemas.microsoft.com/office/powerpoint/2010/main" val="166744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does ALMA already have? (slide 3)</a:t>
            </a:r>
          </a:p>
          <a:p>
            <a:endParaRPr lang="en-AU" dirty="0"/>
          </a:p>
          <a:p>
            <a:endParaRPr lang="en-AU" dirty="0"/>
          </a:p>
          <a:p>
            <a:r>
              <a:rPr lang="en-AU" dirty="0"/>
              <a:t>ALMA's overlap and collection analysis tool can help you with which titles you have in common between electronic collections, and also</a:t>
            </a:r>
            <a:r>
              <a:rPr lang="en-AU" baseline="0" dirty="0"/>
              <a:t> from an input file</a:t>
            </a:r>
            <a:r>
              <a:rPr lang="en-AU" dirty="0"/>
              <a:t>.  In order to be interpretable the file must be in a specific layout with particular labels on the columns as well as in a particular order - and the report will output in what may or may not be a useful format for you, and in the case of missing material simply spit out a single column of ISBNs with no further data.  As overlap analysis largely relies on ISBNs for</a:t>
            </a:r>
            <a:r>
              <a:rPr lang="en-AU" baseline="0" dirty="0"/>
              <a:t> an accurate </a:t>
            </a:r>
            <a:r>
              <a:rPr lang="en-AU" dirty="0"/>
              <a:t>match (or fuzzy matching) and we know there can be multiple</a:t>
            </a:r>
            <a:r>
              <a:rPr lang="en-AU" baseline="0" dirty="0"/>
              <a:t> ISBNs for a single item. T</a:t>
            </a:r>
            <a:r>
              <a:rPr lang="en-AU" dirty="0"/>
              <a:t>his may also highlight any limitations with the MARC records in ALMA.</a:t>
            </a:r>
          </a:p>
        </p:txBody>
      </p:sp>
      <p:sp>
        <p:nvSpPr>
          <p:cNvPr id="4" name="Slide Number Placeholder 3"/>
          <p:cNvSpPr>
            <a:spLocks noGrp="1"/>
          </p:cNvSpPr>
          <p:nvPr>
            <p:ph type="sldNum" sz="quarter" idx="5"/>
          </p:nvPr>
        </p:nvSpPr>
        <p:spPr/>
        <p:txBody>
          <a:bodyPr/>
          <a:lstStyle/>
          <a:p>
            <a:fld id="{6954E8CB-E948-4192-8486-09E2E0B7BF02}" type="slidenum">
              <a:rPr lang="en-AU" smtClean="0"/>
              <a:t>3</a:t>
            </a:fld>
            <a:endParaRPr lang="en-AU"/>
          </a:p>
        </p:txBody>
      </p:sp>
    </p:spTree>
    <p:extLst>
      <p:ext uri="{BB962C8B-B14F-4D97-AF65-F5344CB8AC3E}">
        <p14:creationId xmlns:p14="http://schemas.microsoft.com/office/powerpoint/2010/main" val="160872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*Auditing (slide 4)</a:t>
            </a:r>
          </a:p>
          <a:p>
            <a:endParaRPr lang="en-AU" dirty="0"/>
          </a:p>
          <a:p>
            <a:endParaRPr lang="en-AU" dirty="0"/>
          </a:p>
          <a:p>
            <a:r>
              <a:rPr lang="en-AU" dirty="0"/>
              <a:t>UNSW wanted a method of data comparison without the bottlenecks and tight data formatting required by overlap analysis, but without reinventing the wheel.  Simple VLOOKUP's on the parser parameter or URL were chosen for several reasons; they are easy to visually check errors in consistency, excel contains built in functionality for removing or highlighting duplication, and in using URL or parser parameter, there are less formatting concerns when it comes to a mixture of letters and numbers that you will be sure to understand if you've ever tried to enter a 13 digit number into excel... that is it's scientific notation.  </a:t>
            </a:r>
          </a:p>
        </p:txBody>
      </p:sp>
      <p:sp>
        <p:nvSpPr>
          <p:cNvPr id="4" name="Slide Number Placeholder 3"/>
          <p:cNvSpPr>
            <a:spLocks noGrp="1"/>
          </p:cNvSpPr>
          <p:nvPr>
            <p:ph type="sldNum" sz="quarter" idx="5"/>
          </p:nvPr>
        </p:nvSpPr>
        <p:spPr/>
        <p:txBody>
          <a:bodyPr/>
          <a:lstStyle/>
          <a:p>
            <a:fld id="{6954E8CB-E948-4192-8486-09E2E0B7BF02}" type="slidenum">
              <a:rPr lang="en-AU" smtClean="0"/>
              <a:t>4</a:t>
            </a:fld>
            <a:endParaRPr lang="en-AU"/>
          </a:p>
        </p:txBody>
      </p:sp>
    </p:spTree>
    <p:extLst>
      <p:ext uri="{BB962C8B-B14F-4D97-AF65-F5344CB8AC3E}">
        <p14:creationId xmlns:p14="http://schemas.microsoft.com/office/powerpoint/2010/main" val="4109307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*Workflow: (slide 5)</a:t>
            </a:r>
          </a:p>
          <a:p>
            <a:endParaRPr lang="en-AU" dirty="0"/>
          </a:p>
          <a:p>
            <a:r>
              <a:rPr lang="en-AU" dirty="0"/>
              <a:t>ALMA provides "Extended Export" functionality, an export</a:t>
            </a:r>
            <a:r>
              <a:rPr lang="en-AU" baseline="0" dirty="0"/>
              <a:t> </a:t>
            </a:r>
            <a:r>
              <a:rPr lang="en-AU" dirty="0"/>
              <a:t>of the portfolios within that collection, which gives us a spreadsheet of relevant bibliographic data with identifiers and URLs.  This is therefore easily comparable to a holdings report that may be downloadable from the admin back-end of many eBooks platforms.  We start by combining these two reports into two separate tabs of a</a:t>
            </a:r>
            <a:r>
              <a:rPr lang="en-AU" baseline="0" dirty="0"/>
              <a:t> new Excel file</a:t>
            </a:r>
            <a:r>
              <a:rPr lang="en-AU" dirty="0"/>
              <a:t> to easily facilitate formulas, and for easy storage of the data</a:t>
            </a:r>
            <a:r>
              <a:rPr lang="en-AU" baseline="0" dirty="0"/>
              <a:t> for later reference</a:t>
            </a:r>
            <a:r>
              <a:rPr lang="en-AU" dirty="0"/>
              <a:t>.</a:t>
            </a:r>
          </a:p>
          <a:p>
            <a:endParaRPr lang="en-AU" dirty="0"/>
          </a:p>
          <a:p>
            <a:pPr defTabSz="838962">
              <a:defRPr/>
            </a:pPr>
            <a:r>
              <a:rPr lang="en-AU" dirty="0"/>
              <a:t>From here we sort the data in both spreadsheets alphabetically A-Z on the URL column, and in the Extended Export from ALMA complete a visual assessment of the URL column to spot any inconsistencies. Complete any non-formula based alterations to ensure consistency, then two VLOOKUP's are performed.  One lookup on the vendor supplied sheet, comparing every entry to items on the Extended Export sheet from ALMA. This process exposes</a:t>
            </a:r>
            <a:r>
              <a:rPr lang="en-AU" baseline="0" dirty="0"/>
              <a:t> </a:t>
            </a:r>
            <a:r>
              <a:rPr lang="en-AU" dirty="0"/>
              <a:t>problematic URLs, changed </a:t>
            </a:r>
            <a:r>
              <a:rPr lang="en-AU" dirty="0" err="1"/>
              <a:t>bkeys</a:t>
            </a:r>
            <a:r>
              <a:rPr lang="en-AU" dirty="0"/>
              <a:t>, errors in </a:t>
            </a:r>
            <a:r>
              <a:rPr lang="en-AU" dirty="0" err="1"/>
              <a:t>bkeys</a:t>
            </a:r>
            <a:r>
              <a:rPr lang="en-AU" dirty="0"/>
              <a:t>/URLs, or that are missing from ALMA. </a:t>
            </a:r>
            <a:r>
              <a:rPr lang="en-AU" baseline="0" dirty="0"/>
              <a:t>Be mindful, it is likely that some are eBooks that are newly purchased and not yet imported.</a:t>
            </a:r>
            <a:endParaRPr lang="en-AU" dirty="0"/>
          </a:p>
          <a:p>
            <a:endParaRPr lang="en-AU" dirty="0"/>
          </a:p>
          <a:p>
            <a:r>
              <a:rPr lang="en-AU" dirty="0"/>
              <a:t>The second VLOOKUP compares the Extended Export sheet with the vendor data. It</a:t>
            </a:r>
            <a:r>
              <a:rPr lang="en-AU" baseline="0" dirty="0"/>
              <a:t> </a:t>
            </a:r>
            <a:r>
              <a:rPr lang="en-AU" dirty="0"/>
              <a:t>highlights data</a:t>
            </a:r>
            <a:r>
              <a:rPr lang="en-AU" baseline="0" dirty="0"/>
              <a:t> that needs fixes, for example, </a:t>
            </a:r>
            <a:r>
              <a:rPr lang="en-AU" dirty="0"/>
              <a:t>titles we have activated</a:t>
            </a:r>
            <a:r>
              <a:rPr lang="en-AU" baseline="0" dirty="0"/>
              <a:t> are </a:t>
            </a:r>
            <a:r>
              <a:rPr lang="en-AU" dirty="0"/>
              <a:t>missing from vendor holdings, basically the reverse of the first VLOOKUP.</a:t>
            </a:r>
          </a:p>
          <a:p>
            <a:endParaRPr lang="en-AU" dirty="0"/>
          </a:p>
        </p:txBody>
      </p:sp>
      <p:sp>
        <p:nvSpPr>
          <p:cNvPr id="4" name="Slide Number Placeholder 3"/>
          <p:cNvSpPr>
            <a:spLocks noGrp="1"/>
          </p:cNvSpPr>
          <p:nvPr>
            <p:ph type="sldNum" sz="quarter" idx="5"/>
          </p:nvPr>
        </p:nvSpPr>
        <p:spPr/>
        <p:txBody>
          <a:bodyPr/>
          <a:lstStyle/>
          <a:p>
            <a:fld id="{6954E8CB-E948-4192-8486-09E2E0B7BF02}" type="slidenum">
              <a:rPr lang="en-AU" smtClean="0"/>
              <a:t>5</a:t>
            </a:fld>
            <a:endParaRPr lang="en-AU"/>
          </a:p>
        </p:txBody>
      </p:sp>
    </p:spTree>
    <p:extLst>
      <p:ext uri="{BB962C8B-B14F-4D97-AF65-F5344CB8AC3E}">
        <p14:creationId xmlns:p14="http://schemas.microsoft.com/office/powerpoint/2010/main" val="368542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&lt;view example?&gt; (slide 6)</a:t>
            </a:r>
          </a:p>
          <a:p>
            <a:r>
              <a:rPr lang="en-AU" dirty="0"/>
              <a:t>demonstrate:</a:t>
            </a:r>
          </a:p>
          <a:p>
            <a:r>
              <a:rPr lang="en-AU" dirty="0"/>
              <a:t>-how sorting can highlight issues with URLs (spaces, http/https, inconsistency, obviously misfiled portfolios)</a:t>
            </a:r>
          </a:p>
          <a:p>
            <a:r>
              <a:rPr lang="en-AU" dirty="0"/>
              <a:t>-how highlight duplicates works (another benefit of sorting)</a:t>
            </a:r>
          </a:p>
          <a:p>
            <a:endParaRPr lang="en-AU" dirty="0"/>
          </a:p>
          <a:p>
            <a:r>
              <a:rPr lang="en-AU" dirty="0"/>
              <a:t>turn on filter for VLOOKUP on spreadsheet 1</a:t>
            </a:r>
          </a:p>
          <a:p>
            <a:r>
              <a:rPr lang="en-AU" dirty="0"/>
              <a:t>-show the mismatched titles only - vendor data may contain mismatched titles that are new and have not been loaded into your local system yet in addition to titles that were missed, or differ from your local system.</a:t>
            </a:r>
          </a:p>
          <a:p>
            <a:endParaRPr lang="en-AU" dirty="0"/>
          </a:p>
          <a:p>
            <a:r>
              <a:rPr lang="en-AU" dirty="0"/>
              <a:t>turn on filter for VLOOKUP on spreadsheet 2</a:t>
            </a:r>
          </a:p>
          <a:p>
            <a:r>
              <a:rPr lang="en-AU" dirty="0"/>
              <a:t>-show the mismatched titles only - shows titles that are missing from your vendor platform entirely, or because the data differs from the vendor system.</a:t>
            </a:r>
          </a:p>
          <a:p>
            <a:endParaRPr lang="en-AU" dirty="0"/>
          </a:p>
          <a:p>
            <a:r>
              <a:rPr lang="en-AU" dirty="0"/>
              <a:t>In both instances of data differing, the best course of action is to change your local system to match the vendor </a:t>
            </a:r>
            <a:r>
              <a:rPr lang="en-AU" dirty="0" err="1"/>
              <a:t>Bkey</a:t>
            </a:r>
            <a:r>
              <a:rPr lang="en-AU" dirty="0"/>
              <a:t>, or URL so that further mismatches on future audits are minimised in the future.  Errors that cannot be rectified can either be followed up with the vendor and fixed at their end if appropriate, or removed from your system entirely.</a:t>
            </a:r>
          </a:p>
          <a:p>
            <a:endParaRPr lang="en-AU" dirty="0"/>
          </a:p>
          <a:p>
            <a:r>
              <a:rPr lang="en-AU" dirty="0"/>
              <a:t>Saving the </a:t>
            </a:r>
            <a:r>
              <a:rPr lang="en-AU" baseline="0" dirty="0"/>
              <a:t>reports for future reference will help you to </a:t>
            </a:r>
            <a:r>
              <a:rPr lang="en-AU" baseline="0" dirty="0" err="1"/>
              <a:t>diagnoise</a:t>
            </a:r>
            <a:r>
              <a:rPr lang="en-AU" baseline="0" dirty="0"/>
              <a:t> issues between audits and past reports may assist you when approaching vendors with access issue.</a:t>
            </a:r>
          </a:p>
          <a:p>
            <a:r>
              <a:rPr lang="en-AU" baseline="0" dirty="0"/>
              <a:t>(Sometimes the history of an earlier vendor holding report proved we have purchased the title but the title was not appeared in a later report or the access dropped off) </a:t>
            </a:r>
          </a:p>
          <a:p>
            <a:endParaRPr lang="en-AU" baseline="0" dirty="0"/>
          </a:p>
          <a:p>
            <a:endParaRPr lang="en-AU" dirty="0"/>
          </a:p>
        </p:txBody>
      </p:sp>
      <p:sp>
        <p:nvSpPr>
          <p:cNvPr id="4" name="Slide Number Placeholder 3"/>
          <p:cNvSpPr>
            <a:spLocks noGrp="1"/>
          </p:cNvSpPr>
          <p:nvPr>
            <p:ph type="sldNum" sz="quarter" idx="5"/>
          </p:nvPr>
        </p:nvSpPr>
        <p:spPr/>
        <p:txBody>
          <a:bodyPr/>
          <a:lstStyle/>
          <a:p>
            <a:fld id="{6954E8CB-E948-4192-8486-09E2E0B7BF02}" type="slidenum">
              <a:rPr lang="en-AU" smtClean="0"/>
              <a:t>6</a:t>
            </a:fld>
            <a:endParaRPr lang="en-AU"/>
          </a:p>
        </p:txBody>
      </p:sp>
    </p:spTree>
    <p:extLst>
      <p:ext uri="{BB962C8B-B14F-4D97-AF65-F5344CB8AC3E}">
        <p14:creationId xmlns:p14="http://schemas.microsoft.com/office/powerpoint/2010/main" val="400588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t>*Actions (slide 7)</a:t>
            </a:r>
          </a:p>
          <a:p>
            <a:endParaRPr lang="en-AU" sz="1800" dirty="0"/>
          </a:p>
          <a:p>
            <a:r>
              <a:rPr lang="en-AU" sz="1800" dirty="0"/>
              <a:t>After</a:t>
            </a:r>
            <a:r>
              <a:rPr lang="en-AU" sz="1800" baseline="0" dirty="0"/>
              <a:t> fixing the issues, we can r</a:t>
            </a:r>
            <a:r>
              <a:rPr lang="en-AU" sz="1800" dirty="0"/>
              <a:t>eflect on</a:t>
            </a:r>
            <a:r>
              <a:rPr lang="en-AU" sz="1800" baseline="0" dirty="0"/>
              <a:t> the process,</a:t>
            </a:r>
          </a:p>
          <a:p>
            <a:endParaRPr lang="en-AU" sz="1800" dirty="0"/>
          </a:p>
          <a:p>
            <a:r>
              <a:rPr lang="en-AU" sz="1800" dirty="0"/>
              <a:t>*what happened? is there anything to learn from errors in the data?  is there anything the team needs to do differently?</a:t>
            </a:r>
          </a:p>
          <a:p>
            <a:r>
              <a:rPr lang="en-AU" sz="1800" dirty="0"/>
              <a:t>*does the source of your local data have issues?</a:t>
            </a:r>
          </a:p>
          <a:p>
            <a:r>
              <a:rPr lang="en-AU" sz="1800" dirty="0"/>
              <a:t>*are there problems</a:t>
            </a:r>
            <a:r>
              <a:rPr lang="en-AU" sz="1800" baseline="0" dirty="0"/>
              <a:t> with </a:t>
            </a:r>
            <a:r>
              <a:rPr lang="en-AU" sz="2500" dirty="0"/>
              <a:t>vendor provided</a:t>
            </a:r>
            <a:r>
              <a:rPr lang="en-AU" sz="2500" baseline="0" dirty="0"/>
              <a:t> </a:t>
            </a:r>
            <a:r>
              <a:rPr lang="en-AU" sz="1800" baseline="0" dirty="0"/>
              <a:t>data</a:t>
            </a:r>
            <a:r>
              <a:rPr lang="en-AU" sz="1800" dirty="0"/>
              <a:t>?</a:t>
            </a:r>
          </a:p>
          <a:p>
            <a:endParaRPr lang="en-AU" sz="1800" dirty="0"/>
          </a:p>
          <a:p>
            <a:pPr defTabSz="838962">
              <a:defRPr/>
            </a:pPr>
            <a:r>
              <a:rPr lang="en-AU" sz="1800" dirty="0"/>
              <a:t>To begin</a:t>
            </a:r>
            <a:r>
              <a:rPr lang="en-AU" sz="1800" baseline="0" dirty="0"/>
              <a:t> with</a:t>
            </a:r>
            <a:r>
              <a:rPr lang="en-AU" sz="1800" dirty="0"/>
              <a:t>, we ran an audit </a:t>
            </a:r>
            <a:r>
              <a:rPr lang="en-AU" sz="1800" baseline="0" dirty="0"/>
              <a:t>every 3 months on key eBooks collections. We found over time data quality improved, and therefore less frequent auditing needed. </a:t>
            </a:r>
            <a:r>
              <a:rPr lang="en-AU" sz="1800" dirty="0"/>
              <a:t>A side benefit of this process is that it eliminates the need for manual checking of URLs.</a:t>
            </a:r>
          </a:p>
          <a:p>
            <a:endParaRPr lang="en-AU" sz="1800" baseline="0" dirty="0"/>
          </a:p>
          <a:p>
            <a:pPr defTabSz="838962">
              <a:defRPr/>
            </a:pPr>
            <a:r>
              <a:rPr lang="en-AU" sz="1800" dirty="0"/>
              <a:t>This</a:t>
            </a:r>
            <a:r>
              <a:rPr lang="en-AU" sz="1800" baseline="0" dirty="0"/>
              <a:t> is a simple, logical and efficient process that has dramatically improved our data quality and consistency. </a:t>
            </a:r>
          </a:p>
          <a:p>
            <a:endParaRPr lang="en-AU" baseline="0" dirty="0"/>
          </a:p>
        </p:txBody>
      </p:sp>
      <p:sp>
        <p:nvSpPr>
          <p:cNvPr id="4" name="Slide Number Placeholder 3"/>
          <p:cNvSpPr>
            <a:spLocks noGrp="1"/>
          </p:cNvSpPr>
          <p:nvPr>
            <p:ph type="sldNum" sz="quarter" idx="5"/>
          </p:nvPr>
        </p:nvSpPr>
        <p:spPr/>
        <p:txBody>
          <a:bodyPr/>
          <a:lstStyle/>
          <a:p>
            <a:fld id="{6954E8CB-E948-4192-8486-09E2E0B7BF02}" type="slidenum">
              <a:rPr lang="en-AU" smtClean="0"/>
              <a:t>7</a:t>
            </a:fld>
            <a:endParaRPr lang="en-AU"/>
          </a:p>
        </p:txBody>
      </p:sp>
    </p:spTree>
    <p:extLst>
      <p:ext uri="{BB962C8B-B14F-4D97-AF65-F5344CB8AC3E}">
        <p14:creationId xmlns:p14="http://schemas.microsoft.com/office/powerpoint/2010/main" val="2057784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954E8CB-E948-4192-8486-09E2E0B7BF02}" type="slidenum">
              <a:rPr lang="en-AU" smtClean="0"/>
              <a:t>8</a:t>
            </a:fld>
            <a:endParaRPr lang="en-AU"/>
          </a:p>
        </p:txBody>
      </p:sp>
    </p:spTree>
    <p:extLst>
      <p:ext uri="{BB962C8B-B14F-4D97-AF65-F5344CB8AC3E}">
        <p14:creationId xmlns:p14="http://schemas.microsoft.com/office/powerpoint/2010/main" val="191761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26" name="PlaceHolder 2"/>
          <p:cNvSpPr>
            <a:spLocks noGrp="1"/>
          </p:cNvSpPr>
          <p:nvPr>
            <p:ph type="body"/>
          </p:nvPr>
        </p:nvSpPr>
        <p:spPr>
          <a:xfrm>
            <a:off x="468360" y="1131840"/>
            <a:ext cx="82087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27" name="PlaceHolder 3"/>
          <p:cNvSpPr>
            <a:spLocks noGrp="1"/>
          </p:cNvSpPr>
          <p:nvPr>
            <p:ph type="body"/>
          </p:nvPr>
        </p:nvSpPr>
        <p:spPr>
          <a:xfrm>
            <a:off x="468360" y="2748960"/>
            <a:ext cx="8208720" cy="1476360"/>
          </a:xfrm>
          <a:prstGeom prst="rect">
            <a:avLst/>
          </a:prstGeom>
        </p:spPr>
        <p:txBody>
          <a:bodyPr lIns="0" tIns="0" rIns="0" bIns="0">
            <a:normAutofit/>
          </a:bodyPr>
          <a:lstStyle/>
          <a:p>
            <a:endParaRPr lang="en-US" sz="1600" b="0" strike="noStrike" spc="-1">
              <a:solidFill>
                <a:srgbClr val="40404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29" name="PlaceHolder 2"/>
          <p:cNvSpPr>
            <a:spLocks noGrp="1"/>
          </p:cNvSpPr>
          <p:nvPr>
            <p:ph type="body"/>
          </p:nvPr>
        </p:nvSpPr>
        <p:spPr>
          <a:xfrm>
            <a:off x="468360" y="113184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30" name="PlaceHolder 3"/>
          <p:cNvSpPr>
            <a:spLocks noGrp="1"/>
          </p:cNvSpPr>
          <p:nvPr>
            <p:ph type="body"/>
          </p:nvPr>
        </p:nvSpPr>
        <p:spPr>
          <a:xfrm>
            <a:off x="4674600" y="113184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31" name="PlaceHolder 4"/>
          <p:cNvSpPr>
            <a:spLocks noGrp="1"/>
          </p:cNvSpPr>
          <p:nvPr>
            <p:ph type="body"/>
          </p:nvPr>
        </p:nvSpPr>
        <p:spPr>
          <a:xfrm>
            <a:off x="468360" y="274896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32" name="PlaceHolder 5"/>
          <p:cNvSpPr>
            <a:spLocks noGrp="1"/>
          </p:cNvSpPr>
          <p:nvPr>
            <p:ph type="body"/>
          </p:nvPr>
        </p:nvSpPr>
        <p:spPr>
          <a:xfrm>
            <a:off x="4674600" y="274896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34" name="PlaceHolder 2"/>
          <p:cNvSpPr>
            <a:spLocks noGrp="1"/>
          </p:cNvSpPr>
          <p:nvPr>
            <p:ph type="body"/>
          </p:nvPr>
        </p:nvSpPr>
        <p:spPr>
          <a:xfrm>
            <a:off x="468360" y="1131840"/>
            <a:ext cx="26431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35" name="PlaceHolder 3"/>
          <p:cNvSpPr>
            <a:spLocks noGrp="1"/>
          </p:cNvSpPr>
          <p:nvPr>
            <p:ph type="body"/>
          </p:nvPr>
        </p:nvSpPr>
        <p:spPr>
          <a:xfrm>
            <a:off x="3243960" y="1131840"/>
            <a:ext cx="26431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36" name="PlaceHolder 4"/>
          <p:cNvSpPr>
            <a:spLocks noGrp="1"/>
          </p:cNvSpPr>
          <p:nvPr>
            <p:ph type="body"/>
          </p:nvPr>
        </p:nvSpPr>
        <p:spPr>
          <a:xfrm>
            <a:off x="6019560" y="1131840"/>
            <a:ext cx="26431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37" name="PlaceHolder 5"/>
          <p:cNvSpPr>
            <a:spLocks noGrp="1"/>
          </p:cNvSpPr>
          <p:nvPr>
            <p:ph type="body"/>
          </p:nvPr>
        </p:nvSpPr>
        <p:spPr>
          <a:xfrm>
            <a:off x="468360" y="2748960"/>
            <a:ext cx="26431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38" name="PlaceHolder 6"/>
          <p:cNvSpPr>
            <a:spLocks noGrp="1"/>
          </p:cNvSpPr>
          <p:nvPr>
            <p:ph type="body"/>
          </p:nvPr>
        </p:nvSpPr>
        <p:spPr>
          <a:xfrm>
            <a:off x="3243960" y="2748960"/>
            <a:ext cx="26431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39" name="PlaceHolder 7"/>
          <p:cNvSpPr>
            <a:spLocks noGrp="1"/>
          </p:cNvSpPr>
          <p:nvPr>
            <p:ph type="body"/>
          </p:nvPr>
        </p:nvSpPr>
        <p:spPr>
          <a:xfrm>
            <a:off x="6019560" y="2748960"/>
            <a:ext cx="2643120" cy="1476360"/>
          </a:xfrm>
          <a:prstGeom prst="rect">
            <a:avLst/>
          </a:prstGeom>
        </p:spPr>
        <p:txBody>
          <a:bodyPr lIns="0" tIns="0" rIns="0" bIns="0">
            <a:normAutofit/>
          </a:bodyPr>
          <a:lstStyle/>
          <a:p>
            <a:endParaRPr lang="en-US" sz="1600" b="0" strike="noStrike" spc="-1">
              <a:solidFill>
                <a:srgbClr val="40404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44" name="PlaceHolder 2"/>
          <p:cNvSpPr>
            <a:spLocks noGrp="1"/>
          </p:cNvSpPr>
          <p:nvPr>
            <p:ph type="subTitle"/>
          </p:nvPr>
        </p:nvSpPr>
        <p:spPr>
          <a:xfrm>
            <a:off x="468360" y="1131840"/>
            <a:ext cx="8208720" cy="3095280"/>
          </a:xfrm>
          <a:prstGeom prst="rect">
            <a:avLst/>
          </a:prstGeom>
        </p:spPr>
        <p:txBody>
          <a:bodyPr lIns="0" tIns="0" rIns="0" bIns="0" anchor="ctr">
            <a:spAutoFit/>
          </a:bodyPr>
          <a:lstStyle/>
          <a:p>
            <a:pPr algn="ctr"/>
            <a:endParaRPr lang="en-A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46" name="PlaceHolder 2"/>
          <p:cNvSpPr>
            <a:spLocks noGrp="1"/>
          </p:cNvSpPr>
          <p:nvPr>
            <p:ph type="body"/>
          </p:nvPr>
        </p:nvSpPr>
        <p:spPr>
          <a:xfrm>
            <a:off x="468360" y="1131840"/>
            <a:ext cx="8208720" cy="3095280"/>
          </a:xfrm>
          <a:prstGeom prst="rect">
            <a:avLst/>
          </a:prstGeom>
        </p:spPr>
        <p:txBody>
          <a:bodyPr lIns="0" tIns="0" rIns="0" bIns="0">
            <a:normAutofit/>
          </a:bodyPr>
          <a:lstStyle/>
          <a:p>
            <a:endParaRPr lang="en-US" sz="1600" b="0" strike="noStrike" spc="-1">
              <a:solidFill>
                <a:srgbClr val="40404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48" name="PlaceHolder 2"/>
          <p:cNvSpPr>
            <a:spLocks noGrp="1"/>
          </p:cNvSpPr>
          <p:nvPr>
            <p:ph type="body"/>
          </p:nvPr>
        </p:nvSpPr>
        <p:spPr>
          <a:xfrm>
            <a:off x="468360" y="1131840"/>
            <a:ext cx="4005720" cy="309528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49" name="PlaceHolder 3"/>
          <p:cNvSpPr>
            <a:spLocks noGrp="1"/>
          </p:cNvSpPr>
          <p:nvPr>
            <p:ph type="body"/>
          </p:nvPr>
        </p:nvSpPr>
        <p:spPr>
          <a:xfrm>
            <a:off x="4674600" y="1131840"/>
            <a:ext cx="4005720" cy="3095280"/>
          </a:xfrm>
          <a:prstGeom prst="rect">
            <a:avLst/>
          </a:prstGeom>
        </p:spPr>
        <p:txBody>
          <a:bodyPr lIns="0" tIns="0" rIns="0" bIns="0">
            <a:normAutofit/>
          </a:bodyPr>
          <a:lstStyle/>
          <a:p>
            <a:endParaRPr lang="en-US" sz="1600" b="0" strike="noStrike" spc="-1">
              <a:solidFill>
                <a:srgbClr val="40404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68360" y="361800"/>
            <a:ext cx="8229240" cy="2140560"/>
          </a:xfrm>
          <a:prstGeom prst="rect">
            <a:avLst/>
          </a:prstGeom>
        </p:spPr>
        <p:txBody>
          <a:bodyPr lIns="0" tIns="0" rIns="0" bIns="0" anchor="ctr">
            <a:spAutoFit/>
          </a:bodyPr>
          <a:lstStyle/>
          <a:p>
            <a:pPr algn="ctr"/>
            <a:endParaRPr lang="en-A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53" name="PlaceHolder 2"/>
          <p:cNvSpPr>
            <a:spLocks noGrp="1"/>
          </p:cNvSpPr>
          <p:nvPr>
            <p:ph type="body"/>
          </p:nvPr>
        </p:nvSpPr>
        <p:spPr>
          <a:xfrm>
            <a:off x="468360" y="113184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54" name="PlaceHolder 3"/>
          <p:cNvSpPr>
            <a:spLocks noGrp="1"/>
          </p:cNvSpPr>
          <p:nvPr>
            <p:ph type="body"/>
          </p:nvPr>
        </p:nvSpPr>
        <p:spPr>
          <a:xfrm>
            <a:off x="4674600" y="1131840"/>
            <a:ext cx="4005720" cy="309528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55" name="PlaceHolder 4"/>
          <p:cNvSpPr>
            <a:spLocks noGrp="1"/>
          </p:cNvSpPr>
          <p:nvPr>
            <p:ph type="body"/>
          </p:nvPr>
        </p:nvSpPr>
        <p:spPr>
          <a:xfrm>
            <a:off x="468360" y="274896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5" name="PlaceHolder 2"/>
          <p:cNvSpPr>
            <a:spLocks noGrp="1"/>
          </p:cNvSpPr>
          <p:nvPr>
            <p:ph type="subTitle"/>
          </p:nvPr>
        </p:nvSpPr>
        <p:spPr>
          <a:xfrm>
            <a:off x="468360" y="1131840"/>
            <a:ext cx="8208720" cy="3095280"/>
          </a:xfrm>
          <a:prstGeom prst="rect">
            <a:avLst/>
          </a:prstGeom>
        </p:spPr>
        <p:txBody>
          <a:bodyPr lIns="0" tIns="0" rIns="0" bIns="0" anchor="ctr">
            <a:spAutoFit/>
          </a:bodyPr>
          <a:lstStyle/>
          <a:p>
            <a:pPr algn="ctr"/>
            <a:endParaRPr lang="en-A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57" name="PlaceHolder 2"/>
          <p:cNvSpPr>
            <a:spLocks noGrp="1"/>
          </p:cNvSpPr>
          <p:nvPr>
            <p:ph type="body"/>
          </p:nvPr>
        </p:nvSpPr>
        <p:spPr>
          <a:xfrm>
            <a:off x="468360" y="1131840"/>
            <a:ext cx="4005720" cy="309528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58" name="PlaceHolder 3"/>
          <p:cNvSpPr>
            <a:spLocks noGrp="1"/>
          </p:cNvSpPr>
          <p:nvPr>
            <p:ph type="body"/>
          </p:nvPr>
        </p:nvSpPr>
        <p:spPr>
          <a:xfrm>
            <a:off x="4674600" y="113184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59" name="PlaceHolder 4"/>
          <p:cNvSpPr>
            <a:spLocks noGrp="1"/>
          </p:cNvSpPr>
          <p:nvPr>
            <p:ph type="body"/>
          </p:nvPr>
        </p:nvSpPr>
        <p:spPr>
          <a:xfrm>
            <a:off x="4674600" y="274896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61" name="PlaceHolder 2"/>
          <p:cNvSpPr>
            <a:spLocks noGrp="1"/>
          </p:cNvSpPr>
          <p:nvPr>
            <p:ph type="body"/>
          </p:nvPr>
        </p:nvSpPr>
        <p:spPr>
          <a:xfrm>
            <a:off x="468360" y="113184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62" name="PlaceHolder 3"/>
          <p:cNvSpPr>
            <a:spLocks noGrp="1"/>
          </p:cNvSpPr>
          <p:nvPr>
            <p:ph type="body"/>
          </p:nvPr>
        </p:nvSpPr>
        <p:spPr>
          <a:xfrm>
            <a:off x="4674600" y="113184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63" name="PlaceHolder 4"/>
          <p:cNvSpPr>
            <a:spLocks noGrp="1"/>
          </p:cNvSpPr>
          <p:nvPr>
            <p:ph type="body"/>
          </p:nvPr>
        </p:nvSpPr>
        <p:spPr>
          <a:xfrm>
            <a:off x="468360" y="2748960"/>
            <a:ext cx="8208720" cy="1476360"/>
          </a:xfrm>
          <a:prstGeom prst="rect">
            <a:avLst/>
          </a:prstGeom>
        </p:spPr>
        <p:txBody>
          <a:bodyPr lIns="0" tIns="0" rIns="0" bIns="0">
            <a:normAutofit/>
          </a:bodyPr>
          <a:lstStyle/>
          <a:p>
            <a:endParaRPr lang="en-US" sz="1600" b="0" strike="noStrike" spc="-1">
              <a:solidFill>
                <a:srgbClr val="40404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65" name="PlaceHolder 2"/>
          <p:cNvSpPr>
            <a:spLocks noGrp="1"/>
          </p:cNvSpPr>
          <p:nvPr>
            <p:ph type="body"/>
          </p:nvPr>
        </p:nvSpPr>
        <p:spPr>
          <a:xfrm>
            <a:off x="468360" y="1131840"/>
            <a:ext cx="82087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66" name="PlaceHolder 3"/>
          <p:cNvSpPr>
            <a:spLocks noGrp="1"/>
          </p:cNvSpPr>
          <p:nvPr>
            <p:ph type="body"/>
          </p:nvPr>
        </p:nvSpPr>
        <p:spPr>
          <a:xfrm>
            <a:off x="468360" y="2748960"/>
            <a:ext cx="8208720" cy="1476360"/>
          </a:xfrm>
          <a:prstGeom prst="rect">
            <a:avLst/>
          </a:prstGeom>
        </p:spPr>
        <p:txBody>
          <a:bodyPr lIns="0" tIns="0" rIns="0" bIns="0">
            <a:normAutofit/>
          </a:bodyPr>
          <a:lstStyle/>
          <a:p>
            <a:endParaRPr lang="en-US" sz="1600" b="0" strike="noStrike" spc="-1">
              <a:solidFill>
                <a:srgbClr val="40404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68" name="PlaceHolder 2"/>
          <p:cNvSpPr>
            <a:spLocks noGrp="1"/>
          </p:cNvSpPr>
          <p:nvPr>
            <p:ph type="body"/>
          </p:nvPr>
        </p:nvSpPr>
        <p:spPr>
          <a:xfrm>
            <a:off x="468360" y="113184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69" name="PlaceHolder 3"/>
          <p:cNvSpPr>
            <a:spLocks noGrp="1"/>
          </p:cNvSpPr>
          <p:nvPr>
            <p:ph type="body"/>
          </p:nvPr>
        </p:nvSpPr>
        <p:spPr>
          <a:xfrm>
            <a:off x="4674600" y="113184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70" name="PlaceHolder 4"/>
          <p:cNvSpPr>
            <a:spLocks noGrp="1"/>
          </p:cNvSpPr>
          <p:nvPr>
            <p:ph type="body"/>
          </p:nvPr>
        </p:nvSpPr>
        <p:spPr>
          <a:xfrm>
            <a:off x="468360" y="274896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71" name="PlaceHolder 5"/>
          <p:cNvSpPr>
            <a:spLocks noGrp="1"/>
          </p:cNvSpPr>
          <p:nvPr>
            <p:ph type="body"/>
          </p:nvPr>
        </p:nvSpPr>
        <p:spPr>
          <a:xfrm>
            <a:off x="4674600" y="274896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73" name="PlaceHolder 2"/>
          <p:cNvSpPr>
            <a:spLocks noGrp="1"/>
          </p:cNvSpPr>
          <p:nvPr>
            <p:ph type="body"/>
          </p:nvPr>
        </p:nvSpPr>
        <p:spPr>
          <a:xfrm>
            <a:off x="468360" y="1131840"/>
            <a:ext cx="26431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74" name="PlaceHolder 3"/>
          <p:cNvSpPr>
            <a:spLocks noGrp="1"/>
          </p:cNvSpPr>
          <p:nvPr>
            <p:ph type="body"/>
          </p:nvPr>
        </p:nvSpPr>
        <p:spPr>
          <a:xfrm>
            <a:off x="3243960" y="1131840"/>
            <a:ext cx="26431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75" name="PlaceHolder 4"/>
          <p:cNvSpPr>
            <a:spLocks noGrp="1"/>
          </p:cNvSpPr>
          <p:nvPr>
            <p:ph type="body"/>
          </p:nvPr>
        </p:nvSpPr>
        <p:spPr>
          <a:xfrm>
            <a:off x="6019560" y="1131840"/>
            <a:ext cx="26431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76" name="PlaceHolder 5"/>
          <p:cNvSpPr>
            <a:spLocks noGrp="1"/>
          </p:cNvSpPr>
          <p:nvPr>
            <p:ph type="body"/>
          </p:nvPr>
        </p:nvSpPr>
        <p:spPr>
          <a:xfrm>
            <a:off x="468360" y="2748960"/>
            <a:ext cx="26431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77" name="PlaceHolder 6"/>
          <p:cNvSpPr>
            <a:spLocks noGrp="1"/>
          </p:cNvSpPr>
          <p:nvPr>
            <p:ph type="body"/>
          </p:nvPr>
        </p:nvSpPr>
        <p:spPr>
          <a:xfrm>
            <a:off x="3243960" y="2748960"/>
            <a:ext cx="26431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78" name="PlaceHolder 7"/>
          <p:cNvSpPr>
            <a:spLocks noGrp="1"/>
          </p:cNvSpPr>
          <p:nvPr>
            <p:ph type="body"/>
          </p:nvPr>
        </p:nvSpPr>
        <p:spPr>
          <a:xfrm>
            <a:off x="6019560" y="2748960"/>
            <a:ext cx="2643120" cy="1476360"/>
          </a:xfrm>
          <a:prstGeom prst="rect">
            <a:avLst/>
          </a:prstGeom>
        </p:spPr>
        <p:txBody>
          <a:bodyPr lIns="0" tIns="0" rIns="0" bIns="0">
            <a:normAutofit/>
          </a:bodyPr>
          <a:lstStyle/>
          <a:p>
            <a:endParaRPr lang="en-US" sz="1600" b="0" strike="noStrike" spc="-1">
              <a:solidFill>
                <a:srgbClr val="40404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7" name="PlaceHolder 2"/>
          <p:cNvSpPr>
            <a:spLocks noGrp="1"/>
          </p:cNvSpPr>
          <p:nvPr>
            <p:ph type="body"/>
          </p:nvPr>
        </p:nvSpPr>
        <p:spPr>
          <a:xfrm>
            <a:off x="468360" y="1131840"/>
            <a:ext cx="8208720" cy="3095280"/>
          </a:xfrm>
          <a:prstGeom prst="rect">
            <a:avLst/>
          </a:prstGeom>
        </p:spPr>
        <p:txBody>
          <a:bodyPr lIns="0" tIns="0" rIns="0" bIns="0">
            <a:normAutofit/>
          </a:bodyPr>
          <a:lstStyle/>
          <a:p>
            <a:endParaRPr lang="en-US" sz="1600" b="0" strike="noStrike" spc="-1">
              <a:solidFill>
                <a:srgbClr val="40404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9" name="PlaceHolder 2"/>
          <p:cNvSpPr>
            <a:spLocks noGrp="1"/>
          </p:cNvSpPr>
          <p:nvPr>
            <p:ph type="body"/>
          </p:nvPr>
        </p:nvSpPr>
        <p:spPr>
          <a:xfrm>
            <a:off x="468360" y="1131840"/>
            <a:ext cx="4005720" cy="309528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10" name="PlaceHolder 3"/>
          <p:cNvSpPr>
            <a:spLocks noGrp="1"/>
          </p:cNvSpPr>
          <p:nvPr>
            <p:ph type="body"/>
          </p:nvPr>
        </p:nvSpPr>
        <p:spPr>
          <a:xfrm>
            <a:off x="4674600" y="1131840"/>
            <a:ext cx="4005720" cy="3095280"/>
          </a:xfrm>
          <a:prstGeom prst="rect">
            <a:avLst/>
          </a:prstGeom>
        </p:spPr>
        <p:txBody>
          <a:bodyPr lIns="0" tIns="0" rIns="0" bIns="0">
            <a:normAutofit/>
          </a:bodyPr>
          <a:lstStyle/>
          <a:p>
            <a:endParaRPr lang="en-US" sz="1600" b="0" strike="noStrike" spc="-1">
              <a:solidFill>
                <a:srgbClr val="40404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68360" y="361800"/>
            <a:ext cx="8229240" cy="2140560"/>
          </a:xfrm>
          <a:prstGeom prst="rect">
            <a:avLst/>
          </a:prstGeom>
        </p:spPr>
        <p:txBody>
          <a:bodyPr lIns="0" tIns="0" rIns="0" bIns="0" anchor="ctr">
            <a:spAutoFit/>
          </a:bodyPr>
          <a:lstStyle/>
          <a:p>
            <a:pPr algn="ctr"/>
            <a:endParaRPr lang="en-A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14" name="PlaceHolder 2"/>
          <p:cNvSpPr>
            <a:spLocks noGrp="1"/>
          </p:cNvSpPr>
          <p:nvPr>
            <p:ph type="body"/>
          </p:nvPr>
        </p:nvSpPr>
        <p:spPr>
          <a:xfrm>
            <a:off x="468360" y="113184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15" name="PlaceHolder 3"/>
          <p:cNvSpPr>
            <a:spLocks noGrp="1"/>
          </p:cNvSpPr>
          <p:nvPr>
            <p:ph type="body"/>
          </p:nvPr>
        </p:nvSpPr>
        <p:spPr>
          <a:xfrm>
            <a:off x="4674600" y="1131840"/>
            <a:ext cx="4005720" cy="309528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16" name="PlaceHolder 4"/>
          <p:cNvSpPr>
            <a:spLocks noGrp="1"/>
          </p:cNvSpPr>
          <p:nvPr>
            <p:ph type="body"/>
          </p:nvPr>
        </p:nvSpPr>
        <p:spPr>
          <a:xfrm>
            <a:off x="468360" y="274896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18" name="PlaceHolder 2"/>
          <p:cNvSpPr>
            <a:spLocks noGrp="1"/>
          </p:cNvSpPr>
          <p:nvPr>
            <p:ph type="body"/>
          </p:nvPr>
        </p:nvSpPr>
        <p:spPr>
          <a:xfrm>
            <a:off x="468360" y="1131840"/>
            <a:ext cx="4005720" cy="309528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19" name="PlaceHolder 3"/>
          <p:cNvSpPr>
            <a:spLocks noGrp="1"/>
          </p:cNvSpPr>
          <p:nvPr>
            <p:ph type="body"/>
          </p:nvPr>
        </p:nvSpPr>
        <p:spPr>
          <a:xfrm>
            <a:off x="4674600" y="113184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20" name="PlaceHolder 4"/>
          <p:cNvSpPr>
            <a:spLocks noGrp="1"/>
          </p:cNvSpPr>
          <p:nvPr>
            <p:ph type="body"/>
          </p:nvPr>
        </p:nvSpPr>
        <p:spPr>
          <a:xfrm>
            <a:off x="4674600" y="274896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68360" y="361800"/>
            <a:ext cx="8229240" cy="461520"/>
          </a:xfrm>
          <a:prstGeom prst="rect">
            <a:avLst/>
          </a:prstGeom>
        </p:spPr>
        <p:txBody>
          <a:bodyPr lIns="0" tIns="0" rIns="0" bIns="0" anchor="ctr">
            <a:spAutoFit/>
          </a:bodyPr>
          <a:lstStyle/>
          <a:p>
            <a:endParaRPr lang="en-US" sz="2400" b="0" strike="noStrike" spc="-1">
              <a:solidFill>
                <a:srgbClr val="404040"/>
              </a:solidFill>
              <a:latin typeface="Arial"/>
            </a:endParaRPr>
          </a:p>
        </p:txBody>
      </p:sp>
      <p:sp>
        <p:nvSpPr>
          <p:cNvPr id="22" name="PlaceHolder 2"/>
          <p:cNvSpPr>
            <a:spLocks noGrp="1"/>
          </p:cNvSpPr>
          <p:nvPr>
            <p:ph type="body"/>
          </p:nvPr>
        </p:nvSpPr>
        <p:spPr>
          <a:xfrm>
            <a:off x="468360" y="113184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23" name="PlaceHolder 3"/>
          <p:cNvSpPr>
            <a:spLocks noGrp="1"/>
          </p:cNvSpPr>
          <p:nvPr>
            <p:ph type="body"/>
          </p:nvPr>
        </p:nvSpPr>
        <p:spPr>
          <a:xfrm>
            <a:off x="4674600" y="1131840"/>
            <a:ext cx="4005720" cy="1476360"/>
          </a:xfrm>
          <a:prstGeom prst="rect">
            <a:avLst/>
          </a:prstGeom>
        </p:spPr>
        <p:txBody>
          <a:bodyPr lIns="0" tIns="0" rIns="0" bIns="0">
            <a:normAutofit/>
          </a:bodyPr>
          <a:lstStyle/>
          <a:p>
            <a:endParaRPr lang="en-US" sz="1600" b="0" strike="noStrike" spc="-1">
              <a:solidFill>
                <a:srgbClr val="404040"/>
              </a:solidFill>
              <a:latin typeface="Arial"/>
            </a:endParaRPr>
          </a:p>
        </p:txBody>
      </p:sp>
      <p:sp>
        <p:nvSpPr>
          <p:cNvPr id="24" name="PlaceHolder 4"/>
          <p:cNvSpPr>
            <a:spLocks noGrp="1"/>
          </p:cNvSpPr>
          <p:nvPr>
            <p:ph type="body"/>
          </p:nvPr>
        </p:nvSpPr>
        <p:spPr>
          <a:xfrm>
            <a:off x="468360" y="2748960"/>
            <a:ext cx="8208720" cy="1476360"/>
          </a:xfrm>
          <a:prstGeom prst="rect">
            <a:avLst/>
          </a:prstGeom>
        </p:spPr>
        <p:txBody>
          <a:bodyPr lIns="0" tIns="0" rIns="0" bIns="0">
            <a:normAutofit/>
          </a:bodyPr>
          <a:lstStyle/>
          <a:p>
            <a:endParaRPr lang="en-US" sz="1600" b="0" strike="noStrike" spc="-1">
              <a:solidFill>
                <a:srgbClr val="40404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1"/>
          <p:cNvPicPr/>
          <p:nvPr/>
        </p:nvPicPr>
        <p:blipFill>
          <a:blip r:embed="rId14"/>
          <a:stretch/>
        </p:blipFill>
        <p:spPr>
          <a:xfrm>
            <a:off x="0" y="0"/>
            <a:ext cx="9135720" cy="5143320"/>
          </a:xfrm>
          <a:prstGeom prst="rect">
            <a:avLst/>
          </a:prstGeom>
          <a:ln>
            <a:noFill/>
          </a:ln>
        </p:spPr>
      </p:pic>
      <p:sp>
        <p:nvSpPr>
          <p:cNvPr id="5" name="PlaceHolder 1"/>
          <p:cNvSpPr>
            <a:spLocks noGrp="1"/>
          </p:cNvSpPr>
          <p:nvPr>
            <p:ph type="title"/>
          </p:nvPr>
        </p:nvSpPr>
        <p:spPr>
          <a:xfrm>
            <a:off x="468360" y="361800"/>
            <a:ext cx="8229240" cy="461520"/>
          </a:xfrm>
          <a:prstGeom prst="rect">
            <a:avLst/>
          </a:prstGeom>
        </p:spPr>
        <p:txBody>
          <a:bodyPr lIns="0" tIns="0" rIns="0" bIns="0">
            <a:noAutofit/>
          </a:bodyPr>
          <a:lstStyle/>
          <a:p>
            <a:pPr>
              <a:lnSpc>
                <a:spcPct val="100000"/>
              </a:lnSpc>
            </a:pPr>
            <a:r>
              <a:rPr lang="en-US" sz="3000" b="1" strike="noStrike" spc="-1">
                <a:solidFill>
                  <a:srgbClr val="404040"/>
                </a:solidFill>
                <a:latin typeface="Arial"/>
                <a:ea typeface="ＭＳ Ｐゴシック"/>
              </a:rPr>
              <a:t>Click to edit Master title style</a:t>
            </a:r>
            <a:endParaRPr lang="en-US" sz="3000" b="0" strike="noStrike" spc="-1">
              <a:solidFill>
                <a:srgbClr val="404040"/>
              </a:solidFill>
              <a:latin typeface="Arial"/>
            </a:endParaRPr>
          </a:p>
        </p:txBody>
      </p:sp>
      <p:sp>
        <p:nvSpPr>
          <p:cNvPr id="2" name="PlaceHolder 2"/>
          <p:cNvSpPr>
            <a:spLocks noGrp="1"/>
          </p:cNvSpPr>
          <p:nvPr>
            <p:ph type="body"/>
          </p:nvPr>
        </p:nvSpPr>
        <p:spPr>
          <a:xfrm>
            <a:off x="488520" y="1150560"/>
            <a:ext cx="3959640" cy="3076560"/>
          </a:xfrm>
          <a:prstGeom prst="rect">
            <a:avLst/>
          </a:prstGeom>
        </p:spPr>
        <p:txBody>
          <a:bodyPr lIns="0" tIns="0" rIns="0" bIns="0">
            <a:noAutofit/>
          </a:bodyPr>
          <a:lstStyle/>
          <a:p>
            <a:pPr marL="343080" indent="-342720">
              <a:lnSpc>
                <a:spcPct val="100000"/>
              </a:lnSpc>
              <a:spcBef>
                <a:spcPts val="1199"/>
              </a:spcBef>
              <a:buClr>
                <a:srgbClr val="000000"/>
              </a:buClr>
              <a:buSzPct val="45000"/>
              <a:buFont typeface="Wingdings" charset="2"/>
              <a:buChar char=""/>
            </a:pPr>
            <a:r>
              <a:rPr lang="en-US" sz="1600" b="0" strike="noStrike" spc="-1">
                <a:solidFill>
                  <a:srgbClr val="404040"/>
                </a:solidFill>
                <a:latin typeface="Arial"/>
                <a:ea typeface="ＭＳ Ｐゴシック"/>
              </a:rPr>
              <a:t>Click to edit Master text styles</a:t>
            </a:r>
            <a:endParaRPr lang="en-US" sz="1600" b="0" strike="noStrike" spc="-1">
              <a:solidFill>
                <a:srgbClr val="404040"/>
              </a:solidFill>
              <a:latin typeface="Arial"/>
            </a:endParaRPr>
          </a:p>
          <a:p>
            <a:pPr marL="864000" lvl="1" indent="-324000">
              <a:lnSpc>
                <a:spcPct val="100000"/>
              </a:lnSpc>
              <a:spcBef>
                <a:spcPts val="1199"/>
              </a:spcBef>
              <a:buClr>
                <a:srgbClr val="000000"/>
              </a:buClr>
              <a:buSzPct val="75000"/>
              <a:buFont typeface="Symbol" charset="2"/>
              <a:buChar char=""/>
            </a:pPr>
            <a:r>
              <a:rPr lang="en-US" sz="1600" b="0" strike="noStrike" spc="-1">
                <a:solidFill>
                  <a:srgbClr val="404040"/>
                </a:solidFill>
                <a:latin typeface="Arial"/>
                <a:ea typeface="ＭＳ Ｐゴシック"/>
              </a:rPr>
              <a:t>Second level</a:t>
            </a:r>
            <a:endParaRPr lang="en-US" sz="1600" b="0" strike="noStrike" spc="-1">
              <a:solidFill>
                <a:srgbClr val="404040"/>
              </a:solidFill>
              <a:latin typeface="Arial"/>
            </a:endParaRPr>
          </a:p>
          <a:p>
            <a:pPr marL="1296000" lvl="2" indent="-288000">
              <a:lnSpc>
                <a:spcPct val="100000"/>
              </a:lnSpc>
              <a:spcBef>
                <a:spcPts val="901"/>
              </a:spcBef>
              <a:buClr>
                <a:srgbClr val="000000"/>
              </a:buClr>
              <a:buSzPct val="45000"/>
              <a:buFont typeface="Wingdings" charset="2"/>
              <a:buChar char=""/>
            </a:pPr>
            <a:r>
              <a:rPr lang="en-US" sz="1600" b="0" strike="noStrike" spc="-1">
                <a:solidFill>
                  <a:srgbClr val="404040"/>
                </a:solidFill>
                <a:latin typeface="Arial"/>
                <a:ea typeface="ヒラギノ角ゴ Pro W3"/>
              </a:rPr>
              <a:t>Third level</a:t>
            </a:r>
            <a:endParaRPr lang="en-US" sz="1600" b="0" strike="noStrike" spc="-1">
              <a:solidFill>
                <a:srgbClr val="404040"/>
              </a:solidFill>
              <a:latin typeface="Arial"/>
            </a:endParaRPr>
          </a:p>
          <a:p>
            <a:pPr marL="1728000" lvl="3" indent="-216000">
              <a:lnSpc>
                <a:spcPct val="100000"/>
              </a:lnSpc>
              <a:spcBef>
                <a:spcPts val="601"/>
              </a:spcBef>
              <a:buClr>
                <a:srgbClr val="000000"/>
              </a:buClr>
              <a:buSzPct val="75000"/>
              <a:buFont typeface="Symbol" charset="2"/>
              <a:buChar char=""/>
            </a:pPr>
            <a:r>
              <a:rPr lang="en-US" sz="1600" b="0" strike="noStrike" spc="-1">
                <a:solidFill>
                  <a:srgbClr val="404040"/>
                </a:solidFill>
                <a:latin typeface="Arial"/>
                <a:ea typeface="ヒラギノ角ゴ Pro W3"/>
              </a:rPr>
              <a:t>Fourth level</a:t>
            </a:r>
            <a:endParaRPr lang="en-US" sz="1600" b="0" strike="noStrike" spc="-1">
              <a:solidFill>
                <a:srgbClr val="404040"/>
              </a:solidFill>
              <a:latin typeface="Arial"/>
            </a:endParaRPr>
          </a:p>
          <a:p>
            <a:pPr marL="2160000" lvl="4" indent="-216000">
              <a:lnSpc>
                <a:spcPct val="100000"/>
              </a:lnSpc>
              <a:spcBef>
                <a:spcPts val="601"/>
              </a:spcBef>
              <a:buClr>
                <a:srgbClr val="000000"/>
              </a:buClr>
              <a:buSzPct val="45000"/>
              <a:buFont typeface="Wingdings" charset="2"/>
              <a:buChar char=""/>
            </a:pPr>
            <a:r>
              <a:rPr lang="en-US" sz="1600" b="0" strike="noStrike" spc="-1">
                <a:solidFill>
                  <a:srgbClr val="404040"/>
                </a:solidFill>
                <a:latin typeface="Arial"/>
                <a:ea typeface="ヒラギノ角ゴ Pro W3"/>
              </a:rPr>
              <a:t>Fifth level</a:t>
            </a:r>
            <a:endParaRPr lang="en-US" sz="1600" b="0" strike="noStrike" spc="-1">
              <a:solidFill>
                <a:srgbClr val="404040"/>
              </a:solidFill>
              <a:latin typeface="Arial"/>
            </a:endParaRPr>
          </a:p>
        </p:txBody>
      </p:sp>
      <p:sp>
        <p:nvSpPr>
          <p:cNvPr id="3" name="PlaceHolder 3"/>
          <p:cNvSpPr>
            <a:spLocks noGrp="1"/>
          </p:cNvSpPr>
          <p:nvPr>
            <p:ph type="body"/>
          </p:nvPr>
        </p:nvSpPr>
        <p:spPr>
          <a:xfrm>
            <a:off x="4717440" y="1150560"/>
            <a:ext cx="3959640" cy="3076560"/>
          </a:xfrm>
          <a:prstGeom prst="rect">
            <a:avLst/>
          </a:prstGeom>
        </p:spPr>
        <p:txBody>
          <a:bodyPr lIns="0" tIns="0" rIns="0" bIns="0">
            <a:noAutofit/>
          </a:bodyPr>
          <a:lstStyle/>
          <a:p>
            <a:pPr marL="343080" indent="-342720">
              <a:lnSpc>
                <a:spcPct val="100000"/>
              </a:lnSpc>
              <a:spcBef>
                <a:spcPts val="1199"/>
              </a:spcBef>
            </a:pPr>
            <a:r>
              <a:rPr lang="en-US" sz="1600" b="0" strike="noStrike" spc="-1">
                <a:solidFill>
                  <a:srgbClr val="404040"/>
                </a:solidFill>
                <a:latin typeface="Arial"/>
                <a:ea typeface="ＭＳ Ｐゴシック"/>
              </a:rPr>
              <a:t>Click to edit Master text styles</a:t>
            </a:r>
            <a:endParaRPr lang="en-US" sz="1600" b="0" strike="noStrike" spc="-1">
              <a:solidFill>
                <a:srgbClr val="404040"/>
              </a:solidFill>
              <a:latin typeface="Arial"/>
            </a:endParaRPr>
          </a:p>
          <a:p>
            <a:pPr marL="270000" lvl="1" indent="-269640">
              <a:lnSpc>
                <a:spcPct val="100000"/>
              </a:lnSpc>
              <a:spcBef>
                <a:spcPts val="1199"/>
              </a:spcBef>
              <a:buClr>
                <a:srgbClr val="404040"/>
              </a:buClr>
              <a:buFont typeface="Arial"/>
              <a:buChar char="•"/>
            </a:pPr>
            <a:r>
              <a:rPr lang="en-US" sz="1600" b="0" strike="noStrike" spc="-1">
                <a:solidFill>
                  <a:srgbClr val="404040"/>
                </a:solidFill>
                <a:latin typeface="Arial"/>
                <a:ea typeface="ＭＳ Ｐゴシック"/>
              </a:rPr>
              <a:t>Second level</a:t>
            </a:r>
            <a:endParaRPr lang="en-US" sz="1600" b="0" strike="noStrike" spc="-1">
              <a:solidFill>
                <a:srgbClr val="404040"/>
              </a:solidFill>
              <a:latin typeface="Arial"/>
            </a:endParaRPr>
          </a:p>
          <a:p>
            <a:pPr marL="539640" lvl="2" indent="-269640">
              <a:lnSpc>
                <a:spcPct val="100000"/>
              </a:lnSpc>
              <a:spcBef>
                <a:spcPts val="901"/>
              </a:spcBef>
              <a:buClr>
                <a:srgbClr val="404040"/>
              </a:buClr>
              <a:buFont typeface="Lucida Grande"/>
              <a:buChar char="–"/>
            </a:pPr>
            <a:r>
              <a:rPr lang="en-US" sz="1600" b="0" strike="noStrike" spc="-1">
                <a:solidFill>
                  <a:srgbClr val="404040"/>
                </a:solidFill>
                <a:latin typeface="Arial"/>
                <a:ea typeface="ヒラギノ角ゴ Pro W3"/>
              </a:rPr>
              <a:t>Third level</a:t>
            </a:r>
            <a:endParaRPr lang="en-US" sz="1600" b="0" strike="noStrike" spc="-1">
              <a:solidFill>
                <a:srgbClr val="404040"/>
              </a:solidFill>
              <a:latin typeface="Arial"/>
            </a:endParaRPr>
          </a:p>
          <a:p>
            <a:pPr marL="809640" lvl="3" indent="-269640">
              <a:lnSpc>
                <a:spcPct val="100000"/>
              </a:lnSpc>
              <a:spcBef>
                <a:spcPts val="601"/>
              </a:spcBef>
              <a:buClr>
                <a:srgbClr val="404040"/>
              </a:buClr>
              <a:buFont typeface="Lucida Grande"/>
              <a:buChar char="»"/>
            </a:pPr>
            <a:r>
              <a:rPr lang="en-US" sz="1600" b="0" strike="noStrike" spc="-1">
                <a:solidFill>
                  <a:srgbClr val="404040"/>
                </a:solidFill>
                <a:latin typeface="Arial"/>
                <a:ea typeface="ヒラギノ角ゴ Pro W3"/>
              </a:rPr>
              <a:t>Fourth level</a:t>
            </a:r>
            <a:endParaRPr lang="en-US" sz="1600" b="0" strike="noStrike" spc="-1">
              <a:solidFill>
                <a:srgbClr val="404040"/>
              </a:solidFill>
              <a:latin typeface="Arial"/>
            </a:endParaRPr>
          </a:p>
          <a:p>
            <a:pPr marL="1079640" lvl="4" indent="-269640">
              <a:lnSpc>
                <a:spcPct val="100000"/>
              </a:lnSpc>
              <a:spcBef>
                <a:spcPts val="601"/>
              </a:spcBef>
              <a:buClr>
                <a:srgbClr val="404040"/>
              </a:buClr>
              <a:buFont typeface="Wingdings" charset="2"/>
              <a:buChar char=""/>
            </a:pPr>
            <a:r>
              <a:rPr lang="en-US" sz="1600" b="0" strike="noStrike" spc="-1">
                <a:solidFill>
                  <a:srgbClr val="404040"/>
                </a:solidFill>
                <a:latin typeface="Arial"/>
                <a:ea typeface="ヒラギノ角ゴ Pro W3"/>
              </a:rPr>
              <a:t>Fifth level</a:t>
            </a:r>
            <a:endParaRPr lang="en-US" sz="1600" b="0" strike="noStrike" spc="-1">
              <a:solidFill>
                <a:srgbClr val="404040"/>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Picture 1"/>
          <p:cNvPicPr/>
          <p:nvPr/>
        </p:nvPicPr>
        <p:blipFill>
          <a:blip r:embed="rId14"/>
          <a:stretch/>
        </p:blipFill>
        <p:spPr>
          <a:xfrm>
            <a:off x="0" y="0"/>
            <a:ext cx="9135720" cy="5143320"/>
          </a:xfrm>
          <a:prstGeom prst="rect">
            <a:avLst/>
          </a:prstGeom>
          <a:ln>
            <a:noFill/>
          </a:ln>
        </p:spPr>
      </p:pic>
      <p:sp>
        <p:nvSpPr>
          <p:cNvPr id="41" name="PlaceHolder 1"/>
          <p:cNvSpPr>
            <a:spLocks noGrp="1"/>
          </p:cNvSpPr>
          <p:nvPr>
            <p:ph type="title"/>
          </p:nvPr>
        </p:nvSpPr>
        <p:spPr>
          <a:xfrm>
            <a:off x="468360" y="361800"/>
            <a:ext cx="8229240" cy="461520"/>
          </a:xfrm>
          <a:prstGeom prst="rect">
            <a:avLst/>
          </a:prstGeom>
        </p:spPr>
        <p:txBody>
          <a:bodyPr lIns="0" tIns="0" rIns="0" bIns="0">
            <a:noAutofit/>
          </a:bodyPr>
          <a:lstStyle/>
          <a:p>
            <a:pPr>
              <a:lnSpc>
                <a:spcPct val="100000"/>
              </a:lnSpc>
            </a:pPr>
            <a:r>
              <a:rPr lang="en-US" sz="3000" b="1" strike="noStrike" spc="-1">
                <a:solidFill>
                  <a:srgbClr val="404040"/>
                </a:solidFill>
                <a:latin typeface="Arial"/>
                <a:ea typeface="ＭＳ Ｐゴシック"/>
              </a:rPr>
              <a:t>Click to edit Master title style</a:t>
            </a:r>
            <a:endParaRPr lang="en-US" sz="3000" b="0" strike="noStrike" spc="-1">
              <a:solidFill>
                <a:srgbClr val="404040"/>
              </a:solidFill>
              <a:latin typeface="Arial"/>
            </a:endParaRPr>
          </a:p>
        </p:txBody>
      </p:sp>
      <p:sp>
        <p:nvSpPr>
          <p:cNvPr id="42" name="PlaceHolder 2"/>
          <p:cNvSpPr>
            <a:spLocks noGrp="1"/>
          </p:cNvSpPr>
          <p:nvPr>
            <p:ph type="body"/>
          </p:nvPr>
        </p:nvSpPr>
        <p:spPr>
          <a:xfrm>
            <a:off x="468360" y="1131840"/>
            <a:ext cx="8208720" cy="3095280"/>
          </a:xfrm>
          <a:prstGeom prst="rect">
            <a:avLst/>
          </a:prstGeom>
        </p:spPr>
        <p:txBody>
          <a:bodyPr lIns="0" tIns="0" rIns="0" bIns="0">
            <a:noAutofit/>
          </a:bodyPr>
          <a:lstStyle/>
          <a:p>
            <a:pPr marL="343080" indent="-342720">
              <a:lnSpc>
                <a:spcPct val="100000"/>
              </a:lnSpc>
              <a:spcBef>
                <a:spcPts val="1199"/>
              </a:spcBef>
              <a:buClr>
                <a:srgbClr val="000000"/>
              </a:buClr>
              <a:buSzPct val="45000"/>
              <a:buFont typeface="Wingdings" charset="2"/>
              <a:buChar char=""/>
            </a:pPr>
            <a:r>
              <a:rPr lang="en-US" sz="1600" b="0" strike="noStrike" spc="-1">
                <a:solidFill>
                  <a:srgbClr val="404040"/>
                </a:solidFill>
                <a:latin typeface="Arial"/>
                <a:ea typeface="ＭＳ Ｐゴシック"/>
              </a:rPr>
              <a:t>Click to edit Master text styles</a:t>
            </a:r>
            <a:endParaRPr lang="en-US" sz="1600" b="0" strike="noStrike" spc="-1">
              <a:solidFill>
                <a:srgbClr val="404040"/>
              </a:solidFill>
              <a:latin typeface="Arial"/>
            </a:endParaRPr>
          </a:p>
          <a:p>
            <a:pPr marL="864000" lvl="1" indent="-324000">
              <a:lnSpc>
                <a:spcPct val="100000"/>
              </a:lnSpc>
              <a:spcBef>
                <a:spcPts val="1199"/>
              </a:spcBef>
              <a:buClr>
                <a:srgbClr val="000000"/>
              </a:buClr>
              <a:buSzPct val="75000"/>
              <a:buFont typeface="Symbol" charset="2"/>
              <a:buChar char=""/>
            </a:pPr>
            <a:r>
              <a:rPr lang="en-US" sz="1600" b="0" strike="noStrike" spc="-1">
                <a:solidFill>
                  <a:srgbClr val="404040"/>
                </a:solidFill>
                <a:latin typeface="Arial"/>
                <a:ea typeface="ＭＳ Ｐゴシック"/>
              </a:rPr>
              <a:t>Second level</a:t>
            </a:r>
            <a:endParaRPr lang="en-US" sz="1600" b="0" strike="noStrike" spc="-1">
              <a:solidFill>
                <a:srgbClr val="404040"/>
              </a:solidFill>
              <a:latin typeface="Arial"/>
            </a:endParaRPr>
          </a:p>
          <a:p>
            <a:pPr marL="1296000" lvl="2" indent="-288000">
              <a:lnSpc>
                <a:spcPct val="100000"/>
              </a:lnSpc>
              <a:spcBef>
                <a:spcPts val="901"/>
              </a:spcBef>
              <a:buClr>
                <a:srgbClr val="000000"/>
              </a:buClr>
              <a:buSzPct val="45000"/>
              <a:buFont typeface="Wingdings" charset="2"/>
              <a:buChar char=""/>
            </a:pPr>
            <a:r>
              <a:rPr lang="en-US" sz="1600" b="0" strike="noStrike" spc="-1">
                <a:solidFill>
                  <a:srgbClr val="404040"/>
                </a:solidFill>
                <a:latin typeface="Arial"/>
                <a:ea typeface="ヒラギノ角ゴ Pro W3"/>
              </a:rPr>
              <a:t>Third level</a:t>
            </a:r>
            <a:endParaRPr lang="en-US" sz="1600" b="0" strike="noStrike" spc="-1">
              <a:solidFill>
                <a:srgbClr val="404040"/>
              </a:solidFill>
              <a:latin typeface="Arial"/>
            </a:endParaRPr>
          </a:p>
          <a:p>
            <a:pPr marL="1728000" lvl="3" indent="-216000">
              <a:lnSpc>
                <a:spcPct val="100000"/>
              </a:lnSpc>
              <a:spcBef>
                <a:spcPts val="601"/>
              </a:spcBef>
              <a:buClr>
                <a:srgbClr val="000000"/>
              </a:buClr>
              <a:buSzPct val="75000"/>
              <a:buFont typeface="Symbol" charset="2"/>
              <a:buChar char=""/>
            </a:pPr>
            <a:r>
              <a:rPr lang="en-US" sz="1600" b="0" strike="noStrike" spc="-1">
                <a:solidFill>
                  <a:srgbClr val="404040"/>
                </a:solidFill>
                <a:latin typeface="Arial"/>
                <a:ea typeface="ヒラギノ角ゴ Pro W3"/>
              </a:rPr>
              <a:t>Fourth level</a:t>
            </a:r>
            <a:endParaRPr lang="en-US" sz="1600" b="0" strike="noStrike" spc="-1">
              <a:solidFill>
                <a:srgbClr val="404040"/>
              </a:solidFill>
              <a:latin typeface="Arial"/>
            </a:endParaRPr>
          </a:p>
          <a:p>
            <a:pPr marL="2160000" lvl="4" indent="-216000">
              <a:lnSpc>
                <a:spcPct val="100000"/>
              </a:lnSpc>
              <a:spcBef>
                <a:spcPts val="601"/>
              </a:spcBef>
              <a:buClr>
                <a:srgbClr val="000000"/>
              </a:buClr>
              <a:buSzPct val="45000"/>
              <a:buFont typeface="Wingdings" charset="2"/>
              <a:buChar char=""/>
            </a:pPr>
            <a:r>
              <a:rPr lang="en-US" sz="1600" b="0" strike="noStrike" spc="-1">
                <a:solidFill>
                  <a:srgbClr val="404040"/>
                </a:solidFill>
                <a:latin typeface="Arial"/>
                <a:ea typeface="ヒラギノ角ゴ Pro W3"/>
              </a:rPr>
              <a:t>Fifth level</a:t>
            </a:r>
            <a:endParaRPr lang="en-US" sz="1600" b="0" strike="noStrike" spc="-1">
              <a:solidFill>
                <a:srgbClr val="404040"/>
              </a:solidFill>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 name="TextShape 1"/>
          <p:cNvSpPr txBox="1"/>
          <p:nvPr/>
        </p:nvSpPr>
        <p:spPr>
          <a:xfrm>
            <a:off x="228874" y="197716"/>
            <a:ext cx="8229240" cy="1023120"/>
          </a:xfrm>
          <a:prstGeom prst="rect">
            <a:avLst/>
          </a:prstGeom>
          <a:noFill/>
          <a:ln>
            <a:noFill/>
          </a:ln>
        </p:spPr>
        <p:txBody>
          <a:bodyPr lIns="0" tIns="0" rIns="0" bIns="0">
            <a:noAutofit/>
          </a:bodyPr>
          <a:lstStyle/>
          <a:p>
            <a:pPr>
              <a:lnSpc>
                <a:spcPct val="100000"/>
              </a:lnSpc>
            </a:pPr>
            <a:r>
              <a:rPr lang="en-US" sz="3000" b="1" strike="noStrike" spc="-1" dirty="0">
                <a:latin typeface="Arial"/>
                <a:ea typeface="ＭＳ Ｐゴシック"/>
              </a:rPr>
              <a:t>An alternative holdings comparison : </a:t>
            </a:r>
          </a:p>
          <a:p>
            <a:pPr>
              <a:lnSpc>
                <a:spcPct val="100000"/>
              </a:lnSpc>
            </a:pPr>
            <a:r>
              <a:rPr lang="en-US" sz="3000" b="1" spc="-1" dirty="0">
                <a:latin typeface="Arial"/>
                <a:ea typeface="ＭＳ Ｐゴシック"/>
              </a:rPr>
              <a:t>a simple auditing process</a:t>
            </a:r>
            <a:endParaRPr lang="en-US" sz="3000" b="0" strike="noStrike" spc="-1" dirty="0">
              <a:latin typeface="Arial"/>
            </a:endParaRPr>
          </a:p>
        </p:txBody>
      </p:sp>
      <p:sp>
        <p:nvSpPr>
          <p:cNvPr id="80" name="CustomShape 2"/>
          <p:cNvSpPr/>
          <p:nvPr/>
        </p:nvSpPr>
        <p:spPr>
          <a:xfrm>
            <a:off x="8747280" y="4095720"/>
            <a:ext cx="183960" cy="269640"/>
          </a:xfrm>
          <a:prstGeom prst="rect">
            <a:avLst/>
          </a:prstGeom>
          <a:noFill/>
          <a:ln>
            <a:noFill/>
          </a:ln>
        </p:spPr>
        <p:style>
          <a:lnRef idx="0">
            <a:scrgbClr r="0" g="0" b="0"/>
          </a:lnRef>
          <a:fillRef idx="0">
            <a:scrgbClr r="0" g="0" b="0"/>
          </a:fillRef>
          <a:effectRef idx="0">
            <a:scrgbClr r="0" g="0" b="0"/>
          </a:effectRef>
          <a:fontRef idx="minor"/>
        </p:style>
      </p:sp>
      <p:sp>
        <p:nvSpPr>
          <p:cNvPr id="89" name="TextShape 11"/>
          <p:cNvSpPr txBox="1"/>
          <p:nvPr/>
        </p:nvSpPr>
        <p:spPr>
          <a:xfrm>
            <a:off x="4692600" y="3109487"/>
            <a:ext cx="4032000" cy="1231106"/>
          </a:xfrm>
          <a:prstGeom prst="rect">
            <a:avLst/>
          </a:prstGeom>
          <a:noFill/>
          <a:ln>
            <a:noFill/>
          </a:ln>
        </p:spPr>
        <p:txBody>
          <a:bodyPr lIns="0" tIns="0" rIns="0" bIns="0" anchor="ctr">
            <a:spAutoFit/>
          </a:bodyPr>
          <a:lstStyle/>
          <a:p>
            <a:pPr algn="r"/>
            <a:r>
              <a:rPr lang="en-AU" sz="1400" b="0" strike="noStrike" spc="-1" dirty="0">
                <a:latin typeface="Arial"/>
              </a:rPr>
              <a:t>Written by</a:t>
            </a:r>
          </a:p>
          <a:p>
            <a:pPr algn="r"/>
            <a:r>
              <a:rPr lang="en-AU" sz="2400" b="0" strike="noStrike" spc="-1" dirty="0">
                <a:latin typeface="Arial"/>
              </a:rPr>
              <a:t>Karl Lehtonen</a:t>
            </a:r>
          </a:p>
          <a:p>
            <a:pPr algn="r"/>
            <a:r>
              <a:rPr lang="en-AU" sz="1400" spc="-1" dirty="0">
                <a:latin typeface="Arial"/>
              </a:rPr>
              <a:t>Senior Team Member </a:t>
            </a:r>
          </a:p>
          <a:p>
            <a:pPr algn="r"/>
            <a:r>
              <a:rPr lang="en-AU" sz="1400" spc="-1" dirty="0">
                <a:latin typeface="Arial"/>
              </a:rPr>
              <a:t>Electronic Resources Unit</a:t>
            </a:r>
          </a:p>
          <a:p>
            <a:pPr algn="r"/>
            <a:r>
              <a:rPr lang="en-AU" sz="1400" b="0" strike="noStrike" spc="-1" dirty="0">
                <a:latin typeface="Arial"/>
              </a:rPr>
              <a:t>UNSW Library</a:t>
            </a:r>
          </a:p>
        </p:txBody>
      </p:sp>
      <p:pic>
        <p:nvPicPr>
          <p:cNvPr id="1026" name="Picture 2" descr="Image result for unsw library building">
            <a:extLst>
              <a:ext uri="{FF2B5EF4-FFF2-40B4-BE49-F238E27FC236}">
                <a16:creationId xmlns:a16="http://schemas.microsoft.com/office/drawing/2014/main" id="{84BDB8FF-81F9-4A80-AF44-24B71776DFA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8874" y="1220836"/>
            <a:ext cx="4922013" cy="3281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468360" y="361800"/>
            <a:ext cx="8229240" cy="461520"/>
          </a:xfrm>
          <a:prstGeom prst="rect">
            <a:avLst/>
          </a:prstGeom>
          <a:noFill/>
          <a:ln>
            <a:noFill/>
          </a:ln>
        </p:spPr>
        <p:txBody>
          <a:bodyPr lIns="0" tIns="0" rIns="0" bIns="0">
            <a:noAutofit/>
          </a:bodyPr>
          <a:lstStyle/>
          <a:p>
            <a:pPr>
              <a:lnSpc>
                <a:spcPct val="100000"/>
              </a:lnSpc>
            </a:pPr>
            <a:r>
              <a:rPr lang="en-US" sz="3000" b="1" strike="noStrike" spc="-1" dirty="0">
                <a:latin typeface="Arial"/>
                <a:ea typeface="ＭＳ Ｐゴシック"/>
              </a:rPr>
              <a:t>The UNSW Example… and “Platform Creep”</a:t>
            </a:r>
            <a:endParaRPr lang="en-US" sz="3000" b="0" strike="noStrike" spc="-1" dirty="0">
              <a:latin typeface="Arial"/>
            </a:endParaRPr>
          </a:p>
        </p:txBody>
      </p:sp>
      <p:sp>
        <p:nvSpPr>
          <p:cNvPr id="91" name="TextShape 2"/>
          <p:cNvSpPr txBox="1"/>
          <p:nvPr/>
        </p:nvSpPr>
        <p:spPr>
          <a:xfrm>
            <a:off x="468360" y="1131839"/>
            <a:ext cx="6300740" cy="3109961"/>
          </a:xfrm>
          <a:prstGeom prst="rect">
            <a:avLst/>
          </a:prstGeom>
          <a:noFill/>
          <a:ln>
            <a:noFill/>
          </a:ln>
        </p:spPr>
        <p:txBody>
          <a:bodyPr lIns="0" tIns="0" rIns="0" bIns="0">
            <a:noAutofit/>
          </a:bodyPr>
          <a:lstStyle/>
          <a:p>
            <a:pPr marL="270000" lvl="1" indent="-269640">
              <a:lnSpc>
                <a:spcPct val="100000"/>
              </a:lnSpc>
              <a:spcBef>
                <a:spcPts val="1199"/>
              </a:spcBef>
              <a:buClr>
                <a:srgbClr val="404040"/>
              </a:buClr>
              <a:buFont typeface="Arial"/>
              <a:buChar char="•"/>
            </a:pPr>
            <a:r>
              <a:rPr lang="en-US" sz="1800" b="0" strike="noStrike" spc="-1">
                <a:latin typeface="Arial"/>
                <a:ea typeface="ＭＳ Ｐゴシック"/>
              </a:rPr>
              <a:t>EBL </a:t>
            </a:r>
            <a:r>
              <a:rPr lang="en-US" sz="1800" b="0" strike="noStrike" spc="-1" dirty="0">
                <a:latin typeface="Arial"/>
                <a:ea typeface="ＭＳ Ｐゴシック"/>
              </a:rPr>
              <a:t>eBooks merged with Ebrary, exposing inaccuracies and inconsistencies in our local data</a:t>
            </a:r>
          </a:p>
          <a:p>
            <a:pPr marL="270000" lvl="1" indent="-269640">
              <a:lnSpc>
                <a:spcPct val="100000"/>
              </a:lnSpc>
              <a:spcBef>
                <a:spcPts val="1199"/>
              </a:spcBef>
              <a:buClr>
                <a:srgbClr val="404040"/>
              </a:buClr>
              <a:buFont typeface="Arial"/>
              <a:buChar char="•"/>
            </a:pPr>
            <a:r>
              <a:rPr lang="en-US" spc="-1" dirty="0">
                <a:latin typeface="Arial"/>
                <a:ea typeface="ＭＳ Ｐゴシック"/>
              </a:rPr>
              <a:t>Similar data issues can happen with any large data set created incrementally</a:t>
            </a:r>
          </a:p>
          <a:p>
            <a:pPr marL="270000" lvl="1" indent="-269640">
              <a:lnSpc>
                <a:spcPct val="100000"/>
              </a:lnSpc>
              <a:spcBef>
                <a:spcPts val="1199"/>
              </a:spcBef>
              <a:buClr>
                <a:srgbClr val="404040"/>
              </a:buClr>
              <a:buFont typeface="Arial"/>
              <a:buChar char="•"/>
            </a:pPr>
            <a:r>
              <a:rPr lang="en-US" spc="-1" dirty="0">
                <a:ea typeface="ＭＳ Ｐゴシック"/>
              </a:rPr>
              <a:t>Checking or ‘auditing’ allows us to:</a:t>
            </a:r>
            <a:endParaRPr lang="en-US" spc="-1" dirty="0"/>
          </a:p>
          <a:p>
            <a:pPr marL="555750" lvl="2" indent="-285750">
              <a:spcBef>
                <a:spcPts val="901"/>
              </a:spcBef>
              <a:buClr>
                <a:srgbClr val="404040"/>
              </a:buClr>
              <a:buFont typeface="Courier New" panose="02070309020205020404" pitchFamily="49" charset="0"/>
              <a:buChar char="o"/>
            </a:pPr>
            <a:r>
              <a:rPr lang="en-US" spc="-1" dirty="0">
                <a:ea typeface="ヒラギノ角ゴ Pro W3"/>
              </a:rPr>
              <a:t>Ensure owned material is made available</a:t>
            </a:r>
            <a:endParaRPr lang="en-US" spc="-1" dirty="0"/>
          </a:p>
          <a:p>
            <a:pPr marL="555750" lvl="2" indent="-285750">
              <a:spcBef>
                <a:spcPts val="901"/>
              </a:spcBef>
              <a:buClr>
                <a:srgbClr val="404040"/>
              </a:buClr>
              <a:buFont typeface="Courier New" panose="02070309020205020404" pitchFamily="49" charset="0"/>
              <a:buChar char="o"/>
            </a:pPr>
            <a:r>
              <a:rPr lang="en-US" spc="-1" dirty="0">
                <a:ea typeface="ヒラギノ角ゴ Pro W3"/>
              </a:rPr>
              <a:t>Eliminate a source of dead link reports</a:t>
            </a:r>
            <a:endParaRPr lang="en-US" spc="-1" dirty="0"/>
          </a:p>
          <a:p>
            <a:pPr marL="270000" lvl="1" indent="-269640">
              <a:lnSpc>
                <a:spcPct val="100000"/>
              </a:lnSpc>
              <a:spcBef>
                <a:spcPts val="1199"/>
              </a:spcBef>
              <a:buClr>
                <a:srgbClr val="404040"/>
              </a:buClr>
              <a:buFont typeface="Arial"/>
              <a:buChar char="•"/>
            </a:pPr>
            <a:endParaRPr lang="en-US" sz="1800" b="0" strike="noStrike" spc="-1" dirty="0">
              <a:latin typeface="Arial"/>
              <a:ea typeface="ＭＳ Ｐゴシック"/>
            </a:endParaRPr>
          </a:p>
          <a:p>
            <a:pPr marL="270000" lvl="1" indent="-269640">
              <a:lnSpc>
                <a:spcPct val="100000"/>
              </a:lnSpc>
              <a:spcBef>
                <a:spcPts val="1199"/>
              </a:spcBef>
              <a:buClr>
                <a:srgbClr val="404040"/>
              </a:buClr>
              <a:buFont typeface="Arial"/>
              <a:buChar char="•"/>
            </a:pPr>
            <a:endParaRPr lang="en-US" sz="1800" b="0" strike="noStrike" spc="-1" dirty="0">
              <a:latin typeface="Arial"/>
              <a:ea typeface="ＭＳ Ｐゴシック"/>
            </a:endParaRPr>
          </a:p>
          <a:p>
            <a:pPr marL="270000" lvl="1" indent="-269640">
              <a:lnSpc>
                <a:spcPct val="100000"/>
              </a:lnSpc>
              <a:spcBef>
                <a:spcPts val="1199"/>
              </a:spcBef>
              <a:buClr>
                <a:srgbClr val="404040"/>
              </a:buClr>
              <a:buFont typeface="Arial"/>
              <a:buChar char="•"/>
            </a:pPr>
            <a:endParaRPr lang="en-US" sz="1800" b="0" strike="noStrike" spc="-1" dirty="0">
              <a:latin typeface="Arial"/>
              <a:ea typeface="ＭＳ Ｐゴシック"/>
            </a:endParaRPr>
          </a:p>
          <a:p>
            <a:pPr marL="270000" lvl="1" indent="-269640">
              <a:lnSpc>
                <a:spcPct val="100000"/>
              </a:lnSpc>
              <a:spcBef>
                <a:spcPts val="1199"/>
              </a:spcBef>
              <a:buClr>
                <a:srgbClr val="404040"/>
              </a:buClr>
              <a:buFont typeface="Arial"/>
              <a:buChar char="•"/>
            </a:pPr>
            <a:endParaRPr lang="en-US" sz="1800" b="0" strike="noStrike" spc="-1" dirty="0">
              <a:latin typeface="Arial"/>
            </a:endParaRPr>
          </a:p>
        </p:txBody>
      </p:sp>
      <p:sp>
        <p:nvSpPr>
          <p:cNvPr id="92" name="TextShape 3"/>
          <p:cNvSpPr txBox="1"/>
          <p:nvPr/>
        </p:nvSpPr>
        <p:spPr>
          <a:xfrm>
            <a:off x="487440" y="4702320"/>
            <a:ext cx="2133360" cy="274320"/>
          </a:xfrm>
          <a:prstGeom prst="rect">
            <a:avLst/>
          </a:prstGeom>
          <a:noFill/>
          <a:ln>
            <a:noFill/>
          </a:ln>
        </p:spPr>
        <p:txBody>
          <a:bodyPr lIns="90000" tIns="45000" rIns="90000" bIns="45000">
            <a:noAutofit/>
          </a:bodyPr>
          <a:lstStyle/>
          <a:p>
            <a:pPr>
              <a:lnSpc>
                <a:spcPct val="100000"/>
              </a:lnSpc>
            </a:pPr>
            <a:fld id="{8BF4A5CC-9A4E-4237-A039-00209E132088}" type="slidenum">
              <a:rPr lang="en-AU" sz="1200" b="0" strike="noStrike" spc="-1">
                <a:solidFill>
                  <a:srgbClr val="000000"/>
                </a:solidFill>
                <a:latin typeface="Arial"/>
                <a:ea typeface="ＭＳ Ｐゴシック"/>
              </a:rPr>
              <a:t>2</a:t>
            </a:fld>
            <a:endParaRPr lang="en-AU" sz="1200" b="0" strike="noStrike" spc="-1">
              <a:latin typeface="Times New Roman"/>
            </a:endParaRPr>
          </a:p>
        </p:txBody>
      </p:sp>
      <p:pic>
        <p:nvPicPr>
          <p:cNvPr id="2" name="Picture 1">
            <a:extLst>
              <a:ext uri="{FF2B5EF4-FFF2-40B4-BE49-F238E27FC236}">
                <a16:creationId xmlns:a16="http://schemas.microsoft.com/office/drawing/2014/main" id="{0AB61786-0EE7-420C-AF36-B77B1AC1BB70}"/>
              </a:ext>
            </a:extLst>
          </p:cNvPr>
          <p:cNvPicPr>
            <a:picLocks noChangeAspect="1"/>
          </p:cNvPicPr>
          <p:nvPr/>
        </p:nvPicPr>
        <p:blipFill>
          <a:blip r:embed="rId3"/>
          <a:stretch>
            <a:fillRect/>
          </a:stretch>
        </p:blipFill>
        <p:spPr>
          <a:xfrm>
            <a:off x="6049144" y="2571750"/>
            <a:ext cx="1439911" cy="1439911"/>
          </a:xfrm>
          <a:prstGeom prst="rect">
            <a:avLst/>
          </a:prstGeom>
        </p:spPr>
      </p:pic>
      <p:pic>
        <p:nvPicPr>
          <p:cNvPr id="3" name="Picture 2">
            <a:extLst>
              <a:ext uri="{FF2B5EF4-FFF2-40B4-BE49-F238E27FC236}">
                <a16:creationId xmlns:a16="http://schemas.microsoft.com/office/drawing/2014/main" id="{97707577-40FD-49C7-95DC-0ED84C07CC3E}"/>
              </a:ext>
            </a:extLst>
          </p:cNvPr>
          <p:cNvPicPr>
            <a:picLocks noChangeAspect="1"/>
          </p:cNvPicPr>
          <p:nvPr/>
        </p:nvPicPr>
        <p:blipFill>
          <a:blip r:embed="rId4"/>
          <a:stretch>
            <a:fillRect/>
          </a:stretch>
        </p:blipFill>
        <p:spPr>
          <a:xfrm>
            <a:off x="7069435" y="901700"/>
            <a:ext cx="1439911" cy="14399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468360" y="361800"/>
            <a:ext cx="8229240" cy="461520"/>
          </a:xfrm>
          <a:prstGeom prst="rect">
            <a:avLst/>
          </a:prstGeom>
          <a:noFill/>
          <a:ln>
            <a:noFill/>
          </a:ln>
        </p:spPr>
        <p:txBody>
          <a:bodyPr lIns="0" tIns="0" rIns="0" bIns="0">
            <a:noAutofit/>
          </a:bodyPr>
          <a:lstStyle/>
          <a:p>
            <a:pPr>
              <a:lnSpc>
                <a:spcPct val="100000"/>
              </a:lnSpc>
            </a:pPr>
            <a:r>
              <a:rPr lang="en-US" sz="3000" b="1" strike="noStrike" spc="-1" dirty="0">
                <a:latin typeface="Arial"/>
                <a:ea typeface="ＭＳ Ｐゴシック"/>
              </a:rPr>
              <a:t>Doesn’t ALMA have tools for this already?</a:t>
            </a:r>
            <a:endParaRPr lang="en-US" sz="3000" b="0" strike="noStrike" spc="-1" dirty="0">
              <a:latin typeface="Arial"/>
            </a:endParaRPr>
          </a:p>
        </p:txBody>
      </p:sp>
      <p:sp>
        <p:nvSpPr>
          <p:cNvPr id="91" name="TextShape 2"/>
          <p:cNvSpPr txBox="1"/>
          <p:nvPr/>
        </p:nvSpPr>
        <p:spPr>
          <a:xfrm>
            <a:off x="487440" y="1131840"/>
            <a:ext cx="3718800" cy="2723468"/>
          </a:xfrm>
          <a:prstGeom prst="rect">
            <a:avLst/>
          </a:prstGeom>
          <a:noFill/>
          <a:ln>
            <a:noFill/>
          </a:ln>
        </p:spPr>
        <p:txBody>
          <a:bodyPr lIns="0" tIns="0" rIns="0" bIns="0">
            <a:noAutofit/>
          </a:bodyPr>
          <a:lstStyle/>
          <a:p>
            <a:pPr>
              <a:lnSpc>
                <a:spcPct val="100000"/>
              </a:lnSpc>
              <a:spcBef>
                <a:spcPts val="1199"/>
              </a:spcBef>
            </a:pPr>
            <a:r>
              <a:rPr lang="en-US" sz="1800" b="0" strike="noStrike" spc="-1" dirty="0">
                <a:latin typeface="Arial"/>
                <a:ea typeface="ＭＳ Ｐゴシック"/>
              </a:rPr>
              <a:t>Alma has - </a:t>
            </a:r>
          </a:p>
          <a:p>
            <a:pPr>
              <a:lnSpc>
                <a:spcPct val="100000"/>
              </a:lnSpc>
              <a:spcBef>
                <a:spcPts val="1199"/>
              </a:spcBef>
            </a:pPr>
            <a:r>
              <a:rPr lang="en-US" spc="-1" dirty="0">
                <a:ea typeface="ＭＳ Ｐゴシック"/>
              </a:rPr>
              <a:t>Overlap and Collection Analysis functionality</a:t>
            </a:r>
            <a:r>
              <a:rPr lang="en-US" sz="1800" b="0" strike="noStrike" spc="-1" dirty="0">
                <a:latin typeface="Arial"/>
                <a:ea typeface="ＭＳ Ｐゴシック"/>
              </a:rPr>
              <a:t>:</a:t>
            </a:r>
            <a:endParaRPr lang="en-US" sz="1800" b="0" strike="noStrike" spc="-1" dirty="0">
              <a:latin typeface="Arial"/>
            </a:endParaRPr>
          </a:p>
          <a:p>
            <a:pPr marL="270000" lvl="1" indent="-269640">
              <a:lnSpc>
                <a:spcPct val="100000"/>
              </a:lnSpc>
              <a:spcBef>
                <a:spcPts val="1199"/>
              </a:spcBef>
              <a:buClr>
                <a:srgbClr val="404040"/>
              </a:buClr>
              <a:buFont typeface="Arial"/>
              <a:buChar char="•"/>
            </a:pPr>
            <a:r>
              <a:rPr lang="en-US" sz="1800" b="0" strike="noStrike" spc="-1" dirty="0">
                <a:latin typeface="Arial"/>
                <a:ea typeface="ＭＳ Ｐゴシック"/>
              </a:rPr>
              <a:t>Matches largely on marc field 035</a:t>
            </a:r>
            <a:endParaRPr lang="en-US" sz="1800" b="0" strike="noStrike" spc="-1" dirty="0">
              <a:latin typeface="Arial"/>
            </a:endParaRPr>
          </a:p>
          <a:p>
            <a:pPr marL="270000" lvl="1" indent="-269640">
              <a:lnSpc>
                <a:spcPct val="100000"/>
              </a:lnSpc>
              <a:spcBef>
                <a:spcPts val="1199"/>
              </a:spcBef>
              <a:buClr>
                <a:srgbClr val="404040"/>
              </a:buClr>
              <a:buFont typeface="Arial"/>
              <a:buChar char="•"/>
            </a:pPr>
            <a:r>
              <a:rPr lang="en-US" sz="1800" b="0" strike="noStrike" spc="-1" dirty="0">
                <a:latin typeface="Arial"/>
                <a:ea typeface="ＭＳ Ｐゴシック"/>
              </a:rPr>
              <a:t>ISBN</a:t>
            </a:r>
            <a:endParaRPr lang="en-US" sz="1800" b="0" strike="noStrike" spc="-1" dirty="0">
              <a:latin typeface="Arial"/>
            </a:endParaRPr>
          </a:p>
          <a:p>
            <a:pPr marL="270000" lvl="1" indent="-269640">
              <a:lnSpc>
                <a:spcPct val="100000"/>
              </a:lnSpc>
              <a:spcBef>
                <a:spcPts val="1199"/>
              </a:spcBef>
              <a:buClr>
                <a:srgbClr val="404040"/>
              </a:buClr>
              <a:buFont typeface="Arial"/>
              <a:buChar char="•"/>
            </a:pPr>
            <a:r>
              <a:rPr lang="en-US" sz="1800" b="0" strike="noStrike" spc="-1" dirty="0">
                <a:latin typeface="Arial"/>
                <a:ea typeface="ＭＳ Ｐゴシック"/>
              </a:rPr>
              <a:t>Fuzzy matching titles (false positives and negatives)</a:t>
            </a:r>
            <a:endParaRPr lang="en-US" sz="1800" b="0" strike="noStrike" spc="-1" dirty="0">
              <a:latin typeface="Arial"/>
            </a:endParaRPr>
          </a:p>
        </p:txBody>
      </p:sp>
      <p:sp>
        <p:nvSpPr>
          <p:cNvPr id="92" name="TextShape 3"/>
          <p:cNvSpPr txBox="1"/>
          <p:nvPr/>
        </p:nvSpPr>
        <p:spPr>
          <a:xfrm>
            <a:off x="487440" y="4702320"/>
            <a:ext cx="2133360" cy="274320"/>
          </a:xfrm>
          <a:prstGeom prst="rect">
            <a:avLst/>
          </a:prstGeom>
          <a:noFill/>
          <a:ln>
            <a:noFill/>
          </a:ln>
        </p:spPr>
        <p:txBody>
          <a:bodyPr lIns="90000" tIns="45000" rIns="90000" bIns="45000">
            <a:noAutofit/>
          </a:bodyPr>
          <a:lstStyle/>
          <a:p>
            <a:pPr>
              <a:lnSpc>
                <a:spcPct val="100000"/>
              </a:lnSpc>
            </a:pPr>
            <a:fld id="{8BF4A5CC-9A4E-4237-A039-00209E132088}" type="slidenum">
              <a:rPr lang="en-AU" sz="1200" b="0" strike="noStrike" spc="-1">
                <a:solidFill>
                  <a:srgbClr val="000000"/>
                </a:solidFill>
                <a:latin typeface="Arial"/>
                <a:ea typeface="ＭＳ Ｐゴシック"/>
              </a:rPr>
              <a:t>3</a:t>
            </a:fld>
            <a:endParaRPr lang="en-AU" sz="1200" b="0" strike="noStrike" spc="-1">
              <a:latin typeface="Times New Roman"/>
            </a:endParaRPr>
          </a:p>
        </p:txBody>
      </p:sp>
      <p:pic>
        <p:nvPicPr>
          <p:cNvPr id="3" name="Picture 2">
            <a:extLst>
              <a:ext uri="{FF2B5EF4-FFF2-40B4-BE49-F238E27FC236}">
                <a16:creationId xmlns:a16="http://schemas.microsoft.com/office/drawing/2014/main" id="{BFC75BBB-DFD1-45EE-AA3F-5811071AD471}"/>
              </a:ext>
            </a:extLst>
          </p:cNvPr>
          <p:cNvPicPr>
            <a:picLocks noChangeAspect="1"/>
          </p:cNvPicPr>
          <p:nvPr/>
        </p:nvPicPr>
        <p:blipFill>
          <a:blip r:embed="rId3"/>
          <a:stretch>
            <a:fillRect/>
          </a:stretch>
        </p:blipFill>
        <p:spPr>
          <a:xfrm>
            <a:off x="4386648" y="1131841"/>
            <a:ext cx="4485503" cy="1773150"/>
          </a:xfrm>
          <a:prstGeom prst="rect">
            <a:avLst/>
          </a:prstGeom>
        </p:spPr>
      </p:pic>
    </p:spTree>
    <p:extLst>
      <p:ext uri="{BB962C8B-B14F-4D97-AF65-F5344CB8AC3E}">
        <p14:creationId xmlns:p14="http://schemas.microsoft.com/office/powerpoint/2010/main" val="22952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468360" y="361800"/>
            <a:ext cx="2465340" cy="461520"/>
          </a:xfrm>
          <a:prstGeom prst="rect">
            <a:avLst/>
          </a:prstGeom>
          <a:noFill/>
          <a:ln>
            <a:noFill/>
          </a:ln>
        </p:spPr>
        <p:txBody>
          <a:bodyPr lIns="0" tIns="0" rIns="0" bIns="0">
            <a:noAutofit/>
          </a:bodyPr>
          <a:lstStyle/>
          <a:p>
            <a:pPr>
              <a:lnSpc>
                <a:spcPct val="100000"/>
              </a:lnSpc>
            </a:pPr>
            <a:r>
              <a:rPr lang="en-US" sz="3000" b="1" strike="noStrike" spc="-1" dirty="0">
                <a:latin typeface="Arial"/>
                <a:ea typeface="ＭＳ Ｐゴシック"/>
              </a:rPr>
              <a:t>Auditing</a:t>
            </a:r>
            <a:endParaRPr lang="en-US" sz="3000" b="0" strike="noStrike" spc="-1" dirty="0">
              <a:latin typeface="Arial"/>
            </a:endParaRPr>
          </a:p>
        </p:txBody>
      </p:sp>
      <p:sp>
        <p:nvSpPr>
          <p:cNvPr id="97" name="TextShape 2"/>
          <p:cNvSpPr txBox="1"/>
          <p:nvPr/>
        </p:nvSpPr>
        <p:spPr>
          <a:xfrm>
            <a:off x="468360" y="1131840"/>
            <a:ext cx="8208720" cy="3095280"/>
          </a:xfrm>
          <a:prstGeom prst="rect">
            <a:avLst/>
          </a:prstGeom>
          <a:noFill/>
          <a:ln>
            <a:noFill/>
          </a:ln>
        </p:spPr>
        <p:txBody>
          <a:bodyPr lIns="0" tIns="0" rIns="0" bIns="0">
            <a:noAutofit/>
          </a:bodyPr>
          <a:lstStyle/>
          <a:p>
            <a:pPr>
              <a:lnSpc>
                <a:spcPct val="100000"/>
              </a:lnSpc>
              <a:spcBef>
                <a:spcPts val="1199"/>
              </a:spcBef>
            </a:pPr>
            <a:r>
              <a:rPr lang="en-US" b="0" strike="noStrike" spc="-1" dirty="0">
                <a:latin typeface="Arial"/>
                <a:ea typeface="ＭＳ Ｐゴシック"/>
              </a:rPr>
              <a:t>The process needed to be:</a:t>
            </a:r>
            <a:endParaRPr lang="en-US" b="0" strike="noStrike" spc="-1" dirty="0">
              <a:latin typeface="Arial"/>
            </a:endParaRPr>
          </a:p>
          <a:p>
            <a:pPr marL="270000" lvl="1" indent="-269640">
              <a:lnSpc>
                <a:spcPct val="100000"/>
              </a:lnSpc>
              <a:spcBef>
                <a:spcPts val="1199"/>
              </a:spcBef>
              <a:buClr>
                <a:srgbClr val="404040"/>
              </a:buClr>
              <a:buFont typeface="Arial"/>
              <a:buChar char="•"/>
            </a:pPr>
            <a:r>
              <a:rPr lang="en-US" b="0" strike="noStrike" spc="-1" dirty="0">
                <a:latin typeface="Arial"/>
                <a:ea typeface="ＭＳ Ｐゴシック"/>
              </a:rPr>
              <a:t>Simple</a:t>
            </a:r>
            <a:endParaRPr lang="en-US" b="0" strike="noStrike" spc="-1" dirty="0">
              <a:latin typeface="Arial"/>
            </a:endParaRPr>
          </a:p>
          <a:p>
            <a:pPr marL="270000" lvl="1" indent="-269640">
              <a:lnSpc>
                <a:spcPct val="100000"/>
              </a:lnSpc>
              <a:spcBef>
                <a:spcPts val="1199"/>
              </a:spcBef>
              <a:buClr>
                <a:srgbClr val="404040"/>
              </a:buClr>
              <a:buFont typeface="Arial"/>
              <a:buChar char="•"/>
            </a:pPr>
            <a:r>
              <a:rPr lang="en-US" b="0" strike="noStrike" spc="-1" dirty="0">
                <a:latin typeface="Arial"/>
                <a:ea typeface="ＭＳ Ｐゴシック"/>
              </a:rPr>
              <a:t>Not reinvent the wheel</a:t>
            </a:r>
            <a:endParaRPr lang="en-US" b="0" strike="noStrike" spc="-1" dirty="0">
              <a:latin typeface="Arial"/>
            </a:endParaRPr>
          </a:p>
          <a:p>
            <a:pPr marL="270000" lvl="1" indent="-269640">
              <a:lnSpc>
                <a:spcPct val="100000"/>
              </a:lnSpc>
              <a:spcBef>
                <a:spcPts val="1199"/>
              </a:spcBef>
              <a:buClr>
                <a:srgbClr val="404040"/>
              </a:buClr>
              <a:buFont typeface="Arial"/>
              <a:buChar char="•"/>
            </a:pPr>
            <a:r>
              <a:rPr lang="en-US" b="0" strike="noStrike" spc="-1" dirty="0">
                <a:latin typeface="Arial"/>
                <a:ea typeface="ＭＳ Ｐゴシック"/>
              </a:rPr>
              <a:t>Spreadsheets allow:</a:t>
            </a:r>
            <a:endParaRPr lang="en-US" b="0" strike="noStrike" spc="-1" dirty="0">
              <a:latin typeface="Arial"/>
            </a:endParaRPr>
          </a:p>
          <a:p>
            <a:pPr marL="555750" lvl="2" indent="-285750">
              <a:lnSpc>
                <a:spcPct val="100000"/>
              </a:lnSpc>
              <a:spcBef>
                <a:spcPts val="901"/>
              </a:spcBef>
              <a:buClr>
                <a:srgbClr val="404040"/>
              </a:buClr>
              <a:buFont typeface="Courier New" panose="02070309020205020404" pitchFamily="49" charset="0"/>
              <a:buChar char="o"/>
            </a:pPr>
            <a:r>
              <a:rPr lang="en-US" b="0" strike="noStrike" spc="-1" dirty="0">
                <a:latin typeface="Arial"/>
                <a:ea typeface="ＭＳ Ｐゴシック"/>
              </a:rPr>
              <a:t>initial comprehensive visual checking for errors and inconsistency</a:t>
            </a:r>
            <a:endParaRPr lang="en-US" b="0" strike="noStrike" spc="-1" dirty="0">
              <a:latin typeface="Arial"/>
            </a:endParaRPr>
          </a:p>
          <a:p>
            <a:pPr marL="555750" lvl="2" indent="-285750">
              <a:lnSpc>
                <a:spcPct val="100000"/>
              </a:lnSpc>
              <a:spcBef>
                <a:spcPts val="901"/>
              </a:spcBef>
              <a:buClr>
                <a:srgbClr val="404040"/>
              </a:buClr>
              <a:buFont typeface="Courier New" panose="02070309020205020404" pitchFamily="49" charset="0"/>
              <a:buChar char="o"/>
            </a:pPr>
            <a:r>
              <a:rPr lang="en-US" b="0" strike="noStrike" spc="-1" dirty="0">
                <a:latin typeface="Arial"/>
                <a:ea typeface="ヒラギノ角ゴ Pro W3"/>
              </a:rPr>
              <a:t>Identification of duplicates</a:t>
            </a:r>
            <a:endParaRPr lang="en-US" b="0" strike="noStrike" spc="-1" dirty="0">
              <a:latin typeface="Arial"/>
            </a:endParaRPr>
          </a:p>
          <a:p>
            <a:pPr marL="555750" lvl="2" indent="-285750">
              <a:lnSpc>
                <a:spcPct val="100000"/>
              </a:lnSpc>
              <a:spcBef>
                <a:spcPts val="901"/>
              </a:spcBef>
              <a:buClr>
                <a:srgbClr val="404040"/>
              </a:buClr>
              <a:buFont typeface="Courier New" panose="02070309020205020404" pitchFamily="49" charset="0"/>
              <a:buChar char="o"/>
            </a:pPr>
            <a:r>
              <a:rPr lang="en-US" b="0" strike="noStrike" spc="-1" dirty="0">
                <a:latin typeface="Arial"/>
                <a:ea typeface="ヒラギノ角ゴ Pro W3"/>
              </a:rPr>
              <a:t>VLOOKUP keeps the process simple</a:t>
            </a:r>
            <a:endParaRPr lang="en-US" b="0" strike="noStrike" spc="-1" dirty="0">
              <a:latin typeface="Arial"/>
            </a:endParaRPr>
          </a:p>
        </p:txBody>
      </p:sp>
      <p:sp>
        <p:nvSpPr>
          <p:cNvPr id="98" name="TextShape 3"/>
          <p:cNvSpPr txBox="1"/>
          <p:nvPr/>
        </p:nvSpPr>
        <p:spPr>
          <a:xfrm>
            <a:off x="487440" y="4702320"/>
            <a:ext cx="2133360" cy="274320"/>
          </a:xfrm>
          <a:prstGeom prst="rect">
            <a:avLst/>
          </a:prstGeom>
          <a:noFill/>
          <a:ln>
            <a:noFill/>
          </a:ln>
        </p:spPr>
        <p:txBody>
          <a:bodyPr lIns="90000" tIns="45000" rIns="90000" bIns="45000">
            <a:noAutofit/>
          </a:bodyPr>
          <a:lstStyle/>
          <a:p>
            <a:pPr>
              <a:lnSpc>
                <a:spcPct val="100000"/>
              </a:lnSpc>
            </a:pPr>
            <a:fld id="{3C836A87-F0B6-4EE1-9FBA-BEF981E01574}" type="slidenum">
              <a:rPr lang="en-AU" sz="1200" b="0" strike="noStrike" spc="-1">
                <a:solidFill>
                  <a:srgbClr val="000000"/>
                </a:solidFill>
                <a:latin typeface="Arial"/>
                <a:ea typeface="ＭＳ Ｐゴシック"/>
              </a:rPr>
              <a:t>4</a:t>
            </a:fld>
            <a:endParaRPr lang="en-AU" sz="12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16D75A-17D9-4F9D-9C8E-30A7D0CD3DC9}"/>
              </a:ext>
            </a:extLst>
          </p:cNvPr>
          <p:cNvPicPr>
            <a:picLocks noChangeAspect="1"/>
          </p:cNvPicPr>
          <p:nvPr/>
        </p:nvPicPr>
        <p:blipFill rotWithShape="1">
          <a:blip r:embed="rId3"/>
          <a:srcRect l="10172" t="25491" r="48227" b="46860"/>
          <a:stretch/>
        </p:blipFill>
        <p:spPr>
          <a:xfrm>
            <a:off x="4489972" y="1131840"/>
            <a:ext cx="4356847" cy="1628938"/>
          </a:xfrm>
          <a:prstGeom prst="rect">
            <a:avLst/>
          </a:prstGeom>
        </p:spPr>
      </p:pic>
      <p:sp>
        <p:nvSpPr>
          <p:cNvPr id="99" name="TextShape 1"/>
          <p:cNvSpPr txBox="1"/>
          <p:nvPr/>
        </p:nvSpPr>
        <p:spPr>
          <a:xfrm>
            <a:off x="468360" y="361800"/>
            <a:ext cx="8229240" cy="461520"/>
          </a:xfrm>
          <a:prstGeom prst="rect">
            <a:avLst/>
          </a:prstGeom>
          <a:noFill/>
          <a:ln>
            <a:noFill/>
          </a:ln>
        </p:spPr>
        <p:txBody>
          <a:bodyPr lIns="0" tIns="0" rIns="0" bIns="0">
            <a:noAutofit/>
          </a:bodyPr>
          <a:lstStyle/>
          <a:p>
            <a:pPr>
              <a:lnSpc>
                <a:spcPct val="100000"/>
              </a:lnSpc>
            </a:pPr>
            <a:r>
              <a:rPr lang="en-US" sz="3000" b="1" strike="noStrike" spc="-1" dirty="0">
                <a:latin typeface="Arial"/>
                <a:ea typeface="ＭＳ Ｐゴシック"/>
              </a:rPr>
              <a:t>How does it work?</a:t>
            </a:r>
            <a:endParaRPr lang="en-US" sz="3000" b="0" strike="noStrike" spc="-1" dirty="0">
              <a:latin typeface="Arial"/>
            </a:endParaRPr>
          </a:p>
        </p:txBody>
      </p:sp>
      <p:sp>
        <p:nvSpPr>
          <p:cNvPr id="100" name="TextShape 2"/>
          <p:cNvSpPr txBox="1"/>
          <p:nvPr/>
        </p:nvSpPr>
        <p:spPr>
          <a:xfrm>
            <a:off x="468360" y="1131840"/>
            <a:ext cx="4021612" cy="3450918"/>
          </a:xfrm>
          <a:prstGeom prst="rect">
            <a:avLst/>
          </a:prstGeom>
          <a:noFill/>
          <a:ln>
            <a:noFill/>
          </a:ln>
        </p:spPr>
        <p:txBody>
          <a:bodyPr lIns="0" tIns="0" rIns="0" bIns="0">
            <a:noAutofit/>
          </a:bodyPr>
          <a:lstStyle/>
          <a:p>
            <a:pPr marL="270000" lvl="1" indent="-269640">
              <a:lnSpc>
                <a:spcPct val="100000"/>
              </a:lnSpc>
              <a:spcBef>
                <a:spcPts val="1199"/>
              </a:spcBef>
              <a:buClr>
                <a:srgbClr val="404040"/>
              </a:buClr>
              <a:buFont typeface="Arial"/>
              <a:buChar char="•"/>
            </a:pPr>
            <a:r>
              <a:rPr lang="en-US" b="0" strike="noStrike" spc="-1" dirty="0">
                <a:latin typeface="Arial"/>
                <a:ea typeface="ＭＳ Ｐゴシック"/>
              </a:rPr>
              <a:t>Simply sort your data, perform some basic visual consistency checks, then:</a:t>
            </a:r>
            <a:endParaRPr lang="en-US" b="0" strike="noStrike" spc="-1" dirty="0">
              <a:latin typeface="Arial"/>
            </a:endParaRPr>
          </a:p>
          <a:p>
            <a:pPr marL="555750" lvl="2" indent="-285750">
              <a:lnSpc>
                <a:spcPct val="100000"/>
              </a:lnSpc>
              <a:spcBef>
                <a:spcPts val="901"/>
              </a:spcBef>
              <a:buClr>
                <a:srgbClr val="404040"/>
              </a:buClr>
              <a:buFont typeface="Courier New" panose="02070309020205020404" pitchFamily="49" charset="0"/>
              <a:buChar char="o"/>
            </a:pPr>
            <a:r>
              <a:rPr lang="en-US" b="0" strike="noStrike" spc="-1" dirty="0">
                <a:latin typeface="Arial"/>
                <a:ea typeface="ヒラギノ角ゴ Pro W3"/>
              </a:rPr>
              <a:t>VLOOKUP on vendor spreadsheet to query your extended export sheet, then</a:t>
            </a:r>
            <a:endParaRPr lang="en-US" b="0" strike="noStrike" spc="-1" dirty="0">
              <a:latin typeface="Arial"/>
            </a:endParaRPr>
          </a:p>
          <a:p>
            <a:pPr marL="555750" lvl="2" indent="-285750">
              <a:lnSpc>
                <a:spcPct val="100000"/>
              </a:lnSpc>
              <a:spcBef>
                <a:spcPts val="901"/>
              </a:spcBef>
              <a:buClr>
                <a:srgbClr val="404040"/>
              </a:buClr>
              <a:buFont typeface="Courier New" panose="02070309020205020404" pitchFamily="49" charset="0"/>
              <a:buChar char="o"/>
            </a:pPr>
            <a:r>
              <a:rPr lang="en-US" b="0" strike="noStrike" spc="-1" dirty="0">
                <a:latin typeface="Arial"/>
                <a:ea typeface="ヒラギノ角ゴ Pro W3"/>
              </a:rPr>
              <a:t>VLOOKUP on your extended export spreadsheet to query your vendor spreadsheet</a:t>
            </a:r>
            <a:endParaRPr lang="en-US" b="0" strike="noStrike" spc="-1" dirty="0">
              <a:latin typeface="Arial"/>
            </a:endParaRPr>
          </a:p>
          <a:p>
            <a:pPr marL="809640" lvl="3" indent="-269640">
              <a:lnSpc>
                <a:spcPct val="100000"/>
              </a:lnSpc>
              <a:spcBef>
                <a:spcPts val="601"/>
              </a:spcBef>
              <a:buClr>
                <a:srgbClr val="404040"/>
              </a:buClr>
              <a:buFont typeface="Lucida Grande"/>
              <a:buChar char="»"/>
            </a:pPr>
            <a:r>
              <a:rPr lang="en-US" b="0" strike="noStrike" spc="-1" dirty="0">
                <a:latin typeface="Arial"/>
                <a:ea typeface="ヒラギノ角ゴ Pro W3"/>
              </a:rPr>
              <a:t>Are there any unusual things to be found on either? Both?</a:t>
            </a:r>
            <a:endParaRPr lang="en-US" b="0" strike="noStrike" spc="-1" dirty="0">
              <a:latin typeface="Arial"/>
            </a:endParaRPr>
          </a:p>
        </p:txBody>
      </p:sp>
      <p:sp>
        <p:nvSpPr>
          <p:cNvPr id="101" name="TextShape 3"/>
          <p:cNvSpPr txBox="1"/>
          <p:nvPr/>
        </p:nvSpPr>
        <p:spPr>
          <a:xfrm>
            <a:off x="487440" y="4702320"/>
            <a:ext cx="2133360" cy="274320"/>
          </a:xfrm>
          <a:prstGeom prst="rect">
            <a:avLst/>
          </a:prstGeom>
          <a:noFill/>
          <a:ln>
            <a:noFill/>
          </a:ln>
        </p:spPr>
        <p:txBody>
          <a:bodyPr lIns="90000" tIns="45000" rIns="90000" bIns="45000">
            <a:noAutofit/>
          </a:bodyPr>
          <a:lstStyle/>
          <a:p>
            <a:pPr>
              <a:lnSpc>
                <a:spcPct val="100000"/>
              </a:lnSpc>
            </a:pPr>
            <a:fld id="{FF6D03BD-9194-4776-88DC-C1B3B76DB04D}" type="slidenum">
              <a:rPr lang="en-AU" sz="1200" b="0" strike="noStrike" spc="-1">
                <a:solidFill>
                  <a:srgbClr val="000000"/>
                </a:solidFill>
                <a:latin typeface="Arial"/>
                <a:ea typeface="ＭＳ Ｐゴシック"/>
              </a:rPr>
              <a:t>5</a:t>
            </a:fld>
            <a:endParaRPr lang="en-AU" sz="1200" b="0" strike="noStrike" spc="-1">
              <a:latin typeface="Times New Roman"/>
            </a:endParaRPr>
          </a:p>
        </p:txBody>
      </p:sp>
      <p:pic>
        <p:nvPicPr>
          <p:cNvPr id="4" name="Picture 3">
            <a:extLst>
              <a:ext uri="{FF2B5EF4-FFF2-40B4-BE49-F238E27FC236}">
                <a16:creationId xmlns:a16="http://schemas.microsoft.com/office/drawing/2014/main" id="{B1695224-C15E-445B-8D7C-29498655855C}"/>
              </a:ext>
            </a:extLst>
          </p:cNvPr>
          <p:cNvPicPr>
            <a:picLocks noChangeAspect="1"/>
          </p:cNvPicPr>
          <p:nvPr/>
        </p:nvPicPr>
        <p:blipFill>
          <a:blip r:embed="rId4"/>
          <a:stretch>
            <a:fillRect/>
          </a:stretch>
        </p:blipFill>
        <p:spPr>
          <a:xfrm>
            <a:off x="7392855" y="2922270"/>
            <a:ext cx="1453964" cy="11809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468360" y="361800"/>
            <a:ext cx="5166630" cy="461520"/>
          </a:xfrm>
          <a:prstGeom prst="rect">
            <a:avLst/>
          </a:prstGeom>
          <a:noFill/>
          <a:ln>
            <a:noFill/>
          </a:ln>
        </p:spPr>
        <p:txBody>
          <a:bodyPr lIns="0" tIns="0" rIns="0" bIns="0">
            <a:noAutofit/>
          </a:bodyPr>
          <a:lstStyle/>
          <a:p>
            <a:pPr>
              <a:lnSpc>
                <a:spcPct val="100000"/>
              </a:lnSpc>
            </a:pPr>
            <a:r>
              <a:rPr lang="en-US" sz="3000" b="1" strike="noStrike" spc="-1" dirty="0">
                <a:latin typeface="Arial"/>
                <a:ea typeface="ＭＳ Ｐゴシック"/>
              </a:rPr>
              <a:t>What </a:t>
            </a:r>
            <a:r>
              <a:rPr lang="en-US" sz="3000" b="1" spc="-1" dirty="0">
                <a:latin typeface="Arial"/>
                <a:ea typeface="ＭＳ Ｐゴシック"/>
              </a:rPr>
              <a:t>do we do </a:t>
            </a:r>
            <a:r>
              <a:rPr lang="en-US" sz="3000" b="1" strike="noStrike" spc="-1" dirty="0">
                <a:latin typeface="Arial"/>
                <a:ea typeface="ＭＳ Ｐゴシック"/>
              </a:rPr>
              <a:t>in Excel…</a:t>
            </a:r>
            <a:endParaRPr lang="en-US" sz="3000" b="0" strike="noStrike" spc="-1" dirty="0">
              <a:latin typeface="Arial"/>
            </a:endParaRPr>
          </a:p>
        </p:txBody>
      </p:sp>
      <p:sp>
        <p:nvSpPr>
          <p:cNvPr id="107" name="TextShape 3"/>
          <p:cNvSpPr txBox="1"/>
          <p:nvPr/>
        </p:nvSpPr>
        <p:spPr>
          <a:xfrm>
            <a:off x="487440" y="4702320"/>
            <a:ext cx="2133360" cy="274320"/>
          </a:xfrm>
          <a:prstGeom prst="rect">
            <a:avLst/>
          </a:prstGeom>
          <a:noFill/>
          <a:ln>
            <a:noFill/>
          </a:ln>
        </p:spPr>
        <p:txBody>
          <a:bodyPr lIns="90000" tIns="45000" rIns="90000" bIns="45000">
            <a:noAutofit/>
          </a:bodyPr>
          <a:lstStyle/>
          <a:p>
            <a:pPr>
              <a:lnSpc>
                <a:spcPct val="100000"/>
              </a:lnSpc>
            </a:pPr>
            <a:fld id="{94738B4A-964D-40B6-9419-EF551D053D66}" type="slidenum">
              <a:rPr lang="en-AU" sz="1200" b="0" strike="noStrike" spc="-1">
                <a:solidFill>
                  <a:srgbClr val="000000"/>
                </a:solidFill>
                <a:latin typeface="Arial"/>
                <a:ea typeface="ＭＳ Ｐゴシック"/>
              </a:rPr>
              <a:t>6</a:t>
            </a:fld>
            <a:endParaRPr lang="en-AU" sz="1200" b="0" strike="noStrike" spc="-1">
              <a:latin typeface="Times New Roman"/>
            </a:endParaRPr>
          </a:p>
        </p:txBody>
      </p:sp>
      <p:pic>
        <p:nvPicPr>
          <p:cNvPr id="3" name="Picture 2">
            <a:extLst>
              <a:ext uri="{FF2B5EF4-FFF2-40B4-BE49-F238E27FC236}">
                <a16:creationId xmlns:a16="http://schemas.microsoft.com/office/drawing/2014/main" id="{AC9E41F2-DDBB-4391-A4DC-186A7B700FE4}"/>
              </a:ext>
            </a:extLst>
          </p:cNvPr>
          <p:cNvPicPr>
            <a:picLocks noChangeAspect="1"/>
          </p:cNvPicPr>
          <p:nvPr/>
        </p:nvPicPr>
        <p:blipFill rotWithShape="1">
          <a:blip r:embed="rId3"/>
          <a:srcRect t="3364"/>
          <a:stretch/>
        </p:blipFill>
        <p:spPr>
          <a:xfrm>
            <a:off x="505609" y="1007979"/>
            <a:ext cx="5168199" cy="1631216"/>
          </a:xfrm>
          <a:prstGeom prst="rect">
            <a:avLst/>
          </a:prstGeom>
        </p:spPr>
      </p:pic>
      <p:sp>
        <p:nvSpPr>
          <p:cNvPr id="10" name="Rectangle 9">
            <a:extLst>
              <a:ext uri="{FF2B5EF4-FFF2-40B4-BE49-F238E27FC236}">
                <a16:creationId xmlns:a16="http://schemas.microsoft.com/office/drawing/2014/main" id="{D8C4173D-E217-467C-B826-FAD5C3652DDB}"/>
              </a:ext>
            </a:extLst>
          </p:cNvPr>
          <p:cNvSpPr/>
          <p:nvPr/>
        </p:nvSpPr>
        <p:spPr>
          <a:xfrm>
            <a:off x="5939245" y="562763"/>
            <a:ext cx="3104087" cy="1631216"/>
          </a:xfrm>
          <a:prstGeom prst="rect">
            <a:avLst/>
          </a:prstGeom>
        </p:spPr>
        <p:txBody>
          <a:bodyPr wrap="square">
            <a:spAutoFit/>
          </a:bodyPr>
          <a:lstStyle/>
          <a:p>
            <a:pPr marL="342900" indent="-342900">
              <a:lnSpc>
                <a:spcPct val="100000"/>
              </a:lnSpc>
              <a:spcBef>
                <a:spcPts val="1199"/>
              </a:spcBef>
              <a:buAutoNum type="arabicPeriod"/>
            </a:pPr>
            <a:r>
              <a:rPr lang="en-US" spc="-1" dirty="0"/>
              <a:t>Sorting highlights URL issues</a:t>
            </a:r>
          </a:p>
          <a:p>
            <a:pPr marL="342900" indent="-342900">
              <a:spcBef>
                <a:spcPts val="1199"/>
              </a:spcBef>
              <a:buFontTx/>
              <a:buAutoNum type="arabicPeriod"/>
            </a:pPr>
            <a:r>
              <a:rPr lang="en-AU" dirty="0"/>
              <a:t>VLOOKUP – comparing the library data with vendor’s</a:t>
            </a:r>
          </a:p>
        </p:txBody>
      </p:sp>
      <p:pic>
        <p:nvPicPr>
          <p:cNvPr id="13" name="Picture 12">
            <a:extLst>
              <a:ext uri="{FF2B5EF4-FFF2-40B4-BE49-F238E27FC236}">
                <a16:creationId xmlns:a16="http://schemas.microsoft.com/office/drawing/2014/main" id="{5527F592-0718-466C-98C1-A2C015972677}"/>
              </a:ext>
            </a:extLst>
          </p:cNvPr>
          <p:cNvPicPr>
            <a:picLocks noChangeAspect="1"/>
          </p:cNvPicPr>
          <p:nvPr/>
        </p:nvPicPr>
        <p:blipFill rotWithShape="1">
          <a:blip r:embed="rId4"/>
          <a:srcRect t="3735" r="1323" b="24707"/>
          <a:stretch/>
        </p:blipFill>
        <p:spPr>
          <a:xfrm>
            <a:off x="233632" y="3338818"/>
            <a:ext cx="5005125" cy="1139973"/>
          </a:xfrm>
          <a:prstGeom prst="rect">
            <a:avLst/>
          </a:prstGeom>
        </p:spPr>
      </p:pic>
      <p:sp>
        <p:nvSpPr>
          <p:cNvPr id="15" name="Rectangle 14">
            <a:extLst>
              <a:ext uri="{FF2B5EF4-FFF2-40B4-BE49-F238E27FC236}">
                <a16:creationId xmlns:a16="http://schemas.microsoft.com/office/drawing/2014/main" id="{0939B91D-4D48-4D39-B2FA-9E2D9CE1F944}"/>
              </a:ext>
            </a:extLst>
          </p:cNvPr>
          <p:cNvSpPr/>
          <p:nvPr/>
        </p:nvSpPr>
        <p:spPr>
          <a:xfrm>
            <a:off x="5297319" y="3934406"/>
            <a:ext cx="3256120" cy="646331"/>
          </a:xfrm>
          <a:prstGeom prst="rect">
            <a:avLst/>
          </a:prstGeom>
        </p:spPr>
        <p:txBody>
          <a:bodyPr wrap="square">
            <a:spAutoFit/>
          </a:bodyPr>
          <a:lstStyle/>
          <a:p>
            <a:r>
              <a:rPr lang="en-AU" dirty="0"/>
              <a:t>3. VLOOKUP – comparing vendor data with the library’s</a:t>
            </a:r>
          </a:p>
        </p:txBody>
      </p:sp>
      <p:pic>
        <p:nvPicPr>
          <p:cNvPr id="5" name="Picture 4">
            <a:extLst>
              <a:ext uri="{FF2B5EF4-FFF2-40B4-BE49-F238E27FC236}">
                <a16:creationId xmlns:a16="http://schemas.microsoft.com/office/drawing/2014/main" id="{9D5279B1-972B-4C69-8065-523F80CD8D91}"/>
              </a:ext>
            </a:extLst>
          </p:cNvPr>
          <p:cNvPicPr>
            <a:picLocks noChangeAspect="1"/>
          </p:cNvPicPr>
          <p:nvPr/>
        </p:nvPicPr>
        <p:blipFill rotWithShape="1">
          <a:blip r:embed="rId5"/>
          <a:srcRect l="1350" t="5948" b="8196"/>
          <a:stretch/>
        </p:blipFill>
        <p:spPr>
          <a:xfrm rot="319592">
            <a:off x="242942" y="2593608"/>
            <a:ext cx="8658116" cy="10395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447840" y="409320"/>
            <a:ext cx="8229240" cy="461520"/>
          </a:xfrm>
          <a:prstGeom prst="rect">
            <a:avLst/>
          </a:prstGeom>
          <a:noFill/>
          <a:ln>
            <a:noFill/>
          </a:ln>
        </p:spPr>
        <p:txBody>
          <a:bodyPr lIns="0" tIns="0" rIns="0" bIns="0">
            <a:noAutofit/>
          </a:bodyPr>
          <a:lstStyle/>
          <a:p>
            <a:pPr>
              <a:lnSpc>
                <a:spcPct val="100000"/>
              </a:lnSpc>
            </a:pPr>
            <a:r>
              <a:rPr lang="en-US" sz="3000" b="1" strike="noStrike" spc="-1" dirty="0">
                <a:latin typeface="Arial"/>
                <a:ea typeface="ＭＳ Ｐゴシック"/>
              </a:rPr>
              <a:t>I have errors! Now what do I do?</a:t>
            </a:r>
            <a:endParaRPr lang="en-US" sz="3000" b="0" strike="noStrike" spc="-1" dirty="0">
              <a:latin typeface="Arial"/>
            </a:endParaRPr>
          </a:p>
        </p:txBody>
      </p:sp>
      <p:sp>
        <p:nvSpPr>
          <p:cNvPr id="103" name="TextShape 2"/>
          <p:cNvSpPr txBox="1"/>
          <p:nvPr/>
        </p:nvSpPr>
        <p:spPr>
          <a:xfrm>
            <a:off x="468360" y="1131840"/>
            <a:ext cx="8208720" cy="3371580"/>
          </a:xfrm>
          <a:prstGeom prst="rect">
            <a:avLst/>
          </a:prstGeom>
          <a:noFill/>
          <a:ln>
            <a:noFill/>
          </a:ln>
        </p:spPr>
        <p:txBody>
          <a:bodyPr lIns="0" tIns="0" rIns="0" bIns="0">
            <a:noAutofit/>
          </a:bodyPr>
          <a:lstStyle/>
          <a:p>
            <a:pPr>
              <a:lnSpc>
                <a:spcPct val="100000"/>
              </a:lnSpc>
              <a:spcBef>
                <a:spcPts val="1199"/>
              </a:spcBef>
            </a:pPr>
            <a:r>
              <a:rPr lang="en-US" b="0" strike="noStrike" spc="-1" dirty="0">
                <a:latin typeface="+mj-lt"/>
                <a:ea typeface="ＭＳ Ｐゴシック"/>
              </a:rPr>
              <a:t>You fix them! And</a:t>
            </a:r>
            <a:r>
              <a:rPr lang="en-US" spc="-1" dirty="0">
                <a:latin typeface="+mj-lt"/>
                <a:ea typeface="ＭＳ Ｐゴシック"/>
              </a:rPr>
              <a:t> …</a:t>
            </a:r>
            <a:endParaRPr lang="en-US" b="0" strike="noStrike" spc="-1" dirty="0">
              <a:latin typeface="+mj-lt"/>
            </a:endParaRPr>
          </a:p>
          <a:p>
            <a:pPr marL="270000" lvl="1" indent="-269640">
              <a:lnSpc>
                <a:spcPct val="100000"/>
              </a:lnSpc>
              <a:spcBef>
                <a:spcPts val="1199"/>
              </a:spcBef>
              <a:buClr>
                <a:srgbClr val="404040"/>
              </a:buClr>
              <a:buFont typeface="Arial"/>
              <a:buChar char="•"/>
            </a:pPr>
            <a:r>
              <a:rPr lang="en-AU" spc="-1" dirty="0">
                <a:latin typeface="+mj-lt"/>
              </a:rPr>
              <a:t>Ask what happened? Is there anything to learn from the errors in the data?</a:t>
            </a:r>
          </a:p>
          <a:p>
            <a:pPr marL="270000" lvl="1" indent="-269640">
              <a:lnSpc>
                <a:spcPct val="100000"/>
              </a:lnSpc>
              <a:spcBef>
                <a:spcPts val="1199"/>
              </a:spcBef>
              <a:buClr>
                <a:srgbClr val="404040"/>
              </a:buClr>
              <a:buFont typeface="Arial"/>
              <a:buChar char="•"/>
            </a:pPr>
            <a:r>
              <a:rPr lang="en-AU" spc="-1" dirty="0">
                <a:latin typeface="+mj-lt"/>
              </a:rPr>
              <a:t>Is there anything the team needs to do differently in the future?</a:t>
            </a:r>
          </a:p>
          <a:p>
            <a:pPr marL="270000" lvl="1" indent="-269640">
              <a:lnSpc>
                <a:spcPct val="100000"/>
              </a:lnSpc>
              <a:spcBef>
                <a:spcPts val="1199"/>
              </a:spcBef>
              <a:buClr>
                <a:srgbClr val="404040"/>
              </a:buClr>
              <a:buFont typeface="Arial"/>
              <a:buChar char="•"/>
            </a:pPr>
            <a:r>
              <a:rPr lang="en-AU" spc="-1" dirty="0">
                <a:latin typeface="+mj-lt"/>
              </a:rPr>
              <a:t>Do any of our data sources have issues?</a:t>
            </a:r>
          </a:p>
          <a:p>
            <a:pPr marL="270000" lvl="1" indent="-269640">
              <a:lnSpc>
                <a:spcPct val="100000"/>
              </a:lnSpc>
              <a:spcBef>
                <a:spcPts val="1199"/>
              </a:spcBef>
              <a:buClr>
                <a:srgbClr val="404040"/>
              </a:buClr>
              <a:buFont typeface="Arial"/>
              <a:buChar char="•"/>
            </a:pPr>
            <a:r>
              <a:rPr lang="en-AU" spc="-1" dirty="0">
                <a:latin typeface="+mj-lt"/>
              </a:rPr>
              <a:t>What about vendor supplied data?</a:t>
            </a:r>
          </a:p>
          <a:p>
            <a:pPr marL="360" lvl="1">
              <a:lnSpc>
                <a:spcPct val="100000"/>
              </a:lnSpc>
              <a:spcBef>
                <a:spcPts val="1199"/>
              </a:spcBef>
              <a:buClr>
                <a:srgbClr val="404040"/>
              </a:buClr>
            </a:pPr>
            <a:r>
              <a:rPr lang="en-AU" b="1" spc="-1" dirty="0"/>
              <a:t>Benefits</a:t>
            </a:r>
          </a:p>
          <a:p>
            <a:pPr marL="270000" lvl="1" indent="-269640">
              <a:lnSpc>
                <a:spcPct val="100000"/>
              </a:lnSpc>
              <a:spcBef>
                <a:spcPts val="1199"/>
              </a:spcBef>
              <a:buClr>
                <a:srgbClr val="404040"/>
              </a:buClr>
              <a:buFont typeface="Arial"/>
              <a:buChar char="•"/>
            </a:pPr>
            <a:r>
              <a:rPr lang="en-US" spc="-1" dirty="0"/>
              <a:t>It is quick and effective</a:t>
            </a:r>
          </a:p>
          <a:p>
            <a:pPr marL="270000" lvl="1" indent="-269640">
              <a:lnSpc>
                <a:spcPct val="100000"/>
              </a:lnSpc>
              <a:spcBef>
                <a:spcPts val="1199"/>
              </a:spcBef>
              <a:buClr>
                <a:srgbClr val="404040"/>
              </a:buClr>
              <a:buFont typeface="Arial"/>
              <a:buChar char="•"/>
            </a:pPr>
            <a:r>
              <a:rPr lang="en-US" spc="-1" dirty="0"/>
              <a:t>It eliminates the need of manual checking of URLs</a:t>
            </a:r>
          </a:p>
          <a:p>
            <a:pPr marL="270000" lvl="1" indent="-269640">
              <a:lnSpc>
                <a:spcPct val="100000"/>
              </a:lnSpc>
              <a:spcBef>
                <a:spcPts val="1199"/>
              </a:spcBef>
              <a:buClr>
                <a:srgbClr val="404040"/>
              </a:buClr>
              <a:buFont typeface="Arial"/>
              <a:buChar char="•"/>
            </a:pPr>
            <a:endParaRPr lang="en-AU" spc="-1" dirty="0">
              <a:latin typeface="+mj-lt"/>
            </a:endParaRPr>
          </a:p>
          <a:p>
            <a:pPr marL="360" lvl="1">
              <a:lnSpc>
                <a:spcPct val="100000"/>
              </a:lnSpc>
              <a:spcBef>
                <a:spcPts val="1199"/>
              </a:spcBef>
              <a:buClr>
                <a:srgbClr val="404040"/>
              </a:buClr>
            </a:pPr>
            <a:endParaRPr lang="en-AU" b="1" spc="-1" dirty="0"/>
          </a:p>
        </p:txBody>
      </p:sp>
      <p:sp>
        <p:nvSpPr>
          <p:cNvPr id="104" name="TextShape 3"/>
          <p:cNvSpPr txBox="1"/>
          <p:nvPr/>
        </p:nvSpPr>
        <p:spPr>
          <a:xfrm>
            <a:off x="487440" y="4702320"/>
            <a:ext cx="2133360" cy="274320"/>
          </a:xfrm>
          <a:prstGeom prst="rect">
            <a:avLst/>
          </a:prstGeom>
          <a:noFill/>
          <a:ln>
            <a:noFill/>
          </a:ln>
        </p:spPr>
        <p:txBody>
          <a:bodyPr lIns="90000" tIns="45000" rIns="90000" bIns="45000">
            <a:noAutofit/>
          </a:bodyPr>
          <a:lstStyle/>
          <a:p>
            <a:pPr>
              <a:lnSpc>
                <a:spcPct val="100000"/>
              </a:lnSpc>
            </a:pPr>
            <a:fld id="{2D2241BA-5C3D-4E61-8520-1EA33B8A3A19}" type="slidenum">
              <a:rPr lang="en-AU" sz="1200" b="0" strike="noStrike" spc="-1">
                <a:solidFill>
                  <a:srgbClr val="000000"/>
                </a:solidFill>
                <a:latin typeface="Arial"/>
                <a:ea typeface="ＭＳ Ｐゴシック"/>
              </a:rPr>
              <a:t>7</a:t>
            </a:fld>
            <a:endParaRPr lang="en-AU" sz="12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468360" y="361800"/>
            <a:ext cx="8229240" cy="461520"/>
          </a:xfrm>
          <a:prstGeom prst="rect">
            <a:avLst/>
          </a:prstGeom>
          <a:noFill/>
          <a:ln>
            <a:noFill/>
          </a:ln>
        </p:spPr>
        <p:txBody>
          <a:bodyPr lIns="0" tIns="0" rIns="0" bIns="0">
            <a:noAutofit/>
          </a:bodyPr>
          <a:lstStyle/>
          <a:p>
            <a:endParaRPr lang="en-US" sz="2400" b="0" strike="noStrike" spc="-1">
              <a:solidFill>
                <a:srgbClr val="404040"/>
              </a:solidFill>
              <a:latin typeface="Arial"/>
            </a:endParaRPr>
          </a:p>
        </p:txBody>
      </p:sp>
      <p:sp>
        <p:nvSpPr>
          <p:cNvPr id="110" name="TextShape 3"/>
          <p:cNvSpPr txBox="1"/>
          <p:nvPr/>
        </p:nvSpPr>
        <p:spPr>
          <a:xfrm>
            <a:off x="487440" y="4702320"/>
            <a:ext cx="2133360" cy="274320"/>
          </a:xfrm>
          <a:prstGeom prst="rect">
            <a:avLst/>
          </a:prstGeom>
          <a:noFill/>
          <a:ln>
            <a:noFill/>
          </a:ln>
        </p:spPr>
        <p:txBody>
          <a:bodyPr lIns="90000" tIns="45000" rIns="90000" bIns="45000">
            <a:noAutofit/>
          </a:bodyPr>
          <a:lstStyle/>
          <a:p>
            <a:pPr>
              <a:lnSpc>
                <a:spcPct val="100000"/>
              </a:lnSpc>
            </a:pPr>
            <a:fld id="{2D716146-6EA6-4A74-A2EB-E1021D647EA3}" type="slidenum">
              <a:rPr lang="en-AU" sz="1200" b="0" strike="noStrike" spc="-1">
                <a:solidFill>
                  <a:srgbClr val="000000"/>
                </a:solidFill>
                <a:latin typeface="Arial"/>
                <a:ea typeface="ＭＳ Ｐゴシック"/>
              </a:rPr>
              <a:t>8</a:t>
            </a:fld>
            <a:endParaRPr lang="en-AU" sz="1200" b="0" strike="noStrike" spc="-1">
              <a:latin typeface="Times New Roman"/>
            </a:endParaRPr>
          </a:p>
        </p:txBody>
      </p:sp>
      <p:sp>
        <p:nvSpPr>
          <p:cNvPr id="6" name="TextShape 1">
            <a:extLst>
              <a:ext uri="{FF2B5EF4-FFF2-40B4-BE49-F238E27FC236}">
                <a16:creationId xmlns:a16="http://schemas.microsoft.com/office/drawing/2014/main" id="{448A030B-20AA-45F2-9686-22EEF492CBA7}"/>
              </a:ext>
            </a:extLst>
          </p:cNvPr>
          <p:cNvSpPr txBox="1"/>
          <p:nvPr/>
        </p:nvSpPr>
        <p:spPr>
          <a:xfrm>
            <a:off x="1133315" y="492015"/>
            <a:ext cx="2962334" cy="698718"/>
          </a:xfrm>
          <a:prstGeom prst="rect">
            <a:avLst/>
          </a:prstGeom>
          <a:noFill/>
          <a:ln>
            <a:noFill/>
          </a:ln>
        </p:spPr>
        <p:txBody>
          <a:bodyPr lIns="0" tIns="0" rIns="0" bIns="0">
            <a:noAutofit/>
          </a:bodyPr>
          <a:lstStyle/>
          <a:p>
            <a:pPr>
              <a:lnSpc>
                <a:spcPct val="100000"/>
              </a:lnSpc>
            </a:pPr>
            <a:r>
              <a:rPr lang="en-US" sz="3000" b="1" strike="noStrike" spc="-1" dirty="0">
                <a:latin typeface="Arial"/>
                <a:ea typeface="ＭＳ Ｐゴシック"/>
              </a:rPr>
              <a:t>Questions?</a:t>
            </a:r>
            <a:endParaRPr lang="en-US" sz="3000" b="0" strike="noStrike" spc="-1" dirty="0">
              <a:latin typeface="Arial"/>
            </a:endParaRPr>
          </a:p>
        </p:txBody>
      </p:sp>
      <p:pic>
        <p:nvPicPr>
          <p:cNvPr id="3" name="Picture 2">
            <a:extLst>
              <a:ext uri="{FF2B5EF4-FFF2-40B4-BE49-F238E27FC236}">
                <a16:creationId xmlns:a16="http://schemas.microsoft.com/office/drawing/2014/main" id="{F3D7AEA1-7EE7-46B3-991D-8BC5A20805C6}"/>
              </a:ext>
            </a:extLst>
          </p:cNvPr>
          <p:cNvPicPr>
            <a:picLocks noChangeAspect="1"/>
          </p:cNvPicPr>
          <p:nvPr/>
        </p:nvPicPr>
        <p:blipFill rotWithShape="1">
          <a:blip r:embed="rId3"/>
          <a:srcRect l="27326"/>
          <a:stretch/>
        </p:blipFill>
        <p:spPr>
          <a:xfrm>
            <a:off x="3402531" y="1770078"/>
            <a:ext cx="5205320" cy="2703248"/>
          </a:xfrm>
          <a:prstGeom prst="rect">
            <a:avLst/>
          </a:prstGeom>
        </p:spPr>
      </p:pic>
      <p:pic>
        <p:nvPicPr>
          <p:cNvPr id="7" name="Picture 6">
            <a:extLst>
              <a:ext uri="{FF2B5EF4-FFF2-40B4-BE49-F238E27FC236}">
                <a16:creationId xmlns:a16="http://schemas.microsoft.com/office/drawing/2014/main" id="{99E087B3-52F9-44B6-A64D-968D35669DB7}"/>
              </a:ext>
            </a:extLst>
          </p:cNvPr>
          <p:cNvPicPr>
            <a:picLocks noChangeAspect="1"/>
          </p:cNvPicPr>
          <p:nvPr/>
        </p:nvPicPr>
        <p:blipFill>
          <a:blip r:embed="rId4"/>
          <a:stretch>
            <a:fillRect/>
          </a:stretch>
        </p:blipFill>
        <p:spPr>
          <a:xfrm flipH="1">
            <a:off x="1208814" y="1075702"/>
            <a:ext cx="2193717" cy="16339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701</TotalTime>
  <Words>1687</Words>
  <Application>Microsoft Office PowerPoint</Application>
  <PresentationFormat>On-screen Show (16:9)</PresentationFormat>
  <Paragraphs>117</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Lucida Grande</vt:lpstr>
      <vt:lpstr>Arial</vt:lpstr>
      <vt:lpstr>Calibri</vt:lpstr>
      <vt:lpstr>Courier New</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Karl Lehtonen</dc:creator>
  <dc:description/>
  <cp:lastModifiedBy>Paul Wei</cp:lastModifiedBy>
  <cp:revision>75</cp:revision>
  <cp:lastPrinted>2019-10-21T07:43:19Z</cp:lastPrinted>
  <dcterms:created xsi:type="dcterms:W3CDTF">2019-10-11T03:44:23Z</dcterms:created>
  <dcterms:modified xsi:type="dcterms:W3CDTF">2019-10-23T11:44:15Z</dcterms:modified>
  <dc:language>en-AU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(16:9)</vt:lpwstr>
  </property>
  <property fmtid="{D5CDD505-2E9C-101B-9397-08002B2CF9AE}" pid="9" name="ScaleCrop">
    <vt:bool>false</vt:bool>
  </property>
  <property fmtid="{D5CDD505-2E9C-101B-9397-08002B2CF9AE}" pid="10" name="ShareDoc">
    <vt:bool>false</vt:bool>
  </property>
  <property fmtid="{D5CDD505-2E9C-101B-9397-08002B2CF9AE}" pid="11" name="Slides">
    <vt:i4>11</vt:i4>
  </property>
</Properties>
</file>